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/>
        </p:nvSpPr>
        <p:spPr>
          <a:xfrm rot="10800000" flipH="1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45DFA28-87F8-40C8-9560-6BEF5C9E4EF3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Рисунок 7" descr="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268760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Перші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батьківські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збори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Підсумкова вправа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r>
              <a:rPr lang="uk-UA" dirty="0" smtClean="0"/>
              <a:t>Поділіться своїми враженнями.</a:t>
            </a:r>
          </a:p>
          <a:p>
            <a:r>
              <a:rPr lang="uk-UA" dirty="0" smtClean="0"/>
              <a:t>Заповніть анкети.</a:t>
            </a:r>
          </a:p>
          <a:p>
            <a:r>
              <a:rPr lang="uk-UA" dirty="0" smtClean="0"/>
              <a:t>Вдома разом з дітьми вивчіть пісеньки.</a:t>
            </a:r>
            <a:endParaRPr lang="ru-RU" dirty="0" smtClean="0"/>
          </a:p>
          <a:p>
            <a:r>
              <a:rPr lang="uk-UA" dirty="0" err="1" smtClean="0"/>
              <a:t>“Австралійський</a:t>
            </a:r>
            <a:r>
              <a:rPr lang="uk-UA" dirty="0" smtClean="0"/>
              <a:t> </a:t>
            </a:r>
            <a:r>
              <a:rPr lang="uk-UA" dirty="0" err="1" smtClean="0"/>
              <a:t>дощ”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098" name="Picture 2" descr="D:\Users\One\Desktop\rankova-zustrich-520x245.jpg"/>
          <p:cNvPicPr>
            <a:picLocks noChangeAspect="1" noChangeArrowheads="1"/>
          </p:cNvPicPr>
          <p:nvPr/>
        </p:nvPicPr>
        <p:blipFill>
          <a:blip r:embed="rId2" cstate="print"/>
          <a:srcRect l="15992" r="18586"/>
          <a:stretch>
            <a:fillRect/>
          </a:stretch>
        </p:blipFill>
        <p:spPr bwMode="auto">
          <a:xfrm>
            <a:off x="4860032" y="3789040"/>
            <a:ext cx="428396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atin typeface="Monotype Corsiva" pitchFamily="66" charset="0"/>
              </a:rPr>
              <a:t>Вас вітає Нова українська школа!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4" name="Содержимое 3" descr="Screenshot_414141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2257740" cy="2067214"/>
          </a:xfrm>
        </p:spPr>
      </p:pic>
      <p:sp>
        <p:nvSpPr>
          <p:cNvPr id="7" name="TextBox 6"/>
          <p:cNvSpPr txBox="1"/>
          <p:nvPr/>
        </p:nvSpPr>
        <p:spPr>
          <a:xfrm>
            <a:off x="3491880" y="1772816"/>
            <a:ext cx="4392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Перегляньте відео та дайте </a:t>
            </a:r>
          </a:p>
          <a:p>
            <a:r>
              <a:rPr lang="uk-UA" sz="2800" dirty="0" smtClean="0"/>
              <a:t>відповіді на запитання: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221088"/>
            <a:ext cx="756084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/>
              <a:t>Яка головна думка цього відео?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З чим ви можете погодитись, а з чим – ні?</a:t>
            </a:r>
          </a:p>
          <a:p>
            <a:pPr>
              <a:buFont typeface="Arial" pitchFamily="34" charset="0"/>
              <a:buChar char="•"/>
            </a:pP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48478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uk-UA" sz="4400" b="1" i="1" dirty="0" smtClean="0">
                <a:latin typeface="Monotype Corsiva" pitchFamily="66" charset="0"/>
              </a:rPr>
              <a:t>Школа повинна навчити дітей:</a:t>
            </a:r>
          </a:p>
          <a:p>
            <a:r>
              <a:rPr lang="uk-UA" dirty="0" smtClean="0"/>
              <a:t>вчитися впродовж життя;</a:t>
            </a:r>
          </a:p>
          <a:p>
            <a:r>
              <a:rPr lang="uk-UA" dirty="0" smtClean="0"/>
              <a:t>бути вмотивованим до навчання;</a:t>
            </a:r>
          </a:p>
          <a:p>
            <a:r>
              <a:rPr lang="uk-UA" dirty="0" smtClean="0"/>
              <a:t>вчитися самостійно із задоволенням.</a:t>
            </a:r>
          </a:p>
          <a:p>
            <a:r>
              <a:rPr lang="uk-UA" dirty="0" smtClean="0"/>
              <a:t>працювати в команді.</a:t>
            </a:r>
            <a:endParaRPr lang="ru-RU" dirty="0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07553"/>
            <a:ext cx="4871864" cy="325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Monotype Corsiva" pitchFamily="66" charset="0"/>
              </a:rPr>
              <a:t>Знайомство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uk-UA" dirty="0" smtClean="0"/>
              <a:t>Обведіть свою долоню та напишіть на кожному пальці:</a:t>
            </a:r>
            <a:endParaRPr lang="ru-RU" dirty="0"/>
          </a:p>
        </p:txBody>
      </p:sp>
      <p:pic>
        <p:nvPicPr>
          <p:cNvPr id="18434" name="Picture 2" descr="D:\Users\One\Desktop\images.png"/>
          <p:cNvPicPr>
            <a:picLocks noChangeAspect="1" noChangeArrowheads="1"/>
          </p:cNvPicPr>
          <p:nvPr/>
        </p:nvPicPr>
        <p:blipFill>
          <a:blip r:embed="rId2" cstate="print"/>
          <a:srcRect b="22930"/>
          <a:stretch>
            <a:fillRect/>
          </a:stretch>
        </p:blipFill>
        <p:spPr bwMode="auto">
          <a:xfrm>
            <a:off x="1331640" y="2348880"/>
            <a:ext cx="5876118" cy="418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Складаємо правила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Складіть та зачитайте правила групи.</a:t>
            </a:r>
            <a:endParaRPr lang="ru-RU" dirty="0"/>
          </a:p>
        </p:txBody>
      </p:sp>
      <p:pic>
        <p:nvPicPr>
          <p:cNvPr id="19458" name="Picture 2" descr="D:\Users\One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 b="21756"/>
          <a:stretch>
            <a:fillRect/>
          </a:stretch>
        </p:blipFill>
        <p:spPr bwMode="auto">
          <a:xfrm>
            <a:off x="1403648" y="2564904"/>
            <a:ext cx="6012160" cy="395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Нова українська школа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1"/>
            <a:ext cx="6264696" cy="3124944"/>
          </a:xfrm>
          <a:solidFill>
            <a:schemeClr val="bg1">
              <a:alpha val="57000"/>
            </a:schemeClr>
          </a:solidFill>
        </p:spPr>
        <p:txBody>
          <a:bodyPr/>
          <a:lstStyle/>
          <a:p>
            <a:r>
              <a:rPr lang="uk-UA" dirty="0" smtClean="0"/>
              <a:t>переважає ігрова діяльність;</a:t>
            </a:r>
          </a:p>
          <a:p>
            <a:r>
              <a:rPr lang="uk-UA" dirty="0" smtClean="0"/>
              <a:t>н</a:t>
            </a:r>
            <a:r>
              <a:rPr lang="uk-UA" dirty="0" smtClean="0"/>
              <a:t>авчання через досліди;</a:t>
            </a:r>
          </a:p>
          <a:p>
            <a:r>
              <a:rPr lang="uk-UA" dirty="0" smtClean="0"/>
              <a:t>застосування знань на практиці;</a:t>
            </a:r>
          </a:p>
          <a:p>
            <a:r>
              <a:rPr lang="uk-UA" dirty="0" smtClean="0"/>
              <a:t>навчання без оцінок;</a:t>
            </a:r>
          </a:p>
          <a:p>
            <a:r>
              <a:rPr lang="uk-UA" dirty="0" smtClean="0"/>
              <a:t>і</a:t>
            </a:r>
            <a:r>
              <a:rPr lang="uk-UA" dirty="0" smtClean="0"/>
              <a:t>нтегровані предмети.</a:t>
            </a:r>
          </a:p>
          <a:p>
            <a:endParaRPr lang="ru-RU" dirty="0"/>
          </a:p>
        </p:txBody>
      </p:sp>
      <p:pic>
        <p:nvPicPr>
          <p:cNvPr id="4" name="Picture 2" descr="D:\Users\One\Desktop\TER_4337_pre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6078" y="4077072"/>
            <a:ext cx="3261898" cy="240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Monotype Corsiva" pitchFamily="66" charset="0"/>
              </a:rPr>
              <a:t>Навчальні зони в класі</a:t>
            </a:r>
            <a:endParaRPr lang="ru-RU" b="1" i="1" dirty="0" smtClean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7"/>
            <a:ext cx="8075240" cy="2952328"/>
          </a:xfrm>
          <a:solidFill>
            <a:schemeClr val="bg1">
              <a:alpha val="44000"/>
            </a:schemeClr>
          </a:solidFill>
        </p:spPr>
        <p:txBody>
          <a:bodyPr/>
          <a:lstStyle/>
          <a:p>
            <a:r>
              <a:rPr lang="uk-UA" dirty="0" smtClean="0"/>
              <a:t>з</a:t>
            </a:r>
            <a:r>
              <a:rPr lang="uk-UA" dirty="0" smtClean="0"/>
              <a:t>они для навчання і тематичні осередки;</a:t>
            </a:r>
          </a:p>
          <a:p>
            <a:r>
              <a:rPr lang="uk-UA" dirty="0" smtClean="0"/>
              <a:t>з</a:t>
            </a:r>
            <a:r>
              <a:rPr lang="uk-UA" dirty="0" smtClean="0"/>
              <a:t>она для гри;</a:t>
            </a:r>
          </a:p>
          <a:p>
            <a:r>
              <a:rPr lang="uk-UA" dirty="0" smtClean="0"/>
              <a:t>з</a:t>
            </a:r>
            <a:r>
              <a:rPr lang="uk-UA" dirty="0" smtClean="0"/>
              <a:t>она відпочинку;</a:t>
            </a:r>
          </a:p>
          <a:p>
            <a:r>
              <a:rPr lang="uk-UA" dirty="0" smtClean="0"/>
              <a:t>о</a:t>
            </a:r>
            <a:r>
              <a:rPr lang="uk-UA" dirty="0" smtClean="0"/>
              <a:t>середок вчителя;</a:t>
            </a:r>
          </a:p>
          <a:p>
            <a:r>
              <a:rPr lang="uk-UA" dirty="0" smtClean="0"/>
              <a:t>д</a:t>
            </a:r>
            <a:r>
              <a:rPr lang="uk-UA" dirty="0" smtClean="0"/>
              <a:t>итяча бібліотека.</a:t>
            </a:r>
          </a:p>
        </p:txBody>
      </p:sp>
      <p:pic>
        <p:nvPicPr>
          <p:cNvPr id="1028" name="Picture 4" descr="D:\Users\One\Desktop\000cra-4763-940x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899" y="4293096"/>
            <a:ext cx="5280101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Руханка </a:t>
            </a:r>
            <a:r>
              <a:rPr lang="uk-UA" b="1" dirty="0" err="1" smtClean="0">
                <a:latin typeface="Monotype Corsiva" pitchFamily="66" charset="0"/>
              </a:rPr>
              <a:t>“Зоопарк</a:t>
            </a:r>
            <a:r>
              <a:rPr lang="uk-UA" dirty="0" err="1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One\Desktop\stock-vector-cartoon-wild-animals-background-411649480.jpg"/>
          <p:cNvPicPr>
            <a:picLocks noChangeAspect="1" noChangeArrowheads="1"/>
          </p:cNvPicPr>
          <p:nvPr/>
        </p:nvPicPr>
        <p:blipFill>
          <a:blip r:embed="rId2" cstate="print"/>
          <a:srcRect t="9593" b="11813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Кола спілкування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One\Desktop\Screenshot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76350"/>
            <a:ext cx="8784976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(фон) презентации. Часть 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Часть 30</Template>
  <TotalTime>137</TotalTime>
  <Words>149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Фокина Л. П. Шаблон (фон) презентации. Часть 30</vt:lpstr>
      <vt:lpstr>Слайд 1</vt:lpstr>
      <vt:lpstr>Вас вітає Нова українська школа!</vt:lpstr>
      <vt:lpstr>Слайд 3</vt:lpstr>
      <vt:lpstr>Знайомство</vt:lpstr>
      <vt:lpstr>Складаємо правила</vt:lpstr>
      <vt:lpstr>Нова українська школа</vt:lpstr>
      <vt:lpstr>Навчальні зони в класі</vt:lpstr>
      <vt:lpstr>Руханка “Зоопарк”</vt:lpstr>
      <vt:lpstr>Кола спілкування</vt:lpstr>
      <vt:lpstr>Підсумкова вправа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One</cp:lastModifiedBy>
  <cp:revision>7</cp:revision>
  <dcterms:created xsi:type="dcterms:W3CDTF">2013-08-17T08:34:50Z</dcterms:created>
  <dcterms:modified xsi:type="dcterms:W3CDTF">2018-08-10T09:35:44Z</dcterms:modified>
</cp:coreProperties>
</file>