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0" r:id="rId4"/>
    <p:sldId id="277" r:id="rId5"/>
    <p:sldId id="279" r:id="rId6"/>
    <p:sldId id="280" r:id="rId7"/>
    <p:sldId id="258" r:id="rId8"/>
    <p:sldId id="259" r:id="rId9"/>
    <p:sldId id="278" r:id="rId10"/>
    <p:sldId id="268" r:id="rId11"/>
    <p:sldId id="261" r:id="rId12"/>
    <p:sldId id="269" r:id="rId13"/>
    <p:sldId id="270" r:id="rId14"/>
    <p:sldId id="265" r:id="rId15"/>
    <p:sldId id="264" r:id="rId16"/>
    <p:sldId id="266" r:id="rId17"/>
    <p:sldId id="271" r:id="rId18"/>
    <p:sldId id="272" r:id="rId19"/>
    <p:sldId id="263" r:id="rId20"/>
    <p:sldId id="273" r:id="rId21"/>
    <p:sldId id="274" r:id="rId22"/>
    <p:sldId id="275" r:id="rId23"/>
    <p:sldId id="262" r:id="rId24"/>
    <p:sldId id="276" r:id="rId25"/>
    <p:sldId id="267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772B0D-B1EF-4E3C-BA19-D46973C0702B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2B8C872-058B-4F94-8A69-A3202D1CAB58}">
      <dgm:prSet phldrT="[Текст]"/>
      <dgm:spPr/>
      <dgm:t>
        <a:bodyPr/>
        <a:lstStyle/>
        <a:p>
          <a:r>
            <a:rPr lang="uk-UA" dirty="0"/>
            <a:t>Голова</a:t>
          </a:r>
          <a:r>
            <a:rPr lang="uk-UA" baseline="0" dirty="0"/>
            <a:t> учнівського врядування</a:t>
          </a:r>
          <a:endParaRPr lang="ru-RU" dirty="0"/>
        </a:p>
      </dgm:t>
    </dgm:pt>
    <dgm:pt modelId="{9E3360EE-9046-46A9-B705-6C9ABD9EC64B}" type="parTrans" cxnId="{A9582B61-4650-4848-AF01-6C2EA939366E}">
      <dgm:prSet/>
      <dgm:spPr/>
      <dgm:t>
        <a:bodyPr/>
        <a:lstStyle/>
        <a:p>
          <a:endParaRPr lang="ru-RU"/>
        </a:p>
      </dgm:t>
    </dgm:pt>
    <dgm:pt modelId="{238715C2-E7F9-4BA2-B456-7EDB1D358A67}" type="sibTrans" cxnId="{A9582B61-4650-4848-AF01-6C2EA939366E}">
      <dgm:prSet/>
      <dgm:spPr/>
      <dgm:t>
        <a:bodyPr/>
        <a:lstStyle/>
        <a:p>
          <a:endParaRPr lang="ru-RU"/>
        </a:p>
      </dgm:t>
    </dgm:pt>
    <dgm:pt modelId="{72345B9D-249F-4337-A4E0-D4586D8C1984}">
      <dgm:prSet phldrT="[Текст]"/>
      <dgm:spPr/>
      <dgm:t>
        <a:bodyPr/>
        <a:lstStyle/>
        <a:p>
          <a:r>
            <a:rPr lang="uk-UA" dirty="0"/>
            <a:t>Заступник голови </a:t>
          </a:r>
          <a:endParaRPr lang="ru-RU" dirty="0"/>
        </a:p>
      </dgm:t>
    </dgm:pt>
    <dgm:pt modelId="{EE633200-B5D9-4CC1-9019-22AC166AC20A}" type="parTrans" cxnId="{89BA2FDD-9352-4915-88D0-23104FB30B35}">
      <dgm:prSet/>
      <dgm:spPr/>
      <dgm:t>
        <a:bodyPr/>
        <a:lstStyle/>
        <a:p>
          <a:endParaRPr lang="ru-RU" dirty="0"/>
        </a:p>
      </dgm:t>
    </dgm:pt>
    <dgm:pt modelId="{071E2034-6E44-474C-97E2-B34BD0BDA9CD}" type="sibTrans" cxnId="{89BA2FDD-9352-4915-88D0-23104FB30B35}">
      <dgm:prSet/>
      <dgm:spPr/>
      <dgm:t>
        <a:bodyPr/>
        <a:lstStyle/>
        <a:p>
          <a:endParaRPr lang="ru-RU"/>
        </a:p>
      </dgm:t>
    </dgm:pt>
    <dgm:pt modelId="{F0C21CE5-E92B-4EBD-9DEB-DBC58A4369EF}">
      <dgm:prSet phldrT="[Текст]"/>
      <dgm:spPr/>
      <dgm:t>
        <a:bodyPr/>
        <a:lstStyle/>
        <a:p>
          <a:r>
            <a:rPr lang="uk-UA" dirty="0"/>
            <a:t>Відділення:</a:t>
          </a:r>
        </a:p>
        <a:p>
          <a:r>
            <a:rPr lang="uk-UA" dirty="0"/>
            <a:t>-Культури</a:t>
          </a:r>
        </a:p>
        <a:p>
          <a:r>
            <a:rPr lang="uk-UA" dirty="0" err="1"/>
            <a:t>-Інформації</a:t>
          </a:r>
          <a:endParaRPr lang="uk-UA" dirty="0"/>
        </a:p>
        <a:p>
          <a:endParaRPr lang="ru-RU" dirty="0"/>
        </a:p>
      </dgm:t>
    </dgm:pt>
    <dgm:pt modelId="{74B89A82-5E06-4D83-A6E1-E6140C809134}" type="parTrans" cxnId="{5DFB6837-3F4F-4336-90B2-3EA7C196D9DD}">
      <dgm:prSet/>
      <dgm:spPr/>
      <dgm:t>
        <a:bodyPr/>
        <a:lstStyle/>
        <a:p>
          <a:endParaRPr lang="ru-RU" dirty="0"/>
        </a:p>
      </dgm:t>
    </dgm:pt>
    <dgm:pt modelId="{CA6B2805-8663-43CE-A032-272C6506B527}" type="sibTrans" cxnId="{5DFB6837-3F4F-4336-90B2-3EA7C196D9DD}">
      <dgm:prSet/>
      <dgm:spPr/>
      <dgm:t>
        <a:bodyPr/>
        <a:lstStyle/>
        <a:p>
          <a:endParaRPr lang="ru-RU"/>
        </a:p>
      </dgm:t>
    </dgm:pt>
    <dgm:pt modelId="{48AD2F3D-CD4C-4915-AA37-2BAC6A0EFAA4}">
      <dgm:prSet phldrT="[Текст]"/>
      <dgm:spPr/>
      <dgm:t>
        <a:bodyPr/>
        <a:lstStyle/>
        <a:p>
          <a:r>
            <a:rPr lang="uk-UA"/>
            <a:t>Відділення:</a:t>
          </a:r>
        </a:p>
        <a:p>
          <a:r>
            <a:rPr lang="uk-UA"/>
            <a:t>-  Туризму і спорту</a:t>
          </a:r>
          <a:endParaRPr lang="ru-RU"/>
        </a:p>
      </dgm:t>
    </dgm:pt>
    <dgm:pt modelId="{5032ADA7-C117-4447-9C0C-584B96851953}" type="parTrans" cxnId="{C08B6776-E4DB-448B-A868-CDEBAEEB30EC}">
      <dgm:prSet/>
      <dgm:spPr/>
      <dgm:t>
        <a:bodyPr/>
        <a:lstStyle/>
        <a:p>
          <a:endParaRPr lang="ru-RU" dirty="0"/>
        </a:p>
      </dgm:t>
    </dgm:pt>
    <dgm:pt modelId="{CA547082-BA12-4B2D-9C08-0F4047773F7C}" type="sibTrans" cxnId="{C08B6776-E4DB-448B-A868-CDEBAEEB30EC}">
      <dgm:prSet/>
      <dgm:spPr/>
      <dgm:t>
        <a:bodyPr/>
        <a:lstStyle/>
        <a:p>
          <a:endParaRPr lang="ru-RU"/>
        </a:p>
      </dgm:t>
    </dgm:pt>
    <dgm:pt modelId="{80FF9AD6-B9E4-4417-9566-7D378186D2BA}">
      <dgm:prSet phldrT="[Текст]"/>
      <dgm:spPr/>
      <dgm:t>
        <a:bodyPr/>
        <a:lstStyle/>
        <a:p>
          <a:r>
            <a:rPr lang="uk-UA"/>
            <a:t>Заступник голови</a:t>
          </a:r>
          <a:endParaRPr lang="ru-RU"/>
        </a:p>
      </dgm:t>
    </dgm:pt>
    <dgm:pt modelId="{E04601C4-01ED-44FF-B2E4-A09CF1372B42}" type="parTrans" cxnId="{6745D5E5-AF7F-42E0-8A9E-EF250E08091E}">
      <dgm:prSet/>
      <dgm:spPr/>
      <dgm:t>
        <a:bodyPr/>
        <a:lstStyle/>
        <a:p>
          <a:endParaRPr lang="ru-RU" dirty="0"/>
        </a:p>
      </dgm:t>
    </dgm:pt>
    <dgm:pt modelId="{AA8389CD-7B8A-4786-9E3A-0AA7B3845C65}" type="sibTrans" cxnId="{6745D5E5-AF7F-42E0-8A9E-EF250E08091E}">
      <dgm:prSet/>
      <dgm:spPr/>
      <dgm:t>
        <a:bodyPr/>
        <a:lstStyle/>
        <a:p>
          <a:endParaRPr lang="ru-RU"/>
        </a:p>
      </dgm:t>
    </dgm:pt>
    <dgm:pt modelId="{DDD4048B-568B-4EFD-9471-5B73A36B6B22}">
      <dgm:prSet phldrT="[Текст]"/>
      <dgm:spPr/>
      <dgm:t>
        <a:bodyPr/>
        <a:lstStyle/>
        <a:p>
          <a:r>
            <a:rPr lang="uk-UA"/>
            <a:t>Відділення:</a:t>
          </a:r>
        </a:p>
        <a:p>
          <a:r>
            <a:rPr lang="uk-UA"/>
            <a:t>- Дисципліни</a:t>
          </a:r>
        </a:p>
        <a:p>
          <a:r>
            <a:rPr lang="uk-UA"/>
            <a:t>-Освіти</a:t>
          </a:r>
          <a:endParaRPr lang="ru-RU"/>
        </a:p>
      </dgm:t>
    </dgm:pt>
    <dgm:pt modelId="{07258721-39B6-4082-B88A-6D7C3B9C8FE7}" type="parTrans" cxnId="{F3F1495B-2284-43A8-B306-04EB2A619A00}">
      <dgm:prSet/>
      <dgm:spPr/>
      <dgm:t>
        <a:bodyPr/>
        <a:lstStyle/>
        <a:p>
          <a:endParaRPr lang="ru-RU" dirty="0"/>
        </a:p>
      </dgm:t>
    </dgm:pt>
    <dgm:pt modelId="{3EF4D1C1-AB74-4310-A0D7-959EB09810E6}" type="sibTrans" cxnId="{F3F1495B-2284-43A8-B306-04EB2A619A00}">
      <dgm:prSet/>
      <dgm:spPr/>
      <dgm:t>
        <a:bodyPr/>
        <a:lstStyle/>
        <a:p>
          <a:endParaRPr lang="ru-RU"/>
        </a:p>
      </dgm:t>
    </dgm:pt>
    <dgm:pt modelId="{CA71B6B1-3999-4D3F-A70D-DF46796557FD}">
      <dgm:prSet/>
      <dgm:spPr/>
      <dgm:t>
        <a:bodyPr/>
        <a:lstStyle/>
        <a:p>
          <a:r>
            <a:rPr lang="uk-UA" b="0" i="0"/>
            <a:t>Відповідальні за доведення  інформації  до  старост  </a:t>
          </a:r>
        </a:p>
      </dgm:t>
    </dgm:pt>
    <dgm:pt modelId="{93383931-31BC-4030-B921-03B7D529054F}" type="parTrans" cxnId="{06070D62-8E08-4FB5-981B-FA4E287D3EE4}">
      <dgm:prSet/>
      <dgm:spPr/>
      <dgm:t>
        <a:bodyPr/>
        <a:lstStyle/>
        <a:p>
          <a:endParaRPr lang="uk-UA" dirty="0"/>
        </a:p>
      </dgm:t>
    </dgm:pt>
    <dgm:pt modelId="{658938AB-3478-406E-ADF5-8E8555664ABE}" type="sibTrans" cxnId="{06070D62-8E08-4FB5-981B-FA4E287D3EE4}">
      <dgm:prSet/>
      <dgm:spPr/>
      <dgm:t>
        <a:bodyPr/>
        <a:lstStyle/>
        <a:p>
          <a:endParaRPr lang="uk-UA"/>
        </a:p>
      </dgm:t>
    </dgm:pt>
    <dgm:pt modelId="{14925DC5-12A9-43E3-B7EF-4961C58A68BE}" type="pres">
      <dgm:prSet presAssocID="{B5772B0D-B1EF-4E3C-BA19-D46973C0702B}" presName="hierChild1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1C1828D-F919-44B2-BFF6-9B4AAFDD01FB}" type="pres">
      <dgm:prSet presAssocID="{02B8C872-058B-4F94-8A69-A3202D1CAB58}" presName="hierRoot1" presStyleCnt="0"/>
      <dgm:spPr/>
      <dgm:t>
        <a:bodyPr/>
        <a:lstStyle/>
        <a:p>
          <a:endParaRPr lang="uk-UA"/>
        </a:p>
      </dgm:t>
    </dgm:pt>
    <dgm:pt modelId="{39CFA49B-DCE2-49F3-A33B-0D33335F3B39}" type="pres">
      <dgm:prSet presAssocID="{02B8C872-058B-4F94-8A69-A3202D1CAB58}" presName="composite" presStyleCnt="0"/>
      <dgm:spPr/>
      <dgm:t>
        <a:bodyPr/>
        <a:lstStyle/>
        <a:p>
          <a:endParaRPr lang="uk-UA"/>
        </a:p>
      </dgm:t>
    </dgm:pt>
    <dgm:pt modelId="{ECCD69B0-E6FB-4D47-AF4D-B404A7E8A0B6}" type="pres">
      <dgm:prSet presAssocID="{02B8C872-058B-4F94-8A69-A3202D1CAB58}" presName="background" presStyleLbl="node0" presStyleIdx="0" presStyleCnt="1"/>
      <dgm:spPr/>
      <dgm:t>
        <a:bodyPr/>
        <a:lstStyle/>
        <a:p>
          <a:endParaRPr lang="uk-UA"/>
        </a:p>
      </dgm:t>
    </dgm:pt>
    <dgm:pt modelId="{D9190129-A11F-44D7-A2F7-4575871F67AB}" type="pres">
      <dgm:prSet presAssocID="{02B8C872-058B-4F94-8A69-A3202D1CAB58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021F81-8B70-4E14-A7B9-136FDFEE2038}" type="pres">
      <dgm:prSet presAssocID="{02B8C872-058B-4F94-8A69-A3202D1CAB58}" presName="hierChild2" presStyleCnt="0"/>
      <dgm:spPr/>
      <dgm:t>
        <a:bodyPr/>
        <a:lstStyle/>
        <a:p>
          <a:endParaRPr lang="uk-UA"/>
        </a:p>
      </dgm:t>
    </dgm:pt>
    <dgm:pt modelId="{BA193EAC-9C9B-473E-9BC9-DF79E05501CE}" type="pres">
      <dgm:prSet presAssocID="{EE633200-B5D9-4CC1-9019-22AC166AC20A}" presName="Name10" presStyleLbl="parChTrans1D2" presStyleIdx="0" presStyleCnt="2"/>
      <dgm:spPr/>
      <dgm:t>
        <a:bodyPr/>
        <a:lstStyle/>
        <a:p>
          <a:endParaRPr lang="ru-RU"/>
        </a:p>
      </dgm:t>
    </dgm:pt>
    <dgm:pt modelId="{A11AEEDC-4E1A-4310-B705-A651E2EB7B63}" type="pres">
      <dgm:prSet presAssocID="{72345B9D-249F-4337-A4E0-D4586D8C1984}" presName="hierRoot2" presStyleCnt="0"/>
      <dgm:spPr/>
      <dgm:t>
        <a:bodyPr/>
        <a:lstStyle/>
        <a:p>
          <a:endParaRPr lang="uk-UA"/>
        </a:p>
      </dgm:t>
    </dgm:pt>
    <dgm:pt modelId="{E218C733-E145-43B0-97E6-C31DCB1A0F17}" type="pres">
      <dgm:prSet presAssocID="{72345B9D-249F-4337-A4E0-D4586D8C1984}" presName="composite2" presStyleCnt="0"/>
      <dgm:spPr/>
      <dgm:t>
        <a:bodyPr/>
        <a:lstStyle/>
        <a:p>
          <a:endParaRPr lang="uk-UA"/>
        </a:p>
      </dgm:t>
    </dgm:pt>
    <dgm:pt modelId="{BB67096C-3424-4750-B401-C36E3E4C55B2}" type="pres">
      <dgm:prSet presAssocID="{72345B9D-249F-4337-A4E0-D4586D8C1984}" presName="background2" presStyleLbl="node2" presStyleIdx="0" presStyleCnt="2"/>
      <dgm:spPr/>
      <dgm:t>
        <a:bodyPr/>
        <a:lstStyle/>
        <a:p>
          <a:endParaRPr lang="uk-UA"/>
        </a:p>
      </dgm:t>
    </dgm:pt>
    <dgm:pt modelId="{BB56A486-6967-4955-A9EA-E85554C342F4}" type="pres">
      <dgm:prSet presAssocID="{72345B9D-249F-4337-A4E0-D4586D8C1984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FFB4C5-5C8B-459C-818D-00FB0027F8A5}" type="pres">
      <dgm:prSet presAssocID="{72345B9D-249F-4337-A4E0-D4586D8C1984}" presName="hierChild3" presStyleCnt="0"/>
      <dgm:spPr/>
      <dgm:t>
        <a:bodyPr/>
        <a:lstStyle/>
        <a:p>
          <a:endParaRPr lang="uk-UA"/>
        </a:p>
      </dgm:t>
    </dgm:pt>
    <dgm:pt modelId="{C5D6D2AA-16D2-470A-B5C4-8C09F58D2EA6}" type="pres">
      <dgm:prSet presAssocID="{74B89A82-5E06-4D83-A6E1-E6140C809134}" presName="Name17" presStyleLbl="parChTrans1D3" presStyleIdx="0" presStyleCnt="4"/>
      <dgm:spPr/>
      <dgm:t>
        <a:bodyPr/>
        <a:lstStyle/>
        <a:p>
          <a:endParaRPr lang="ru-RU"/>
        </a:p>
      </dgm:t>
    </dgm:pt>
    <dgm:pt modelId="{4D943058-2131-42D9-BCE9-DB5F48B31D76}" type="pres">
      <dgm:prSet presAssocID="{F0C21CE5-E92B-4EBD-9DEB-DBC58A4369EF}" presName="hierRoot3" presStyleCnt="0"/>
      <dgm:spPr/>
      <dgm:t>
        <a:bodyPr/>
        <a:lstStyle/>
        <a:p>
          <a:endParaRPr lang="uk-UA"/>
        </a:p>
      </dgm:t>
    </dgm:pt>
    <dgm:pt modelId="{E79D353C-4726-490C-B0E9-0CF882A5E1E8}" type="pres">
      <dgm:prSet presAssocID="{F0C21CE5-E92B-4EBD-9DEB-DBC58A4369EF}" presName="composite3" presStyleCnt="0"/>
      <dgm:spPr/>
      <dgm:t>
        <a:bodyPr/>
        <a:lstStyle/>
        <a:p>
          <a:endParaRPr lang="uk-UA"/>
        </a:p>
      </dgm:t>
    </dgm:pt>
    <dgm:pt modelId="{4E6395AC-DE55-44F1-AD7A-622AAF2AB6BA}" type="pres">
      <dgm:prSet presAssocID="{F0C21CE5-E92B-4EBD-9DEB-DBC58A4369EF}" presName="background3" presStyleLbl="node3" presStyleIdx="0" presStyleCnt="4"/>
      <dgm:spPr/>
      <dgm:t>
        <a:bodyPr/>
        <a:lstStyle/>
        <a:p>
          <a:endParaRPr lang="uk-UA"/>
        </a:p>
      </dgm:t>
    </dgm:pt>
    <dgm:pt modelId="{92799AC4-AD5B-40BA-9A8A-07327B4FD984}" type="pres">
      <dgm:prSet presAssocID="{F0C21CE5-E92B-4EBD-9DEB-DBC58A4369EF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54A526-2C17-427E-9732-D55677E15F85}" type="pres">
      <dgm:prSet presAssocID="{F0C21CE5-E92B-4EBD-9DEB-DBC58A4369EF}" presName="hierChild4" presStyleCnt="0"/>
      <dgm:spPr/>
      <dgm:t>
        <a:bodyPr/>
        <a:lstStyle/>
        <a:p>
          <a:endParaRPr lang="uk-UA"/>
        </a:p>
      </dgm:t>
    </dgm:pt>
    <dgm:pt modelId="{FDD22B1D-0A88-4AC1-9FA7-D04C4EDE48EF}" type="pres">
      <dgm:prSet presAssocID="{5032ADA7-C117-4447-9C0C-584B96851953}" presName="Name17" presStyleLbl="parChTrans1D3" presStyleIdx="1" presStyleCnt="4"/>
      <dgm:spPr/>
      <dgm:t>
        <a:bodyPr/>
        <a:lstStyle/>
        <a:p>
          <a:endParaRPr lang="ru-RU"/>
        </a:p>
      </dgm:t>
    </dgm:pt>
    <dgm:pt modelId="{19FE2B1D-97AE-4563-A057-7F65AF02CB7B}" type="pres">
      <dgm:prSet presAssocID="{48AD2F3D-CD4C-4915-AA37-2BAC6A0EFAA4}" presName="hierRoot3" presStyleCnt="0"/>
      <dgm:spPr/>
      <dgm:t>
        <a:bodyPr/>
        <a:lstStyle/>
        <a:p>
          <a:endParaRPr lang="uk-UA"/>
        </a:p>
      </dgm:t>
    </dgm:pt>
    <dgm:pt modelId="{17683495-CC0C-46F8-83BA-1BE68C8E6BC2}" type="pres">
      <dgm:prSet presAssocID="{48AD2F3D-CD4C-4915-AA37-2BAC6A0EFAA4}" presName="composite3" presStyleCnt="0"/>
      <dgm:spPr/>
      <dgm:t>
        <a:bodyPr/>
        <a:lstStyle/>
        <a:p>
          <a:endParaRPr lang="uk-UA"/>
        </a:p>
      </dgm:t>
    </dgm:pt>
    <dgm:pt modelId="{196EC437-5E00-4C63-8111-ADF62DC90F54}" type="pres">
      <dgm:prSet presAssocID="{48AD2F3D-CD4C-4915-AA37-2BAC6A0EFAA4}" presName="background3" presStyleLbl="node3" presStyleIdx="1" presStyleCnt="4"/>
      <dgm:spPr/>
      <dgm:t>
        <a:bodyPr/>
        <a:lstStyle/>
        <a:p>
          <a:endParaRPr lang="uk-UA"/>
        </a:p>
      </dgm:t>
    </dgm:pt>
    <dgm:pt modelId="{AC74F883-BC6C-4BA1-9F83-201AACD66607}" type="pres">
      <dgm:prSet presAssocID="{48AD2F3D-CD4C-4915-AA37-2BAC6A0EFAA4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16906D-6EC3-4A69-8F2B-D01E9DE03659}" type="pres">
      <dgm:prSet presAssocID="{48AD2F3D-CD4C-4915-AA37-2BAC6A0EFAA4}" presName="hierChild4" presStyleCnt="0"/>
      <dgm:spPr/>
      <dgm:t>
        <a:bodyPr/>
        <a:lstStyle/>
        <a:p>
          <a:endParaRPr lang="uk-UA"/>
        </a:p>
      </dgm:t>
    </dgm:pt>
    <dgm:pt modelId="{7C37B93C-76C0-4133-B50C-25DB924F2787}" type="pres">
      <dgm:prSet presAssocID="{E04601C4-01ED-44FF-B2E4-A09CF1372B42}" presName="Name10" presStyleLbl="parChTrans1D2" presStyleIdx="1" presStyleCnt="2"/>
      <dgm:spPr/>
      <dgm:t>
        <a:bodyPr/>
        <a:lstStyle/>
        <a:p>
          <a:endParaRPr lang="ru-RU"/>
        </a:p>
      </dgm:t>
    </dgm:pt>
    <dgm:pt modelId="{5F39BDC8-A2D0-42DC-90C7-B9361E8DEEE3}" type="pres">
      <dgm:prSet presAssocID="{80FF9AD6-B9E4-4417-9566-7D378186D2BA}" presName="hierRoot2" presStyleCnt="0"/>
      <dgm:spPr/>
      <dgm:t>
        <a:bodyPr/>
        <a:lstStyle/>
        <a:p>
          <a:endParaRPr lang="uk-UA"/>
        </a:p>
      </dgm:t>
    </dgm:pt>
    <dgm:pt modelId="{1DEC481B-58A3-4AE4-A756-04CB9DFDF9D7}" type="pres">
      <dgm:prSet presAssocID="{80FF9AD6-B9E4-4417-9566-7D378186D2BA}" presName="composite2" presStyleCnt="0"/>
      <dgm:spPr/>
      <dgm:t>
        <a:bodyPr/>
        <a:lstStyle/>
        <a:p>
          <a:endParaRPr lang="uk-UA"/>
        </a:p>
      </dgm:t>
    </dgm:pt>
    <dgm:pt modelId="{7FB2744F-D022-43D1-9DAF-9202990B1BA2}" type="pres">
      <dgm:prSet presAssocID="{80FF9AD6-B9E4-4417-9566-7D378186D2BA}" presName="background2" presStyleLbl="node2" presStyleIdx="1" presStyleCnt="2"/>
      <dgm:spPr/>
      <dgm:t>
        <a:bodyPr/>
        <a:lstStyle/>
        <a:p>
          <a:endParaRPr lang="uk-UA"/>
        </a:p>
      </dgm:t>
    </dgm:pt>
    <dgm:pt modelId="{327D23FE-9E0D-496E-B418-80F6BE49976E}" type="pres">
      <dgm:prSet presAssocID="{80FF9AD6-B9E4-4417-9566-7D378186D2BA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C774C9-564D-424A-8827-A26C09692158}" type="pres">
      <dgm:prSet presAssocID="{80FF9AD6-B9E4-4417-9566-7D378186D2BA}" presName="hierChild3" presStyleCnt="0"/>
      <dgm:spPr/>
      <dgm:t>
        <a:bodyPr/>
        <a:lstStyle/>
        <a:p>
          <a:endParaRPr lang="uk-UA"/>
        </a:p>
      </dgm:t>
    </dgm:pt>
    <dgm:pt modelId="{ABE796ED-E67A-49D1-8FE1-3148B3C9C540}" type="pres">
      <dgm:prSet presAssocID="{07258721-39B6-4082-B88A-6D7C3B9C8FE7}" presName="Name17" presStyleLbl="parChTrans1D3" presStyleIdx="2" presStyleCnt="4"/>
      <dgm:spPr/>
      <dgm:t>
        <a:bodyPr/>
        <a:lstStyle/>
        <a:p>
          <a:endParaRPr lang="ru-RU"/>
        </a:p>
      </dgm:t>
    </dgm:pt>
    <dgm:pt modelId="{4C266A8D-CAC0-42B2-A919-79D6AC2DD7A7}" type="pres">
      <dgm:prSet presAssocID="{DDD4048B-568B-4EFD-9471-5B73A36B6B22}" presName="hierRoot3" presStyleCnt="0"/>
      <dgm:spPr/>
      <dgm:t>
        <a:bodyPr/>
        <a:lstStyle/>
        <a:p>
          <a:endParaRPr lang="uk-UA"/>
        </a:p>
      </dgm:t>
    </dgm:pt>
    <dgm:pt modelId="{35E47935-4FF0-4EB4-8338-73445D48A513}" type="pres">
      <dgm:prSet presAssocID="{DDD4048B-568B-4EFD-9471-5B73A36B6B22}" presName="composite3" presStyleCnt="0"/>
      <dgm:spPr/>
      <dgm:t>
        <a:bodyPr/>
        <a:lstStyle/>
        <a:p>
          <a:endParaRPr lang="uk-UA"/>
        </a:p>
      </dgm:t>
    </dgm:pt>
    <dgm:pt modelId="{CA5C30B4-8795-4DB3-B67F-534A42879C07}" type="pres">
      <dgm:prSet presAssocID="{DDD4048B-568B-4EFD-9471-5B73A36B6B22}" presName="background3" presStyleLbl="node3" presStyleIdx="2" presStyleCnt="4"/>
      <dgm:spPr/>
      <dgm:t>
        <a:bodyPr/>
        <a:lstStyle/>
        <a:p>
          <a:endParaRPr lang="uk-UA"/>
        </a:p>
      </dgm:t>
    </dgm:pt>
    <dgm:pt modelId="{7BB44E5D-CE2F-4EBD-8EB9-E30166A26E4E}" type="pres">
      <dgm:prSet presAssocID="{DDD4048B-568B-4EFD-9471-5B73A36B6B22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24CD65-6F49-4191-A5F2-39A9285FA3BC}" type="pres">
      <dgm:prSet presAssocID="{DDD4048B-568B-4EFD-9471-5B73A36B6B22}" presName="hierChild4" presStyleCnt="0"/>
      <dgm:spPr/>
      <dgm:t>
        <a:bodyPr/>
        <a:lstStyle/>
        <a:p>
          <a:endParaRPr lang="uk-UA"/>
        </a:p>
      </dgm:t>
    </dgm:pt>
    <dgm:pt modelId="{53508713-921A-4ACC-8C57-515B2384E836}" type="pres">
      <dgm:prSet presAssocID="{93383931-31BC-4030-B921-03B7D529054F}" presName="Name17" presStyleLbl="parChTrans1D3" presStyleIdx="3" presStyleCnt="4"/>
      <dgm:spPr/>
      <dgm:t>
        <a:bodyPr/>
        <a:lstStyle/>
        <a:p>
          <a:endParaRPr lang="uk-UA"/>
        </a:p>
      </dgm:t>
    </dgm:pt>
    <dgm:pt modelId="{F3C2185A-DE27-453A-8B32-7C79850CDC04}" type="pres">
      <dgm:prSet presAssocID="{CA71B6B1-3999-4D3F-A70D-DF46796557FD}" presName="hierRoot3" presStyleCnt="0"/>
      <dgm:spPr/>
    </dgm:pt>
    <dgm:pt modelId="{4D9CC9C7-18D3-48BE-BBE1-298B024A1FE9}" type="pres">
      <dgm:prSet presAssocID="{CA71B6B1-3999-4D3F-A70D-DF46796557FD}" presName="composite3" presStyleCnt="0"/>
      <dgm:spPr/>
    </dgm:pt>
    <dgm:pt modelId="{D466BD42-62AA-4FB6-B6E0-256F68B1FA8A}" type="pres">
      <dgm:prSet presAssocID="{CA71B6B1-3999-4D3F-A70D-DF46796557FD}" presName="background3" presStyleLbl="node3" presStyleIdx="3" presStyleCnt="4"/>
      <dgm:spPr/>
    </dgm:pt>
    <dgm:pt modelId="{21BF1AEE-F60A-4E30-8FD3-2C1557380DCA}" type="pres">
      <dgm:prSet presAssocID="{CA71B6B1-3999-4D3F-A70D-DF46796557FD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BF1EB3F-DDF1-469B-90F2-03956AFFCD8D}" type="pres">
      <dgm:prSet presAssocID="{CA71B6B1-3999-4D3F-A70D-DF46796557FD}" presName="hierChild4" presStyleCnt="0"/>
      <dgm:spPr/>
    </dgm:pt>
  </dgm:ptLst>
  <dgm:cxnLst>
    <dgm:cxn modelId="{C56D9527-4FA5-42DF-A2CF-656DD71DB147}" type="presOf" srcId="{E04601C4-01ED-44FF-B2E4-A09CF1372B42}" destId="{7C37B93C-76C0-4133-B50C-25DB924F2787}" srcOrd="0" destOrd="0" presId="urn:microsoft.com/office/officeart/2005/8/layout/hierarchy1"/>
    <dgm:cxn modelId="{893BF68C-8029-45CD-9EF5-2D06A437E6D0}" type="presOf" srcId="{80FF9AD6-B9E4-4417-9566-7D378186D2BA}" destId="{327D23FE-9E0D-496E-B418-80F6BE49976E}" srcOrd="0" destOrd="0" presId="urn:microsoft.com/office/officeart/2005/8/layout/hierarchy1"/>
    <dgm:cxn modelId="{83C01CB9-31D5-4F21-A894-7CF04C106E02}" type="presOf" srcId="{DDD4048B-568B-4EFD-9471-5B73A36B6B22}" destId="{7BB44E5D-CE2F-4EBD-8EB9-E30166A26E4E}" srcOrd="0" destOrd="0" presId="urn:microsoft.com/office/officeart/2005/8/layout/hierarchy1"/>
    <dgm:cxn modelId="{5DFB6837-3F4F-4336-90B2-3EA7C196D9DD}" srcId="{72345B9D-249F-4337-A4E0-D4586D8C1984}" destId="{F0C21CE5-E92B-4EBD-9DEB-DBC58A4369EF}" srcOrd="0" destOrd="0" parTransId="{74B89A82-5E06-4D83-A6E1-E6140C809134}" sibTransId="{CA6B2805-8663-43CE-A032-272C6506B527}"/>
    <dgm:cxn modelId="{2E093D7B-8958-4CE3-BE31-D88701A51C01}" type="presOf" srcId="{EE633200-B5D9-4CC1-9019-22AC166AC20A}" destId="{BA193EAC-9C9B-473E-9BC9-DF79E05501CE}" srcOrd="0" destOrd="0" presId="urn:microsoft.com/office/officeart/2005/8/layout/hierarchy1"/>
    <dgm:cxn modelId="{A9582B61-4650-4848-AF01-6C2EA939366E}" srcId="{B5772B0D-B1EF-4E3C-BA19-D46973C0702B}" destId="{02B8C872-058B-4F94-8A69-A3202D1CAB58}" srcOrd="0" destOrd="0" parTransId="{9E3360EE-9046-46A9-B705-6C9ABD9EC64B}" sibTransId="{238715C2-E7F9-4BA2-B456-7EDB1D358A67}"/>
    <dgm:cxn modelId="{06070D62-8E08-4FB5-981B-FA4E287D3EE4}" srcId="{80FF9AD6-B9E4-4417-9566-7D378186D2BA}" destId="{CA71B6B1-3999-4D3F-A70D-DF46796557FD}" srcOrd="1" destOrd="0" parTransId="{93383931-31BC-4030-B921-03B7D529054F}" sibTransId="{658938AB-3478-406E-ADF5-8E8555664ABE}"/>
    <dgm:cxn modelId="{142A69E9-15CA-4965-B311-B195FC3DD530}" type="presOf" srcId="{02B8C872-058B-4F94-8A69-A3202D1CAB58}" destId="{D9190129-A11F-44D7-A2F7-4575871F67AB}" srcOrd="0" destOrd="0" presId="urn:microsoft.com/office/officeart/2005/8/layout/hierarchy1"/>
    <dgm:cxn modelId="{CD760A46-B2BC-449C-B5E2-FCDB22D71C24}" type="presOf" srcId="{CA71B6B1-3999-4D3F-A70D-DF46796557FD}" destId="{21BF1AEE-F60A-4E30-8FD3-2C1557380DCA}" srcOrd="0" destOrd="0" presId="urn:microsoft.com/office/officeart/2005/8/layout/hierarchy1"/>
    <dgm:cxn modelId="{C08B6776-E4DB-448B-A868-CDEBAEEB30EC}" srcId="{72345B9D-249F-4337-A4E0-D4586D8C1984}" destId="{48AD2F3D-CD4C-4915-AA37-2BAC6A0EFAA4}" srcOrd="1" destOrd="0" parTransId="{5032ADA7-C117-4447-9C0C-584B96851953}" sibTransId="{CA547082-BA12-4B2D-9C08-0F4047773F7C}"/>
    <dgm:cxn modelId="{02688CD0-A40E-40BF-8D69-58D658069818}" type="presOf" srcId="{5032ADA7-C117-4447-9C0C-584B96851953}" destId="{FDD22B1D-0A88-4AC1-9FA7-D04C4EDE48EF}" srcOrd="0" destOrd="0" presId="urn:microsoft.com/office/officeart/2005/8/layout/hierarchy1"/>
    <dgm:cxn modelId="{F3F1495B-2284-43A8-B306-04EB2A619A00}" srcId="{80FF9AD6-B9E4-4417-9566-7D378186D2BA}" destId="{DDD4048B-568B-4EFD-9471-5B73A36B6B22}" srcOrd="0" destOrd="0" parTransId="{07258721-39B6-4082-B88A-6D7C3B9C8FE7}" sibTransId="{3EF4D1C1-AB74-4310-A0D7-959EB09810E6}"/>
    <dgm:cxn modelId="{887BBD66-FC3C-44A8-880B-246DF4C698F4}" type="presOf" srcId="{B5772B0D-B1EF-4E3C-BA19-D46973C0702B}" destId="{14925DC5-12A9-43E3-B7EF-4961C58A68BE}" srcOrd="0" destOrd="0" presId="urn:microsoft.com/office/officeart/2005/8/layout/hierarchy1"/>
    <dgm:cxn modelId="{14337FDB-1D4B-49ED-A2B4-E80988132594}" type="presOf" srcId="{F0C21CE5-E92B-4EBD-9DEB-DBC58A4369EF}" destId="{92799AC4-AD5B-40BA-9A8A-07327B4FD984}" srcOrd="0" destOrd="0" presId="urn:microsoft.com/office/officeart/2005/8/layout/hierarchy1"/>
    <dgm:cxn modelId="{F8B392FC-1376-4DAB-A48C-70BBEF3C1688}" type="presOf" srcId="{72345B9D-249F-4337-A4E0-D4586D8C1984}" destId="{BB56A486-6967-4955-A9EA-E85554C342F4}" srcOrd="0" destOrd="0" presId="urn:microsoft.com/office/officeart/2005/8/layout/hierarchy1"/>
    <dgm:cxn modelId="{C3686BCA-93BB-4FA8-837F-567765AD5FE5}" type="presOf" srcId="{07258721-39B6-4082-B88A-6D7C3B9C8FE7}" destId="{ABE796ED-E67A-49D1-8FE1-3148B3C9C540}" srcOrd="0" destOrd="0" presId="urn:microsoft.com/office/officeart/2005/8/layout/hierarchy1"/>
    <dgm:cxn modelId="{FB448346-67A7-42CD-A597-FCB2CF750EF4}" type="presOf" srcId="{93383931-31BC-4030-B921-03B7D529054F}" destId="{53508713-921A-4ACC-8C57-515B2384E836}" srcOrd="0" destOrd="0" presId="urn:microsoft.com/office/officeart/2005/8/layout/hierarchy1"/>
    <dgm:cxn modelId="{BCA04E34-0B55-4A4A-95D3-435C3470EF01}" type="presOf" srcId="{48AD2F3D-CD4C-4915-AA37-2BAC6A0EFAA4}" destId="{AC74F883-BC6C-4BA1-9F83-201AACD66607}" srcOrd="0" destOrd="0" presId="urn:microsoft.com/office/officeart/2005/8/layout/hierarchy1"/>
    <dgm:cxn modelId="{1D909A80-D29E-4674-B907-4EBCABC0A2CF}" type="presOf" srcId="{74B89A82-5E06-4D83-A6E1-E6140C809134}" destId="{C5D6D2AA-16D2-470A-B5C4-8C09F58D2EA6}" srcOrd="0" destOrd="0" presId="urn:microsoft.com/office/officeart/2005/8/layout/hierarchy1"/>
    <dgm:cxn modelId="{89BA2FDD-9352-4915-88D0-23104FB30B35}" srcId="{02B8C872-058B-4F94-8A69-A3202D1CAB58}" destId="{72345B9D-249F-4337-A4E0-D4586D8C1984}" srcOrd="0" destOrd="0" parTransId="{EE633200-B5D9-4CC1-9019-22AC166AC20A}" sibTransId="{071E2034-6E44-474C-97E2-B34BD0BDA9CD}"/>
    <dgm:cxn modelId="{6745D5E5-AF7F-42E0-8A9E-EF250E08091E}" srcId="{02B8C872-058B-4F94-8A69-A3202D1CAB58}" destId="{80FF9AD6-B9E4-4417-9566-7D378186D2BA}" srcOrd="1" destOrd="0" parTransId="{E04601C4-01ED-44FF-B2E4-A09CF1372B42}" sibTransId="{AA8389CD-7B8A-4786-9E3A-0AA7B3845C65}"/>
    <dgm:cxn modelId="{CE1ADE1F-D8B6-438B-AEDE-81B01ED62F51}" type="presParOf" srcId="{14925DC5-12A9-43E3-B7EF-4961C58A68BE}" destId="{D1C1828D-F919-44B2-BFF6-9B4AAFDD01FB}" srcOrd="0" destOrd="0" presId="urn:microsoft.com/office/officeart/2005/8/layout/hierarchy1"/>
    <dgm:cxn modelId="{583B34C9-E5D4-46EB-A4E8-A5FDEC137869}" type="presParOf" srcId="{D1C1828D-F919-44B2-BFF6-9B4AAFDD01FB}" destId="{39CFA49B-DCE2-49F3-A33B-0D33335F3B39}" srcOrd="0" destOrd="0" presId="urn:microsoft.com/office/officeart/2005/8/layout/hierarchy1"/>
    <dgm:cxn modelId="{996D3B5B-48D9-4242-8D31-67D58B537CDE}" type="presParOf" srcId="{39CFA49B-DCE2-49F3-A33B-0D33335F3B39}" destId="{ECCD69B0-E6FB-4D47-AF4D-B404A7E8A0B6}" srcOrd="0" destOrd="0" presId="urn:microsoft.com/office/officeart/2005/8/layout/hierarchy1"/>
    <dgm:cxn modelId="{F96285FF-1596-4D5E-879E-E8B182137ABB}" type="presParOf" srcId="{39CFA49B-DCE2-49F3-A33B-0D33335F3B39}" destId="{D9190129-A11F-44D7-A2F7-4575871F67AB}" srcOrd="1" destOrd="0" presId="urn:microsoft.com/office/officeart/2005/8/layout/hierarchy1"/>
    <dgm:cxn modelId="{5B4FE48A-F57D-40E4-84E0-B62B6D7C14DD}" type="presParOf" srcId="{D1C1828D-F919-44B2-BFF6-9B4AAFDD01FB}" destId="{C9021F81-8B70-4E14-A7B9-136FDFEE2038}" srcOrd="1" destOrd="0" presId="urn:microsoft.com/office/officeart/2005/8/layout/hierarchy1"/>
    <dgm:cxn modelId="{26CD3C23-EDFC-4B33-9278-8D17F6E16390}" type="presParOf" srcId="{C9021F81-8B70-4E14-A7B9-136FDFEE2038}" destId="{BA193EAC-9C9B-473E-9BC9-DF79E05501CE}" srcOrd="0" destOrd="0" presId="urn:microsoft.com/office/officeart/2005/8/layout/hierarchy1"/>
    <dgm:cxn modelId="{D084AE3A-DD79-48F3-8425-64C526806764}" type="presParOf" srcId="{C9021F81-8B70-4E14-A7B9-136FDFEE2038}" destId="{A11AEEDC-4E1A-4310-B705-A651E2EB7B63}" srcOrd="1" destOrd="0" presId="urn:microsoft.com/office/officeart/2005/8/layout/hierarchy1"/>
    <dgm:cxn modelId="{F5DA5B03-A23B-456A-A86D-38664107A227}" type="presParOf" srcId="{A11AEEDC-4E1A-4310-B705-A651E2EB7B63}" destId="{E218C733-E145-43B0-97E6-C31DCB1A0F17}" srcOrd="0" destOrd="0" presId="urn:microsoft.com/office/officeart/2005/8/layout/hierarchy1"/>
    <dgm:cxn modelId="{642E4A9D-C305-45EB-A9F6-A8E419F75707}" type="presParOf" srcId="{E218C733-E145-43B0-97E6-C31DCB1A0F17}" destId="{BB67096C-3424-4750-B401-C36E3E4C55B2}" srcOrd="0" destOrd="0" presId="urn:microsoft.com/office/officeart/2005/8/layout/hierarchy1"/>
    <dgm:cxn modelId="{86A6F952-0CB8-4574-A748-504533CDE32F}" type="presParOf" srcId="{E218C733-E145-43B0-97E6-C31DCB1A0F17}" destId="{BB56A486-6967-4955-A9EA-E85554C342F4}" srcOrd="1" destOrd="0" presId="urn:microsoft.com/office/officeart/2005/8/layout/hierarchy1"/>
    <dgm:cxn modelId="{ED91480C-DB11-4313-8E23-9D1C5E305F3D}" type="presParOf" srcId="{A11AEEDC-4E1A-4310-B705-A651E2EB7B63}" destId="{A4FFB4C5-5C8B-459C-818D-00FB0027F8A5}" srcOrd="1" destOrd="0" presId="urn:microsoft.com/office/officeart/2005/8/layout/hierarchy1"/>
    <dgm:cxn modelId="{3C999475-2020-4B4C-8F25-A00F992E742E}" type="presParOf" srcId="{A4FFB4C5-5C8B-459C-818D-00FB0027F8A5}" destId="{C5D6D2AA-16D2-470A-B5C4-8C09F58D2EA6}" srcOrd="0" destOrd="0" presId="urn:microsoft.com/office/officeart/2005/8/layout/hierarchy1"/>
    <dgm:cxn modelId="{4EA0AA4B-B02A-4CED-8E91-A37AC44A7091}" type="presParOf" srcId="{A4FFB4C5-5C8B-459C-818D-00FB0027F8A5}" destId="{4D943058-2131-42D9-BCE9-DB5F48B31D76}" srcOrd="1" destOrd="0" presId="urn:microsoft.com/office/officeart/2005/8/layout/hierarchy1"/>
    <dgm:cxn modelId="{19855B47-5546-48D3-8A4D-7CAA2BDC614E}" type="presParOf" srcId="{4D943058-2131-42D9-BCE9-DB5F48B31D76}" destId="{E79D353C-4726-490C-B0E9-0CF882A5E1E8}" srcOrd="0" destOrd="0" presId="urn:microsoft.com/office/officeart/2005/8/layout/hierarchy1"/>
    <dgm:cxn modelId="{98CB0D90-DA80-48A7-B567-E9CFA80CB403}" type="presParOf" srcId="{E79D353C-4726-490C-B0E9-0CF882A5E1E8}" destId="{4E6395AC-DE55-44F1-AD7A-622AAF2AB6BA}" srcOrd="0" destOrd="0" presId="urn:microsoft.com/office/officeart/2005/8/layout/hierarchy1"/>
    <dgm:cxn modelId="{5097EE5C-FC41-4A94-A537-D6CBD2BBB898}" type="presParOf" srcId="{E79D353C-4726-490C-B0E9-0CF882A5E1E8}" destId="{92799AC4-AD5B-40BA-9A8A-07327B4FD984}" srcOrd="1" destOrd="0" presId="urn:microsoft.com/office/officeart/2005/8/layout/hierarchy1"/>
    <dgm:cxn modelId="{9A10C4C2-FE0F-4940-BF04-C3D52D4EE283}" type="presParOf" srcId="{4D943058-2131-42D9-BCE9-DB5F48B31D76}" destId="{A654A526-2C17-427E-9732-D55677E15F85}" srcOrd="1" destOrd="0" presId="urn:microsoft.com/office/officeart/2005/8/layout/hierarchy1"/>
    <dgm:cxn modelId="{8C1A5F00-804B-4398-8325-F85D3B51D5F7}" type="presParOf" srcId="{A4FFB4C5-5C8B-459C-818D-00FB0027F8A5}" destId="{FDD22B1D-0A88-4AC1-9FA7-D04C4EDE48EF}" srcOrd="2" destOrd="0" presId="urn:microsoft.com/office/officeart/2005/8/layout/hierarchy1"/>
    <dgm:cxn modelId="{4D56F769-AFDF-44C6-81AF-8205DCEF5247}" type="presParOf" srcId="{A4FFB4C5-5C8B-459C-818D-00FB0027F8A5}" destId="{19FE2B1D-97AE-4563-A057-7F65AF02CB7B}" srcOrd="3" destOrd="0" presId="urn:microsoft.com/office/officeart/2005/8/layout/hierarchy1"/>
    <dgm:cxn modelId="{CCC306FD-0C19-42F4-9D34-F5920B7D7DA4}" type="presParOf" srcId="{19FE2B1D-97AE-4563-A057-7F65AF02CB7B}" destId="{17683495-CC0C-46F8-83BA-1BE68C8E6BC2}" srcOrd="0" destOrd="0" presId="urn:microsoft.com/office/officeart/2005/8/layout/hierarchy1"/>
    <dgm:cxn modelId="{B25E98D3-3FD3-4D21-8E7A-740A8920EC45}" type="presParOf" srcId="{17683495-CC0C-46F8-83BA-1BE68C8E6BC2}" destId="{196EC437-5E00-4C63-8111-ADF62DC90F54}" srcOrd="0" destOrd="0" presId="urn:microsoft.com/office/officeart/2005/8/layout/hierarchy1"/>
    <dgm:cxn modelId="{C8D8AAB8-02CB-4FFF-85B1-AB35A278DB15}" type="presParOf" srcId="{17683495-CC0C-46F8-83BA-1BE68C8E6BC2}" destId="{AC74F883-BC6C-4BA1-9F83-201AACD66607}" srcOrd="1" destOrd="0" presId="urn:microsoft.com/office/officeart/2005/8/layout/hierarchy1"/>
    <dgm:cxn modelId="{E878A074-B507-4944-92FD-9C4367276EE9}" type="presParOf" srcId="{19FE2B1D-97AE-4563-A057-7F65AF02CB7B}" destId="{0216906D-6EC3-4A69-8F2B-D01E9DE03659}" srcOrd="1" destOrd="0" presId="urn:microsoft.com/office/officeart/2005/8/layout/hierarchy1"/>
    <dgm:cxn modelId="{FC4FEFD8-B124-4D9C-B0DE-A488621A8DA9}" type="presParOf" srcId="{C9021F81-8B70-4E14-A7B9-136FDFEE2038}" destId="{7C37B93C-76C0-4133-B50C-25DB924F2787}" srcOrd="2" destOrd="0" presId="urn:microsoft.com/office/officeart/2005/8/layout/hierarchy1"/>
    <dgm:cxn modelId="{C72C29DE-9BC7-4B0B-9AF6-9FD6ADE3423F}" type="presParOf" srcId="{C9021F81-8B70-4E14-A7B9-136FDFEE2038}" destId="{5F39BDC8-A2D0-42DC-90C7-B9361E8DEEE3}" srcOrd="3" destOrd="0" presId="urn:microsoft.com/office/officeart/2005/8/layout/hierarchy1"/>
    <dgm:cxn modelId="{615AC04A-7AF1-4FBF-9D7C-A8A745E8C4B1}" type="presParOf" srcId="{5F39BDC8-A2D0-42DC-90C7-B9361E8DEEE3}" destId="{1DEC481B-58A3-4AE4-A756-04CB9DFDF9D7}" srcOrd="0" destOrd="0" presId="urn:microsoft.com/office/officeart/2005/8/layout/hierarchy1"/>
    <dgm:cxn modelId="{9606A913-DFA4-469A-A4D6-1EDCF9CF0FBE}" type="presParOf" srcId="{1DEC481B-58A3-4AE4-A756-04CB9DFDF9D7}" destId="{7FB2744F-D022-43D1-9DAF-9202990B1BA2}" srcOrd="0" destOrd="0" presId="urn:microsoft.com/office/officeart/2005/8/layout/hierarchy1"/>
    <dgm:cxn modelId="{C3EACA06-0EE4-457B-A32D-F4A544EB08BA}" type="presParOf" srcId="{1DEC481B-58A3-4AE4-A756-04CB9DFDF9D7}" destId="{327D23FE-9E0D-496E-B418-80F6BE49976E}" srcOrd="1" destOrd="0" presId="urn:microsoft.com/office/officeart/2005/8/layout/hierarchy1"/>
    <dgm:cxn modelId="{F38548A9-B87A-4C8A-A754-FCB9DB775F3A}" type="presParOf" srcId="{5F39BDC8-A2D0-42DC-90C7-B9361E8DEEE3}" destId="{D0C774C9-564D-424A-8827-A26C09692158}" srcOrd="1" destOrd="0" presId="urn:microsoft.com/office/officeart/2005/8/layout/hierarchy1"/>
    <dgm:cxn modelId="{37A8BE81-D8F8-46A5-BF3D-3897ABBA7988}" type="presParOf" srcId="{D0C774C9-564D-424A-8827-A26C09692158}" destId="{ABE796ED-E67A-49D1-8FE1-3148B3C9C540}" srcOrd="0" destOrd="0" presId="urn:microsoft.com/office/officeart/2005/8/layout/hierarchy1"/>
    <dgm:cxn modelId="{15245663-74E9-48BB-9DBD-7ED97414772A}" type="presParOf" srcId="{D0C774C9-564D-424A-8827-A26C09692158}" destId="{4C266A8D-CAC0-42B2-A919-79D6AC2DD7A7}" srcOrd="1" destOrd="0" presId="urn:microsoft.com/office/officeart/2005/8/layout/hierarchy1"/>
    <dgm:cxn modelId="{7E29BBD1-DD12-4A2B-A1C9-EF602F96BA61}" type="presParOf" srcId="{4C266A8D-CAC0-42B2-A919-79D6AC2DD7A7}" destId="{35E47935-4FF0-4EB4-8338-73445D48A513}" srcOrd="0" destOrd="0" presId="urn:microsoft.com/office/officeart/2005/8/layout/hierarchy1"/>
    <dgm:cxn modelId="{EC11D0EE-8F4E-4167-A53A-40206ECFCE67}" type="presParOf" srcId="{35E47935-4FF0-4EB4-8338-73445D48A513}" destId="{CA5C30B4-8795-4DB3-B67F-534A42879C07}" srcOrd="0" destOrd="0" presId="urn:microsoft.com/office/officeart/2005/8/layout/hierarchy1"/>
    <dgm:cxn modelId="{C11066C4-3E4B-4053-A5E1-6C8BE52C1213}" type="presParOf" srcId="{35E47935-4FF0-4EB4-8338-73445D48A513}" destId="{7BB44E5D-CE2F-4EBD-8EB9-E30166A26E4E}" srcOrd="1" destOrd="0" presId="urn:microsoft.com/office/officeart/2005/8/layout/hierarchy1"/>
    <dgm:cxn modelId="{67CB768F-A8AB-45E8-B3E5-C825BAAC749A}" type="presParOf" srcId="{4C266A8D-CAC0-42B2-A919-79D6AC2DD7A7}" destId="{7824CD65-6F49-4191-A5F2-39A9285FA3BC}" srcOrd="1" destOrd="0" presId="urn:microsoft.com/office/officeart/2005/8/layout/hierarchy1"/>
    <dgm:cxn modelId="{01BE5138-958C-4A3A-92F4-2FAB4CA9973F}" type="presParOf" srcId="{D0C774C9-564D-424A-8827-A26C09692158}" destId="{53508713-921A-4ACC-8C57-515B2384E836}" srcOrd="2" destOrd="0" presId="urn:microsoft.com/office/officeart/2005/8/layout/hierarchy1"/>
    <dgm:cxn modelId="{397BA29C-DFA3-4866-B90C-147637E5CF28}" type="presParOf" srcId="{D0C774C9-564D-424A-8827-A26C09692158}" destId="{F3C2185A-DE27-453A-8B32-7C79850CDC04}" srcOrd="3" destOrd="0" presId="urn:microsoft.com/office/officeart/2005/8/layout/hierarchy1"/>
    <dgm:cxn modelId="{B4FC9DA6-28C5-49DA-9F9B-AEDA9386748D}" type="presParOf" srcId="{F3C2185A-DE27-453A-8B32-7C79850CDC04}" destId="{4D9CC9C7-18D3-48BE-BBE1-298B024A1FE9}" srcOrd="0" destOrd="0" presId="urn:microsoft.com/office/officeart/2005/8/layout/hierarchy1"/>
    <dgm:cxn modelId="{5E06B6F7-135A-41DC-A293-0609CFA97AA0}" type="presParOf" srcId="{4D9CC9C7-18D3-48BE-BBE1-298B024A1FE9}" destId="{D466BD42-62AA-4FB6-B6E0-256F68B1FA8A}" srcOrd="0" destOrd="0" presId="urn:microsoft.com/office/officeart/2005/8/layout/hierarchy1"/>
    <dgm:cxn modelId="{3D7DE4C8-20E9-4C79-9633-4A849E176AA8}" type="presParOf" srcId="{4D9CC9C7-18D3-48BE-BBE1-298B024A1FE9}" destId="{21BF1AEE-F60A-4E30-8FD3-2C1557380DCA}" srcOrd="1" destOrd="0" presId="urn:microsoft.com/office/officeart/2005/8/layout/hierarchy1"/>
    <dgm:cxn modelId="{D7E967E2-8A56-428D-8F8A-B108E82FE8EB}" type="presParOf" srcId="{F3C2185A-DE27-453A-8B32-7C79850CDC04}" destId="{EBF1EB3F-DDF1-469B-90F2-03956AFFCD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12.09.2014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12.09.2014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12.09.2014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12.09.2014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12.09.2014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12.09.2014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Snizana\Videos\&#1058;&#1088;&#1077;&#1085;&#1110;&#1085;&#1075;.avi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.pn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41.png"/><Relationship Id="rId7" Type="http://schemas.openxmlformats.org/officeDocument/2006/relationships/image" Target="../media/image7.png"/><Relationship Id="rId12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5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4.png"/><Relationship Id="rId9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свиток 5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428652"/>
            <a:ext cx="9144000" cy="750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Содержимое 4" descr="свиток 5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1142984"/>
            <a:ext cx="728667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214414" y="1643051"/>
            <a:ext cx="67151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Ужгородська загальноосвітня школа І-ІІІ ступенів №8 Ужгородської міської ради Закарпатської області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3105835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alt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Модель превентивної освіти у школі, дружній до дитини</a:t>
            </a:r>
            <a:endParaRPr lang="ru-RU" sz="360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556500" y="3143249"/>
            <a:ext cx="1638300" cy="2786082"/>
          </a:xfrm>
          <a:prstGeom prst="rect">
            <a:avLst/>
          </a:prstGeom>
        </p:spPr>
      </p:pic>
      <p:pic>
        <p:nvPicPr>
          <p:cNvPr id="9" name="Рисунок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43834" y="3857628"/>
            <a:ext cx="1023916" cy="207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1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785794"/>
            <a:ext cx="10779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72330" y="5000636"/>
            <a:ext cx="10779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066087" y="928670"/>
            <a:ext cx="10779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643834" y="642918"/>
            <a:ext cx="10779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066087" y="285728"/>
            <a:ext cx="10779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199438" y="5556250"/>
            <a:ext cx="57943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альтернативный процесс 2"/>
          <p:cNvSpPr/>
          <p:nvPr/>
        </p:nvSpPr>
        <p:spPr>
          <a:xfrm>
            <a:off x="3500430" y="1571612"/>
            <a:ext cx="2214578" cy="200026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ru-RU" sz="2000" b="1" i="1" dirty="0" smtClean="0">
                <a:solidFill>
                  <a:schemeClr val="bg2">
                    <a:lumMod val="75000"/>
                  </a:schemeClr>
                </a:solidFill>
              </a:rPr>
              <a:t>Функції превентивного виховання:</a:t>
            </a:r>
            <a:endParaRPr lang="ru-RU" sz="2000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5715008" y="285728"/>
            <a:ext cx="3428992" cy="271464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Корекційно-реабілітаційна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оптимальна коригувальна допомога, подолання негативних проявів у поведінці, налагодження стосунків для позитивного способу життя.</a:t>
            </a:r>
            <a:endParaRPr lang="en-US" sz="2000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6643702" y="3071810"/>
            <a:ext cx="2286016" cy="342902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Інтегровано-просвітницька –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збір, обмін, аналіз, адаптацію, узагальнення та впровадження вітчизняного й зарубіжного досвіду превентивної практики</a:t>
            </a:r>
            <a:r>
              <a:rPr lang="ru-RU" sz="2000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i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285720" y="214290"/>
            <a:ext cx="3143272" cy="278608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Діагностично-прогностична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це аналітична робота зі з’ясування причин і умов відхилень у поведінці дитини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214282" y="3357562"/>
            <a:ext cx="2714644" cy="264320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Освітньо-консультативна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–сучасні технології у наданні освітньої, консультативної інформації.</a:t>
            </a:r>
            <a:endParaRPr lang="en-US" sz="2000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3071802" y="3786190"/>
            <a:ext cx="3500462" cy="278608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Організаційно-методична –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опрацювання проектів із проблем превентивного виховання; дослідження факторів розвитку схильності неповнолітніх до негативної поведінки та розробка заходів щодо її профілактики.</a:t>
            </a:r>
            <a:endParaRPr lang="en-US" sz="2000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свиток 5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42852"/>
            <a:ext cx="8786874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Содержимое 4" descr="свиток 5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1071546"/>
            <a:ext cx="692948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Объект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556500" y="3143249"/>
            <a:ext cx="1638300" cy="27860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43834" y="3857628"/>
            <a:ext cx="1023916" cy="207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72330" y="5000636"/>
            <a:ext cx="10779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785794"/>
            <a:ext cx="10779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066087" y="1000108"/>
            <a:ext cx="10779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066087" y="285728"/>
            <a:ext cx="10779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1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72396" y="500042"/>
            <a:ext cx="10779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199438" y="5556250"/>
            <a:ext cx="57943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285852" y="1428736"/>
            <a:ext cx="6357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Суб'єкти навчально-виховного процесу у школі дружній до дитини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42976" y="2571745"/>
            <a:ext cx="6357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15" name="Сердце 14"/>
          <p:cNvSpPr/>
          <p:nvPr/>
        </p:nvSpPr>
        <p:spPr>
          <a:xfrm>
            <a:off x="3643306" y="3143248"/>
            <a:ext cx="1714512" cy="127159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Учні</a:t>
            </a:r>
            <a:endParaRPr lang="uk-UA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14282" y="2857496"/>
            <a:ext cx="2643206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Педагог-організатор</a:t>
            </a:r>
            <a:endParaRPr lang="uk-UA" sz="24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42910" y="4357694"/>
            <a:ext cx="212884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Батьки</a:t>
            </a:r>
            <a:endParaRPr lang="uk-UA" sz="24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857488" y="4857760"/>
            <a:ext cx="278608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Громадські організації</a:t>
            </a:r>
            <a:endParaRPr lang="uk-UA" sz="24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5572132" y="2643182"/>
            <a:ext cx="2714644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Рада профілакти-ки</a:t>
            </a:r>
            <a:endParaRPr lang="uk-UA" sz="24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429256" y="4214818"/>
            <a:ext cx="278608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Практичний психолог</a:t>
            </a:r>
            <a:endParaRPr lang="uk-UA" sz="24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свиток 5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42852"/>
            <a:ext cx="8786874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Содержимое 4" descr="свиток 5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1071546"/>
            <a:ext cx="692948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285852" y="1428736"/>
            <a:ext cx="6357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 І МЕТОДИ РЕАЛІЗАЦІЇ ПРЕВЕНТИВНОЇ ОСВІТИ: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928803"/>
            <a:ext cx="75724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endParaRPr lang="uk-UA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гуртки;</a:t>
            </a:r>
          </a:p>
          <a:p>
            <a:pPr>
              <a:buFontTx/>
              <a:buChar char="-"/>
            </a:pP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тренінги;</a:t>
            </a:r>
          </a:p>
          <a:p>
            <a:pPr>
              <a:buFontTx/>
              <a:buChar char="-"/>
            </a:pP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благодійні акції;</a:t>
            </a:r>
          </a:p>
          <a:p>
            <a:pPr>
              <a:buFontTx/>
              <a:buChar char="-"/>
            </a:pP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проекти;</a:t>
            </a:r>
          </a:p>
          <a:p>
            <a:pPr>
              <a:buFontTx/>
              <a:buChar char="-"/>
            </a:pP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взаємодія з батьками;</a:t>
            </a:r>
          </a:p>
          <a:p>
            <a:pPr>
              <a:buFontTx/>
              <a:buChar char="-"/>
            </a:pP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моніторинг;</a:t>
            </a:r>
          </a:p>
          <a:p>
            <a:pPr>
              <a:buFontTx/>
              <a:buChar char="-"/>
            </a:pP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участь у загальноміських акціях;</a:t>
            </a:r>
          </a:p>
          <a:p>
            <a:pPr>
              <a:buFontTx/>
              <a:buChar char="-"/>
            </a:pP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парламент  (учнівське врядування).</a:t>
            </a:r>
          </a:p>
          <a:p>
            <a:pPr>
              <a:buFontTx/>
              <a:buChar char="-"/>
            </a:pPr>
            <a:endParaRPr lang="uk-UA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556500" y="3143249"/>
            <a:ext cx="1638300" cy="27860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43834" y="3857628"/>
            <a:ext cx="1023916" cy="207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15206" y="5214950"/>
            <a:ext cx="10779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58082" y="571480"/>
            <a:ext cx="10779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1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57166"/>
            <a:ext cx="10779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066087" y="857232"/>
            <a:ext cx="10779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066087" y="285728"/>
            <a:ext cx="10779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Диаграмма 12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928670"/>
            <a:ext cx="9144000" cy="5929330"/>
          </a:xfrm>
          <a:prstGeom prst="rect">
            <a:avLst/>
          </a:prstGeom>
          <a:noFill/>
        </p:spPr>
      </p:pic>
      <p:pic>
        <p:nvPicPr>
          <p:cNvPr id="3" name="Содержимое 4" descr="свиток 5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0"/>
            <a:ext cx="6929486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214414" y="0"/>
            <a:ext cx="64294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24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ГУРТКИ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Шевченківський фото\DSCN24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42852"/>
            <a:ext cx="4915814" cy="3686861"/>
          </a:xfrm>
          <a:prstGeom prst="rect">
            <a:avLst/>
          </a:prstGeom>
          <a:noFill/>
        </p:spPr>
      </p:pic>
      <p:pic>
        <p:nvPicPr>
          <p:cNvPr id="3075" name="Picture 3" descr="G:\Шевченківський фото\DSCN241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80" y="142853"/>
            <a:ext cx="3551257" cy="3571899"/>
          </a:xfrm>
          <a:prstGeom prst="rect">
            <a:avLst/>
          </a:prstGeom>
          <a:noFill/>
        </p:spPr>
      </p:pic>
      <p:pic>
        <p:nvPicPr>
          <p:cNvPr id="3076" name="Picture 4" descr="G:\Шевченківський фото\DSCN244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3071810"/>
            <a:ext cx="4857784" cy="3571900"/>
          </a:xfrm>
          <a:prstGeom prst="rect">
            <a:avLst/>
          </a:prstGeom>
          <a:noFill/>
        </p:spPr>
      </p:pic>
      <p:pic>
        <p:nvPicPr>
          <p:cNvPr id="3077" name="Picture 5" descr="G:\Шевченківський фото\DSCN237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628" y="3214686"/>
            <a:ext cx="4000528" cy="3643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День мови фото\DSCN189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42852"/>
            <a:ext cx="4500594" cy="3286148"/>
          </a:xfrm>
          <a:prstGeom prst="rect">
            <a:avLst/>
          </a:prstGeom>
          <a:noFill/>
        </p:spPr>
      </p:pic>
      <p:pic>
        <p:nvPicPr>
          <p:cNvPr id="2051" name="Picture 3" descr="G:\День мови фото\DSCN187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3500438"/>
            <a:ext cx="4500626" cy="3214734"/>
          </a:xfrm>
          <a:prstGeom prst="rect">
            <a:avLst/>
          </a:prstGeom>
          <a:noFill/>
        </p:spPr>
      </p:pic>
      <p:pic>
        <p:nvPicPr>
          <p:cNvPr id="2052" name="Picture 4" descr="G:\День мови фото\DSCN187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142852"/>
            <a:ext cx="4129974" cy="3357562"/>
          </a:xfrm>
          <a:prstGeom prst="rect">
            <a:avLst/>
          </a:prstGeom>
          <a:noFill/>
        </p:spPr>
      </p:pic>
      <p:pic>
        <p:nvPicPr>
          <p:cNvPr id="2055" name="Picture 7" descr="G:\День мови фото\DSCN189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57752" y="3500438"/>
            <a:ext cx="4073103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8 Березня фото\DSCN218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3" y="142852"/>
            <a:ext cx="4572032" cy="3286148"/>
          </a:xfrm>
          <a:prstGeom prst="rect">
            <a:avLst/>
          </a:prstGeom>
          <a:noFill/>
        </p:spPr>
      </p:pic>
      <p:pic>
        <p:nvPicPr>
          <p:cNvPr id="4099" name="Picture 3" descr="G:\8 Березня фото\DSCN214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142852"/>
            <a:ext cx="4139725" cy="3265505"/>
          </a:xfrm>
          <a:prstGeom prst="rect">
            <a:avLst/>
          </a:prstGeom>
          <a:noFill/>
        </p:spPr>
      </p:pic>
      <p:pic>
        <p:nvPicPr>
          <p:cNvPr id="4100" name="Picture 4" descr="G:\8 Березня фото\DSCN217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3571876"/>
            <a:ext cx="4572032" cy="3143272"/>
          </a:xfrm>
          <a:prstGeom prst="rect">
            <a:avLst/>
          </a:prstGeom>
          <a:noFill/>
        </p:spPr>
      </p:pic>
      <p:pic>
        <p:nvPicPr>
          <p:cNvPr id="4101" name="Picture 5" descr="G:\8 Березня фото\DSCN218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30445" y="3571876"/>
            <a:ext cx="4070711" cy="3160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Тренінг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214282" y="214290"/>
            <a:ext cx="8786874" cy="6429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свиток 5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0"/>
            <a:ext cx="678661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571736" y="285728"/>
            <a:ext cx="4000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БЛАГОДІЙНІ АКЦІЇ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1" y="1071547"/>
            <a:ext cx="3500463" cy="292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928670"/>
            <a:ext cx="428628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472" y="4000504"/>
            <a:ext cx="8001056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висадка квітів\DSCN259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857232"/>
            <a:ext cx="3714776" cy="2714644"/>
          </a:xfrm>
          <a:prstGeom prst="rect">
            <a:avLst/>
          </a:prstGeom>
          <a:noFill/>
        </p:spPr>
      </p:pic>
      <p:pic>
        <p:nvPicPr>
          <p:cNvPr id="1027" name="Picture 3" descr="G:\висадка квітів\DSCN26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1000108"/>
            <a:ext cx="4143436" cy="2643206"/>
          </a:xfrm>
          <a:prstGeom prst="rect">
            <a:avLst/>
          </a:prstGeom>
          <a:noFill/>
        </p:spPr>
      </p:pic>
      <p:pic>
        <p:nvPicPr>
          <p:cNvPr id="1028" name="Picture 4" descr="G:\висадка квітів\DSCN258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5" y="3643314"/>
            <a:ext cx="4357718" cy="2928958"/>
          </a:xfrm>
          <a:prstGeom prst="rect">
            <a:avLst/>
          </a:prstGeom>
          <a:noFill/>
        </p:spPr>
      </p:pic>
      <p:pic>
        <p:nvPicPr>
          <p:cNvPr id="1029" name="Picture 5" descr="G:\висадка квітів\DSCN260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3714752"/>
            <a:ext cx="4354007" cy="2857520"/>
          </a:xfrm>
          <a:prstGeom prst="rect">
            <a:avLst/>
          </a:prstGeom>
          <a:noFill/>
        </p:spPr>
      </p:pic>
      <p:pic>
        <p:nvPicPr>
          <p:cNvPr id="6" name="Содержимое 4" descr="свиток 5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214414" y="0"/>
            <a:ext cx="678661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571736" y="285728"/>
            <a:ext cx="4000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ПРОЕКТИ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свиток 5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42852"/>
            <a:ext cx="8786874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Объект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556500" y="3143249"/>
            <a:ext cx="1638300" cy="27860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43834" y="3857628"/>
            <a:ext cx="1023916" cy="207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72330" y="5000636"/>
            <a:ext cx="10779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066087" y="500042"/>
            <a:ext cx="10779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58082" y="500042"/>
            <a:ext cx="10779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643834" y="928670"/>
            <a:ext cx="10779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1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428604"/>
            <a:ext cx="10779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199438" y="5556250"/>
            <a:ext cx="57943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Содержимое 4" descr="свиток 5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428728" y="1142984"/>
            <a:ext cx="600079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2428860" y="1285861"/>
            <a:ext cx="39290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 превентивної освіти в школі: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0034" y="2285992"/>
            <a:ext cx="685804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-забезпечення реалізації завдань і змісту навчально-виховного процесу;</a:t>
            </a:r>
          </a:p>
          <a:p>
            <a:pPr algn="just">
              <a:buFontTx/>
              <a:buChar char="-"/>
            </a:pP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різноманітних форм відносин;</a:t>
            </a:r>
          </a:p>
          <a:p>
            <a:pPr algn="just">
              <a:buFontTx/>
              <a:buChar char="-"/>
            </a:pP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виховання суспільно-активної особистості, яка зможе реалізувати себе в умовах, що зазнають швидких змін;</a:t>
            </a:r>
          </a:p>
          <a:p>
            <a:pPr algn="just">
              <a:buFontTx/>
              <a:buChar char="-"/>
            </a:pP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створення умов для творчої самореалізації особистості;</a:t>
            </a:r>
          </a:p>
          <a:p>
            <a:pPr algn="just">
              <a:buFontTx/>
              <a:buChar char="-"/>
            </a:pP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засвоєння  моральних правил співжиття у людському суспільстві.</a:t>
            </a:r>
          </a:p>
          <a:p>
            <a:pPr algn="ctr"/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071546"/>
            <a:ext cx="414343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 descr="C:\Users\Snizana\Pictures\школа\на асфальті\SAM_026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6002000" y="-12001500"/>
            <a:ext cx="8229600" cy="6172200"/>
          </a:xfrm>
          <a:prstGeom prst="rect">
            <a:avLst/>
          </a:prstGeom>
          <a:noFill/>
        </p:spPr>
      </p:pic>
      <p:pic>
        <p:nvPicPr>
          <p:cNvPr id="4100" name="Picture 4" descr="C:\Users\Snizana\Pictures\школа\на асфальті\SAM_026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1000108"/>
            <a:ext cx="4286280" cy="2571768"/>
          </a:xfrm>
          <a:prstGeom prst="rect">
            <a:avLst/>
          </a:prstGeom>
          <a:noFill/>
        </p:spPr>
      </p:pic>
      <p:pic>
        <p:nvPicPr>
          <p:cNvPr id="5" name="Содержимое 4" descr="свиток 5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42976" y="0"/>
            <a:ext cx="678661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571736" y="285728"/>
            <a:ext cx="4000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УЧАСТЬ В АКЦІЯХ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2" name="Picture 6" descr="http://cs412917.vk.me/v412917130/6086/ude4i7_OG_c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282" y="3571876"/>
            <a:ext cx="4286280" cy="3286124"/>
          </a:xfrm>
          <a:prstGeom prst="rect">
            <a:avLst/>
          </a:prstGeom>
          <a:noFill/>
        </p:spPr>
      </p:pic>
      <p:pic>
        <p:nvPicPr>
          <p:cNvPr id="4104" name="Picture 8" descr="Учасники параду вишиванок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929190" y="3714752"/>
            <a:ext cx="3857652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свиток 5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0"/>
            <a:ext cx="678661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571736" y="285728"/>
            <a:ext cx="4000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МОНІТОРИНГ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1071546"/>
            <a:ext cx="4793905" cy="320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8" name="Picture 4" descr="http://cs412917.vk.me/v412917130/5f27/Rokeb_XuN9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8" y="1071546"/>
            <a:ext cx="3928454" cy="3214710"/>
          </a:xfrm>
          <a:prstGeom prst="rect">
            <a:avLst/>
          </a:prstGeom>
          <a:noFill/>
        </p:spPr>
      </p:pic>
      <p:pic>
        <p:nvPicPr>
          <p:cNvPr id="31749" name="Picture 5" descr="C:\Users\Snizana\Pictures\Соборність 2014\DSCN162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857356" y="4214818"/>
            <a:ext cx="5143536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свиток 5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0"/>
            <a:ext cx="678661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643042" y="285728"/>
            <a:ext cx="6215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ВЗАЄМОДІЯ З БАТЬКАМИ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142984"/>
            <a:ext cx="451657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0" name="Picture 2" descr="C:\Users\Snizana\Pictures\школа\День вчителя\IMG_099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1142984"/>
            <a:ext cx="4214842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свиток 5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42852"/>
            <a:ext cx="8786874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Содержимое 4" descr="свиток 5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14546" y="1000108"/>
            <a:ext cx="471490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Объект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7556500" y="3143249"/>
            <a:ext cx="1638300" cy="27860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643834" y="3857628"/>
            <a:ext cx="1023916" cy="207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72330" y="5000636"/>
            <a:ext cx="10779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282" y="500042"/>
            <a:ext cx="10779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066087" y="928670"/>
            <a:ext cx="10779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066087" y="285728"/>
            <a:ext cx="10779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1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29520" y="571480"/>
            <a:ext cx="10779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199438" y="5556250"/>
            <a:ext cx="57943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571736" y="1214422"/>
            <a:ext cx="4000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парламенту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785787" y="2285992"/>
          <a:ext cx="6572295" cy="3195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свиток 5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0"/>
            <a:ext cx="678661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643042" y="285728"/>
            <a:ext cx="6215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УЧНІВСЬКЕ ВРЯДУВАННЯ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071546"/>
            <a:ext cx="438857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17370424" y="-13027025"/>
            <a:ext cx="8777143" cy="6582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6314" y="1000108"/>
            <a:ext cx="393965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свиток 5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290"/>
            <a:ext cx="8786874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Содержимое 4" descr="свиток 5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5852" y="1000108"/>
            <a:ext cx="650085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643042" y="1332168"/>
            <a:ext cx="6215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ОЧІКУВАНІ РЕЗУЛЬТАТИ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2285992"/>
            <a:ext cx="78581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Удосконалення роботи педагогічної команди, яка працює творчо і самовіддано, вбачає своїм головним завданням створення умов для реалізації природних задатків кожного учасника навчально-виховного процесу, максимальне наближення процесу навчання до запитів суспільства, виховання особистості, здатної успішно реалізувати себе в сучасних умовах.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Рисунок 1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1142984"/>
            <a:ext cx="10779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48" y="500042"/>
            <a:ext cx="10779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72396" y="5500702"/>
            <a:ext cx="10779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1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786710" y="1000108"/>
            <a:ext cx="10779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43834" y="428604"/>
            <a:ext cx="10779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свиток 5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26" y="357142"/>
            <a:ext cx="8786874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Объект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556500" y="3143249"/>
            <a:ext cx="1638300" cy="27860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43834" y="3857628"/>
            <a:ext cx="1023916" cy="207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58148" y="642918"/>
            <a:ext cx="10779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286776" y="785794"/>
            <a:ext cx="10779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34" y="1000108"/>
            <a:ext cx="10779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643834" y="5500702"/>
            <a:ext cx="10779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714356"/>
            <a:ext cx="10779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1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00892" y="5214950"/>
            <a:ext cx="10779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00034" y="1428736"/>
            <a:ext cx="71438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..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.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Немає настільки поганої людини, яку б добре виховання не зробило кращою</a:t>
            </a:r>
          </a:p>
          <a:p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PS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свиток 5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26" y="357142"/>
            <a:ext cx="8786874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Содержимое 4" descr="свиток 5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1071546"/>
            <a:ext cx="700092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Объект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556500" y="3143249"/>
            <a:ext cx="1638300" cy="27860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43834" y="3857628"/>
            <a:ext cx="1023916" cy="207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72330" y="5000636"/>
            <a:ext cx="10779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44" y="642918"/>
            <a:ext cx="10779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066087" y="928670"/>
            <a:ext cx="10779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066087" y="357166"/>
            <a:ext cx="10779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1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72396" y="571480"/>
            <a:ext cx="10779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199438" y="5556250"/>
            <a:ext cx="57943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928794" y="1071546"/>
            <a:ext cx="5000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РЕАЛІЗАЦІЯ МЕТИ ПРЕВЕНТИВНОЇ ОСВІТИ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57158" y="1928803"/>
            <a:ext cx="75724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Національна доктрина розвитку освіти; </a:t>
            </a:r>
          </a:p>
          <a:p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Основні орієнтири виховання; </a:t>
            </a:r>
          </a:p>
          <a:p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Національна Програма виховання дітей та учнівської молоді в Україні; </a:t>
            </a:r>
          </a:p>
          <a:p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Закон України “Про виховання дітей та молоді”;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свиток 5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26" y="357142"/>
            <a:ext cx="8786874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57158" y="1928803"/>
            <a:ext cx="75724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Концепція виховання молоді в національній системі освіти; </a:t>
            </a:r>
          </a:p>
          <a:p>
            <a:pPr algn="just"/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Конвенція про права дитини; </a:t>
            </a:r>
          </a:p>
          <a:p>
            <a:pPr algn="just"/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Декларація прав дитини; </a:t>
            </a:r>
          </a:p>
          <a:p>
            <a:pPr algn="just"/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Концепція виховання дітей та молоді у національній системі освіти;</a:t>
            </a:r>
          </a:p>
          <a:p>
            <a:pPr algn="just"/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Концепція громадянського виховання особистості в умовах української державності. </a:t>
            </a:r>
          </a:p>
        </p:txBody>
      </p:sp>
      <p:pic>
        <p:nvPicPr>
          <p:cNvPr id="4" name="Рисунок 1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714356"/>
            <a:ext cx="10779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29586" y="4429132"/>
            <a:ext cx="10779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86710" y="5000636"/>
            <a:ext cx="10779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8148" y="1214422"/>
            <a:ext cx="10779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8148" y="714356"/>
            <a:ext cx="10779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свиток 5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26" y="357142"/>
            <a:ext cx="8786874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Содержимое 4" descr="свиток 5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785794"/>
            <a:ext cx="700092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928794" y="1071546"/>
            <a:ext cx="5000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ЗАВДАННЯ: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928803"/>
            <a:ext cx="75724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залучення обдарованих дітей до науково-дослідницької діяльності;  </a:t>
            </a:r>
          </a:p>
          <a:p>
            <a:pPr lvl="0" algn="just">
              <a:buFont typeface="Arial" pitchFamily="34" charset="0"/>
              <a:buChar char="•"/>
            </a:pP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підвищення теоретичної, науково-методичної та професійної підготовки педагогічних працівників; </a:t>
            </a:r>
          </a:p>
          <a:p>
            <a:pPr lvl="0" algn="just">
              <a:buFont typeface="Arial" pitchFamily="34" charset="0"/>
              <a:buChar char="•"/>
            </a:pP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підвищення рівня профілактично-консультативної роботи серед учнівського колективу, батьківської громади, створення умов для реалізації відповідних програм щодо розвитку особистості учня, враховуючи соціальний запит та особисту зацікавленість учнів, батьків, педагогів;  </a:t>
            </a:r>
            <a:endParaRPr lang="uk-UA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1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714356"/>
            <a:ext cx="10779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15272" y="5286388"/>
            <a:ext cx="10779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86710" y="4857760"/>
            <a:ext cx="10779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86710" y="928670"/>
            <a:ext cx="10779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1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58082" y="428604"/>
            <a:ext cx="10779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свиток 5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26" y="357142"/>
            <a:ext cx="8786874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57158" y="1928803"/>
            <a:ext cx="75724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удосконалення роботи органів учнівського самоврядування, широке залучення його до вирішення питань організації навчально-виховного процесу, життєдіяльності навчального закладу;  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продовження роботи щодо забезпечення охорони та зміцнення здоров’я учнів;  </a:t>
            </a:r>
            <a:endParaRPr lang="uk-UA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підвищення  іміджу  навчального закладу;  </a:t>
            </a:r>
            <a:endParaRPr lang="uk-UA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підвищення рівня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озаурочної  роботи з навчальних  предметів; </a:t>
            </a:r>
            <a:endParaRPr lang="uk-UA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забезпечувати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містовне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н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аповнення веб-сайту школи. </a:t>
            </a:r>
            <a:endParaRPr lang="uk-UA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1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785794"/>
            <a:ext cx="10779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43834" y="5500702"/>
            <a:ext cx="10779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8148" y="5143512"/>
            <a:ext cx="10779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72396" y="1000108"/>
            <a:ext cx="10779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58082" y="571480"/>
            <a:ext cx="10779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свиток 5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42852"/>
            <a:ext cx="8786874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Содержимое 4" descr="свиток 5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57290" y="1357298"/>
            <a:ext cx="657229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Объект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7556500" y="3143249"/>
            <a:ext cx="1638300" cy="27860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643834" y="3857628"/>
            <a:ext cx="1023916" cy="207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72330" y="5000636"/>
            <a:ext cx="10779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066087" y="714356"/>
            <a:ext cx="10779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929586" y="1214422"/>
            <a:ext cx="10779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572396" y="642918"/>
            <a:ext cx="10779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1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282" y="642918"/>
            <a:ext cx="10779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199438" y="5556250"/>
            <a:ext cx="57943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428860" y="1428737"/>
            <a:ext cx="39290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Структурна модель превентивної освіти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14414" y="2967335"/>
            <a:ext cx="61436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5"/>
          <p:cNvSpPr>
            <a:spLocks noChangeArrowheads="1"/>
          </p:cNvSpPr>
          <p:nvPr/>
        </p:nvSpPr>
        <p:spPr bwMode="auto">
          <a:xfrm>
            <a:off x="1142976" y="2500306"/>
            <a:ext cx="6357982" cy="1857388"/>
          </a:xfrm>
          <a:prstGeom prst="ellipse">
            <a:avLst/>
          </a:prstGeom>
          <a:solidFill>
            <a:srgbClr val="FFFFCC"/>
          </a:solidFill>
          <a:ln w="381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 i="1" dirty="0">
                <a:solidFill>
                  <a:srgbClr val="000066"/>
                </a:solidFill>
              </a:rPr>
              <a:t>Первинна соціальна превенція</a:t>
            </a:r>
            <a:endParaRPr lang="en-US" sz="1600" b="1" i="1" dirty="0">
              <a:solidFill>
                <a:srgbClr val="000066"/>
              </a:solidFill>
            </a:endParaRPr>
          </a:p>
          <a:p>
            <a:pPr algn="ctr"/>
            <a:r>
              <a:rPr lang="ru-RU" sz="1600" b="1" i="1" dirty="0">
                <a:solidFill>
                  <a:srgbClr val="000066"/>
                </a:solidFill>
              </a:rPr>
              <a:t> спрямована на </a:t>
            </a:r>
            <a:endParaRPr lang="en-US" sz="1600" b="1" i="1" dirty="0">
              <a:solidFill>
                <a:srgbClr val="000066"/>
              </a:solidFill>
            </a:endParaRPr>
          </a:p>
          <a:p>
            <a:pPr algn="ctr"/>
            <a:r>
              <a:rPr lang="ru-RU" sz="1600" b="1" i="1" dirty="0">
                <a:solidFill>
                  <a:srgbClr val="000066"/>
                </a:solidFill>
              </a:rPr>
              <a:t>збереження і розвиток умов,</a:t>
            </a:r>
            <a:endParaRPr lang="en-US" sz="1600" b="1" i="1" dirty="0">
              <a:solidFill>
                <a:srgbClr val="000066"/>
              </a:solidFill>
            </a:endParaRPr>
          </a:p>
          <a:p>
            <a:pPr algn="ctr"/>
            <a:r>
              <a:rPr lang="ru-RU" sz="1600" b="1" i="1" dirty="0">
                <a:solidFill>
                  <a:srgbClr val="000066"/>
                </a:solidFill>
              </a:rPr>
              <a:t> що сприяють здоров’ю,</a:t>
            </a:r>
            <a:endParaRPr lang="en-US" sz="1600" b="1" i="1" dirty="0">
              <a:solidFill>
                <a:srgbClr val="000066"/>
              </a:solidFill>
            </a:endParaRPr>
          </a:p>
          <a:p>
            <a:pPr algn="ctr"/>
            <a:r>
              <a:rPr lang="ru-RU" sz="1600" b="1" i="1" dirty="0">
                <a:solidFill>
                  <a:srgbClr val="000066"/>
                </a:solidFill>
              </a:rPr>
              <a:t> збереженню життя дітей, </a:t>
            </a:r>
            <a:endParaRPr lang="en-US" sz="1600" b="1" i="1" dirty="0">
              <a:solidFill>
                <a:srgbClr val="000066"/>
              </a:solidFill>
            </a:endParaRPr>
          </a:p>
          <a:p>
            <a:pPr algn="ctr"/>
            <a:r>
              <a:rPr lang="ru-RU" sz="1600" b="1" i="1" dirty="0">
                <a:solidFill>
                  <a:srgbClr val="000066"/>
                </a:solidFill>
              </a:rPr>
              <a:t>на попередження несприятливого </a:t>
            </a:r>
            <a:endParaRPr lang="en-US" sz="1600" b="1" i="1" dirty="0">
              <a:solidFill>
                <a:srgbClr val="000066"/>
              </a:solidFill>
            </a:endParaRPr>
          </a:p>
          <a:p>
            <a:pPr algn="ctr"/>
            <a:r>
              <a:rPr lang="ru-RU" sz="1600" b="1" i="1" dirty="0">
                <a:solidFill>
                  <a:srgbClr val="000066"/>
                </a:solidFill>
              </a:rPr>
              <a:t>впливу на дитину</a:t>
            </a:r>
            <a:r>
              <a:rPr lang="ru-RU" b="1" i="1" dirty="0">
                <a:solidFill>
                  <a:srgbClr val="000066"/>
                </a:solidFill>
              </a:rPr>
              <a:t>.</a:t>
            </a:r>
          </a:p>
        </p:txBody>
      </p:sp>
      <p:sp>
        <p:nvSpPr>
          <p:cNvPr id="15" name="Oval 7"/>
          <p:cNvSpPr>
            <a:spLocks noChangeArrowheads="1"/>
          </p:cNvSpPr>
          <p:nvPr/>
        </p:nvSpPr>
        <p:spPr bwMode="auto">
          <a:xfrm>
            <a:off x="1" y="4357694"/>
            <a:ext cx="3857620" cy="1857388"/>
          </a:xfrm>
          <a:prstGeom prst="ellipse">
            <a:avLst/>
          </a:prstGeom>
          <a:solidFill>
            <a:srgbClr val="FFFFCC"/>
          </a:solidFill>
          <a:ln w="381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i="1" dirty="0">
                <a:solidFill>
                  <a:srgbClr val="000066"/>
                </a:solidFill>
              </a:rPr>
              <a:t> </a:t>
            </a:r>
            <a:r>
              <a:rPr lang="ru-RU" sz="1600" b="1" i="1" dirty="0">
                <a:solidFill>
                  <a:srgbClr val="000066"/>
                </a:solidFill>
              </a:rPr>
              <a:t>Вторинна – якомога раніше</a:t>
            </a:r>
            <a:endParaRPr lang="en-US" sz="1600" b="1" i="1" dirty="0">
              <a:solidFill>
                <a:srgbClr val="000066"/>
              </a:solidFill>
            </a:endParaRPr>
          </a:p>
          <a:p>
            <a:pPr algn="ctr"/>
            <a:r>
              <a:rPr lang="ru-RU" sz="1600" b="1" i="1" dirty="0">
                <a:solidFill>
                  <a:srgbClr val="000066"/>
                </a:solidFill>
              </a:rPr>
              <a:t> виявлення негативних змін </a:t>
            </a:r>
            <a:endParaRPr lang="en-US" sz="1600" b="1" i="1" dirty="0">
              <a:solidFill>
                <a:srgbClr val="000066"/>
              </a:solidFill>
            </a:endParaRPr>
          </a:p>
          <a:p>
            <a:pPr algn="ctr"/>
            <a:r>
              <a:rPr lang="ru-RU" sz="1600" b="1" i="1" dirty="0">
                <a:solidFill>
                  <a:srgbClr val="000066"/>
                </a:solidFill>
              </a:rPr>
              <a:t>у поведінці дитини з метою </a:t>
            </a:r>
            <a:endParaRPr lang="en-US" sz="1600" b="1" i="1" dirty="0">
              <a:solidFill>
                <a:srgbClr val="000066"/>
              </a:solidFill>
            </a:endParaRPr>
          </a:p>
          <a:p>
            <a:pPr algn="ctr"/>
            <a:r>
              <a:rPr lang="ru-RU" sz="1600" b="1" i="1" dirty="0">
                <a:solidFill>
                  <a:srgbClr val="000066"/>
                </a:solidFill>
              </a:rPr>
              <a:t>попередження їх подальшого </a:t>
            </a:r>
            <a:endParaRPr lang="en-US" sz="1600" b="1" i="1" dirty="0">
              <a:solidFill>
                <a:srgbClr val="000066"/>
              </a:solidFill>
            </a:endParaRPr>
          </a:p>
          <a:p>
            <a:pPr algn="ctr"/>
            <a:r>
              <a:rPr lang="ru-RU" sz="1600" b="1" i="1" dirty="0">
                <a:solidFill>
                  <a:srgbClr val="000066"/>
                </a:solidFill>
              </a:rPr>
              <a:t>розвитку.</a:t>
            </a:r>
          </a:p>
        </p:txBody>
      </p:sp>
      <p:sp>
        <p:nvSpPr>
          <p:cNvPr id="16" name="Oval 6"/>
          <p:cNvSpPr>
            <a:spLocks noChangeArrowheads="1"/>
          </p:cNvSpPr>
          <p:nvPr/>
        </p:nvSpPr>
        <p:spPr bwMode="auto">
          <a:xfrm>
            <a:off x="4143372" y="4357694"/>
            <a:ext cx="4429156" cy="2143140"/>
          </a:xfrm>
          <a:prstGeom prst="ellipse">
            <a:avLst/>
          </a:prstGeom>
          <a:solidFill>
            <a:srgbClr val="FFFFCC"/>
          </a:solidFill>
          <a:ln w="381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 i="1" dirty="0">
                <a:solidFill>
                  <a:srgbClr val="000066"/>
                </a:solidFill>
              </a:rPr>
              <a:t>Третинна або цілеспрямована</a:t>
            </a:r>
            <a:endParaRPr lang="en-US" sz="1600" b="1" i="1" dirty="0">
              <a:solidFill>
                <a:srgbClr val="000066"/>
              </a:solidFill>
            </a:endParaRPr>
          </a:p>
          <a:p>
            <a:pPr algn="ctr"/>
            <a:r>
              <a:rPr lang="ru-RU" sz="1600" b="1" i="1" dirty="0">
                <a:solidFill>
                  <a:srgbClr val="000066"/>
                </a:solidFill>
              </a:rPr>
              <a:t> превенція включає сукупність </a:t>
            </a:r>
            <a:endParaRPr lang="en-US" sz="1600" b="1" i="1" dirty="0">
              <a:solidFill>
                <a:srgbClr val="000066"/>
              </a:solidFill>
            </a:endParaRPr>
          </a:p>
          <a:p>
            <a:pPr algn="ctr"/>
            <a:r>
              <a:rPr lang="ru-RU" sz="1600" b="1" i="1" dirty="0">
                <a:solidFill>
                  <a:srgbClr val="000066"/>
                </a:solidFill>
              </a:rPr>
              <a:t>заходів, спрямованих на попередження</a:t>
            </a:r>
            <a:endParaRPr lang="en-US" sz="1600" b="1" i="1" dirty="0">
              <a:solidFill>
                <a:srgbClr val="000066"/>
              </a:solidFill>
            </a:endParaRPr>
          </a:p>
          <a:p>
            <a:pPr algn="ctr"/>
            <a:r>
              <a:rPr lang="ru-RU" sz="1600" b="1" i="1" dirty="0">
                <a:solidFill>
                  <a:srgbClr val="000066"/>
                </a:solidFill>
              </a:rPr>
              <a:t> переходу відхилень у поведінці</a:t>
            </a:r>
            <a:endParaRPr lang="en-US" sz="1600" b="1" i="1" dirty="0">
              <a:solidFill>
                <a:srgbClr val="000066"/>
              </a:solidFill>
            </a:endParaRPr>
          </a:p>
          <a:p>
            <a:pPr algn="ctr"/>
            <a:r>
              <a:rPr lang="ru-RU" sz="1600" b="1" i="1" dirty="0">
                <a:solidFill>
                  <a:srgbClr val="000066"/>
                </a:solidFill>
              </a:rPr>
              <a:t> дитини в більш важку стадію.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свиток 5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26" y="0"/>
            <a:ext cx="8786874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Содержимое 4" descr="свиток 5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1071546"/>
            <a:ext cx="714380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Объект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556500" y="3143249"/>
            <a:ext cx="1638300" cy="27860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43834" y="3929066"/>
            <a:ext cx="1023916" cy="207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72330" y="5000636"/>
            <a:ext cx="10779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44" y="642918"/>
            <a:ext cx="10779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066087" y="1142984"/>
            <a:ext cx="10779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066087" y="428604"/>
            <a:ext cx="10779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1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00958" y="714356"/>
            <a:ext cx="10779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199438" y="5556250"/>
            <a:ext cx="57943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571604" y="1285860"/>
            <a:ext cx="60722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Напрямки роботи з реалізації структурної моделі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8728" y="2828836"/>
            <a:ext cx="6000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1472" y="2357430"/>
            <a:ext cx="750099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1) створення ситуації психологічного комфорту, установлення відносин з дитиною на основі довіри;</a:t>
            </a:r>
          </a:p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2) формування у дитини позитивної самооцінки;</a:t>
            </a:r>
          </a:p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3) формування мотивації досягнення;</a:t>
            </a:r>
          </a:p>
          <a:p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свиток 5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26" y="0"/>
            <a:ext cx="8786874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642910" y="1142984"/>
            <a:ext cx="78581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uk-UA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ситуації успіху в діяльності, котра викликає зацікавленість дитини;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5) розробка правильних навичок поведінки і спілкування;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6) формування моральних уяв, пізнавальних інтересів, розширення кругозору;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7) формування позитивної життєвої перспективи – разом з вихователем продумати шляхи самореалізації, сфери самоповаги.</a:t>
            </a:r>
          </a:p>
        </p:txBody>
      </p:sp>
      <p:pic>
        <p:nvPicPr>
          <p:cNvPr id="4" name="Рисунок 1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0"/>
            <a:ext cx="10779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15272" y="5357826"/>
            <a:ext cx="10779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86710" y="4857760"/>
            <a:ext cx="10779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86710" y="857232"/>
            <a:ext cx="10779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29520" y="357166"/>
            <a:ext cx="10779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377</TotalTime>
  <Words>671</Words>
  <Application>Microsoft Office PowerPoint</Application>
  <PresentationFormat>Экран (4:3)</PresentationFormat>
  <Paragraphs>106</Paragraphs>
  <Slides>26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алло</dc:creator>
  <cp:lastModifiedBy>Sony</cp:lastModifiedBy>
  <cp:revision>57</cp:revision>
  <dcterms:modified xsi:type="dcterms:W3CDTF">2014-09-12T06:37:34Z</dcterms:modified>
</cp:coreProperties>
</file>