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81" r:id="rId3"/>
    <p:sldId id="280" r:id="rId4"/>
    <p:sldId id="282" r:id="rId5"/>
    <p:sldId id="285" r:id="rId6"/>
    <p:sldId id="284" r:id="rId7"/>
    <p:sldId id="258" r:id="rId8"/>
    <p:sldId id="259" r:id="rId9"/>
    <p:sldId id="286" r:id="rId10"/>
    <p:sldId id="273" r:id="rId11"/>
    <p:sldId id="263" r:id="rId12"/>
    <p:sldId id="265" r:id="rId13"/>
    <p:sldId id="266" r:id="rId14"/>
    <p:sldId id="288" r:id="rId15"/>
    <p:sldId id="29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9613" autoAdjust="0"/>
  </p:normalViewPr>
  <p:slideViewPr>
    <p:cSldViewPr>
      <p:cViewPr>
        <p:scale>
          <a:sx n="60" d="100"/>
          <a:sy n="60" d="100"/>
        </p:scale>
        <p:origin x="-142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E448B-7B4A-434F-9EDB-E4B916F8C5AD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E0591D-D1E4-4883-835D-30D22327D090}">
      <dgm:prSet phldrT="[Текст]" custT="1"/>
      <dgm:spPr/>
      <dgm:t>
        <a:bodyPr/>
        <a:lstStyle/>
        <a:p>
          <a:pPr algn="ctr"/>
          <a:r>
            <a:rPr lang="uk-UA" sz="3200" dirty="0" smtClean="0"/>
            <a:t>Мета превентивної освіти</a:t>
          </a:r>
          <a:endParaRPr lang="ru-RU" sz="3200" dirty="0"/>
        </a:p>
      </dgm:t>
    </dgm:pt>
    <dgm:pt modelId="{FCB93E64-9AAC-40EA-91D6-10C5DFE26DBA}" type="parTrans" cxnId="{ECF0685F-47C2-4382-BD4D-D7749AAB0FF4}">
      <dgm:prSet/>
      <dgm:spPr/>
      <dgm:t>
        <a:bodyPr/>
        <a:lstStyle/>
        <a:p>
          <a:endParaRPr lang="ru-RU"/>
        </a:p>
      </dgm:t>
    </dgm:pt>
    <dgm:pt modelId="{52940E31-8F98-41AD-ADD1-5CB619DDD768}" type="sibTrans" cxnId="{ECF0685F-47C2-4382-BD4D-D7749AAB0FF4}">
      <dgm:prSet/>
      <dgm:spPr/>
      <dgm:t>
        <a:bodyPr/>
        <a:lstStyle/>
        <a:p>
          <a:endParaRPr lang="ru-RU"/>
        </a:p>
      </dgm:t>
    </dgm:pt>
    <dgm:pt modelId="{28CED6E7-4B2F-43ED-9D3C-E535A93D3F43}">
      <dgm:prSet phldrT="[Текст]"/>
      <dgm:spPr/>
      <dgm:t>
        <a:bodyPr/>
        <a:lstStyle/>
        <a:p>
          <a:r>
            <a:rPr lang="uk-UA" dirty="0" smtClean="0"/>
            <a:t>створення  умов  для  формування  та  виявлення  в соціальному      просторі     сталої,    безпечної,  відповідальної    поведінки    дітей,   на   основі  сформованості       превентивного       світогляду, імунітету,  здатності   спротиву   до   негативних  впливів    соціального    середовища     групи    та      окремих осіб; забезпечення  відповідального  ставлення  до особистого    здоров’я  в  учнівської  молоді,  формування   і  розвиток   особистості,   здатної  керувати   своєю   поведінкою  в  системі  небезпечних явищ,  накопичення  відповідних знань і вмінь, усвідомлення  потреб  і мотивів,  визначення ціннісних орієнтацій. </a:t>
          </a:r>
          <a:endParaRPr lang="ru-RU" dirty="0"/>
        </a:p>
      </dgm:t>
    </dgm:pt>
    <dgm:pt modelId="{6EE318AD-1982-4491-B6C2-D695AB329119}" type="parTrans" cxnId="{944DFC43-061C-4DBA-A414-CBC9EFD09690}">
      <dgm:prSet/>
      <dgm:spPr/>
      <dgm:t>
        <a:bodyPr/>
        <a:lstStyle/>
        <a:p>
          <a:endParaRPr lang="ru-RU"/>
        </a:p>
      </dgm:t>
    </dgm:pt>
    <dgm:pt modelId="{0908C9EA-3B84-442A-8034-1EABF0E2CB5B}" type="sibTrans" cxnId="{944DFC43-061C-4DBA-A414-CBC9EFD09690}">
      <dgm:prSet/>
      <dgm:spPr/>
      <dgm:t>
        <a:bodyPr/>
        <a:lstStyle/>
        <a:p>
          <a:endParaRPr lang="ru-RU"/>
        </a:p>
      </dgm:t>
    </dgm:pt>
    <dgm:pt modelId="{7D2E67FB-B72B-49E2-BD3E-A9723CD26AAA}" type="pres">
      <dgm:prSet presAssocID="{3EAE448B-7B4A-434F-9EDB-E4B916F8C5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832309-3CFA-4586-BC2C-C77AE7FD55CD}" type="pres">
      <dgm:prSet presAssocID="{28CED6E7-4B2F-43ED-9D3C-E535A93D3F43}" presName="boxAndChildren" presStyleCnt="0"/>
      <dgm:spPr/>
    </dgm:pt>
    <dgm:pt modelId="{BA3FA33C-0746-4FFB-B274-2FC8ABEB9B02}" type="pres">
      <dgm:prSet presAssocID="{28CED6E7-4B2F-43ED-9D3C-E535A93D3F43}" presName="parentTextBox" presStyleLbl="node1" presStyleIdx="0" presStyleCnt="2" custScaleX="98959" custScaleY="60851"/>
      <dgm:spPr/>
      <dgm:t>
        <a:bodyPr/>
        <a:lstStyle/>
        <a:p>
          <a:endParaRPr lang="ru-RU"/>
        </a:p>
      </dgm:t>
    </dgm:pt>
    <dgm:pt modelId="{121E3D1B-43F8-4A11-899C-5DCD4C2598B7}" type="pres">
      <dgm:prSet presAssocID="{52940E31-8F98-41AD-ADD1-5CB619DDD768}" presName="sp" presStyleCnt="0"/>
      <dgm:spPr/>
    </dgm:pt>
    <dgm:pt modelId="{5500D679-D6B6-4227-B079-9AB07D2E8F87}" type="pres">
      <dgm:prSet presAssocID="{44E0591D-D1E4-4883-835D-30D22327D090}" presName="arrowAndChildren" presStyleCnt="0"/>
      <dgm:spPr/>
    </dgm:pt>
    <dgm:pt modelId="{C9FCA071-4AF5-4421-BAC7-13C4CC4B5212}" type="pres">
      <dgm:prSet presAssocID="{44E0591D-D1E4-4883-835D-30D22327D090}" presName="parentTextArrow" presStyleLbl="node1" presStyleIdx="1" presStyleCnt="2" custScaleY="19219" custLinFactNeighborX="520" custLinFactNeighborY="-1469"/>
      <dgm:spPr/>
      <dgm:t>
        <a:bodyPr/>
        <a:lstStyle/>
        <a:p>
          <a:endParaRPr lang="ru-RU"/>
        </a:p>
      </dgm:t>
    </dgm:pt>
  </dgm:ptLst>
  <dgm:cxnLst>
    <dgm:cxn modelId="{645B86FC-9270-4A93-89C5-265050CFE1E9}" type="presOf" srcId="{44E0591D-D1E4-4883-835D-30D22327D090}" destId="{C9FCA071-4AF5-4421-BAC7-13C4CC4B5212}" srcOrd="0" destOrd="0" presId="urn:microsoft.com/office/officeart/2005/8/layout/process4"/>
    <dgm:cxn modelId="{EB96F025-02C5-4906-B826-154BF24395E6}" type="presOf" srcId="{28CED6E7-4B2F-43ED-9D3C-E535A93D3F43}" destId="{BA3FA33C-0746-4FFB-B274-2FC8ABEB9B02}" srcOrd="0" destOrd="0" presId="urn:microsoft.com/office/officeart/2005/8/layout/process4"/>
    <dgm:cxn modelId="{ECF0685F-47C2-4382-BD4D-D7749AAB0FF4}" srcId="{3EAE448B-7B4A-434F-9EDB-E4B916F8C5AD}" destId="{44E0591D-D1E4-4883-835D-30D22327D090}" srcOrd="0" destOrd="0" parTransId="{FCB93E64-9AAC-40EA-91D6-10C5DFE26DBA}" sibTransId="{52940E31-8F98-41AD-ADD1-5CB619DDD768}"/>
    <dgm:cxn modelId="{944DFC43-061C-4DBA-A414-CBC9EFD09690}" srcId="{3EAE448B-7B4A-434F-9EDB-E4B916F8C5AD}" destId="{28CED6E7-4B2F-43ED-9D3C-E535A93D3F43}" srcOrd="1" destOrd="0" parTransId="{6EE318AD-1982-4491-B6C2-D695AB329119}" sibTransId="{0908C9EA-3B84-442A-8034-1EABF0E2CB5B}"/>
    <dgm:cxn modelId="{0ED7A08F-6C9C-41B5-ABCB-F0D5A79954FA}" type="presOf" srcId="{3EAE448B-7B4A-434F-9EDB-E4B916F8C5AD}" destId="{7D2E67FB-B72B-49E2-BD3E-A9723CD26AAA}" srcOrd="0" destOrd="0" presId="urn:microsoft.com/office/officeart/2005/8/layout/process4"/>
    <dgm:cxn modelId="{150376EB-0979-4058-BC2E-456C140ED3BB}" type="presParOf" srcId="{7D2E67FB-B72B-49E2-BD3E-A9723CD26AAA}" destId="{BC832309-3CFA-4586-BC2C-C77AE7FD55CD}" srcOrd="0" destOrd="0" presId="urn:microsoft.com/office/officeart/2005/8/layout/process4"/>
    <dgm:cxn modelId="{227C3BD2-8DF9-49A8-9F3B-14B0AC609FCA}" type="presParOf" srcId="{BC832309-3CFA-4586-BC2C-C77AE7FD55CD}" destId="{BA3FA33C-0746-4FFB-B274-2FC8ABEB9B02}" srcOrd="0" destOrd="0" presId="urn:microsoft.com/office/officeart/2005/8/layout/process4"/>
    <dgm:cxn modelId="{A486CED1-24BF-4406-B2ED-5CB539D2B8EF}" type="presParOf" srcId="{7D2E67FB-B72B-49E2-BD3E-A9723CD26AAA}" destId="{121E3D1B-43F8-4A11-899C-5DCD4C2598B7}" srcOrd="1" destOrd="0" presId="urn:microsoft.com/office/officeart/2005/8/layout/process4"/>
    <dgm:cxn modelId="{AA3D5C26-2BFC-4D30-8535-754C6EFFAA44}" type="presParOf" srcId="{7D2E67FB-B72B-49E2-BD3E-A9723CD26AAA}" destId="{5500D679-D6B6-4227-B079-9AB07D2E8F87}" srcOrd="2" destOrd="0" presId="urn:microsoft.com/office/officeart/2005/8/layout/process4"/>
    <dgm:cxn modelId="{594AB855-40C7-41DE-87B5-8F9D13BAB51A}" type="presParOf" srcId="{5500D679-D6B6-4227-B079-9AB07D2E8F87}" destId="{C9FCA071-4AF5-4421-BAC7-13C4CC4B521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C98CFE-987F-4485-BF45-84D506677E1D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9225E05-D8DD-49F4-B346-C929A179BD18}">
      <dgm:prSet phldrT="[Текст]"/>
      <dgm:spPr/>
      <dgm:t>
        <a:bodyPr/>
        <a:lstStyle/>
        <a:p>
          <a:r>
            <a:rPr lang="uk-UA" dirty="0" smtClean="0"/>
            <a:t>Завдання</a:t>
          </a:r>
          <a:endParaRPr lang="ru-RU" dirty="0"/>
        </a:p>
      </dgm:t>
    </dgm:pt>
    <dgm:pt modelId="{F28DF2A4-D95F-47D3-9399-2E16059338EC}" type="parTrans" cxnId="{4233B31B-9522-41C3-B4E8-0379F3351588}">
      <dgm:prSet/>
      <dgm:spPr/>
      <dgm:t>
        <a:bodyPr/>
        <a:lstStyle/>
        <a:p>
          <a:endParaRPr lang="ru-RU"/>
        </a:p>
      </dgm:t>
    </dgm:pt>
    <dgm:pt modelId="{C7C35885-04FF-41CC-B698-7AF711303771}" type="sibTrans" cxnId="{4233B31B-9522-41C3-B4E8-0379F3351588}">
      <dgm:prSet/>
      <dgm:spPr/>
      <dgm:t>
        <a:bodyPr/>
        <a:lstStyle/>
        <a:p>
          <a:endParaRPr lang="ru-RU"/>
        </a:p>
      </dgm:t>
    </dgm:pt>
    <dgm:pt modelId="{A45F787F-A7CE-4C33-93E4-DFDBF52D6240}">
      <dgm:prSet phldrT="[Текст]"/>
      <dgm:spPr/>
      <dgm:t>
        <a:bodyPr/>
        <a:lstStyle/>
        <a:p>
          <a:r>
            <a:rPr lang="uk-UA" dirty="0" smtClean="0"/>
            <a:t>забезпечення  умов для самореалізації підлітків у </a:t>
          </a:r>
          <a:r>
            <a:rPr lang="uk-UA" dirty="0" err="1" smtClean="0"/>
            <a:t>позанавчальний</a:t>
          </a:r>
          <a:r>
            <a:rPr lang="uk-UA" dirty="0" smtClean="0"/>
            <a:t> час;</a:t>
          </a:r>
          <a:endParaRPr lang="ru-RU" dirty="0"/>
        </a:p>
      </dgm:t>
    </dgm:pt>
    <dgm:pt modelId="{EDA69F78-8070-4F52-9394-0B0A9A0C57AF}" type="parTrans" cxnId="{9BDB0818-F489-442C-98B7-77BAADF00EC2}">
      <dgm:prSet/>
      <dgm:spPr/>
      <dgm:t>
        <a:bodyPr/>
        <a:lstStyle/>
        <a:p>
          <a:endParaRPr lang="ru-RU"/>
        </a:p>
      </dgm:t>
    </dgm:pt>
    <dgm:pt modelId="{6FECC138-6D55-4FC4-B0C1-777EB6206681}" type="sibTrans" cxnId="{9BDB0818-F489-442C-98B7-77BAADF00EC2}">
      <dgm:prSet/>
      <dgm:spPr/>
      <dgm:t>
        <a:bodyPr/>
        <a:lstStyle/>
        <a:p>
          <a:endParaRPr lang="ru-RU"/>
        </a:p>
      </dgm:t>
    </dgm:pt>
    <dgm:pt modelId="{817B4916-F148-4FDE-9512-B91F574C9622}">
      <dgm:prSet phldrT="[Текст]"/>
      <dgm:spPr/>
      <dgm:t>
        <a:bodyPr/>
        <a:lstStyle/>
        <a:p>
          <a:r>
            <a:rPr lang="ru-RU" dirty="0" err="1" smtClean="0"/>
            <a:t>задоволення</a:t>
          </a:r>
          <a:r>
            <a:rPr lang="ru-RU" dirty="0" smtClean="0"/>
            <a:t> потреб у </a:t>
          </a:r>
          <a:r>
            <a:rPr lang="ru-RU" dirty="0" err="1" smtClean="0"/>
            <a:t>професійному</a:t>
          </a:r>
          <a:r>
            <a:rPr lang="ru-RU" dirty="0" smtClean="0"/>
            <a:t> </a:t>
          </a:r>
          <a:r>
            <a:rPr lang="ru-RU" dirty="0" err="1" smtClean="0"/>
            <a:t>самовизначенні</a:t>
          </a:r>
          <a:r>
            <a:rPr lang="ru-RU" dirty="0" smtClean="0"/>
            <a:t>;</a:t>
          </a:r>
          <a:endParaRPr lang="ru-RU" dirty="0"/>
        </a:p>
      </dgm:t>
    </dgm:pt>
    <dgm:pt modelId="{EEE59BCB-6AC8-463C-A676-C22FEB2047A7}" type="parTrans" cxnId="{DBD94443-246C-496C-8677-911B12E21A15}">
      <dgm:prSet/>
      <dgm:spPr/>
      <dgm:t>
        <a:bodyPr/>
        <a:lstStyle/>
        <a:p>
          <a:endParaRPr lang="ru-RU"/>
        </a:p>
      </dgm:t>
    </dgm:pt>
    <dgm:pt modelId="{1567594B-2CBE-4D1F-A4AC-C5CE10983D58}" type="sibTrans" cxnId="{DBD94443-246C-496C-8677-911B12E21A15}">
      <dgm:prSet/>
      <dgm:spPr/>
      <dgm:t>
        <a:bodyPr/>
        <a:lstStyle/>
        <a:p>
          <a:endParaRPr lang="ru-RU"/>
        </a:p>
      </dgm:t>
    </dgm:pt>
    <dgm:pt modelId="{685B66CC-2EE6-43D1-A738-7957907EB57E}">
      <dgm:prSet phldrT="[Текст]"/>
      <dgm:spPr/>
      <dgm:t>
        <a:bodyPr/>
        <a:lstStyle/>
        <a:p>
          <a:r>
            <a:rPr lang="ru-RU" dirty="0" err="1" smtClean="0"/>
            <a:t>формуванн</a:t>
          </a:r>
          <a:r>
            <a:rPr lang="uk-UA" dirty="0" smtClean="0"/>
            <a:t>я</a:t>
          </a:r>
          <a:r>
            <a:rPr lang="ru-RU" dirty="0" smtClean="0"/>
            <a:t> у </a:t>
          </a:r>
          <a:r>
            <a:rPr lang="ru-RU" dirty="0" err="1" smtClean="0"/>
            <a:t>батьків</a:t>
          </a:r>
          <a:r>
            <a:rPr lang="ru-RU" dirty="0" smtClean="0"/>
            <a:t> </a:t>
          </a:r>
          <a:r>
            <a:rPr lang="ru-RU" dirty="0" err="1" smtClean="0"/>
            <a:t>переконання</a:t>
          </a:r>
          <a:r>
            <a:rPr lang="ru-RU" dirty="0" smtClean="0"/>
            <a:t> </a:t>
          </a:r>
          <a:r>
            <a:rPr lang="ru-RU" dirty="0" err="1" smtClean="0"/>
            <a:t>щодо</a:t>
          </a:r>
          <a:r>
            <a:rPr lang="ru-RU" dirty="0" smtClean="0"/>
            <a:t> </a:t>
          </a:r>
          <a:r>
            <a:rPr lang="ru-RU" dirty="0" err="1" smtClean="0"/>
            <a:t>важливості</a:t>
          </a:r>
          <a:r>
            <a:rPr lang="ru-RU" dirty="0" smtClean="0"/>
            <a:t> </a:t>
          </a:r>
          <a:r>
            <a:rPr lang="ru-RU" dirty="0" err="1" smtClean="0"/>
            <a:t>сімейних</a:t>
          </a:r>
          <a:r>
            <a:rPr lang="ru-RU" dirty="0" smtClean="0"/>
            <a:t> форм </a:t>
          </a:r>
          <a:r>
            <a:rPr lang="ru-RU" dirty="0" err="1" smtClean="0"/>
            <a:t>дозвілля</a:t>
          </a:r>
          <a:r>
            <a:rPr lang="ru-RU" dirty="0" smtClean="0"/>
            <a:t> у превентивному </a:t>
          </a:r>
          <a:r>
            <a:rPr lang="ru-RU" dirty="0" err="1" smtClean="0"/>
            <a:t>вихованні</a:t>
          </a:r>
          <a:r>
            <a:rPr lang="ru-RU" dirty="0" smtClean="0"/>
            <a:t> </a:t>
          </a:r>
          <a:r>
            <a:rPr lang="ru-RU" dirty="0" err="1" smtClean="0"/>
            <a:t>підлітків</a:t>
          </a:r>
          <a:r>
            <a:rPr lang="ru-RU" dirty="0" smtClean="0"/>
            <a:t>.</a:t>
          </a:r>
          <a:endParaRPr lang="ru-RU" dirty="0"/>
        </a:p>
      </dgm:t>
    </dgm:pt>
    <dgm:pt modelId="{C4F20CE4-E89E-46D8-A857-FA0C40C2C4D0}" type="parTrans" cxnId="{839E2AF3-1F5F-449B-B8A2-6E08FA3F2B8C}">
      <dgm:prSet/>
      <dgm:spPr/>
      <dgm:t>
        <a:bodyPr/>
        <a:lstStyle/>
        <a:p>
          <a:endParaRPr lang="ru-RU"/>
        </a:p>
      </dgm:t>
    </dgm:pt>
    <dgm:pt modelId="{8AF5CD07-8791-4B49-A6B0-3FE6E2FC2308}" type="sibTrans" cxnId="{839E2AF3-1F5F-449B-B8A2-6E08FA3F2B8C}">
      <dgm:prSet/>
      <dgm:spPr/>
      <dgm:t>
        <a:bodyPr/>
        <a:lstStyle/>
        <a:p>
          <a:endParaRPr lang="ru-RU"/>
        </a:p>
      </dgm:t>
    </dgm:pt>
    <dgm:pt modelId="{6EDA59F0-3442-4923-B1A1-9DD1845667C1}">
      <dgm:prSet/>
      <dgm:spPr/>
      <dgm:t>
        <a:bodyPr/>
        <a:lstStyle/>
        <a:p>
          <a:r>
            <a:rPr lang="uk-UA" dirty="0" smtClean="0"/>
            <a:t>виховання вольових якостей, формування активної життєвої позиції, здорового способу життя засобами фізичної культури, спорту та просвітницької роботи;</a:t>
          </a:r>
          <a:endParaRPr lang="ru-RU" dirty="0"/>
        </a:p>
      </dgm:t>
    </dgm:pt>
    <dgm:pt modelId="{18D185FB-6B40-432B-88D9-FB7A45CB5D42}" type="parTrans" cxnId="{F00E941B-C431-47AD-865C-89EE8F363C6C}">
      <dgm:prSet/>
      <dgm:spPr/>
      <dgm:t>
        <a:bodyPr/>
        <a:lstStyle/>
        <a:p>
          <a:endParaRPr lang="ru-RU"/>
        </a:p>
      </dgm:t>
    </dgm:pt>
    <dgm:pt modelId="{62C0AE00-8468-48AC-9B42-A4BAEC96769C}" type="sibTrans" cxnId="{F00E941B-C431-47AD-865C-89EE8F363C6C}">
      <dgm:prSet/>
      <dgm:spPr/>
      <dgm:t>
        <a:bodyPr/>
        <a:lstStyle/>
        <a:p>
          <a:endParaRPr lang="ru-RU"/>
        </a:p>
      </dgm:t>
    </dgm:pt>
    <dgm:pt modelId="{70DDEAFE-4CAF-4FAA-8832-1E24E7A6F8B3}" type="pres">
      <dgm:prSet presAssocID="{75C98CFE-987F-4485-BF45-84D506677E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55CA2-19B3-4855-AB0C-86E1D7871142}" type="pres">
      <dgm:prSet presAssocID="{75C98CFE-987F-4485-BF45-84D506677E1D}" presName="matrix" presStyleCnt="0"/>
      <dgm:spPr/>
    </dgm:pt>
    <dgm:pt modelId="{5AE482C3-C7F3-4C37-9CAD-86E5B9F9A8F9}" type="pres">
      <dgm:prSet presAssocID="{75C98CFE-987F-4485-BF45-84D506677E1D}" presName="tile1" presStyleLbl="node1" presStyleIdx="0" presStyleCnt="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0910C9F-F092-4DA0-B399-11D9D6CB78AA}" type="pres">
      <dgm:prSet presAssocID="{75C98CFE-987F-4485-BF45-84D506677E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5520C-B76D-4DA3-BAE7-819D87480F87}" type="pres">
      <dgm:prSet presAssocID="{75C98CFE-987F-4485-BF45-84D506677E1D}" presName="tile2" presStyleLbl="node1" presStyleIdx="1" presStyleCnt="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4B2B56A-53AD-4DA8-BE63-4152F0DB0F9F}" type="pres">
      <dgm:prSet presAssocID="{75C98CFE-987F-4485-BF45-84D506677E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19AF1-AC02-4A58-A17C-37F76F5961A6}" type="pres">
      <dgm:prSet presAssocID="{75C98CFE-987F-4485-BF45-84D506677E1D}" presName="tile3" presStyleLbl="node1" presStyleIdx="2" presStyleCnt="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115DA4B-2035-48CF-8F21-2F1B076BD9EA}" type="pres">
      <dgm:prSet presAssocID="{75C98CFE-987F-4485-BF45-84D506677E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E374C-17E4-43AA-A406-45D50F5BBE21}" type="pres">
      <dgm:prSet presAssocID="{75C98CFE-987F-4485-BF45-84D506677E1D}" presName="tile4" presStyleLbl="node1" presStyleIdx="3" presStyleCnt="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7B5337A-E323-494B-90A2-C53D0688BF14}" type="pres">
      <dgm:prSet presAssocID="{75C98CFE-987F-4485-BF45-84D506677E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267B6-80E5-4BFF-9C89-02A1B04793D3}" type="pres">
      <dgm:prSet presAssocID="{75C98CFE-987F-4485-BF45-84D506677E1D}" presName="centerTile" presStyleLbl="fgShp" presStyleIdx="0" presStyleCnt="1" custLinFactNeighborX="-2084" custLinFactNeighborY="-1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5243A-E873-4BB8-AC9D-2AF603A8E243}" type="presOf" srcId="{75C98CFE-987F-4485-BF45-84D506677E1D}" destId="{70DDEAFE-4CAF-4FAA-8832-1E24E7A6F8B3}" srcOrd="0" destOrd="0" presId="urn:microsoft.com/office/officeart/2005/8/layout/matrix1"/>
    <dgm:cxn modelId="{8E21DA60-D060-4CEB-9A8B-36B25E61D332}" type="presOf" srcId="{B9225E05-D8DD-49F4-B346-C929A179BD18}" destId="{679267B6-80E5-4BFF-9C89-02A1B04793D3}" srcOrd="0" destOrd="0" presId="urn:microsoft.com/office/officeart/2005/8/layout/matrix1"/>
    <dgm:cxn modelId="{973EF934-9743-42B3-A59F-F85BE6F2F327}" type="presOf" srcId="{685B66CC-2EE6-43D1-A738-7957907EB57E}" destId="{4BDE374C-17E4-43AA-A406-45D50F5BBE21}" srcOrd="0" destOrd="0" presId="urn:microsoft.com/office/officeart/2005/8/layout/matrix1"/>
    <dgm:cxn modelId="{4E50B87C-45DB-49BD-9977-F1AD7C48177B}" type="presOf" srcId="{6EDA59F0-3442-4923-B1A1-9DD1845667C1}" destId="{84B2B56A-53AD-4DA8-BE63-4152F0DB0F9F}" srcOrd="1" destOrd="0" presId="urn:microsoft.com/office/officeart/2005/8/layout/matrix1"/>
    <dgm:cxn modelId="{96E22431-6C91-4A46-80C5-FD49C58F4A2D}" type="presOf" srcId="{817B4916-F148-4FDE-9512-B91F574C9622}" destId="{3E719AF1-AC02-4A58-A17C-37F76F5961A6}" srcOrd="0" destOrd="0" presId="urn:microsoft.com/office/officeart/2005/8/layout/matrix1"/>
    <dgm:cxn modelId="{0425D6C2-58D0-4550-9E45-4E463AA8AEC1}" type="presOf" srcId="{685B66CC-2EE6-43D1-A738-7957907EB57E}" destId="{C7B5337A-E323-494B-90A2-C53D0688BF14}" srcOrd="1" destOrd="0" presId="urn:microsoft.com/office/officeart/2005/8/layout/matrix1"/>
    <dgm:cxn modelId="{839E2AF3-1F5F-449B-B8A2-6E08FA3F2B8C}" srcId="{B9225E05-D8DD-49F4-B346-C929A179BD18}" destId="{685B66CC-2EE6-43D1-A738-7957907EB57E}" srcOrd="3" destOrd="0" parTransId="{C4F20CE4-E89E-46D8-A857-FA0C40C2C4D0}" sibTransId="{8AF5CD07-8791-4B49-A6B0-3FE6E2FC2308}"/>
    <dgm:cxn modelId="{F00E941B-C431-47AD-865C-89EE8F363C6C}" srcId="{B9225E05-D8DD-49F4-B346-C929A179BD18}" destId="{6EDA59F0-3442-4923-B1A1-9DD1845667C1}" srcOrd="1" destOrd="0" parTransId="{18D185FB-6B40-432B-88D9-FB7A45CB5D42}" sibTransId="{62C0AE00-8468-48AC-9B42-A4BAEC96769C}"/>
    <dgm:cxn modelId="{9BDB0818-F489-442C-98B7-77BAADF00EC2}" srcId="{B9225E05-D8DD-49F4-B346-C929A179BD18}" destId="{A45F787F-A7CE-4C33-93E4-DFDBF52D6240}" srcOrd="0" destOrd="0" parTransId="{EDA69F78-8070-4F52-9394-0B0A9A0C57AF}" sibTransId="{6FECC138-6D55-4FC4-B0C1-777EB6206681}"/>
    <dgm:cxn modelId="{DBD94443-246C-496C-8677-911B12E21A15}" srcId="{B9225E05-D8DD-49F4-B346-C929A179BD18}" destId="{817B4916-F148-4FDE-9512-B91F574C9622}" srcOrd="2" destOrd="0" parTransId="{EEE59BCB-6AC8-463C-A676-C22FEB2047A7}" sibTransId="{1567594B-2CBE-4D1F-A4AC-C5CE10983D58}"/>
    <dgm:cxn modelId="{10340B33-F2B2-4F09-BDBA-C04AE76AC5D2}" type="presOf" srcId="{6EDA59F0-3442-4923-B1A1-9DD1845667C1}" destId="{EA25520C-B76D-4DA3-BAE7-819D87480F87}" srcOrd="0" destOrd="0" presId="urn:microsoft.com/office/officeart/2005/8/layout/matrix1"/>
    <dgm:cxn modelId="{A997C510-CDE8-4F4F-8C5B-A9F304B42A68}" type="presOf" srcId="{A45F787F-A7CE-4C33-93E4-DFDBF52D6240}" destId="{C0910C9F-F092-4DA0-B399-11D9D6CB78AA}" srcOrd="1" destOrd="0" presId="urn:microsoft.com/office/officeart/2005/8/layout/matrix1"/>
    <dgm:cxn modelId="{4FC1FFEE-101E-435A-8C6B-76BF2218BCE2}" type="presOf" srcId="{817B4916-F148-4FDE-9512-B91F574C9622}" destId="{2115DA4B-2035-48CF-8F21-2F1B076BD9EA}" srcOrd="1" destOrd="0" presId="urn:microsoft.com/office/officeart/2005/8/layout/matrix1"/>
    <dgm:cxn modelId="{9A5CC915-C318-4C81-880C-79E3C2939EA5}" type="presOf" srcId="{A45F787F-A7CE-4C33-93E4-DFDBF52D6240}" destId="{5AE482C3-C7F3-4C37-9CAD-86E5B9F9A8F9}" srcOrd="0" destOrd="0" presId="urn:microsoft.com/office/officeart/2005/8/layout/matrix1"/>
    <dgm:cxn modelId="{4233B31B-9522-41C3-B4E8-0379F3351588}" srcId="{75C98CFE-987F-4485-BF45-84D506677E1D}" destId="{B9225E05-D8DD-49F4-B346-C929A179BD18}" srcOrd="0" destOrd="0" parTransId="{F28DF2A4-D95F-47D3-9399-2E16059338EC}" sibTransId="{C7C35885-04FF-41CC-B698-7AF711303771}"/>
    <dgm:cxn modelId="{354DAFF9-837C-49A8-BB8A-B6F8B768E605}" type="presParOf" srcId="{70DDEAFE-4CAF-4FAA-8832-1E24E7A6F8B3}" destId="{8EA55CA2-19B3-4855-AB0C-86E1D7871142}" srcOrd="0" destOrd="0" presId="urn:microsoft.com/office/officeart/2005/8/layout/matrix1"/>
    <dgm:cxn modelId="{8A29AF85-BA01-4D5A-B16A-F9EF65F92E1F}" type="presParOf" srcId="{8EA55CA2-19B3-4855-AB0C-86E1D7871142}" destId="{5AE482C3-C7F3-4C37-9CAD-86E5B9F9A8F9}" srcOrd="0" destOrd="0" presId="urn:microsoft.com/office/officeart/2005/8/layout/matrix1"/>
    <dgm:cxn modelId="{54EE677C-0480-4809-AA84-45E15A67301F}" type="presParOf" srcId="{8EA55CA2-19B3-4855-AB0C-86E1D7871142}" destId="{C0910C9F-F092-4DA0-B399-11D9D6CB78AA}" srcOrd="1" destOrd="0" presId="urn:microsoft.com/office/officeart/2005/8/layout/matrix1"/>
    <dgm:cxn modelId="{75A10338-89E5-4CE0-9CDA-A6703283CA52}" type="presParOf" srcId="{8EA55CA2-19B3-4855-AB0C-86E1D7871142}" destId="{EA25520C-B76D-4DA3-BAE7-819D87480F87}" srcOrd="2" destOrd="0" presId="urn:microsoft.com/office/officeart/2005/8/layout/matrix1"/>
    <dgm:cxn modelId="{17866176-9667-4439-8E45-3F7C061499AA}" type="presParOf" srcId="{8EA55CA2-19B3-4855-AB0C-86E1D7871142}" destId="{84B2B56A-53AD-4DA8-BE63-4152F0DB0F9F}" srcOrd="3" destOrd="0" presId="urn:microsoft.com/office/officeart/2005/8/layout/matrix1"/>
    <dgm:cxn modelId="{BFB00769-E4C3-429E-B4BE-0C4B99F56F2E}" type="presParOf" srcId="{8EA55CA2-19B3-4855-AB0C-86E1D7871142}" destId="{3E719AF1-AC02-4A58-A17C-37F76F5961A6}" srcOrd="4" destOrd="0" presId="urn:microsoft.com/office/officeart/2005/8/layout/matrix1"/>
    <dgm:cxn modelId="{F00FFEED-5432-4144-9686-50FA5D497425}" type="presParOf" srcId="{8EA55CA2-19B3-4855-AB0C-86E1D7871142}" destId="{2115DA4B-2035-48CF-8F21-2F1B076BD9EA}" srcOrd="5" destOrd="0" presId="urn:microsoft.com/office/officeart/2005/8/layout/matrix1"/>
    <dgm:cxn modelId="{2C0CB7F9-14DA-43FC-B117-1DC67BAE6335}" type="presParOf" srcId="{8EA55CA2-19B3-4855-AB0C-86E1D7871142}" destId="{4BDE374C-17E4-43AA-A406-45D50F5BBE21}" srcOrd="6" destOrd="0" presId="urn:microsoft.com/office/officeart/2005/8/layout/matrix1"/>
    <dgm:cxn modelId="{024C0980-8F88-426C-A9B0-E3ED2353EDA5}" type="presParOf" srcId="{8EA55CA2-19B3-4855-AB0C-86E1D7871142}" destId="{C7B5337A-E323-494B-90A2-C53D0688BF14}" srcOrd="7" destOrd="0" presId="urn:microsoft.com/office/officeart/2005/8/layout/matrix1"/>
    <dgm:cxn modelId="{58D173CC-B6AE-40B5-9210-880E9400926B}" type="presParOf" srcId="{70DDEAFE-4CAF-4FAA-8832-1E24E7A6F8B3}" destId="{679267B6-80E5-4BFF-9C89-02A1B04793D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98368F-2E9E-4D1B-8CFF-D0816999CB46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FFD76BE-3A0F-47EF-829D-24D306522E9F}">
      <dgm:prSet phldrT="[Текст]"/>
      <dgm:spPr/>
      <dgm:t>
        <a:bodyPr/>
        <a:lstStyle/>
        <a:p>
          <a:r>
            <a:rPr lang="uk-UA" dirty="0" smtClean="0"/>
            <a:t>Суб’єкти</a:t>
          </a:r>
          <a:endParaRPr lang="ru-RU" dirty="0"/>
        </a:p>
      </dgm:t>
    </dgm:pt>
    <dgm:pt modelId="{7833E294-685F-42AE-A737-B91A6459A083}" type="parTrans" cxnId="{A7A327E5-C543-411E-9D75-5A871B17616F}">
      <dgm:prSet/>
      <dgm:spPr/>
      <dgm:t>
        <a:bodyPr/>
        <a:lstStyle/>
        <a:p>
          <a:endParaRPr lang="ru-RU"/>
        </a:p>
      </dgm:t>
    </dgm:pt>
    <dgm:pt modelId="{45375445-FC88-4EC1-88AC-F0C911691B65}" type="sibTrans" cxnId="{A7A327E5-C543-411E-9D75-5A871B17616F}">
      <dgm:prSet/>
      <dgm:spPr/>
      <dgm:t>
        <a:bodyPr/>
        <a:lstStyle/>
        <a:p>
          <a:endParaRPr lang="ru-RU"/>
        </a:p>
      </dgm:t>
    </dgm:pt>
    <dgm:pt modelId="{388AE5C9-665E-4B23-B502-8D2C82BFCEC7}">
      <dgm:prSet phldrT="[Текст]" custT="1"/>
      <dgm:spPr/>
      <dgm:t>
        <a:bodyPr/>
        <a:lstStyle/>
        <a:p>
          <a:r>
            <a:rPr lang="uk-UA" sz="2000" dirty="0" smtClean="0"/>
            <a:t>батьки</a:t>
          </a:r>
          <a:endParaRPr lang="ru-RU" sz="2000" dirty="0"/>
        </a:p>
      </dgm:t>
    </dgm:pt>
    <dgm:pt modelId="{C7808B4C-738D-4FFD-8912-90EAAE16AB6B}" type="parTrans" cxnId="{A5BF3E93-60EF-4679-8FE5-CB67F2501C1D}">
      <dgm:prSet/>
      <dgm:spPr/>
      <dgm:t>
        <a:bodyPr/>
        <a:lstStyle/>
        <a:p>
          <a:endParaRPr lang="ru-RU"/>
        </a:p>
      </dgm:t>
    </dgm:pt>
    <dgm:pt modelId="{EDF579CF-7F73-411F-A9F4-0D1155826BD2}" type="sibTrans" cxnId="{A5BF3E93-60EF-4679-8FE5-CB67F2501C1D}">
      <dgm:prSet/>
      <dgm:spPr/>
      <dgm:t>
        <a:bodyPr/>
        <a:lstStyle/>
        <a:p>
          <a:endParaRPr lang="ru-RU"/>
        </a:p>
      </dgm:t>
    </dgm:pt>
    <dgm:pt modelId="{E62655A0-4386-4E9C-9B0B-3CE43E113EC9}">
      <dgm:prSet phldrT="[Текст]" custT="1"/>
      <dgm:spPr/>
      <dgm:t>
        <a:bodyPr/>
        <a:lstStyle/>
        <a:p>
          <a:r>
            <a:rPr lang="uk-UA" sz="2000" dirty="0" smtClean="0"/>
            <a:t>учні</a:t>
          </a:r>
          <a:endParaRPr lang="ru-RU" sz="2000" dirty="0"/>
        </a:p>
      </dgm:t>
    </dgm:pt>
    <dgm:pt modelId="{82DC775D-B053-494B-BDC2-4E33254399DF}" type="parTrans" cxnId="{0F805447-19B6-411F-A9DF-35207D39D5DE}">
      <dgm:prSet/>
      <dgm:spPr/>
      <dgm:t>
        <a:bodyPr/>
        <a:lstStyle/>
        <a:p>
          <a:endParaRPr lang="ru-RU"/>
        </a:p>
      </dgm:t>
    </dgm:pt>
    <dgm:pt modelId="{89D24144-7F2F-4255-8331-3E48D249167E}" type="sibTrans" cxnId="{0F805447-19B6-411F-A9DF-35207D39D5DE}">
      <dgm:prSet/>
      <dgm:spPr/>
      <dgm:t>
        <a:bodyPr/>
        <a:lstStyle/>
        <a:p>
          <a:endParaRPr lang="ru-RU"/>
        </a:p>
      </dgm:t>
    </dgm:pt>
    <dgm:pt modelId="{6FB6C383-3BE2-4A94-B0BD-B113AD0068C8}">
      <dgm:prSet phldrT="[Текст]" custT="1"/>
      <dgm:spPr/>
      <dgm:t>
        <a:bodyPr/>
        <a:lstStyle/>
        <a:p>
          <a:r>
            <a:rPr lang="uk-UA" sz="2000" dirty="0" smtClean="0"/>
            <a:t>педагоги</a:t>
          </a:r>
          <a:endParaRPr lang="ru-RU" sz="2000" dirty="0"/>
        </a:p>
      </dgm:t>
    </dgm:pt>
    <dgm:pt modelId="{F5E75BF0-7940-4576-B740-F6F16A041B80}" type="parTrans" cxnId="{6968CBC1-5759-4AF4-8A09-39CDC3CB6DCE}">
      <dgm:prSet/>
      <dgm:spPr/>
      <dgm:t>
        <a:bodyPr/>
        <a:lstStyle/>
        <a:p>
          <a:endParaRPr lang="ru-RU"/>
        </a:p>
      </dgm:t>
    </dgm:pt>
    <dgm:pt modelId="{ABE1858B-8838-4796-8300-33CD1C49FF63}" type="sibTrans" cxnId="{6968CBC1-5759-4AF4-8A09-39CDC3CB6DCE}">
      <dgm:prSet/>
      <dgm:spPr/>
      <dgm:t>
        <a:bodyPr/>
        <a:lstStyle/>
        <a:p>
          <a:endParaRPr lang="ru-RU"/>
        </a:p>
      </dgm:t>
    </dgm:pt>
    <dgm:pt modelId="{9F6836DE-7F49-4C32-9B8B-1A87E201BAEF}">
      <dgm:prSet phldrT="[Текст]" custT="1"/>
      <dgm:spPr/>
      <dgm:t>
        <a:bodyPr/>
        <a:lstStyle/>
        <a:p>
          <a:r>
            <a:rPr lang="uk-UA" sz="1800" dirty="0" smtClean="0"/>
            <a:t>громадськість</a:t>
          </a:r>
          <a:endParaRPr lang="ru-RU" sz="1800" dirty="0"/>
        </a:p>
      </dgm:t>
    </dgm:pt>
    <dgm:pt modelId="{DA96A6FD-10B7-450B-816A-BCC9D37E0BEA}" type="parTrans" cxnId="{64B7365C-D537-4CF4-AAE7-89970C964873}">
      <dgm:prSet/>
      <dgm:spPr/>
      <dgm:t>
        <a:bodyPr/>
        <a:lstStyle/>
        <a:p>
          <a:endParaRPr lang="ru-RU"/>
        </a:p>
      </dgm:t>
    </dgm:pt>
    <dgm:pt modelId="{694EECD6-4E86-4C6A-A333-8EA38A7D0255}" type="sibTrans" cxnId="{64B7365C-D537-4CF4-AAE7-89970C964873}">
      <dgm:prSet/>
      <dgm:spPr/>
      <dgm:t>
        <a:bodyPr/>
        <a:lstStyle/>
        <a:p>
          <a:endParaRPr lang="ru-RU"/>
        </a:p>
      </dgm:t>
    </dgm:pt>
    <dgm:pt modelId="{9DB9FF6C-8B0F-4193-BC97-90BA5FF4AD35}" type="pres">
      <dgm:prSet presAssocID="{CC98368F-2E9E-4D1B-8CFF-D0816999CB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2B129C-D460-45D3-8EC9-E8FE5B5A7A2C}" type="pres">
      <dgm:prSet presAssocID="{4FFD76BE-3A0F-47EF-829D-24D306522E9F}" presName="centerShape" presStyleLbl="node0" presStyleIdx="0" presStyleCnt="1" custScaleX="130203"/>
      <dgm:spPr/>
      <dgm:t>
        <a:bodyPr/>
        <a:lstStyle/>
        <a:p>
          <a:endParaRPr lang="ru-RU"/>
        </a:p>
      </dgm:t>
    </dgm:pt>
    <dgm:pt modelId="{A246CD63-0EF1-4567-A332-BF25000DB0BC}" type="pres">
      <dgm:prSet presAssocID="{C7808B4C-738D-4FFD-8912-90EAAE16AB6B}" presName="Name9" presStyleLbl="parChTrans1D2" presStyleIdx="0" presStyleCnt="4"/>
      <dgm:spPr/>
      <dgm:t>
        <a:bodyPr/>
        <a:lstStyle/>
        <a:p>
          <a:endParaRPr lang="ru-RU"/>
        </a:p>
      </dgm:t>
    </dgm:pt>
    <dgm:pt modelId="{D59126B1-7D3C-406B-BCD8-48F702C7B5C0}" type="pres">
      <dgm:prSet presAssocID="{C7808B4C-738D-4FFD-8912-90EAAE16AB6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1476246-7A10-4A9A-B5F2-2C5EEF4A5859}" type="pres">
      <dgm:prSet presAssocID="{388AE5C9-665E-4B23-B502-8D2C82BFCEC7}" presName="node" presStyleLbl="node1" presStyleIdx="0" presStyleCnt="4" custScaleX="187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996B2-6CCB-43D5-8FE7-27E93E5E03BF}" type="pres">
      <dgm:prSet presAssocID="{82DC775D-B053-494B-BDC2-4E33254399DF}" presName="Name9" presStyleLbl="parChTrans1D2" presStyleIdx="1" presStyleCnt="4"/>
      <dgm:spPr/>
      <dgm:t>
        <a:bodyPr/>
        <a:lstStyle/>
        <a:p>
          <a:endParaRPr lang="ru-RU"/>
        </a:p>
      </dgm:t>
    </dgm:pt>
    <dgm:pt modelId="{8A5659AA-B138-4886-9C96-EB2A938ADA2E}" type="pres">
      <dgm:prSet presAssocID="{82DC775D-B053-494B-BDC2-4E33254399D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946A9FB-AD89-4114-A228-7DD0E5097675}" type="pres">
      <dgm:prSet presAssocID="{E62655A0-4386-4E9C-9B0B-3CE43E113EC9}" presName="node" presStyleLbl="node1" presStyleIdx="1" presStyleCnt="4" custScaleX="158282" custRadScaleRad="156382" custRadScaleInc="-6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4F028-009C-408A-9013-A5F4A5916388}" type="pres">
      <dgm:prSet presAssocID="{F5E75BF0-7940-4576-B740-F6F16A041B80}" presName="Name9" presStyleLbl="parChTrans1D2" presStyleIdx="2" presStyleCnt="4"/>
      <dgm:spPr/>
      <dgm:t>
        <a:bodyPr/>
        <a:lstStyle/>
        <a:p>
          <a:endParaRPr lang="ru-RU"/>
        </a:p>
      </dgm:t>
    </dgm:pt>
    <dgm:pt modelId="{B7050DBD-5B17-44DC-BD41-BF68C584073B}" type="pres">
      <dgm:prSet presAssocID="{F5E75BF0-7940-4576-B740-F6F16A041B8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7DE9C98-C92C-4586-91E0-949F70F72F68}" type="pres">
      <dgm:prSet presAssocID="{6FB6C383-3BE2-4A94-B0BD-B113AD0068C8}" presName="node" presStyleLbl="node1" presStyleIdx="2" presStyleCnt="4" custScaleX="167950" custScaleY="112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A3DCD-FAC1-4B52-B83F-1D7CDC66152C}" type="pres">
      <dgm:prSet presAssocID="{DA96A6FD-10B7-450B-816A-BCC9D37E0BEA}" presName="Name9" presStyleLbl="parChTrans1D2" presStyleIdx="3" presStyleCnt="4"/>
      <dgm:spPr/>
      <dgm:t>
        <a:bodyPr/>
        <a:lstStyle/>
        <a:p>
          <a:endParaRPr lang="ru-RU"/>
        </a:p>
      </dgm:t>
    </dgm:pt>
    <dgm:pt modelId="{7D895943-C754-4FF2-9D29-9A0E9DFB9CB0}" type="pres">
      <dgm:prSet presAssocID="{DA96A6FD-10B7-450B-816A-BCC9D37E0BE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CFB0A8C-49AE-499B-8513-18CC1EFDB13A}" type="pres">
      <dgm:prSet presAssocID="{9F6836DE-7F49-4C32-9B8B-1A87E201BAEF}" presName="node" presStyleLbl="node1" presStyleIdx="3" presStyleCnt="4" custScaleX="166405" custRadScaleRad="149190" custRadScaleInc="-4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F6163-C160-4714-BE47-B029ADEA8852}" type="presOf" srcId="{DA96A6FD-10B7-450B-816A-BCC9D37E0BEA}" destId="{6ADA3DCD-FAC1-4B52-B83F-1D7CDC66152C}" srcOrd="0" destOrd="0" presId="urn:microsoft.com/office/officeart/2005/8/layout/radial1"/>
    <dgm:cxn modelId="{51FEF08F-0AA4-43AD-B6E4-4A1B66E5C517}" type="presOf" srcId="{9F6836DE-7F49-4C32-9B8B-1A87E201BAEF}" destId="{9CFB0A8C-49AE-499B-8513-18CC1EFDB13A}" srcOrd="0" destOrd="0" presId="urn:microsoft.com/office/officeart/2005/8/layout/radial1"/>
    <dgm:cxn modelId="{11545883-C29D-44DC-93ED-6D02E4748300}" type="presOf" srcId="{6FB6C383-3BE2-4A94-B0BD-B113AD0068C8}" destId="{C7DE9C98-C92C-4586-91E0-949F70F72F68}" srcOrd="0" destOrd="0" presId="urn:microsoft.com/office/officeart/2005/8/layout/radial1"/>
    <dgm:cxn modelId="{E6835CE1-81D9-4F07-B1BA-5EA0C7574D54}" type="presOf" srcId="{C7808B4C-738D-4FFD-8912-90EAAE16AB6B}" destId="{D59126B1-7D3C-406B-BCD8-48F702C7B5C0}" srcOrd="1" destOrd="0" presId="urn:microsoft.com/office/officeart/2005/8/layout/radial1"/>
    <dgm:cxn modelId="{0F805447-19B6-411F-A9DF-35207D39D5DE}" srcId="{4FFD76BE-3A0F-47EF-829D-24D306522E9F}" destId="{E62655A0-4386-4E9C-9B0B-3CE43E113EC9}" srcOrd="1" destOrd="0" parTransId="{82DC775D-B053-494B-BDC2-4E33254399DF}" sibTransId="{89D24144-7F2F-4255-8331-3E48D249167E}"/>
    <dgm:cxn modelId="{F5D03233-54E2-4255-BDA7-36C7E7961630}" type="presOf" srcId="{388AE5C9-665E-4B23-B502-8D2C82BFCEC7}" destId="{D1476246-7A10-4A9A-B5F2-2C5EEF4A5859}" srcOrd="0" destOrd="0" presId="urn:microsoft.com/office/officeart/2005/8/layout/radial1"/>
    <dgm:cxn modelId="{2A0C7D5E-12E1-42B6-9F61-D13926985FA2}" type="presOf" srcId="{DA96A6FD-10B7-450B-816A-BCC9D37E0BEA}" destId="{7D895943-C754-4FF2-9D29-9A0E9DFB9CB0}" srcOrd="1" destOrd="0" presId="urn:microsoft.com/office/officeart/2005/8/layout/radial1"/>
    <dgm:cxn modelId="{065EB851-0A56-4AC2-AE03-CFF2F578CBC7}" type="presOf" srcId="{C7808B4C-738D-4FFD-8912-90EAAE16AB6B}" destId="{A246CD63-0EF1-4567-A332-BF25000DB0BC}" srcOrd="0" destOrd="0" presId="urn:microsoft.com/office/officeart/2005/8/layout/radial1"/>
    <dgm:cxn modelId="{750FD352-89E3-40B5-A2F9-8EC6FF95FCF9}" type="presOf" srcId="{F5E75BF0-7940-4576-B740-F6F16A041B80}" destId="{B7050DBD-5B17-44DC-BD41-BF68C584073B}" srcOrd="1" destOrd="0" presId="urn:microsoft.com/office/officeart/2005/8/layout/radial1"/>
    <dgm:cxn modelId="{6935ADDA-6D66-433C-8E3B-A6C108563BDC}" type="presOf" srcId="{CC98368F-2E9E-4D1B-8CFF-D0816999CB46}" destId="{9DB9FF6C-8B0F-4193-BC97-90BA5FF4AD35}" srcOrd="0" destOrd="0" presId="urn:microsoft.com/office/officeart/2005/8/layout/radial1"/>
    <dgm:cxn modelId="{6C9FF1CE-3161-467C-8B1F-0825F1301892}" type="presOf" srcId="{82DC775D-B053-494B-BDC2-4E33254399DF}" destId="{CCC996B2-6CCB-43D5-8FE7-27E93E5E03BF}" srcOrd="0" destOrd="0" presId="urn:microsoft.com/office/officeart/2005/8/layout/radial1"/>
    <dgm:cxn modelId="{64B7365C-D537-4CF4-AAE7-89970C964873}" srcId="{4FFD76BE-3A0F-47EF-829D-24D306522E9F}" destId="{9F6836DE-7F49-4C32-9B8B-1A87E201BAEF}" srcOrd="3" destOrd="0" parTransId="{DA96A6FD-10B7-450B-816A-BCC9D37E0BEA}" sibTransId="{694EECD6-4E86-4C6A-A333-8EA38A7D0255}"/>
    <dgm:cxn modelId="{C5BB6C15-C459-4510-B7E7-17EE1B434DD2}" type="presOf" srcId="{F5E75BF0-7940-4576-B740-F6F16A041B80}" destId="{2064F028-009C-408A-9013-A5F4A5916388}" srcOrd="0" destOrd="0" presId="urn:microsoft.com/office/officeart/2005/8/layout/radial1"/>
    <dgm:cxn modelId="{A7A327E5-C543-411E-9D75-5A871B17616F}" srcId="{CC98368F-2E9E-4D1B-8CFF-D0816999CB46}" destId="{4FFD76BE-3A0F-47EF-829D-24D306522E9F}" srcOrd="0" destOrd="0" parTransId="{7833E294-685F-42AE-A737-B91A6459A083}" sibTransId="{45375445-FC88-4EC1-88AC-F0C911691B65}"/>
    <dgm:cxn modelId="{6968CBC1-5759-4AF4-8A09-39CDC3CB6DCE}" srcId="{4FFD76BE-3A0F-47EF-829D-24D306522E9F}" destId="{6FB6C383-3BE2-4A94-B0BD-B113AD0068C8}" srcOrd="2" destOrd="0" parTransId="{F5E75BF0-7940-4576-B740-F6F16A041B80}" sibTransId="{ABE1858B-8838-4796-8300-33CD1C49FF63}"/>
    <dgm:cxn modelId="{1505EA63-FEC0-4862-B4C7-810A95B6FE3E}" type="presOf" srcId="{4FFD76BE-3A0F-47EF-829D-24D306522E9F}" destId="{D62B129C-D460-45D3-8EC9-E8FE5B5A7A2C}" srcOrd="0" destOrd="0" presId="urn:microsoft.com/office/officeart/2005/8/layout/radial1"/>
    <dgm:cxn modelId="{F48FA144-17D4-4789-A47F-9E679D83BE0B}" type="presOf" srcId="{82DC775D-B053-494B-BDC2-4E33254399DF}" destId="{8A5659AA-B138-4886-9C96-EB2A938ADA2E}" srcOrd="1" destOrd="0" presId="urn:microsoft.com/office/officeart/2005/8/layout/radial1"/>
    <dgm:cxn modelId="{71D0A586-1D07-4B8D-976E-9449E12C53A9}" type="presOf" srcId="{E62655A0-4386-4E9C-9B0B-3CE43E113EC9}" destId="{3946A9FB-AD89-4114-A228-7DD0E5097675}" srcOrd="0" destOrd="0" presId="urn:microsoft.com/office/officeart/2005/8/layout/radial1"/>
    <dgm:cxn modelId="{A5BF3E93-60EF-4679-8FE5-CB67F2501C1D}" srcId="{4FFD76BE-3A0F-47EF-829D-24D306522E9F}" destId="{388AE5C9-665E-4B23-B502-8D2C82BFCEC7}" srcOrd="0" destOrd="0" parTransId="{C7808B4C-738D-4FFD-8912-90EAAE16AB6B}" sibTransId="{EDF579CF-7F73-411F-A9F4-0D1155826BD2}"/>
    <dgm:cxn modelId="{32C4B247-859B-4ABA-99E9-B765595A8683}" type="presParOf" srcId="{9DB9FF6C-8B0F-4193-BC97-90BA5FF4AD35}" destId="{D62B129C-D460-45D3-8EC9-E8FE5B5A7A2C}" srcOrd="0" destOrd="0" presId="urn:microsoft.com/office/officeart/2005/8/layout/radial1"/>
    <dgm:cxn modelId="{6D8AB264-C083-41FB-9B18-A6CD67129125}" type="presParOf" srcId="{9DB9FF6C-8B0F-4193-BC97-90BA5FF4AD35}" destId="{A246CD63-0EF1-4567-A332-BF25000DB0BC}" srcOrd="1" destOrd="0" presId="urn:microsoft.com/office/officeart/2005/8/layout/radial1"/>
    <dgm:cxn modelId="{2C6B3670-203B-40EB-9A5F-192E8B5D5196}" type="presParOf" srcId="{A246CD63-0EF1-4567-A332-BF25000DB0BC}" destId="{D59126B1-7D3C-406B-BCD8-48F702C7B5C0}" srcOrd="0" destOrd="0" presId="urn:microsoft.com/office/officeart/2005/8/layout/radial1"/>
    <dgm:cxn modelId="{4A7904BA-B83A-4DDB-A9D9-45C3D203BBFF}" type="presParOf" srcId="{9DB9FF6C-8B0F-4193-BC97-90BA5FF4AD35}" destId="{D1476246-7A10-4A9A-B5F2-2C5EEF4A5859}" srcOrd="2" destOrd="0" presId="urn:microsoft.com/office/officeart/2005/8/layout/radial1"/>
    <dgm:cxn modelId="{2742D879-17A6-41B7-BD60-F58E13A58EBC}" type="presParOf" srcId="{9DB9FF6C-8B0F-4193-BC97-90BA5FF4AD35}" destId="{CCC996B2-6CCB-43D5-8FE7-27E93E5E03BF}" srcOrd="3" destOrd="0" presId="urn:microsoft.com/office/officeart/2005/8/layout/radial1"/>
    <dgm:cxn modelId="{606D0AD9-25F9-49CD-BFF7-CDA8FA15BD15}" type="presParOf" srcId="{CCC996B2-6CCB-43D5-8FE7-27E93E5E03BF}" destId="{8A5659AA-B138-4886-9C96-EB2A938ADA2E}" srcOrd="0" destOrd="0" presId="urn:microsoft.com/office/officeart/2005/8/layout/radial1"/>
    <dgm:cxn modelId="{4B8B850B-7A92-4F37-A2BB-C756A7FB90CE}" type="presParOf" srcId="{9DB9FF6C-8B0F-4193-BC97-90BA5FF4AD35}" destId="{3946A9FB-AD89-4114-A228-7DD0E5097675}" srcOrd="4" destOrd="0" presId="urn:microsoft.com/office/officeart/2005/8/layout/radial1"/>
    <dgm:cxn modelId="{7B2BF28B-A8F1-4C68-AA37-B5DD8D5104ED}" type="presParOf" srcId="{9DB9FF6C-8B0F-4193-BC97-90BA5FF4AD35}" destId="{2064F028-009C-408A-9013-A5F4A5916388}" srcOrd="5" destOrd="0" presId="urn:microsoft.com/office/officeart/2005/8/layout/radial1"/>
    <dgm:cxn modelId="{12C2F3B9-0398-4915-B33D-0135BB74EBC9}" type="presParOf" srcId="{2064F028-009C-408A-9013-A5F4A5916388}" destId="{B7050DBD-5B17-44DC-BD41-BF68C584073B}" srcOrd="0" destOrd="0" presId="urn:microsoft.com/office/officeart/2005/8/layout/radial1"/>
    <dgm:cxn modelId="{FDC7BB30-6156-4844-9AC8-8F38AEF42FBC}" type="presParOf" srcId="{9DB9FF6C-8B0F-4193-BC97-90BA5FF4AD35}" destId="{C7DE9C98-C92C-4586-91E0-949F70F72F68}" srcOrd="6" destOrd="0" presId="urn:microsoft.com/office/officeart/2005/8/layout/radial1"/>
    <dgm:cxn modelId="{C6091930-837B-436A-9B34-9F5F2025A824}" type="presParOf" srcId="{9DB9FF6C-8B0F-4193-BC97-90BA5FF4AD35}" destId="{6ADA3DCD-FAC1-4B52-B83F-1D7CDC66152C}" srcOrd="7" destOrd="0" presId="urn:microsoft.com/office/officeart/2005/8/layout/radial1"/>
    <dgm:cxn modelId="{7FDDFCE3-F425-4082-BE93-1EBAACDE32A6}" type="presParOf" srcId="{6ADA3DCD-FAC1-4B52-B83F-1D7CDC66152C}" destId="{7D895943-C754-4FF2-9D29-9A0E9DFB9CB0}" srcOrd="0" destOrd="0" presId="urn:microsoft.com/office/officeart/2005/8/layout/radial1"/>
    <dgm:cxn modelId="{AE3B916C-5234-4002-BAC3-401F3A06B2E9}" type="presParOf" srcId="{9DB9FF6C-8B0F-4193-BC97-90BA5FF4AD35}" destId="{9CFB0A8C-49AE-499B-8513-18CC1EFDB13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E54023-7385-4332-9CA8-8DEE576BF76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6A0D865-7259-457F-BBED-87769185290E}">
      <dgm:prSet phldrT="[Текст]" custT="1"/>
      <dgm:spPr/>
      <dgm:t>
        <a:bodyPr/>
        <a:lstStyle/>
        <a:p>
          <a:r>
            <a:rPr lang="uk-UA" sz="1400" dirty="0" smtClean="0"/>
            <a:t>Заступник директора з виховної роботи</a:t>
          </a:r>
          <a:endParaRPr lang="ru-RU" sz="1400" dirty="0"/>
        </a:p>
      </dgm:t>
    </dgm:pt>
    <dgm:pt modelId="{DBCAF7AB-78FF-49DE-80F9-4E9831BE9C7C}" type="parTrans" cxnId="{D373CC43-F94A-4129-9450-0E7CEF0B7428}">
      <dgm:prSet/>
      <dgm:spPr/>
      <dgm:t>
        <a:bodyPr/>
        <a:lstStyle/>
        <a:p>
          <a:endParaRPr lang="ru-RU"/>
        </a:p>
      </dgm:t>
    </dgm:pt>
    <dgm:pt modelId="{12C99F60-B2E7-4BF0-90BD-D6377AB5F939}" type="sibTrans" cxnId="{D373CC43-F94A-4129-9450-0E7CEF0B7428}">
      <dgm:prSet/>
      <dgm:spPr/>
      <dgm:t>
        <a:bodyPr/>
        <a:lstStyle/>
        <a:p>
          <a:endParaRPr lang="ru-RU"/>
        </a:p>
      </dgm:t>
    </dgm:pt>
    <dgm:pt modelId="{6729F40A-5152-4D1E-BACF-BDD2672FBE37}">
      <dgm:prSet phldrT="[Текст]" custT="1"/>
      <dgm:spPr/>
      <dgm:t>
        <a:bodyPr/>
        <a:lstStyle/>
        <a:p>
          <a:r>
            <a:rPr lang="uk-UA" sz="1400" dirty="0" smtClean="0"/>
            <a:t>Директор </a:t>
          </a:r>
          <a:endParaRPr lang="ru-RU" sz="1400" dirty="0"/>
        </a:p>
      </dgm:t>
    </dgm:pt>
    <dgm:pt modelId="{24ADE123-C329-493A-885E-61B5B1B8B17C}" type="parTrans" cxnId="{221B153C-1712-4C59-A5F1-705E128C0F4C}">
      <dgm:prSet/>
      <dgm:spPr/>
      <dgm:t>
        <a:bodyPr/>
        <a:lstStyle/>
        <a:p>
          <a:endParaRPr lang="ru-RU"/>
        </a:p>
      </dgm:t>
    </dgm:pt>
    <dgm:pt modelId="{72F6EBD3-63E7-43B8-948A-EC7CA94DD06D}" type="sibTrans" cxnId="{221B153C-1712-4C59-A5F1-705E128C0F4C}">
      <dgm:prSet/>
      <dgm:spPr/>
      <dgm:t>
        <a:bodyPr/>
        <a:lstStyle/>
        <a:p>
          <a:endParaRPr lang="ru-RU"/>
        </a:p>
      </dgm:t>
    </dgm:pt>
    <dgm:pt modelId="{F332FCE2-B671-4A38-9EFF-57B1D165B00D}">
      <dgm:prSet phldrT="[Текст]" custT="1"/>
      <dgm:spPr/>
      <dgm:t>
        <a:bodyPr/>
        <a:lstStyle/>
        <a:p>
          <a:r>
            <a:rPr lang="uk-UA" sz="1400" dirty="0" smtClean="0"/>
            <a:t>Рада з профілактики правопорушень</a:t>
          </a:r>
          <a:endParaRPr lang="ru-RU" sz="1400" dirty="0"/>
        </a:p>
      </dgm:t>
    </dgm:pt>
    <dgm:pt modelId="{DCC7FB6F-4C3D-4363-A663-D08625400058}" type="parTrans" cxnId="{D071D9F9-76D8-4F64-A1EF-5E0A059083BF}">
      <dgm:prSet/>
      <dgm:spPr/>
      <dgm:t>
        <a:bodyPr/>
        <a:lstStyle/>
        <a:p>
          <a:endParaRPr lang="ru-RU"/>
        </a:p>
      </dgm:t>
    </dgm:pt>
    <dgm:pt modelId="{7F8FE680-AEE3-4900-8695-16278B46FA88}" type="sibTrans" cxnId="{D071D9F9-76D8-4F64-A1EF-5E0A059083BF}">
      <dgm:prSet/>
      <dgm:spPr/>
      <dgm:t>
        <a:bodyPr/>
        <a:lstStyle/>
        <a:p>
          <a:endParaRPr lang="ru-RU"/>
        </a:p>
      </dgm:t>
    </dgm:pt>
    <dgm:pt modelId="{5EB872D4-48B1-4B20-888D-2EC7FF2E72DA}">
      <dgm:prSet phldrT="[Текст]" custT="1"/>
      <dgm:spPr/>
      <dgm:t>
        <a:bodyPr/>
        <a:lstStyle/>
        <a:p>
          <a:r>
            <a:rPr lang="uk-UA" sz="1400" dirty="0" err="1" smtClean="0"/>
            <a:t>Томашпільськький</a:t>
          </a:r>
          <a:r>
            <a:rPr lang="uk-UA" sz="1400" dirty="0" smtClean="0"/>
            <a:t> РВ УМВС </a:t>
          </a:r>
          <a:endParaRPr lang="ru-RU" sz="1400" dirty="0"/>
        </a:p>
      </dgm:t>
    </dgm:pt>
    <dgm:pt modelId="{6C956526-C80E-44B0-BAC3-0365D72AF7A7}" type="parTrans" cxnId="{A3672059-ED05-48BD-80E0-A8E80B191C4C}">
      <dgm:prSet/>
      <dgm:spPr/>
      <dgm:t>
        <a:bodyPr/>
        <a:lstStyle/>
        <a:p>
          <a:endParaRPr lang="ru-RU"/>
        </a:p>
      </dgm:t>
    </dgm:pt>
    <dgm:pt modelId="{D54EDEEF-7543-4737-B219-9130F2A076DE}" type="sibTrans" cxnId="{A3672059-ED05-48BD-80E0-A8E80B191C4C}">
      <dgm:prSet/>
      <dgm:spPr/>
      <dgm:t>
        <a:bodyPr/>
        <a:lstStyle/>
        <a:p>
          <a:endParaRPr lang="ru-RU"/>
        </a:p>
      </dgm:t>
    </dgm:pt>
    <dgm:pt modelId="{878EF62F-88BF-4632-9EFC-D6B2F2258130}">
      <dgm:prSet phldrT="[Текст]" custT="1"/>
      <dgm:spPr/>
      <dgm:t>
        <a:bodyPr/>
        <a:lstStyle/>
        <a:p>
          <a:r>
            <a:rPr lang="uk-UA" sz="1400" dirty="0" smtClean="0"/>
            <a:t>Служба у справах дітей </a:t>
          </a:r>
          <a:r>
            <a:rPr lang="uk-UA" sz="1400" dirty="0" err="1" smtClean="0"/>
            <a:t>Томашпільської</a:t>
          </a:r>
          <a:r>
            <a:rPr lang="uk-UA" sz="1400" dirty="0" smtClean="0"/>
            <a:t> РДА</a:t>
          </a:r>
          <a:endParaRPr lang="ru-RU" sz="1400" dirty="0"/>
        </a:p>
      </dgm:t>
    </dgm:pt>
    <dgm:pt modelId="{25F3EFFC-6AF7-4DED-A226-17FB28874BAF}" type="parTrans" cxnId="{23F26F4F-DA46-428D-8F5E-8B03CB964FED}">
      <dgm:prSet/>
      <dgm:spPr/>
      <dgm:t>
        <a:bodyPr/>
        <a:lstStyle/>
        <a:p>
          <a:endParaRPr lang="ru-RU"/>
        </a:p>
      </dgm:t>
    </dgm:pt>
    <dgm:pt modelId="{A8BC7E12-5C38-475C-A6C9-6E1FA175BFAA}" type="sibTrans" cxnId="{23F26F4F-DA46-428D-8F5E-8B03CB964FED}">
      <dgm:prSet/>
      <dgm:spPr/>
      <dgm:t>
        <a:bodyPr/>
        <a:lstStyle/>
        <a:p>
          <a:endParaRPr lang="ru-RU"/>
        </a:p>
      </dgm:t>
    </dgm:pt>
    <dgm:pt modelId="{9A24711D-6579-4DB1-B7B4-A41962E7538C}">
      <dgm:prSet custT="1"/>
      <dgm:spPr/>
      <dgm:t>
        <a:bodyPr/>
        <a:lstStyle/>
        <a:p>
          <a:r>
            <a:rPr lang="uk-UA" sz="1400" dirty="0" smtClean="0"/>
            <a:t>Районний відділ освіти</a:t>
          </a:r>
          <a:endParaRPr lang="ru-RU" sz="1400" dirty="0"/>
        </a:p>
      </dgm:t>
    </dgm:pt>
    <dgm:pt modelId="{D7AD09EC-A12B-47BD-AA9B-559B5E91BA94}" type="parTrans" cxnId="{0E6B8859-07A7-4FB3-9663-5B5558C3BA02}">
      <dgm:prSet/>
      <dgm:spPr/>
      <dgm:t>
        <a:bodyPr/>
        <a:lstStyle/>
        <a:p>
          <a:endParaRPr lang="ru-RU"/>
        </a:p>
      </dgm:t>
    </dgm:pt>
    <dgm:pt modelId="{60A302C6-0A90-46CE-B9FA-1E908CAAC005}" type="sibTrans" cxnId="{0E6B8859-07A7-4FB3-9663-5B5558C3BA02}">
      <dgm:prSet/>
      <dgm:spPr/>
      <dgm:t>
        <a:bodyPr/>
        <a:lstStyle/>
        <a:p>
          <a:endParaRPr lang="ru-RU"/>
        </a:p>
      </dgm:t>
    </dgm:pt>
    <dgm:pt modelId="{60E40671-CA70-4D3A-9E97-4866B2A93F37}">
      <dgm:prSet custT="1"/>
      <dgm:spPr/>
      <dgm:t>
        <a:bodyPr/>
        <a:lstStyle/>
        <a:p>
          <a:r>
            <a:rPr lang="uk-UA" sz="1400" dirty="0" err="1" smtClean="0"/>
            <a:t>Томашпільський</a:t>
          </a:r>
          <a:r>
            <a:rPr lang="uk-UA" sz="1400" dirty="0" smtClean="0"/>
            <a:t>   РЦСССДМ      </a:t>
          </a:r>
          <a:r>
            <a:rPr lang="uk-UA" sz="1400" dirty="0" err="1" smtClean="0"/>
            <a:t>Томашпільської</a:t>
          </a:r>
          <a:r>
            <a:rPr lang="uk-UA" sz="1400" dirty="0" smtClean="0"/>
            <a:t> РДА  </a:t>
          </a:r>
          <a:endParaRPr lang="ru-RU" sz="1400" dirty="0"/>
        </a:p>
      </dgm:t>
    </dgm:pt>
    <dgm:pt modelId="{E1C41065-6DA8-4B7B-AC83-84575E61FCA5}" type="parTrans" cxnId="{266DD315-9539-45A3-8DFD-50F1A267B58C}">
      <dgm:prSet/>
      <dgm:spPr/>
      <dgm:t>
        <a:bodyPr/>
        <a:lstStyle/>
        <a:p>
          <a:endParaRPr lang="ru-RU"/>
        </a:p>
      </dgm:t>
    </dgm:pt>
    <dgm:pt modelId="{5D23E822-49A4-4A95-9A59-B584AD190A60}" type="sibTrans" cxnId="{266DD315-9539-45A3-8DFD-50F1A267B58C}">
      <dgm:prSet/>
      <dgm:spPr/>
      <dgm:t>
        <a:bodyPr/>
        <a:lstStyle/>
        <a:p>
          <a:endParaRPr lang="ru-RU"/>
        </a:p>
      </dgm:t>
    </dgm:pt>
    <dgm:pt modelId="{B8B75C5C-9B61-4A6E-82E3-AC61D9DFF62A}">
      <dgm:prSet custT="1"/>
      <dgm:spPr/>
      <dgm:t>
        <a:bodyPr/>
        <a:lstStyle/>
        <a:p>
          <a:r>
            <a:rPr lang="uk-UA" sz="1400" dirty="0" err="1" smtClean="0"/>
            <a:t>Томашпільська</a:t>
          </a:r>
          <a:r>
            <a:rPr lang="uk-UA" sz="1400" dirty="0" smtClean="0"/>
            <a:t> ЦРЛ</a:t>
          </a:r>
          <a:endParaRPr lang="ru-RU" sz="1400" dirty="0"/>
        </a:p>
      </dgm:t>
    </dgm:pt>
    <dgm:pt modelId="{ABB18429-1874-420E-8A4F-97F56E2E1E1A}" type="parTrans" cxnId="{D01A8C24-8CFC-4B6A-823E-ACFBBB5C77C1}">
      <dgm:prSet/>
      <dgm:spPr/>
      <dgm:t>
        <a:bodyPr/>
        <a:lstStyle/>
        <a:p>
          <a:endParaRPr lang="ru-RU"/>
        </a:p>
      </dgm:t>
    </dgm:pt>
    <dgm:pt modelId="{3836B0E4-8D37-4CEC-8DF4-5EBC9BC2408F}" type="sibTrans" cxnId="{D01A8C24-8CFC-4B6A-823E-ACFBBB5C77C1}">
      <dgm:prSet/>
      <dgm:spPr/>
      <dgm:t>
        <a:bodyPr/>
        <a:lstStyle/>
        <a:p>
          <a:endParaRPr lang="ru-RU"/>
        </a:p>
      </dgm:t>
    </dgm:pt>
    <dgm:pt modelId="{6B433BC8-82FC-4164-8447-7A291B672B20}">
      <dgm:prSet custT="1"/>
      <dgm:spPr/>
      <dgm:t>
        <a:bodyPr/>
        <a:lstStyle/>
        <a:p>
          <a:r>
            <a:rPr lang="uk-UA" sz="1400" dirty="0" smtClean="0"/>
            <a:t>Практичний психолог Соціальний педагог </a:t>
          </a:r>
          <a:endParaRPr lang="ru-RU" sz="1400" dirty="0"/>
        </a:p>
      </dgm:t>
    </dgm:pt>
    <dgm:pt modelId="{81A86D2A-A9A6-4863-9E5D-E474FFCAB355}" type="parTrans" cxnId="{4DE954F4-8E73-45E9-88CA-BA813AC9C523}">
      <dgm:prSet/>
      <dgm:spPr/>
      <dgm:t>
        <a:bodyPr/>
        <a:lstStyle/>
        <a:p>
          <a:endParaRPr lang="ru-RU"/>
        </a:p>
      </dgm:t>
    </dgm:pt>
    <dgm:pt modelId="{ABB8ED00-AF40-4B84-ADB4-0C37F604C519}" type="sibTrans" cxnId="{4DE954F4-8E73-45E9-88CA-BA813AC9C523}">
      <dgm:prSet/>
      <dgm:spPr/>
      <dgm:t>
        <a:bodyPr/>
        <a:lstStyle/>
        <a:p>
          <a:endParaRPr lang="ru-RU"/>
        </a:p>
      </dgm:t>
    </dgm:pt>
    <dgm:pt modelId="{1C5562A0-E4E2-4E78-8DD3-5E257C1F04B4}">
      <dgm:prSet custT="1"/>
      <dgm:spPr/>
      <dgm:t>
        <a:bodyPr/>
        <a:lstStyle/>
        <a:p>
          <a:r>
            <a:rPr lang="uk-UA" sz="1400" dirty="0" smtClean="0"/>
            <a:t>Районне управління юстиції</a:t>
          </a:r>
          <a:endParaRPr lang="ru-RU" sz="1400" dirty="0"/>
        </a:p>
      </dgm:t>
    </dgm:pt>
    <dgm:pt modelId="{5D0AF299-01DB-4C3F-98B4-8F26091ADD3C}" type="parTrans" cxnId="{C3FC124D-B913-40FF-A4A3-D6F1DB906D92}">
      <dgm:prSet/>
      <dgm:spPr/>
      <dgm:t>
        <a:bodyPr/>
        <a:lstStyle/>
        <a:p>
          <a:endParaRPr lang="ru-RU"/>
        </a:p>
      </dgm:t>
    </dgm:pt>
    <dgm:pt modelId="{BB23B9F1-AE64-497B-A8D9-8C19BB031526}" type="sibTrans" cxnId="{C3FC124D-B913-40FF-A4A3-D6F1DB906D92}">
      <dgm:prSet/>
      <dgm:spPr/>
      <dgm:t>
        <a:bodyPr/>
        <a:lstStyle/>
        <a:p>
          <a:endParaRPr lang="ru-RU"/>
        </a:p>
      </dgm:t>
    </dgm:pt>
    <dgm:pt modelId="{6ABD8427-72C4-414D-8F4A-46ED0D129828}" type="pres">
      <dgm:prSet presAssocID="{6AE54023-7385-4332-9CA8-8DEE576BF7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549EB1-CDFD-4F98-9788-68B1E5B0D1CD}" type="pres">
      <dgm:prSet presAssocID="{A6A0D865-7259-457F-BBED-87769185290E}" presName="centerShape" presStyleLbl="node0" presStyleIdx="0" presStyleCnt="1" custScaleX="146154"/>
      <dgm:spPr/>
      <dgm:t>
        <a:bodyPr/>
        <a:lstStyle/>
        <a:p>
          <a:endParaRPr lang="ru-RU"/>
        </a:p>
      </dgm:t>
    </dgm:pt>
    <dgm:pt modelId="{D9FA5EFE-70C0-4949-9FF3-A236C9ECF3A0}" type="pres">
      <dgm:prSet presAssocID="{24ADE123-C329-493A-885E-61B5B1B8B17C}" presName="parTrans" presStyleLbl="sibTrans2D1" presStyleIdx="0" presStyleCnt="9"/>
      <dgm:spPr/>
      <dgm:t>
        <a:bodyPr/>
        <a:lstStyle/>
        <a:p>
          <a:endParaRPr lang="ru-RU"/>
        </a:p>
      </dgm:t>
    </dgm:pt>
    <dgm:pt modelId="{2C94A510-160E-4D7B-8B6F-EDCAFD1F5F7B}" type="pres">
      <dgm:prSet presAssocID="{24ADE123-C329-493A-885E-61B5B1B8B17C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16A75FCA-B797-4D51-BC64-8AC83905E70E}" type="pres">
      <dgm:prSet presAssocID="{6729F40A-5152-4D1E-BACF-BDD2672FBE37}" presName="node" presStyleLbl="node1" presStyleIdx="0" presStyleCnt="9" custScaleX="148875" custScaleY="71850" custRadScaleRad="128986" custRadScaleInc="2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E830F-C890-48D3-9DF2-5A5AAFCFD638}" type="pres">
      <dgm:prSet presAssocID="{DCC7FB6F-4C3D-4363-A663-D08625400058}" presName="parTrans" presStyleLbl="sibTrans2D1" presStyleIdx="1" presStyleCnt="9"/>
      <dgm:spPr/>
      <dgm:t>
        <a:bodyPr/>
        <a:lstStyle/>
        <a:p>
          <a:endParaRPr lang="ru-RU"/>
        </a:p>
      </dgm:t>
    </dgm:pt>
    <dgm:pt modelId="{255BF36E-D538-42C1-9A90-2D9D4165B5F9}" type="pres">
      <dgm:prSet presAssocID="{DCC7FB6F-4C3D-4363-A663-D08625400058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6A26917B-14C5-455C-BB48-40C7AD61F22F}" type="pres">
      <dgm:prSet presAssocID="{F332FCE2-B671-4A38-9EFF-57B1D165B00D}" presName="node" presStyleLbl="node1" presStyleIdx="1" presStyleCnt="9" custScaleX="203848" custRadScaleRad="131305" custRadScaleInc="58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E398F-4BF0-4DD6-B9C4-7067E6249DB2}" type="pres">
      <dgm:prSet presAssocID="{6C956526-C80E-44B0-BAC3-0365D72AF7A7}" presName="parTrans" presStyleLbl="sibTrans2D1" presStyleIdx="2" presStyleCnt="9"/>
      <dgm:spPr/>
      <dgm:t>
        <a:bodyPr/>
        <a:lstStyle/>
        <a:p>
          <a:endParaRPr lang="ru-RU"/>
        </a:p>
      </dgm:t>
    </dgm:pt>
    <dgm:pt modelId="{0EFAD75F-AF1B-44C7-B20A-E72EF204007F}" type="pres">
      <dgm:prSet presAssocID="{6C956526-C80E-44B0-BAC3-0365D72AF7A7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3F4A35BC-5D7C-4138-A0B5-F2FA9A15EBFF}" type="pres">
      <dgm:prSet presAssocID="{5EB872D4-48B1-4B20-888D-2EC7FF2E72DA}" presName="node" presStyleLbl="node1" presStyleIdx="2" presStyleCnt="9" custScaleX="226852" custRadScaleRad="119290" custRadScaleInc="-8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2AB53-63DD-4553-BD31-27378A14B28F}" type="pres">
      <dgm:prSet presAssocID="{25F3EFFC-6AF7-4DED-A226-17FB28874BAF}" presName="parTrans" presStyleLbl="sibTrans2D1" presStyleIdx="3" presStyleCnt="9"/>
      <dgm:spPr/>
      <dgm:t>
        <a:bodyPr/>
        <a:lstStyle/>
        <a:p>
          <a:endParaRPr lang="ru-RU"/>
        </a:p>
      </dgm:t>
    </dgm:pt>
    <dgm:pt modelId="{02E614EB-1F7E-4E98-A726-38D24A2041D0}" type="pres">
      <dgm:prSet presAssocID="{25F3EFFC-6AF7-4DED-A226-17FB28874BAF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CC0BB4FA-F040-4602-B3C8-1D87DDCA3F41}" type="pres">
      <dgm:prSet presAssocID="{878EF62F-88BF-4632-9EFC-D6B2F2258130}" presName="node" presStyleLbl="node1" presStyleIdx="3" presStyleCnt="9" custScaleX="192681" custScaleY="106020" custRadScaleRad="110963" custRadScaleInc="-48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9FF5A-062D-484C-A863-7FFCB0C316C4}" type="pres">
      <dgm:prSet presAssocID="{D7AD09EC-A12B-47BD-AA9B-559B5E91BA94}" presName="parTrans" presStyleLbl="sibTrans2D1" presStyleIdx="4" presStyleCnt="9"/>
      <dgm:spPr/>
      <dgm:t>
        <a:bodyPr/>
        <a:lstStyle/>
        <a:p>
          <a:endParaRPr lang="ru-RU"/>
        </a:p>
      </dgm:t>
    </dgm:pt>
    <dgm:pt modelId="{003BC042-608E-4F7E-BD78-8CC5588F2F92}" type="pres">
      <dgm:prSet presAssocID="{D7AD09EC-A12B-47BD-AA9B-559B5E91BA94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01BAB2D7-B609-4E06-B041-0B3872B8BDF7}" type="pres">
      <dgm:prSet presAssocID="{9A24711D-6579-4DB1-B7B4-A41962E7538C}" presName="node" presStyleLbl="node1" presStyleIdx="4" presStyleCnt="9" custScaleX="194906" custRadScaleRad="107431" custRadScaleInc="-43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BA0B1-5075-4D85-A4CB-374F5ED6CC75}" type="pres">
      <dgm:prSet presAssocID="{ABB18429-1874-420E-8A4F-97F56E2E1E1A}" presName="parTrans" presStyleLbl="sibTrans2D1" presStyleIdx="5" presStyleCnt="9"/>
      <dgm:spPr/>
      <dgm:t>
        <a:bodyPr/>
        <a:lstStyle/>
        <a:p>
          <a:endParaRPr lang="ru-RU"/>
        </a:p>
      </dgm:t>
    </dgm:pt>
    <dgm:pt modelId="{FFABF28C-9306-4424-A763-DA3E8C944C9D}" type="pres">
      <dgm:prSet presAssocID="{ABB18429-1874-420E-8A4F-97F56E2E1E1A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3611FF7F-5250-40AF-B053-E7A8A59B2683}" type="pres">
      <dgm:prSet presAssocID="{B8B75C5C-9B61-4A6E-82E3-AC61D9DFF62A}" presName="node" presStyleLbl="node1" presStyleIdx="5" presStyleCnt="9" custScaleX="188929" custRadScaleRad="104649" custRadScaleInc="29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290F7-BCF5-45B8-A1EB-3F69F9630365}" type="pres">
      <dgm:prSet presAssocID="{E1C41065-6DA8-4B7B-AC83-84575E61FCA5}" presName="parTrans" presStyleLbl="sibTrans2D1" presStyleIdx="6" presStyleCnt="9"/>
      <dgm:spPr/>
      <dgm:t>
        <a:bodyPr/>
        <a:lstStyle/>
        <a:p>
          <a:endParaRPr lang="ru-RU"/>
        </a:p>
      </dgm:t>
    </dgm:pt>
    <dgm:pt modelId="{85EC0F6B-D37F-431C-BE1B-21514C2DF607}" type="pres">
      <dgm:prSet presAssocID="{E1C41065-6DA8-4B7B-AC83-84575E61FCA5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243C182D-5831-47FD-BA48-471893ADBFD5}" type="pres">
      <dgm:prSet presAssocID="{60E40671-CA70-4D3A-9E97-4866B2A93F37}" presName="node" presStyleLbl="node1" presStyleIdx="6" presStyleCnt="9" custScaleX="221658" custScaleY="91519" custRadScaleRad="107618" custRadScaleInc="55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13C97-B1AC-4F1C-A3DB-1ECECB6232B1}" type="pres">
      <dgm:prSet presAssocID="{81A86D2A-A9A6-4863-9E5D-E474FFCAB355}" presName="parTrans" presStyleLbl="sibTrans2D1" presStyleIdx="7" presStyleCnt="9"/>
      <dgm:spPr/>
      <dgm:t>
        <a:bodyPr/>
        <a:lstStyle/>
        <a:p>
          <a:endParaRPr lang="ru-RU"/>
        </a:p>
      </dgm:t>
    </dgm:pt>
    <dgm:pt modelId="{23F7C2E5-91F1-4D55-9083-3629740A7187}" type="pres">
      <dgm:prSet presAssocID="{81A86D2A-A9A6-4863-9E5D-E474FFCAB355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2BDBAF94-E106-4D37-9447-778AECF60438}" type="pres">
      <dgm:prSet presAssocID="{6B433BC8-82FC-4164-8447-7A291B672B20}" presName="node" presStyleLbl="node1" presStyleIdx="7" presStyleCnt="9" custScaleX="226827" custRadScaleRad="118214" custRadScaleInc="8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282C6-159E-4CD7-8807-074F3149F6D7}" type="pres">
      <dgm:prSet presAssocID="{5D0AF299-01DB-4C3F-98B4-8F26091ADD3C}" presName="parTrans" presStyleLbl="sibTrans2D1" presStyleIdx="8" presStyleCnt="9"/>
      <dgm:spPr/>
      <dgm:t>
        <a:bodyPr/>
        <a:lstStyle/>
        <a:p>
          <a:endParaRPr lang="ru-RU"/>
        </a:p>
      </dgm:t>
    </dgm:pt>
    <dgm:pt modelId="{C72DC086-2D7C-4145-B6EB-7CB322019028}" type="pres">
      <dgm:prSet presAssocID="{5D0AF299-01DB-4C3F-98B4-8F26091ADD3C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5170C1EF-9495-488A-B335-68EF5D9D1125}" type="pres">
      <dgm:prSet presAssocID="{1C5562A0-E4E2-4E78-8DD3-5E257C1F04B4}" presName="node" presStyleLbl="node1" presStyleIdx="8" presStyleCnt="9" custScaleX="196264" custRadScaleRad="115449" custRadScaleInc="-39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6C7AD6-C9CE-4F9E-8E9F-628C8F7E4BD1}" type="presOf" srcId="{E1C41065-6DA8-4B7B-AC83-84575E61FCA5}" destId="{B97290F7-BCF5-45B8-A1EB-3F69F9630365}" srcOrd="0" destOrd="0" presId="urn:microsoft.com/office/officeart/2005/8/layout/radial5"/>
    <dgm:cxn modelId="{D373CC43-F94A-4129-9450-0E7CEF0B7428}" srcId="{6AE54023-7385-4332-9CA8-8DEE576BF76E}" destId="{A6A0D865-7259-457F-BBED-87769185290E}" srcOrd="0" destOrd="0" parTransId="{DBCAF7AB-78FF-49DE-80F9-4E9831BE9C7C}" sibTransId="{12C99F60-B2E7-4BF0-90BD-D6377AB5F939}"/>
    <dgm:cxn modelId="{09775C87-5798-41D3-897B-18E43D338B0C}" type="presOf" srcId="{ABB18429-1874-420E-8A4F-97F56E2E1E1A}" destId="{11ABA0B1-5075-4D85-A4CB-374F5ED6CC75}" srcOrd="0" destOrd="0" presId="urn:microsoft.com/office/officeart/2005/8/layout/radial5"/>
    <dgm:cxn modelId="{D01A8C24-8CFC-4B6A-823E-ACFBBB5C77C1}" srcId="{A6A0D865-7259-457F-BBED-87769185290E}" destId="{B8B75C5C-9B61-4A6E-82E3-AC61D9DFF62A}" srcOrd="5" destOrd="0" parTransId="{ABB18429-1874-420E-8A4F-97F56E2E1E1A}" sibTransId="{3836B0E4-8D37-4CEC-8DF4-5EBC9BC2408F}"/>
    <dgm:cxn modelId="{FD7EDA88-7481-4CF9-8621-CA5AB060776E}" type="presOf" srcId="{24ADE123-C329-493A-885E-61B5B1B8B17C}" destId="{2C94A510-160E-4D7B-8B6F-EDCAFD1F5F7B}" srcOrd="1" destOrd="0" presId="urn:microsoft.com/office/officeart/2005/8/layout/radial5"/>
    <dgm:cxn modelId="{DB7F94F0-DCA8-4B7D-A4FA-9D4318CE08FA}" type="presOf" srcId="{6C956526-C80E-44B0-BAC3-0365D72AF7A7}" destId="{873E398F-4BF0-4DD6-B9C4-7067E6249DB2}" srcOrd="0" destOrd="0" presId="urn:microsoft.com/office/officeart/2005/8/layout/radial5"/>
    <dgm:cxn modelId="{221B153C-1712-4C59-A5F1-705E128C0F4C}" srcId="{A6A0D865-7259-457F-BBED-87769185290E}" destId="{6729F40A-5152-4D1E-BACF-BDD2672FBE37}" srcOrd="0" destOrd="0" parTransId="{24ADE123-C329-493A-885E-61B5B1B8B17C}" sibTransId="{72F6EBD3-63E7-43B8-948A-EC7CA94DD06D}"/>
    <dgm:cxn modelId="{ACE7E328-5BCF-4435-8738-BEF15F92F73A}" type="presOf" srcId="{DCC7FB6F-4C3D-4363-A663-D08625400058}" destId="{255BF36E-D538-42C1-9A90-2D9D4165B5F9}" srcOrd="1" destOrd="0" presId="urn:microsoft.com/office/officeart/2005/8/layout/radial5"/>
    <dgm:cxn modelId="{11079D26-E350-480E-A1DA-E5BA66715CB3}" type="presOf" srcId="{81A86D2A-A9A6-4863-9E5D-E474FFCAB355}" destId="{23F7C2E5-91F1-4D55-9083-3629740A7187}" srcOrd="1" destOrd="0" presId="urn:microsoft.com/office/officeart/2005/8/layout/radial5"/>
    <dgm:cxn modelId="{BEA0C393-0800-488B-9A3E-4FB2CA474345}" type="presOf" srcId="{6AE54023-7385-4332-9CA8-8DEE576BF76E}" destId="{6ABD8427-72C4-414D-8F4A-46ED0D129828}" srcOrd="0" destOrd="0" presId="urn:microsoft.com/office/officeart/2005/8/layout/radial5"/>
    <dgm:cxn modelId="{08FA08BA-C28C-49F5-85E2-651BEBADDF52}" type="presOf" srcId="{B8B75C5C-9B61-4A6E-82E3-AC61D9DFF62A}" destId="{3611FF7F-5250-40AF-B053-E7A8A59B2683}" srcOrd="0" destOrd="0" presId="urn:microsoft.com/office/officeart/2005/8/layout/radial5"/>
    <dgm:cxn modelId="{C3FC124D-B913-40FF-A4A3-D6F1DB906D92}" srcId="{A6A0D865-7259-457F-BBED-87769185290E}" destId="{1C5562A0-E4E2-4E78-8DD3-5E257C1F04B4}" srcOrd="8" destOrd="0" parTransId="{5D0AF299-01DB-4C3F-98B4-8F26091ADD3C}" sibTransId="{BB23B9F1-AE64-497B-A8D9-8C19BB031526}"/>
    <dgm:cxn modelId="{0E6B8859-07A7-4FB3-9663-5B5558C3BA02}" srcId="{A6A0D865-7259-457F-BBED-87769185290E}" destId="{9A24711D-6579-4DB1-B7B4-A41962E7538C}" srcOrd="4" destOrd="0" parTransId="{D7AD09EC-A12B-47BD-AA9B-559B5E91BA94}" sibTransId="{60A302C6-0A90-46CE-B9FA-1E908CAAC005}"/>
    <dgm:cxn modelId="{54DFFB41-AD6E-4653-81DD-73490A74C483}" type="presOf" srcId="{25F3EFFC-6AF7-4DED-A226-17FB28874BAF}" destId="{02E614EB-1F7E-4E98-A726-38D24A2041D0}" srcOrd="1" destOrd="0" presId="urn:microsoft.com/office/officeart/2005/8/layout/radial5"/>
    <dgm:cxn modelId="{C25D7443-610C-45EF-B967-D0C0F8F543B0}" type="presOf" srcId="{60E40671-CA70-4D3A-9E97-4866B2A93F37}" destId="{243C182D-5831-47FD-BA48-471893ADBFD5}" srcOrd="0" destOrd="0" presId="urn:microsoft.com/office/officeart/2005/8/layout/radial5"/>
    <dgm:cxn modelId="{23F26F4F-DA46-428D-8F5E-8B03CB964FED}" srcId="{A6A0D865-7259-457F-BBED-87769185290E}" destId="{878EF62F-88BF-4632-9EFC-D6B2F2258130}" srcOrd="3" destOrd="0" parTransId="{25F3EFFC-6AF7-4DED-A226-17FB28874BAF}" sibTransId="{A8BC7E12-5C38-475C-A6C9-6E1FA175BFAA}"/>
    <dgm:cxn modelId="{05DE67EE-E20A-4897-B672-E9C84050DAC5}" type="presOf" srcId="{24ADE123-C329-493A-885E-61B5B1B8B17C}" destId="{D9FA5EFE-70C0-4949-9FF3-A236C9ECF3A0}" srcOrd="0" destOrd="0" presId="urn:microsoft.com/office/officeart/2005/8/layout/radial5"/>
    <dgm:cxn modelId="{266DD315-9539-45A3-8DFD-50F1A267B58C}" srcId="{A6A0D865-7259-457F-BBED-87769185290E}" destId="{60E40671-CA70-4D3A-9E97-4866B2A93F37}" srcOrd="6" destOrd="0" parTransId="{E1C41065-6DA8-4B7B-AC83-84575E61FCA5}" sibTransId="{5D23E822-49A4-4A95-9A59-B584AD190A60}"/>
    <dgm:cxn modelId="{4DE954F4-8E73-45E9-88CA-BA813AC9C523}" srcId="{A6A0D865-7259-457F-BBED-87769185290E}" destId="{6B433BC8-82FC-4164-8447-7A291B672B20}" srcOrd="7" destOrd="0" parTransId="{81A86D2A-A9A6-4863-9E5D-E474FFCAB355}" sibTransId="{ABB8ED00-AF40-4B84-ADB4-0C37F604C519}"/>
    <dgm:cxn modelId="{2776AA10-00B3-4339-99E9-621B66996AE7}" type="presOf" srcId="{DCC7FB6F-4C3D-4363-A663-D08625400058}" destId="{3D7E830F-C890-48D3-9DF2-5A5AAFCFD638}" srcOrd="0" destOrd="0" presId="urn:microsoft.com/office/officeart/2005/8/layout/radial5"/>
    <dgm:cxn modelId="{90F3FF5F-4FE4-4E16-831C-BD5AC0DC27EB}" type="presOf" srcId="{81A86D2A-A9A6-4863-9E5D-E474FFCAB355}" destId="{C6813C97-B1AC-4F1C-A3DB-1ECECB6232B1}" srcOrd="0" destOrd="0" presId="urn:microsoft.com/office/officeart/2005/8/layout/radial5"/>
    <dgm:cxn modelId="{219B0993-3B51-47AB-89F8-1D690606BB6B}" type="presOf" srcId="{ABB18429-1874-420E-8A4F-97F56E2E1E1A}" destId="{FFABF28C-9306-4424-A763-DA3E8C944C9D}" srcOrd="1" destOrd="0" presId="urn:microsoft.com/office/officeart/2005/8/layout/radial5"/>
    <dgm:cxn modelId="{7967795C-B8B2-44DA-9409-1DFC1E4B0058}" type="presOf" srcId="{1C5562A0-E4E2-4E78-8DD3-5E257C1F04B4}" destId="{5170C1EF-9495-488A-B335-68EF5D9D1125}" srcOrd="0" destOrd="0" presId="urn:microsoft.com/office/officeart/2005/8/layout/radial5"/>
    <dgm:cxn modelId="{15F80D43-023C-4420-B755-DF7DEB15416E}" type="presOf" srcId="{E1C41065-6DA8-4B7B-AC83-84575E61FCA5}" destId="{85EC0F6B-D37F-431C-BE1B-21514C2DF607}" srcOrd="1" destOrd="0" presId="urn:microsoft.com/office/officeart/2005/8/layout/radial5"/>
    <dgm:cxn modelId="{2BEAF4FB-44A1-4C06-B371-088A8006A452}" type="presOf" srcId="{25F3EFFC-6AF7-4DED-A226-17FB28874BAF}" destId="{B0D2AB53-63DD-4553-BD31-27378A14B28F}" srcOrd="0" destOrd="0" presId="urn:microsoft.com/office/officeart/2005/8/layout/radial5"/>
    <dgm:cxn modelId="{FD678049-2726-4FA3-A53B-43B0858F06E0}" type="presOf" srcId="{9A24711D-6579-4DB1-B7B4-A41962E7538C}" destId="{01BAB2D7-B609-4E06-B041-0B3872B8BDF7}" srcOrd="0" destOrd="0" presId="urn:microsoft.com/office/officeart/2005/8/layout/radial5"/>
    <dgm:cxn modelId="{A3672059-ED05-48BD-80E0-A8E80B191C4C}" srcId="{A6A0D865-7259-457F-BBED-87769185290E}" destId="{5EB872D4-48B1-4B20-888D-2EC7FF2E72DA}" srcOrd="2" destOrd="0" parTransId="{6C956526-C80E-44B0-BAC3-0365D72AF7A7}" sibTransId="{D54EDEEF-7543-4737-B219-9130F2A076DE}"/>
    <dgm:cxn modelId="{0C4B0AD2-812E-4304-AF84-5F9AC61DE7A2}" type="presOf" srcId="{6729F40A-5152-4D1E-BACF-BDD2672FBE37}" destId="{16A75FCA-B797-4D51-BC64-8AC83905E70E}" srcOrd="0" destOrd="0" presId="urn:microsoft.com/office/officeart/2005/8/layout/radial5"/>
    <dgm:cxn modelId="{FBB00587-7BC3-4F68-82E2-7CE0AA0E7AEC}" type="presOf" srcId="{878EF62F-88BF-4632-9EFC-D6B2F2258130}" destId="{CC0BB4FA-F040-4602-B3C8-1D87DDCA3F41}" srcOrd="0" destOrd="0" presId="urn:microsoft.com/office/officeart/2005/8/layout/radial5"/>
    <dgm:cxn modelId="{8B2E70AE-A10D-4E42-87C2-751D493C13EC}" type="presOf" srcId="{5D0AF299-01DB-4C3F-98B4-8F26091ADD3C}" destId="{408282C6-159E-4CD7-8807-074F3149F6D7}" srcOrd="0" destOrd="0" presId="urn:microsoft.com/office/officeart/2005/8/layout/radial5"/>
    <dgm:cxn modelId="{B8261533-5B38-4797-859E-238CB175B59E}" type="presOf" srcId="{5EB872D4-48B1-4B20-888D-2EC7FF2E72DA}" destId="{3F4A35BC-5D7C-4138-A0B5-F2FA9A15EBFF}" srcOrd="0" destOrd="0" presId="urn:microsoft.com/office/officeart/2005/8/layout/radial5"/>
    <dgm:cxn modelId="{29C7BD60-0DB2-4EEC-A5C6-180766090AB9}" type="presOf" srcId="{D7AD09EC-A12B-47BD-AA9B-559B5E91BA94}" destId="{003BC042-608E-4F7E-BD78-8CC5588F2F92}" srcOrd="1" destOrd="0" presId="urn:microsoft.com/office/officeart/2005/8/layout/radial5"/>
    <dgm:cxn modelId="{B3664000-B5A6-4AA5-94DC-079CD73B73F8}" type="presOf" srcId="{D7AD09EC-A12B-47BD-AA9B-559B5E91BA94}" destId="{0539FF5A-062D-484C-A863-7FFCB0C316C4}" srcOrd="0" destOrd="0" presId="urn:microsoft.com/office/officeart/2005/8/layout/radial5"/>
    <dgm:cxn modelId="{D071D9F9-76D8-4F64-A1EF-5E0A059083BF}" srcId="{A6A0D865-7259-457F-BBED-87769185290E}" destId="{F332FCE2-B671-4A38-9EFF-57B1D165B00D}" srcOrd="1" destOrd="0" parTransId="{DCC7FB6F-4C3D-4363-A663-D08625400058}" sibTransId="{7F8FE680-AEE3-4900-8695-16278B46FA88}"/>
    <dgm:cxn modelId="{16434150-B431-4775-AF27-0EE9B14A11B3}" type="presOf" srcId="{6C956526-C80E-44B0-BAC3-0365D72AF7A7}" destId="{0EFAD75F-AF1B-44C7-B20A-E72EF204007F}" srcOrd="1" destOrd="0" presId="urn:microsoft.com/office/officeart/2005/8/layout/radial5"/>
    <dgm:cxn modelId="{97918DAC-2C50-4314-9AC9-63A6D6BFB846}" type="presOf" srcId="{6B433BC8-82FC-4164-8447-7A291B672B20}" destId="{2BDBAF94-E106-4D37-9447-778AECF60438}" srcOrd="0" destOrd="0" presId="urn:microsoft.com/office/officeart/2005/8/layout/radial5"/>
    <dgm:cxn modelId="{C4FFEBE5-5C2F-4B3A-BF37-8EEB184890EC}" type="presOf" srcId="{5D0AF299-01DB-4C3F-98B4-8F26091ADD3C}" destId="{C72DC086-2D7C-4145-B6EB-7CB322019028}" srcOrd="1" destOrd="0" presId="urn:microsoft.com/office/officeart/2005/8/layout/radial5"/>
    <dgm:cxn modelId="{B5CC7094-0601-44B1-A49F-F9CBE262065F}" type="presOf" srcId="{F332FCE2-B671-4A38-9EFF-57B1D165B00D}" destId="{6A26917B-14C5-455C-BB48-40C7AD61F22F}" srcOrd="0" destOrd="0" presId="urn:microsoft.com/office/officeart/2005/8/layout/radial5"/>
    <dgm:cxn modelId="{CC399052-90BF-4069-A0A9-C2B78D676D62}" type="presOf" srcId="{A6A0D865-7259-457F-BBED-87769185290E}" destId="{B4549EB1-CDFD-4F98-9788-68B1E5B0D1CD}" srcOrd="0" destOrd="0" presId="urn:microsoft.com/office/officeart/2005/8/layout/radial5"/>
    <dgm:cxn modelId="{66B34E53-4CF4-4CE9-B760-6AF049E78F70}" type="presParOf" srcId="{6ABD8427-72C4-414D-8F4A-46ED0D129828}" destId="{B4549EB1-CDFD-4F98-9788-68B1E5B0D1CD}" srcOrd="0" destOrd="0" presId="urn:microsoft.com/office/officeart/2005/8/layout/radial5"/>
    <dgm:cxn modelId="{206928B6-045B-421A-B901-0224731214B9}" type="presParOf" srcId="{6ABD8427-72C4-414D-8F4A-46ED0D129828}" destId="{D9FA5EFE-70C0-4949-9FF3-A236C9ECF3A0}" srcOrd="1" destOrd="0" presId="urn:microsoft.com/office/officeart/2005/8/layout/radial5"/>
    <dgm:cxn modelId="{25A9BEB2-F252-459D-AECD-0FC9BFB49CFA}" type="presParOf" srcId="{D9FA5EFE-70C0-4949-9FF3-A236C9ECF3A0}" destId="{2C94A510-160E-4D7B-8B6F-EDCAFD1F5F7B}" srcOrd="0" destOrd="0" presId="urn:microsoft.com/office/officeart/2005/8/layout/radial5"/>
    <dgm:cxn modelId="{5E3A0351-81DC-4861-916E-356B12FB9450}" type="presParOf" srcId="{6ABD8427-72C4-414D-8F4A-46ED0D129828}" destId="{16A75FCA-B797-4D51-BC64-8AC83905E70E}" srcOrd="2" destOrd="0" presId="urn:microsoft.com/office/officeart/2005/8/layout/radial5"/>
    <dgm:cxn modelId="{CDD9ACF7-1813-4D9F-B520-6F0EA81C7B68}" type="presParOf" srcId="{6ABD8427-72C4-414D-8F4A-46ED0D129828}" destId="{3D7E830F-C890-48D3-9DF2-5A5AAFCFD638}" srcOrd="3" destOrd="0" presId="urn:microsoft.com/office/officeart/2005/8/layout/radial5"/>
    <dgm:cxn modelId="{9D2E5C7A-662D-4013-B905-4B7196559D76}" type="presParOf" srcId="{3D7E830F-C890-48D3-9DF2-5A5AAFCFD638}" destId="{255BF36E-D538-42C1-9A90-2D9D4165B5F9}" srcOrd="0" destOrd="0" presId="urn:microsoft.com/office/officeart/2005/8/layout/radial5"/>
    <dgm:cxn modelId="{DA9124B6-2E1C-440F-8400-35870D9D7746}" type="presParOf" srcId="{6ABD8427-72C4-414D-8F4A-46ED0D129828}" destId="{6A26917B-14C5-455C-BB48-40C7AD61F22F}" srcOrd="4" destOrd="0" presId="urn:microsoft.com/office/officeart/2005/8/layout/radial5"/>
    <dgm:cxn modelId="{6DEEF1DB-870D-4D2D-9E60-DD989682BEAC}" type="presParOf" srcId="{6ABD8427-72C4-414D-8F4A-46ED0D129828}" destId="{873E398F-4BF0-4DD6-B9C4-7067E6249DB2}" srcOrd="5" destOrd="0" presId="urn:microsoft.com/office/officeart/2005/8/layout/radial5"/>
    <dgm:cxn modelId="{1142A03A-2F12-4607-8D49-904EA32D3E4A}" type="presParOf" srcId="{873E398F-4BF0-4DD6-B9C4-7067E6249DB2}" destId="{0EFAD75F-AF1B-44C7-B20A-E72EF204007F}" srcOrd="0" destOrd="0" presId="urn:microsoft.com/office/officeart/2005/8/layout/radial5"/>
    <dgm:cxn modelId="{012F1D27-9D7A-4A8B-A93D-2DC11844D9C3}" type="presParOf" srcId="{6ABD8427-72C4-414D-8F4A-46ED0D129828}" destId="{3F4A35BC-5D7C-4138-A0B5-F2FA9A15EBFF}" srcOrd="6" destOrd="0" presId="urn:microsoft.com/office/officeart/2005/8/layout/radial5"/>
    <dgm:cxn modelId="{884DC1DB-C2DA-4EB5-9840-9FD8D104F527}" type="presParOf" srcId="{6ABD8427-72C4-414D-8F4A-46ED0D129828}" destId="{B0D2AB53-63DD-4553-BD31-27378A14B28F}" srcOrd="7" destOrd="0" presId="urn:microsoft.com/office/officeart/2005/8/layout/radial5"/>
    <dgm:cxn modelId="{708524D1-5150-4F9B-9FF9-6882242ABE12}" type="presParOf" srcId="{B0D2AB53-63DD-4553-BD31-27378A14B28F}" destId="{02E614EB-1F7E-4E98-A726-38D24A2041D0}" srcOrd="0" destOrd="0" presId="urn:microsoft.com/office/officeart/2005/8/layout/radial5"/>
    <dgm:cxn modelId="{8C42ECB8-F3CC-4EE5-8CB1-4625B6E2E061}" type="presParOf" srcId="{6ABD8427-72C4-414D-8F4A-46ED0D129828}" destId="{CC0BB4FA-F040-4602-B3C8-1D87DDCA3F41}" srcOrd="8" destOrd="0" presId="urn:microsoft.com/office/officeart/2005/8/layout/radial5"/>
    <dgm:cxn modelId="{89FB1124-19EB-4231-AC96-7A6104494891}" type="presParOf" srcId="{6ABD8427-72C4-414D-8F4A-46ED0D129828}" destId="{0539FF5A-062D-484C-A863-7FFCB0C316C4}" srcOrd="9" destOrd="0" presId="urn:microsoft.com/office/officeart/2005/8/layout/radial5"/>
    <dgm:cxn modelId="{4B309319-2B85-43FD-A63F-304CA04464F9}" type="presParOf" srcId="{0539FF5A-062D-484C-A863-7FFCB0C316C4}" destId="{003BC042-608E-4F7E-BD78-8CC5588F2F92}" srcOrd="0" destOrd="0" presId="urn:microsoft.com/office/officeart/2005/8/layout/radial5"/>
    <dgm:cxn modelId="{A3A2FFD9-8C24-4192-86EA-82DACD0AACF4}" type="presParOf" srcId="{6ABD8427-72C4-414D-8F4A-46ED0D129828}" destId="{01BAB2D7-B609-4E06-B041-0B3872B8BDF7}" srcOrd="10" destOrd="0" presId="urn:microsoft.com/office/officeart/2005/8/layout/radial5"/>
    <dgm:cxn modelId="{7BBAA3A9-CD6D-43A3-82F2-9D4B477260B1}" type="presParOf" srcId="{6ABD8427-72C4-414D-8F4A-46ED0D129828}" destId="{11ABA0B1-5075-4D85-A4CB-374F5ED6CC75}" srcOrd="11" destOrd="0" presId="urn:microsoft.com/office/officeart/2005/8/layout/radial5"/>
    <dgm:cxn modelId="{9BCDB5AA-6299-45C0-AFA2-0353F98F9D32}" type="presParOf" srcId="{11ABA0B1-5075-4D85-A4CB-374F5ED6CC75}" destId="{FFABF28C-9306-4424-A763-DA3E8C944C9D}" srcOrd="0" destOrd="0" presId="urn:microsoft.com/office/officeart/2005/8/layout/radial5"/>
    <dgm:cxn modelId="{8CBF3EE3-DE0D-4D3D-9995-7DCCCEE695BA}" type="presParOf" srcId="{6ABD8427-72C4-414D-8F4A-46ED0D129828}" destId="{3611FF7F-5250-40AF-B053-E7A8A59B2683}" srcOrd="12" destOrd="0" presId="urn:microsoft.com/office/officeart/2005/8/layout/radial5"/>
    <dgm:cxn modelId="{3015B0BB-78AD-4D0F-9EB5-D65745F9C5D8}" type="presParOf" srcId="{6ABD8427-72C4-414D-8F4A-46ED0D129828}" destId="{B97290F7-BCF5-45B8-A1EB-3F69F9630365}" srcOrd="13" destOrd="0" presId="urn:microsoft.com/office/officeart/2005/8/layout/radial5"/>
    <dgm:cxn modelId="{9EB0FFFB-3291-4A00-98F4-2B71A1B3D9D5}" type="presParOf" srcId="{B97290F7-BCF5-45B8-A1EB-3F69F9630365}" destId="{85EC0F6B-D37F-431C-BE1B-21514C2DF607}" srcOrd="0" destOrd="0" presId="urn:microsoft.com/office/officeart/2005/8/layout/radial5"/>
    <dgm:cxn modelId="{0E1EF0BF-BA68-455D-9F3B-1D89BC41BEDB}" type="presParOf" srcId="{6ABD8427-72C4-414D-8F4A-46ED0D129828}" destId="{243C182D-5831-47FD-BA48-471893ADBFD5}" srcOrd="14" destOrd="0" presId="urn:microsoft.com/office/officeart/2005/8/layout/radial5"/>
    <dgm:cxn modelId="{2E687B1F-CED5-48FA-8CBB-DC2B1EBF4BD0}" type="presParOf" srcId="{6ABD8427-72C4-414D-8F4A-46ED0D129828}" destId="{C6813C97-B1AC-4F1C-A3DB-1ECECB6232B1}" srcOrd="15" destOrd="0" presId="urn:microsoft.com/office/officeart/2005/8/layout/radial5"/>
    <dgm:cxn modelId="{CF90182F-A33A-422B-A680-C3CB32280986}" type="presParOf" srcId="{C6813C97-B1AC-4F1C-A3DB-1ECECB6232B1}" destId="{23F7C2E5-91F1-4D55-9083-3629740A7187}" srcOrd="0" destOrd="0" presId="urn:microsoft.com/office/officeart/2005/8/layout/radial5"/>
    <dgm:cxn modelId="{CF26BA9E-3A4B-439F-9EDC-C46392BDB6C3}" type="presParOf" srcId="{6ABD8427-72C4-414D-8F4A-46ED0D129828}" destId="{2BDBAF94-E106-4D37-9447-778AECF60438}" srcOrd="16" destOrd="0" presId="urn:microsoft.com/office/officeart/2005/8/layout/radial5"/>
    <dgm:cxn modelId="{1EF4B784-2693-4DA3-9008-8282C53B9453}" type="presParOf" srcId="{6ABD8427-72C4-414D-8F4A-46ED0D129828}" destId="{408282C6-159E-4CD7-8807-074F3149F6D7}" srcOrd="17" destOrd="0" presId="urn:microsoft.com/office/officeart/2005/8/layout/radial5"/>
    <dgm:cxn modelId="{42D8F352-05D7-4712-8B0F-C91120E60692}" type="presParOf" srcId="{408282C6-159E-4CD7-8807-074F3149F6D7}" destId="{C72DC086-2D7C-4145-B6EB-7CB322019028}" srcOrd="0" destOrd="0" presId="urn:microsoft.com/office/officeart/2005/8/layout/radial5"/>
    <dgm:cxn modelId="{FF3A8F78-A3CB-4909-9EEF-FABAD8FC9DF8}" type="presParOf" srcId="{6ABD8427-72C4-414D-8F4A-46ED0D129828}" destId="{5170C1EF-9495-488A-B335-68EF5D9D1125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3FA33C-0746-4FFB-B274-2FC8ABEB9B02}">
      <dsp:nvSpPr>
        <dsp:cNvPr id="0" name=""/>
        <dsp:cNvSpPr/>
      </dsp:nvSpPr>
      <dsp:spPr>
        <a:xfrm>
          <a:off x="42835" y="2058630"/>
          <a:ext cx="8143929" cy="37278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створення  умов  для  формування  та  виявлення  в соціальному      просторі     сталої,    безпечної,  відповідальної    поведінки    дітей,   на   основі  сформованості       превентивного       світогляду, імунітету,  здатності   спротиву   до   негативних  впливів    соціального    середовища     групи    та      окремих осіб; забезпечення  відповідального  ставлення  до особистого    здоров’я  в  учнівської  молоді,  формування   і  розвиток   особистості,   здатної  керувати   своєю   поведінкою  в  системі  небезпечних явищ,  накопичення  відповідних знань і вмінь, усвідомлення  потреб  і мотивів,  визначення ціннісних орієнтацій. </a:t>
          </a:r>
          <a:endParaRPr lang="ru-RU" sz="2200" kern="1200" dirty="0"/>
        </a:p>
      </dsp:txBody>
      <dsp:txXfrm>
        <a:off x="42835" y="2058630"/>
        <a:ext cx="8143929" cy="3727831"/>
      </dsp:txXfrm>
    </dsp:sp>
    <dsp:sp modelId="{C9FCA071-4AF5-4421-BAC7-13C4CC4B5212}">
      <dsp:nvSpPr>
        <dsp:cNvPr id="0" name=""/>
        <dsp:cNvSpPr/>
      </dsp:nvSpPr>
      <dsp:spPr>
        <a:xfrm rot="10800000">
          <a:off x="0" y="201291"/>
          <a:ext cx="8229600" cy="181082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Мета превентивної освіти</a:t>
          </a:r>
          <a:endParaRPr lang="ru-RU" sz="3200" kern="1200" dirty="0"/>
        </a:p>
      </dsp:txBody>
      <dsp:txXfrm rot="10800000">
        <a:off x="0" y="201291"/>
        <a:ext cx="8229600" cy="18108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E482C3-C7F3-4C37-9CAD-86E5B9F9A8F9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забезпечення  умов для самореалізації підлітків у </a:t>
          </a:r>
          <a:r>
            <a:rPr lang="uk-UA" sz="2000" kern="1200" dirty="0" err="1" smtClean="0"/>
            <a:t>позанавчальний</a:t>
          </a:r>
          <a:r>
            <a:rPr lang="uk-UA" sz="2000" kern="1200" dirty="0" smtClean="0"/>
            <a:t> час;</a:t>
          </a:r>
          <a:endParaRPr lang="ru-RU" sz="2000" kern="1200" dirty="0"/>
        </a:p>
      </dsp:txBody>
      <dsp:txXfrm rot="16200000">
        <a:off x="1208781" y="-1208781"/>
        <a:ext cx="1697236" cy="4114800"/>
      </dsp:txXfrm>
    </dsp:sp>
    <dsp:sp modelId="{EA25520C-B76D-4DA3-BAE7-819D87480F87}">
      <dsp:nvSpPr>
        <dsp:cNvPr id="0" name=""/>
        <dsp:cNvSpPr/>
      </dsp:nvSpPr>
      <dsp:spPr>
        <a:xfrm>
          <a:off x="4114800" y="0"/>
          <a:ext cx="4114800" cy="2262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виховання вольових якостей, формування активної життєвої позиції, здорового способу життя засобами фізичної культури, спорту та просвітницької роботи;</a:t>
          </a:r>
          <a:endParaRPr lang="ru-RU" sz="2000" kern="1200" dirty="0"/>
        </a:p>
      </dsp:txBody>
      <dsp:txXfrm>
        <a:off x="4114800" y="0"/>
        <a:ext cx="4114800" cy="1697236"/>
      </dsp:txXfrm>
    </dsp:sp>
    <dsp:sp modelId="{3E719AF1-AC02-4A58-A17C-37F76F5961A6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задоволення</a:t>
          </a:r>
          <a:r>
            <a:rPr lang="ru-RU" sz="2000" kern="1200" dirty="0" smtClean="0"/>
            <a:t> потреб у </a:t>
          </a:r>
          <a:r>
            <a:rPr lang="ru-RU" sz="2000" kern="1200" dirty="0" err="1" smtClean="0"/>
            <a:t>професійному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самовизначенні</a:t>
          </a:r>
          <a:r>
            <a:rPr lang="ru-RU" sz="2000" kern="1200" dirty="0" smtClean="0"/>
            <a:t>;</a:t>
          </a:r>
          <a:endParaRPr lang="ru-RU" sz="2000" kern="1200" dirty="0"/>
        </a:p>
      </dsp:txBody>
      <dsp:txXfrm rot="10800000">
        <a:off x="0" y="2828726"/>
        <a:ext cx="4114800" cy="1697236"/>
      </dsp:txXfrm>
    </dsp:sp>
    <dsp:sp modelId="{4BDE374C-17E4-43AA-A406-45D50F5BBE21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формуванн</a:t>
          </a:r>
          <a:r>
            <a:rPr lang="uk-UA" sz="2000" kern="1200" dirty="0" smtClean="0"/>
            <a:t>я</a:t>
          </a:r>
          <a:r>
            <a:rPr lang="ru-RU" sz="2000" kern="1200" dirty="0" smtClean="0"/>
            <a:t> у </a:t>
          </a:r>
          <a:r>
            <a:rPr lang="ru-RU" sz="2000" kern="1200" dirty="0" err="1" smtClean="0"/>
            <a:t>батьків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переконання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щодо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важливості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сімейних</a:t>
          </a:r>
          <a:r>
            <a:rPr lang="ru-RU" sz="2000" kern="1200" dirty="0" smtClean="0"/>
            <a:t> форм </a:t>
          </a:r>
          <a:r>
            <a:rPr lang="ru-RU" sz="2000" kern="1200" dirty="0" err="1" smtClean="0"/>
            <a:t>дозвілля</a:t>
          </a:r>
          <a:r>
            <a:rPr lang="ru-RU" sz="2000" kern="1200" dirty="0" smtClean="0"/>
            <a:t> у превентивному </a:t>
          </a:r>
          <a:r>
            <a:rPr lang="ru-RU" sz="2000" kern="1200" dirty="0" err="1" smtClean="0"/>
            <a:t>вихованні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підлітків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 rot="5400000">
        <a:off x="5323581" y="1619944"/>
        <a:ext cx="1697236" cy="4114800"/>
      </dsp:txXfrm>
    </dsp:sp>
    <dsp:sp modelId="{679267B6-80E5-4BFF-9C89-02A1B04793D3}">
      <dsp:nvSpPr>
        <dsp:cNvPr id="0" name=""/>
        <dsp:cNvSpPr/>
      </dsp:nvSpPr>
      <dsp:spPr>
        <a:xfrm>
          <a:off x="2828908" y="1685921"/>
          <a:ext cx="2468880" cy="113149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Завдання</a:t>
          </a:r>
          <a:endParaRPr lang="ru-RU" sz="2000" kern="1200" dirty="0"/>
        </a:p>
      </dsp:txBody>
      <dsp:txXfrm>
        <a:off x="2828908" y="1685921"/>
        <a:ext cx="2468880" cy="11314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2B129C-D460-45D3-8EC9-E8FE5B5A7A2C}">
      <dsp:nvSpPr>
        <dsp:cNvPr id="0" name=""/>
        <dsp:cNvSpPr/>
      </dsp:nvSpPr>
      <dsp:spPr>
        <a:xfrm>
          <a:off x="3328984" y="1602316"/>
          <a:ext cx="1622234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Суб’єкти</a:t>
          </a:r>
          <a:endParaRPr lang="ru-RU" sz="2300" kern="1200" dirty="0"/>
        </a:p>
      </dsp:txBody>
      <dsp:txXfrm>
        <a:off x="3328984" y="1602316"/>
        <a:ext cx="1622234" cy="1245926"/>
      </dsp:txXfrm>
    </dsp:sp>
    <dsp:sp modelId="{A246CD63-0EF1-4567-A332-BF25000DB0BC}">
      <dsp:nvSpPr>
        <dsp:cNvPr id="0" name=""/>
        <dsp:cNvSpPr/>
      </dsp:nvSpPr>
      <dsp:spPr>
        <a:xfrm rot="16200000">
          <a:off x="3952309" y="1400899"/>
          <a:ext cx="37558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75583" y="136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130712" y="1405135"/>
        <a:ext cx="18779" cy="18779"/>
      </dsp:txXfrm>
    </dsp:sp>
    <dsp:sp modelId="{D1476246-7A10-4A9A-B5F2-2C5EEF4A5859}">
      <dsp:nvSpPr>
        <dsp:cNvPr id="0" name=""/>
        <dsp:cNvSpPr/>
      </dsp:nvSpPr>
      <dsp:spPr>
        <a:xfrm>
          <a:off x="2971789" y="-19193"/>
          <a:ext cx="2336623" cy="12459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батьки</a:t>
          </a:r>
          <a:endParaRPr lang="ru-RU" sz="2000" kern="1200" dirty="0"/>
        </a:p>
      </dsp:txBody>
      <dsp:txXfrm>
        <a:off x="2971789" y="-19193"/>
        <a:ext cx="2336623" cy="1245926"/>
      </dsp:txXfrm>
    </dsp:sp>
    <dsp:sp modelId="{CCC996B2-6CCB-43D5-8FE7-27E93E5E03BF}">
      <dsp:nvSpPr>
        <dsp:cNvPr id="0" name=""/>
        <dsp:cNvSpPr/>
      </dsp:nvSpPr>
      <dsp:spPr>
        <a:xfrm rot="21422718">
          <a:off x="4948900" y="2150776"/>
          <a:ext cx="741308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741308" y="136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2718">
        <a:off x="5301021" y="2145869"/>
        <a:ext cx="37065" cy="37065"/>
      </dsp:txXfrm>
    </dsp:sp>
    <dsp:sp modelId="{3946A9FB-AD89-4114-A228-7DD0E5097675}">
      <dsp:nvSpPr>
        <dsp:cNvPr id="0" name=""/>
        <dsp:cNvSpPr/>
      </dsp:nvSpPr>
      <dsp:spPr>
        <a:xfrm>
          <a:off x="5686441" y="1471607"/>
          <a:ext cx="1972077" cy="12459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учні</a:t>
          </a:r>
          <a:endParaRPr lang="ru-RU" sz="2000" kern="1200" dirty="0"/>
        </a:p>
      </dsp:txBody>
      <dsp:txXfrm>
        <a:off x="5686441" y="1471607"/>
        <a:ext cx="1972077" cy="1245926"/>
      </dsp:txXfrm>
    </dsp:sp>
    <dsp:sp modelId="{2064F028-009C-408A-9013-A5F4A5916388}">
      <dsp:nvSpPr>
        <dsp:cNvPr id="0" name=""/>
        <dsp:cNvSpPr/>
      </dsp:nvSpPr>
      <dsp:spPr>
        <a:xfrm rot="5400000">
          <a:off x="3990011" y="2984707"/>
          <a:ext cx="300179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00179" y="136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132597" y="2990828"/>
        <a:ext cx="15008" cy="15008"/>
      </dsp:txXfrm>
    </dsp:sp>
    <dsp:sp modelId="{C7DE9C98-C92C-4586-91E0-949F70F72F68}">
      <dsp:nvSpPr>
        <dsp:cNvPr id="0" name=""/>
        <dsp:cNvSpPr/>
      </dsp:nvSpPr>
      <dsp:spPr>
        <a:xfrm>
          <a:off x="3093834" y="3148423"/>
          <a:ext cx="2092534" cy="13967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педагоги</a:t>
          </a:r>
          <a:endParaRPr lang="ru-RU" sz="2000" kern="1200" dirty="0"/>
        </a:p>
      </dsp:txBody>
      <dsp:txXfrm>
        <a:off x="3093834" y="3148423"/>
        <a:ext cx="2092534" cy="1396733"/>
      </dsp:txXfrm>
    </dsp:sp>
    <dsp:sp modelId="{6ADA3DCD-FAC1-4B52-B83F-1D7CDC66152C}">
      <dsp:nvSpPr>
        <dsp:cNvPr id="0" name=""/>
        <dsp:cNvSpPr/>
      </dsp:nvSpPr>
      <dsp:spPr>
        <a:xfrm rot="10681173">
          <a:off x="2757174" y="2249571"/>
          <a:ext cx="572801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572801" y="136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681173">
        <a:off x="3029255" y="2248876"/>
        <a:ext cx="28640" cy="28640"/>
      </dsp:txXfrm>
    </dsp:sp>
    <dsp:sp modelId="{9CFB0A8C-49AE-499B-8513-18CC1EFDB13A}">
      <dsp:nvSpPr>
        <dsp:cNvPr id="0" name=""/>
        <dsp:cNvSpPr/>
      </dsp:nvSpPr>
      <dsp:spPr>
        <a:xfrm>
          <a:off x="685773" y="1685917"/>
          <a:ext cx="2073284" cy="12459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громадськість</a:t>
          </a:r>
          <a:endParaRPr lang="ru-RU" sz="1800" kern="1200" dirty="0"/>
        </a:p>
      </dsp:txBody>
      <dsp:txXfrm>
        <a:off x="685773" y="1685917"/>
        <a:ext cx="2073284" cy="12459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549EB1-CDFD-4F98-9788-68B1E5B0D1CD}">
      <dsp:nvSpPr>
        <dsp:cNvPr id="0" name=""/>
        <dsp:cNvSpPr/>
      </dsp:nvSpPr>
      <dsp:spPr>
        <a:xfrm>
          <a:off x="3378906" y="1796686"/>
          <a:ext cx="1471663" cy="10069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Заступник директора з виховної роботи</a:t>
          </a:r>
          <a:endParaRPr lang="ru-RU" sz="1400" kern="1200" dirty="0"/>
        </a:p>
      </dsp:txBody>
      <dsp:txXfrm>
        <a:off x="3378906" y="1796686"/>
        <a:ext cx="1471663" cy="1006926"/>
      </dsp:txXfrm>
    </dsp:sp>
    <dsp:sp modelId="{D9FA5EFE-70C0-4949-9FF3-A236C9ECF3A0}">
      <dsp:nvSpPr>
        <dsp:cNvPr id="0" name=""/>
        <dsp:cNvSpPr/>
      </dsp:nvSpPr>
      <dsp:spPr>
        <a:xfrm rot="16233764">
          <a:off x="3836333" y="1059271"/>
          <a:ext cx="577072" cy="418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233764">
        <a:off x="3836333" y="1059271"/>
        <a:ext cx="577072" cy="418753"/>
      </dsp:txXfrm>
    </dsp:sp>
    <dsp:sp modelId="{16A75FCA-B797-4D51-BC64-8AC83905E70E}">
      <dsp:nvSpPr>
        <dsp:cNvPr id="0" name=""/>
        <dsp:cNvSpPr/>
      </dsp:nvSpPr>
      <dsp:spPr>
        <a:xfrm>
          <a:off x="3400419" y="0"/>
          <a:ext cx="1466867" cy="7079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Директор </a:t>
          </a:r>
          <a:endParaRPr lang="ru-RU" sz="1400" kern="1200" dirty="0"/>
        </a:p>
      </dsp:txBody>
      <dsp:txXfrm>
        <a:off x="3400419" y="0"/>
        <a:ext cx="1466867" cy="707939"/>
      </dsp:txXfrm>
    </dsp:sp>
    <dsp:sp modelId="{3D7E830F-C890-48D3-9DF2-5A5AAFCFD638}">
      <dsp:nvSpPr>
        <dsp:cNvPr id="0" name=""/>
        <dsp:cNvSpPr/>
      </dsp:nvSpPr>
      <dsp:spPr>
        <a:xfrm rot="19307328">
          <a:off x="4733236" y="1359813"/>
          <a:ext cx="620025" cy="418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558096"/>
            <a:satOff val="3362"/>
            <a:lumOff val="2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9307328">
        <a:off x="4733236" y="1359813"/>
        <a:ext cx="620025" cy="418753"/>
      </dsp:txXfrm>
    </dsp:sp>
    <dsp:sp modelId="{6A26917B-14C5-455C-BB48-40C7AD61F22F}">
      <dsp:nvSpPr>
        <dsp:cNvPr id="0" name=""/>
        <dsp:cNvSpPr/>
      </dsp:nvSpPr>
      <dsp:spPr>
        <a:xfrm>
          <a:off x="5043495" y="285753"/>
          <a:ext cx="2008517" cy="985301"/>
        </a:xfrm>
        <a:prstGeom prst="ellipse">
          <a:avLst/>
        </a:prstGeom>
        <a:solidFill>
          <a:schemeClr val="accent4">
            <a:hueOff val="-558096"/>
            <a:satOff val="3362"/>
            <a:lumOff val="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Рада з профілактики правопорушень</a:t>
          </a:r>
          <a:endParaRPr lang="ru-RU" sz="1400" kern="1200" dirty="0"/>
        </a:p>
      </dsp:txBody>
      <dsp:txXfrm>
        <a:off x="5043495" y="285753"/>
        <a:ext cx="2008517" cy="985301"/>
      </dsp:txXfrm>
    </dsp:sp>
    <dsp:sp modelId="{873E398F-4BF0-4DD6-B9C4-7067E6249DB2}">
      <dsp:nvSpPr>
        <dsp:cNvPr id="0" name=""/>
        <dsp:cNvSpPr/>
      </dsp:nvSpPr>
      <dsp:spPr>
        <a:xfrm rot="20902800">
          <a:off x="4920592" y="1898819"/>
          <a:ext cx="255237" cy="418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0902800">
        <a:off x="4920592" y="1898819"/>
        <a:ext cx="255237" cy="418753"/>
      </dsp:txXfrm>
    </dsp:sp>
    <dsp:sp modelId="{3F4A35BC-5D7C-4138-A0B5-F2FA9A15EBFF}">
      <dsp:nvSpPr>
        <dsp:cNvPr id="0" name=""/>
        <dsp:cNvSpPr/>
      </dsp:nvSpPr>
      <dsp:spPr>
        <a:xfrm>
          <a:off x="5186363" y="1357321"/>
          <a:ext cx="2235176" cy="985301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Томашпільськький</a:t>
          </a:r>
          <a:r>
            <a:rPr lang="uk-UA" sz="1400" kern="1200" dirty="0" smtClean="0"/>
            <a:t> РВ УМВС </a:t>
          </a:r>
          <a:endParaRPr lang="ru-RU" sz="1400" kern="1200" dirty="0"/>
        </a:p>
      </dsp:txBody>
      <dsp:txXfrm>
        <a:off x="5186363" y="1357321"/>
        <a:ext cx="2235176" cy="985301"/>
      </dsp:txXfrm>
    </dsp:sp>
    <dsp:sp modelId="{B0D2AB53-63DD-4553-BD31-27378A14B28F}">
      <dsp:nvSpPr>
        <dsp:cNvPr id="0" name=""/>
        <dsp:cNvSpPr/>
      </dsp:nvSpPr>
      <dsp:spPr>
        <a:xfrm rot="1220124">
          <a:off x="4866000" y="2423154"/>
          <a:ext cx="291155" cy="418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674289"/>
            <a:satOff val="10087"/>
            <a:lumOff val="8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220124">
        <a:off x="4866000" y="2423154"/>
        <a:ext cx="291155" cy="418753"/>
      </dsp:txXfrm>
    </dsp:sp>
    <dsp:sp modelId="{CC0BB4FA-F040-4602-B3C8-1D87DDCA3F41}">
      <dsp:nvSpPr>
        <dsp:cNvPr id="0" name=""/>
        <dsp:cNvSpPr/>
      </dsp:nvSpPr>
      <dsp:spPr>
        <a:xfrm>
          <a:off x="5114924" y="2500327"/>
          <a:ext cx="1898489" cy="1044616"/>
        </a:xfrm>
        <a:prstGeom prst="ellipse">
          <a:avLst/>
        </a:prstGeom>
        <a:solidFill>
          <a:schemeClr val="accent4">
            <a:hueOff val="-1674289"/>
            <a:satOff val="10087"/>
            <a:lumOff val="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Служба у справах дітей </a:t>
          </a:r>
          <a:r>
            <a:rPr lang="uk-UA" sz="1400" kern="1200" dirty="0" err="1" smtClean="0"/>
            <a:t>Томашпільської</a:t>
          </a:r>
          <a:r>
            <a:rPr lang="uk-UA" sz="1400" kern="1200" dirty="0" smtClean="0"/>
            <a:t> РДА</a:t>
          </a:r>
          <a:endParaRPr lang="ru-RU" sz="1400" kern="1200" dirty="0"/>
        </a:p>
      </dsp:txBody>
      <dsp:txXfrm>
        <a:off x="5114924" y="2500327"/>
        <a:ext cx="1898489" cy="1044616"/>
      </dsp:txXfrm>
    </dsp:sp>
    <dsp:sp modelId="{0539FF5A-062D-484C-A863-7FFCB0C316C4}">
      <dsp:nvSpPr>
        <dsp:cNvPr id="0" name=""/>
        <dsp:cNvSpPr/>
      </dsp:nvSpPr>
      <dsp:spPr>
        <a:xfrm rot="3673956">
          <a:off x="4343980" y="2959248"/>
          <a:ext cx="495126" cy="418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3673956">
        <a:off x="4343980" y="2959248"/>
        <a:ext cx="495126" cy="418753"/>
      </dsp:txXfrm>
    </dsp:sp>
    <dsp:sp modelId="{01BAB2D7-B609-4E06-B041-0B3872B8BDF7}">
      <dsp:nvSpPr>
        <dsp:cNvPr id="0" name=""/>
        <dsp:cNvSpPr/>
      </dsp:nvSpPr>
      <dsp:spPr>
        <a:xfrm>
          <a:off x="4123216" y="3571906"/>
          <a:ext cx="1920412" cy="985301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Районний відділ освіти</a:t>
          </a:r>
          <a:endParaRPr lang="ru-RU" sz="1400" kern="1200" dirty="0"/>
        </a:p>
      </dsp:txBody>
      <dsp:txXfrm>
        <a:off x="4123216" y="3571906"/>
        <a:ext cx="1920412" cy="985301"/>
      </dsp:txXfrm>
    </dsp:sp>
    <dsp:sp modelId="{11ABA0B1-5075-4D85-A4CB-374F5ED6CC75}">
      <dsp:nvSpPr>
        <dsp:cNvPr id="0" name=""/>
        <dsp:cNvSpPr/>
      </dsp:nvSpPr>
      <dsp:spPr>
        <a:xfrm rot="6951444">
          <a:off x="3454560" y="2961173"/>
          <a:ext cx="476668" cy="418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790481"/>
            <a:satOff val="16812"/>
            <a:lumOff val="13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6951444">
        <a:off x="3454560" y="2961173"/>
        <a:ext cx="476668" cy="418753"/>
      </dsp:txXfrm>
    </dsp:sp>
    <dsp:sp modelId="{3611FF7F-5250-40AF-B053-E7A8A59B2683}">
      <dsp:nvSpPr>
        <dsp:cNvPr id="0" name=""/>
        <dsp:cNvSpPr/>
      </dsp:nvSpPr>
      <dsp:spPr>
        <a:xfrm>
          <a:off x="2328849" y="3571903"/>
          <a:ext cx="1861520" cy="985301"/>
        </a:xfrm>
        <a:prstGeom prst="ellipse">
          <a:avLst/>
        </a:prstGeom>
        <a:solidFill>
          <a:schemeClr val="accent4">
            <a:hueOff val="-2790481"/>
            <a:satOff val="16812"/>
            <a:lumOff val="1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Томашпільська</a:t>
          </a:r>
          <a:r>
            <a:rPr lang="uk-UA" sz="1400" kern="1200" dirty="0" smtClean="0"/>
            <a:t> ЦРЛ</a:t>
          </a:r>
          <a:endParaRPr lang="ru-RU" sz="1400" kern="1200" dirty="0"/>
        </a:p>
      </dsp:txBody>
      <dsp:txXfrm>
        <a:off x="2328849" y="3571903"/>
        <a:ext cx="1861520" cy="985301"/>
      </dsp:txXfrm>
    </dsp:sp>
    <dsp:sp modelId="{B97290F7-BCF5-45B8-A1EB-3F69F9630365}">
      <dsp:nvSpPr>
        <dsp:cNvPr id="0" name=""/>
        <dsp:cNvSpPr/>
      </dsp:nvSpPr>
      <dsp:spPr>
        <a:xfrm rot="9669744">
          <a:off x="3144097" y="2382942"/>
          <a:ext cx="228486" cy="418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9669744">
        <a:off x="3144097" y="2382942"/>
        <a:ext cx="228486" cy="418753"/>
      </dsp:txXfrm>
    </dsp:sp>
    <dsp:sp modelId="{243C182D-5831-47FD-BA48-471893ADBFD5}">
      <dsp:nvSpPr>
        <dsp:cNvPr id="0" name=""/>
        <dsp:cNvSpPr/>
      </dsp:nvSpPr>
      <dsp:spPr>
        <a:xfrm>
          <a:off x="1114404" y="2500328"/>
          <a:ext cx="2184000" cy="901738"/>
        </a:xfrm>
        <a:prstGeom prst="ellips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Томашпільський</a:t>
          </a:r>
          <a:r>
            <a:rPr lang="uk-UA" sz="1400" kern="1200" dirty="0" smtClean="0"/>
            <a:t>   РЦСССДМ      </a:t>
          </a:r>
          <a:r>
            <a:rPr lang="uk-UA" sz="1400" kern="1200" dirty="0" err="1" smtClean="0"/>
            <a:t>Томашпільської</a:t>
          </a:r>
          <a:r>
            <a:rPr lang="uk-UA" sz="1400" kern="1200" dirty="0" smtClean="0"/>
            <a:t> РДА  </a:t>
          </a:r>
          <a:endParaRPr lang="ru-RU" sz="1400" kern="1200" dirty="0"/>
        </a:p>
      </dsp:txBody>
      <dsp:txXfrm>
        <a:off x="1114404" y="2500328"/>
        <a:ext cx="2184000" cy="901738"/>
      </dsp:txXfrm>
    </dsp:sp>
    <dsp:sp modelId="{C6813C97-B1AC-4F1C-A3DB-1ECECB6232B1}">
      <dsp:nvSpPr>
        <dsp:cNvPr id="0" name=""/>
        <dsp:cNvSpPr/>
      </dsp:nvSpPr>
      <dsp:spPr>
        <a:xfrm rot="11503632">
          <a:off x="3067919" y="1898947"/>
          <a:ext cx="245475" cy="418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906673"/>
            <a:satOff val="23537"/>
            <a:lumOff val="18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1503632">
        <a:off x="3067919" y="1898947"/>
        <a:ext cx="245475" cy="418753"/>
      </dsp:txXfrm>
    </dsp:sp>
    <dsp:sp modelId="{2BDBAF94-E106-4D37-9447-778AECF60438}">
      <dsp:nvSpPr>
        <dsp:cNvPr id="0" name=""/>
        <dsp:cNvSpPr/>
      </dsp:nvSpPr>
      <dsp:spPr>
        <a:xfrm>
          <a:off x="828644" y="1357323"/>
          <a:ext cx="2234930" cy="985301"/>
        </a:xfrm>
        <a:prstGeom prst="ellipse">
          <a:avLst/>
        </a:prstGeom>
        <a:solidFill>
          <a:schemeClr val="accent4">
            <a:hueOff val="-3906673"/>
            <a:satOff val="23537"/>
            <a:lumOff val="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Практичний психолог Соціальний педагог </a:t>
          </a:r>
          <a:endParaRPr lang="ru-RU" sz="1400" kern="1200" dirty="0"/>
        </a:p>
      </dsp:txBody>
      <dsp:txXfrm>
        <a:off x="828644" y="1357323"/>
        <a:ext cx="2234930" cy="985301"/>
      </dsp:txXfrm>
    </dsp:sp>
    <dsp:sp modelId="{408282C6-159E-4CD7-8807-074F3149F6D7}">
      <dsp:nvSpPr>
        <dsp:cNvPr id="0" name=""/>
        <dsp:cNvSpPr/>
      </dsp:nvSpPr>
      <dsp:spPr>
        <a:xfrm rot="13326300">
          <a:off x="3093019" y="1388787"/>
          <a:ext cx="489903" cy="418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3326300">
        <a:off x="3093019" y="1388787"/>
        <a:ext cx="489903" cy="418753"/>
      </dsp:txXfrm>
    </dsp:sp>
    <dsp:sp modelId="{5170C1EF-9495-488A-B335-68EF5D9D1125}">
      <dsp:nvSpPr>
        <dsp:cNvPr id="0" name=""/>
        <dsp:cNvSpPr/>
      </dsp:nvSpPr>
      <dsp:spPr>
        <a:xfrm>
          <a:off x="1543033" y="357189"/>
          <a:ext cx="1933792" cy="985301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Районне управління юстиції</a:t>
          </a:r>
          <a:endParaRPr lang="ru-RU" sz="1400" kern="1200" dirty="0"/>
        </a:p>
      </dsp:txBody>
      <dsp:txXfrm>
        <a:off x="1543033" y="357189"/>
        <a:ext cx="1933792" cy="985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13A2F3-860E-41BA-B9F9-2A0CF5596A67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85AB37-CDDC-401F-B26F-3403E4401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774D1F-6D9C-4F83-BA4A-BC498CB30A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7027-B20A-4FF4-8EB2-334387EB6C1E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3FB5D-5868-45BC-B23F-954032E3B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184D-0A10-443A-AC41-E1F48261C153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58005-D147-48F5-BD9A-1B6B20DBC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07D8-C928-4A0F-AF42-30A5C36A74F3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0708-2A4E-49B4-97C4-C4D1C1934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9912-CA9B-4816-B127-13E259728A6E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DBFA-C1CA-4236-B137-AD5BF72E0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CDBB-0E77-41A5-846A-8ABA2F577131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0C4-DBA4-4875-B6F0-B9DADED6E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21E0-6915-4E45-BF06-C1FB33073AF5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2461E-B913-4A4B-9F81-F8E3AA3E9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2602-54C2-435B-BF4B-2457F77D0A0A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CA476-CD67-4617-9A7F-2E68ECD2E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04695-86E2-4C0E-A5AC-DD9AB698E036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CD7B-C0C1-4DB1-ABEC-7456D24B3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8E54-8938-480D-A6C9-1A53ABFA6468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902F-6682-4A56-893B-D975C41A7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B62D2-6CD4-48B6-BE4F-169BE1261308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609EA-746F-498C-A8EC-36EB1E3A8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A2D2-F5E3-4A9B-9BDC-9F437E5E8540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A1A82-F397-445A-BA5E-79F14905D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97D93B-8A2B-49E2-9F16-516E028D4BE2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1E4F0E-D8AF-4637-A883-C02B826E6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600450"/>
          </a:xfrm>
        </p:spPr>
        <p:txBody>
          <a:bodyPr/>
          <a:lstStyle/>
          <a:p>
            <a:r>
              <a:rPr lang="uk-UA" sz="4000" smtClean="0"/>
              <a:t>Навчально-виховний комплекс “Томашпільська загальноосвітня школа І-ІІІ ступенів-гімназія”</a:t>
            </a:r>
            <a:endParaRPr lang="ru-RU" sz="400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3500438"/>
            <a:ext cx="6400800" cy="1752600"/>
          </a:xfrm>
        </p:spPr>
        <p:txBody>
          <a:bodyPr/>
          <a:lstStyle/>
          <a:p>
            <a:r>
              <a:rPr lang="uk-UA" sz="4400" smtClean="0">
                <a:solidFill>
                  <a:schemeClr val="tx1"/>
                </a:solidFill>
                <a:latin typeface="Monotype Corsiva" pitchFamily="66" charset="0"/>
              </a:rPr>
              <a:t>Модель превентивної освіти у Школі, дружній до дитини</a:t>
            </a:r>
            <a:endParaRPr lang="ru-RU" sz="440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440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I:\Foto\Новая папка\Новая папка (2)\IMG_62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74" t="17570" r="6779" b="4247"/>
          <a:stretch>
            <a:fillRect/>
          </a:stretch>
        </p:blipFill>
        <p:spPr>
          <a:xfrm>
            <a:off x="0" y="0"/>
            <a:ext cx="4786313" cy="3571875"/>
          </a:xfrm>
        </p:spPr>
      </p:pic>
      <p:pic>
        <p:nvPicPr>
          <p:cNvPr id="18436" name="Picture 3" descr="I:\Foto\Новая папка\Новая папка (2)\IMG_6290.JPG"/>
          <p:cNvPicPr>
            <a:picLocks noChangeAspect="1" noChangeArrowheads="1"/>
          </p:cNvPicPr>
          <p:nvPr/>
        </p:nvPicPr>
        <p:blipFill>
          <a:blip r:embed="rId3" cstate="print"/>
          <a:srcRect l="8093" t="10687" r="874"/>
          <a:stretch>
            <a:fillRect/>
          </a:stretch>
        </p:blipFill>
        <p:spPr bwMode="auto">
          <a:xfrm>
            <a:off x="4789488" y="0"/>
            <a:ext cx="4370387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I:\Foto\Новая папка\Новая папка (2)\IMG_6311.JPG"/>
          <p:cNvPicPr>
            <a:picLocks noChangeAspect="1" noChangeArrowheads="1"/>
          </p:cNvPicPr>
          <p:nvPr/>
        </p:nvPicPr>
        <p:blipFill>
          <a:blip r:embed="rId4" cstate="print"/>
          <a:srcRect r="2406" b="10396"/>
          <a:stretch>
            <a:fillRect/>
          </a:stretch>
        </p:blipFill>
        <p:spPr bwMode="auto">
          <a:xfrm>
            <a:off x="0" y="3576638"/>
            <a:ext cx="48196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I:\Foto\Новая папка\Новая папка (2)\IMG_6313.JPG"/>
          <p:cNvPicPr>
            <a:picLocks noChangeAspect="1" noChangeArrowheads="1"/>
          </p:cNvPicPr>
          <p:nvPr/>
        </p:nvPicPr>
        <p:blipFill>
          <a:blip r:embed="rId5" cstate="print"/>
          <a:srcRect l="9406" t="3954" r="3500" b="9077"/>
          <a:stretch>
            <a:fillRect/>
          </a:stretch>
        </p:blipFill>
        <p:spPr bwMode="auto">
          <a:xfrm>
            <a:off x="4818063" y="3473450"/>
            <a:ext cx="431006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    </a:t>
            </a:r>
            <a:endParaRPr lang="ru-RU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56113" cy="3384550"/>
          </a:xfrm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8313"/>
            <a:ext cx="4427538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I:\Foto\Новая папка\IMG_5901.JPG"/>
          <p:cNvPicPr>
            <a:picLocks noChangeAspect="1" noChangeArrowheads="1"/>
          </p:cNvPicPr>
          <p:nvPr/>
        </p:nvPicPr>
        <p:blipFill>
          <a:blip r:embed="rId4" cstate="print"/>
          <a:srcRect b="12738"/>
          <a:stretch>
            <a:fillRect/>
          </a:stretch>
        </p:blipFill>
        <p:spPr bwMode="auto">
          <a:xfrm>
            <a:off x="4468813" y="0"/>
            <a:ext cx="467518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I:\Foto\Новая папка\IMG_5960.JPG"/>
          <p:cNvPicPr>
            <a:picLocks noChangeAspect="1" noChangeArrowheads="1"/>
          </p:cNvPicPr>
          <p:nvPr/>
        </p:nvPicPr>
        <p:blipFill>
          <a:blip r:embed="rId5" cstate="print"/>
          <a:srcRect r="7765" b="2196"/>
          <a:stretch>
            <a:fillRect/>
          </a:stretch>
        </p:blipFill>
        <p:spPr bwMode="auto">
          <a:xfrm>
            <a:off x="4286250" y="3000375"/>
            <a:ext cx="48577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H:\виховна робота\фото до семінару\olim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5688"/>
          <a:stretch>
            <a:fillRect/>
          </a:stretch>
        </p:blipFill>
        <p:spPr>
          <a:xfrm>
            <a:off x="0" y="0"/>
            <a:ext cx="4941888" cy="3305175"/>
          </a:xfrm>
        </p:spPr>
      </p:pic>
      <p:pic>
        <p:nvPicPr>
          <p:cNvPr id="25604" name="Picture 3" descr="H:\виховна робота\фото до семінару\olimp (2).JPG"/>
          <p:cNvPicPr>
            <a:picLocks noChangeAspect="1" noChangeArrowheads="1"/>
          </p:cNvPicPr>
          <p:nvPr/>
        </p:nvPicPr>
        <p:blipFill>
          <a:blip r:embed="rId3" cstate="print"/>
          <a:srcRect l="2077" t="-6459" b="9227"/>
          <a:stretch>
            <a:fillRect/>
          </a:stretch>
        </p:blipFill>
        <p:spPr bwMode="auto">
          <a:xfrm>
            <a:off x="4660900" y="-7938"/>
            <a:ext cx="44831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H:\виховна робота\фото до семінару\olimp (6).JPG"/>
          <p:cNvPicPr>
            <a:picLocks noChangeAspect="1" noChangeArrowheads="1"/>
          </p:cNvPicPr>
          <p:nvPr/>
        </p:nvPicPr>
        <p:blipFill>
          <a:blip r:embed="rId4" cstate="print"/>
          <a:srcRect r="2492" b="7013"/>
          <a:stretch>
            <a:fillRect/>
          </a:stretch>
        </p:blipFill>
        <p:spPr bwMode="auto">
          <a:xfrm>
            <a:off x="4202113" y="3357563"/>
            <a:ext cx="4945062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H:\виховна робота\фото до семінару\olimpik (3).JPG"/>
          <p:cNvPicPr>
            <a:picLocks noChangeAspect="1" noChangeArrowheads="1"/>
          </p:cNvPicPr>
          <p:nvPr/>
        </p:nvPicPr>
        <p:blipFill>
          <a:blip r:embed="rId5" cstate="print"/>
          <a:srcRect l="4706" t="1106" b="-4060"/>
          <a:stretch>
            <a:fillRect/>
          </a:stretch>
        </p:blipFill>
        <p:spPr bwMode="auto">
          <a:xfrm>
            <a:off x="12700" y="3324225"/>
            <a:ext cx="45847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H:\виховна робота\фото до семінару\Фото06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127" b="25517"/>
          <a:stretch>
            <a:fillRect/>
          </a:stretch>
        </p:blipFill>
        <p:spPr>
          <a:xfrm>
            <a:off x="0" y="0"/>
            <a:ext cx="4029075" cy="3243263"/>
          </a:xfrm>
        </p:spPr>
      </p:pic>
      <p:pic>
        <p:nvPicPr>
          <p:cNvPr id="26628" name="Picture 3" descr="I:\2012-05-30\P5302426.JPG"/>
          <p:cNvPicPr>
            <a:picLocks noChangeAspect="1" noChangeArrowheads="1"/>
          </p:cNvPicPr>
          <p:nvPr/>
        </p:nvPicPr>
        <p:blipFill>
          <a:blip r:embed="rId3" cstate="print"/>
          <a:srcRect t="6320" r="5518" b="15643"/>
          <a:stretch>
            <a:fillRect/>
          </a:stretch>
        </p:blipFill>
        <p:spPr bwMode="auto">
          <a:xfrm>
            <a:off x="3890963" y="0"/>
            <a:ext cx="5253037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I:\2012-05-30\P5302378.JPG"/>
          <p:cNvPicPr>
            <a:picLocks noChangeAspect="1" noChangeArrowheads="1"/>
          </p:cNvPicPr>
          <p:nvPr/>
        </p:nvPicPr>
        <p:blipFill>
          <a:blip r:embed="rId4" cstate="print"/>
          <a:srcRect l="9013" t="1865" r="11111" b="1140"/>
          <a:stretch>
            <a:fillRect/>
          </a:stretch>
        </p:blipFill>
        <p:spPr bwMode="auto">
          <a:xfrm>
            <a:off x="0" y="3143250"/>
            <a:ext cx="40782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I:\2012-05-30\P5302397.JPG"/>
          <p:cNvPicPr>
            <a:picLocks noChangeAspect="1" noChangeArrowheads="1"/>
          </p:cNvPicPr>
          <p:nvPr/>
        </p:nvPicPr>
        <p:blipFill>
          <a:blip r:embed="rId5" cstate="print"/>
          <a:srcRect b="2072"/>
          <a:stretch>
            <a:fillRect/>
          </a:stretch>
        </p:blipFill>
        <p:spPr bwMode="auto">
          <a:xfrm>
            <a:off x="4048125" y="3114675"/>
            <a:ext cx="50958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6" descr="IMG_92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Содержимое 3" descr="P31813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667250" cy="3500438"/>
          </a:xfrm>
        </p:spPr>
      </p:pic>
      <p:pic>
        <p:nvPicPr>
          <p:cNvPr id="27652" name="Рисунок 5" descr="IMG_925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51403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4" descr="P318134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ms.tmedu.vn.ua/media/pozhezaa.jpg"/>
          <p:cNvPicPr>
            <a:picLocks noChangeAspect="1" noChangeArrowheads="1"/>
          </p:cNvPicPr>
          <p:nvPr/>
        </p:nvPicPr>
        <p:blipFill>
          <a:blip r:embed="rId2" cstate="print"/>
          <a:srcRect l="54688" t="55209" r="7031" b="7291"/>
          <a:stretch>
            <a:fillRect/>
          </a:stretch>
        </p:blipFill>
        <p:spPr bwMode="auto">
          <a:xfrm>
            <a:off x="0" y="0"/>
            <a:ext cx="47640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http://tms.tmedu.vn.ua/media/klimochko.JPG"/>
          <p:cNvPicPr>
            <a:picLocks noChangeAspect="1" noChangeArrowheads="1"/>
          </p:cNvPicPr>
          <p:nvPr/>
        </p:nvPicPr>
        <p:blipFill>
          <a:blip r:embed="rId3" cstate="print"/>
          <a:srcRect l="17123" t="15625" r="45313" b="44791"/>
          <a:stretch>
            <a:fillRect/>
          </a:stretch>
        </p:blipFill>
        <p:spPr bwMode="auto">
          <a:xfrm>
            <a:off x="4714875" y="0"/>
            <a:ext cx="4429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tms.tmedu.vn.ua/media/cholovska%20(4).JPG"/>
          <p:cNvPicPr>
            <a:picLocks noChangeAspect="1" noChangeArrowheads="1"/>
          </p:cNvPicPr>
          <p:nvPr/>
        </p:nvPicPr>
        <p:blipFill>
          <a:blip r:embed="rId4" cstate="print"/>
          <a:srcRect l="52205" t="56319" r="9514" b="7222"/>
          <a:stretch>
            <a:fillRect/>
          </a:stretch>
        </p:blipFill>
        <p:spPr bwMode="auto">
          <a:xfrm>
            <a:off x="0" y="3500438"/>
            <a:ext cx="478631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http://tms.tmedu.vn.ua/media/festival%20(3).JPG"/>
          <p:cNvPicPr>
            <a:picLocks noChangeAspect="1" noChangeArrowheads="1"/>
          </p:cNvPicPr>
          <p:nvPr/>
        </p:nvPicPr>
        <p:blipFill>
          <a:blip r:embed="rId5" cstate="print"/>
          <a:srcRect l="52271" t="74548" r="7951" b="6267"/>
          <a:stretch>
            <a:fillRect/>
          </a:stretch>
        </p:blipFill>
        <p:spPr bwMode="auto">
          <a:xfrm>
            <a:off x="4714875" y="5256213"/>
            <a:ext cx="442912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ttp://tms.tmedu.vn.ua/media/festival%20(8).JPG"/>
          <p:cNvPicPr>
            <a:picLocks noChangeAspect="1" noChangeArrowheads="1"/>
          </p:cNvPicPr>
          <p:nvPr/>
        </p:nvPicPr>
        <p:blipFill>
          <a:blip r:embed="rId6" cstate="print"/>
          <a:srcRect l="13924" t="47986" r="18889" b="15556"/>
          <a:stretch>
            <a:fillRect/>
          </a:stretch>
        </p:blipFill>
        <p:spPr bwMode="auto">
          <a:xfrm>
            <a:off x="4714875" y="3500438"/>
            <a:ext cx="442912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1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C00000"/>
                </a:solidFill>
              </a:rPr>
              <a:t>Завдання превентивної освіти</a:t>
            </a:r>
            <a:endParaRPr lang="ru-RU" smtClean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C00000"/>
                </a:solidFill>
              </a:rPr>
              <a:t>Суб’єкти превентивної освіти</a:t>
            </a:r>
            <a:endParaRPr lang="ru-RU" smtClean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chemeClr val="tx2"/>
                </a:solidFill>
              </a:rPr>
              <a:t>Структурна модель</a:t>
            </a:r>
            <a:endParaRPr lang="ru-RU" smtClean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62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50"/>
          <a:ext cx="8229600" cy="6000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93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ВЧИТЕЛІ                                                                                   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УЧНІ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БАТЬКИ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курси підвищення кваліфікації       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правові читання                          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всеобуч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педрада                       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індивідуальні, групові консультації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індивідуальні, групові консультації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семінари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години спілкування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вечори запитань і відповідей         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педконсіліум                       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бесіди                                       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бесіда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наради при директорі             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 спортивні змагання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latin typeface="Times New Roman"/>
                          <a:ea typeface="Calibri"/>
                          <a:cs typeface="Times New Roman"/>
                        </a:rPr>
                        <a:t>прес-</a:t>
                      </a: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 конференція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профспілкові збори                  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круглі столи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День сім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ї                                         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індивідуальні, групові консультації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виставки учнівських робіт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зустрічі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зустрічі                          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ігри, конкурси                       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акції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методичне об'єднання  класних керівників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зустрічі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Батьківські збори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3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 акції           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волонтерські загони за методом «рівний-рівному»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93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анкетування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диспути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анкетування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брейн-ринги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акції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Особистість учня</a:t>
            </a:r>
            <a:endParaRPr lang="ru-RU" smtClean="0"/>
          </a:p>
        </p:txBody>
      </p:sp>
      <p:pic>
        <p:nvPicPr>
          <p:cNvPr id="8195" name="Схема 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3050" y="2049463"/>
            <a:ext cx="6057900" cy="3627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Мои документы\флешка\Transcend (I)\фото школи\foto1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Содержимое 5" descr="ostaniy dzvinok (3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0"/>
            <a:ext cx="4500562" cy="3375025"/>
          </a:xfrm>
        </p:spPr>
      </p:pic>
      <p:pic>
        <p:nvPicPr>
          <p:cNvPr id="9220" name="Рисунок 7" descr="ostaniy dzvinok (36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0" y="3357563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6" descr="ostaniy dzvinok (31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3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ms.tmedu.vn.ua/media/mini%20fortecia%20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4" descr="mini fortecia (18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5" descr="mini fortecia (19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6" descr="mini fortecia (20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279</Words>
  <Application>Microsoft Office PowerPoint</Application>
  <PresentationFormat>Экран (4:3)</PresentationFormat>
  <Paragraphs>68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Навчально-виховний комплекс “Томашпільська загальноосвітня школа І-ІІІ ступенів-гімназія”</vt:lpstr>
      <vt:lpstr>Слайд 2</vt:lpstr>
      <vt:lpstr>Завдання превентивної освіти</vt:lpstr>
      <vt:lpstr>Суб’єкти превентивної освіти</vt:lpstr>
      <vt:lpstr>Структурна модель</vt:lpstr>
      <vt:lpstr>Слайд 6</vt:lpstr>
      <vt:lpstr>Особистість учня</vt:lpstr>
      <vt:lpstr>Слайд 8</vt:lpstr>
      <vt:lpstr>Слайд 9</vt:lpstr>
      <vt:lpstr>Слайд 10</vt:lpstr>
      <vt:lpstr>    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Навчально-виховний комплекс “Томашпільська загальноосвітня школа І-ІІІ ступенів-гімназія”</dc:title>
  <dc:creator>User</dc:creator>
  <cp:lastModifiedBy>Sony</cp:lastModifiedBy>
  <cp:revision>63</cp:revision>
  <dcterms:created xsi:type="dcterms:W3CDTF">2014-06-10T04:18:22Z</dcterms:created>
  <dcterms:modified xsi:type="dcterms:W3CDTF">2014-06-19T12:58:44Z</dcterms:modified>
</cp:coreProperties>
</file>