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3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charts/chart4.xml" ContentType="application/vnd.openxmlformats-officedocument.drawingml.chart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charts/chart6.xml" ContentType="application/vnd.openxmlformats-officedocument.drawingml.chart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diagrams/drawing2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821" r:id="rId2"/>
    <p:sldMasterId id="2147483834" r:id="rId3"/>
    <p:sldMasterId id="2147483847" r:id="rId4"/>
  </p:sldMasterIdLst>
  <p:notesMasterIdLst>
    <p:notesMasterId r:id="rId39"/>
  </p:notesMasterIdLst>
  <p:sldIdLst>
    <p:sldId id="257" r:id="rId5"/>
    <p:sldId id="259" r:id="rId6"/>
    <p:sldId id="261" r:id="rId7"/>
    <p:sldId id="262" r:id="rId8"/>
    <p:sldId id="264" r:id="rId9"/>
    <p:sldId id="263" r:id="rId10"/>
    <p:sldId id="265" r:id="rId11"/>
    <p:sldId id="296" r:id="rId12"/>
    <p:sldId id="297" r:id="rId13"/>
    <p:sldId id="272" r:id="rId14"/>
    <p:sldId id="277" r:id="rId15"/>
    <p:sldId id="275" r:id="rId16"/>
    <p:sldId id="279" r:id="rId17"/>
    <p:sldId id="282" r:id="rId18"/>
    <p:sldId id="284" r:id="rId19"/>
    <p:sldId id="268" r:id="rId20"/>
    <p:sldId id="303" r:id="rId21"/>
    <p:sldId id="270" r:id="rId22"/>
    <p:sldId id="301" r:id="rId23"/>
    <p:sldId id="269" r:id="rId24"/>
    <p:sldId id="267" r:id="rId25"/>
    <p:sldId id="300" r:id="rId26"/>
    <p:sldId id="299" r:id="rId27"/>
    <p:sldId id="273" r:id="rId28"/>
    <p:sldId id="271" r:id="rId29"/>
    <p:sldId id="274" r:id="rId30"/>
    <p:sldId id="285" r:id="rId31"/>
    <p:sldId id="302" r:id="rId32"/>
    <p:sldId id="292" r:id="rId33"/>
    <p:sldId id="287" r:id="rId34"/>
    <p:sldId id="289" r:id="rId35"/>
    <p:sldId id="293" r:id="rId36"/>
    <p:sldId id="294" r:id="rId37"/>
    <p:sldId id="295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1585"/>
    <a:srgbClr val="E1E1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5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22696631671041134"/>
          <c:y val="9.1192350956130527E-2"/>
          <c:w val="0.77303368328958921"/>
          <c:h val="0.6623072115985508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школа І ступеня</c:v>
                </c:pt>
              </c:strCache>
            </c:strRef>
          </c:tx>
          <c:dLbls>
            <c:dLbl>
              <c:idx val="2"/>
              <c:layout>
                <c:manualLayout>
                  <c:x val="2.5499174790485146E-2"/>
                  <c:y val="5.574723239133682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2011-2012 нр.</c:v>
                </c:pt>
                <c:pt idx="1">
                  <c:v>2012-2013 нр.</c:v>
                </c:pt>
                <c:pt idx="2">
                  <c:v>2013-2014 нр.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0.89000000000000012</c:v>
                </c:pt>
                <c:pt idx="1">
                  <c:v>0.89000000000000012</c:v>
                </c:pt>
                <c:pt idx="2">
                  <c:v>0.9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школаІІ ступеня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2011-2012 нр.</c:v>
                </c:pt>
                <c:pt idx="1">
                  <c:v>2012-2013 нр.</c:v>
                </c:pt>
                <c:pt idx="2">
                  <c:v>2013-2014 нр.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0.8600000000000001</c:v>
                </c:pt>
                <c:pt idx="1">
                  <c:v>0.8600000000000001</c:v>
                </c:pt>
                <c:pt idx="2">
                  <c:v>0.87000000000000011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школа ІІІ ступеня</c:v>
                </c:pt>
              </c:strCache>
            </c:strRef>
          </c:tx>
          <c:dLbls>
            <c:dLbl>
              <c:idx val="0"/>
              <c:layout>
                <c:manualLayout>
                  <c:x val="2.314814814814815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3.0092592592592591E-2"/>
                  <c:y val="1.1904761904761947E-2"/>
                </c:manualLayout>
              </c:layout>
              <c:showVal val="1"/>
            </c:dLbl>
            <c:dLbl>
              <c:idx val="2"/>
              <c:layout>
                <c:manualLayout>
                  <c:x val="3.9351851851851936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2011-2012 нр.</c:v>
                </c:pt>
                <c:pt idx="1">
                  <c:v>2012-2013 нр.</c:v>
                </c:pt>
                <c:pt idx="2">
                  <c:v>2013-2014 нр.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0.85000000000000009</c:v>
                </c:pt>
                <c:pt idx="1">
                  <c:v>0.8600000000000001</c:v>
                </c:pt>
                <c:pt idx="2" formatCode="0.00%">
                  <c:v>0.87700000000000011</c:v>
                </c:pt>
              </c:numCache>
            </c:numRef>
          </c:val>
        </c:ser>
        <c:shape val="cylinder"/>
        <c:axId val="212411136"/>
        <c:axId val="212653184"/>
        <c:axId val="0"/>
      </c:bar3DChart>
      <c:catAx>
        <c:axId val="212411136"/>
        <c:scaling>
          <c:orientation val="minMax"/>
        </c:scaling>
        <c:axPos val="b"/>
        <c:numFmt formatCode="General" sourceLinked="1"/>
        <c:tickLblPos val="nextTo"/>
        <c:crossAx val="212653184"/>
        <c:crosses val="autoZero"/>
        <c:auto val="1"/>
        <c:lblAlgn val="ctr"/>
        <c:lblOffset val="100"/>
      </c:catAx>
      <c:valAx>
        <c:axId val="212653184"/>
        <c:scaling>
          <c:orientation val="minMax"/>
        </c:scaling>
        <c:axPos val="l"/>
        <c:majorGridlines/>
        <c:numFmt formatCode="0%" sourceLinked="1"/>
        <c:tickLblPos val="nextTo"/>
        <c:crossAx val="2124111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solidFill>
            <a:srgbClr val="94C600">
              <a:alpha val="54000"/>
            </a:srgbClr>
          </a:solidFill>
          <a:ln w="12701"/>
        </c:spPr>
        <c:txPr>
          <a:bodyPr/>
          <a:lstStyle/>
          <a:p>
            <a:pPr rtl="0">
              <a:defRPr sz="1200" b="1" i="0" baseline="0"/>
            </a:pPr>
            <a:endParaRPr lang="ru-RU"/>
          </a:p>
        </c:txPr>
      </c:dTable>
      <c:spPr>
        <a:noFill/>
        <a:ln w="25401">
          <a:noFill/>
        </a:ln>
      </c:spPr>
    </c:plotArea>
    <c:legend>
      <c:legendPos val="t"/>
      <c:layout>
        <c:manualLayout>
          <c:xMode val="edge"/>
          <c:yMode val="edge"/>
          <c:wMode val="edge"/>
          <c:hMode val="edge"/>
          <c:x val="3.5125466004647506E-2"/>
          <c:y val="0"/>
          <c:w val="0.95849959041743982"/>
          <c:h val="7.2183274740787964E-2"/>
        </c:manualLayout>
      </c:layout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gap"/>
  </c:chart>
  <c:spPr>
    <a:solidFill>
      <a:sysClr val="window" lastClr="FFFFFF"/>
    </a:solidFill>
    <a:ln w="25401" cap="flat" cmpd="sng" algn="ctr">
      <a:solidFill>
        <a:srgbClr val="FEA022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uk-UA" dirty="0"/>
              <a:t>Рівень вихованості учнів Білоколодязького НВК за </a:t>
            </a:r>
            <a:r>
              <a:rPr lang="uk-UA" dirty="0" smtClean="0"/>
              <a:t>2011-2012 </a:t>
            </a:r>
            <a:r>
              <a:rPr lang="uk-UA" dirty="0" err="1" smtClean="0"/>
              <a:t>нр</a:t>
            </a:r>
            <a:r>
              <a:rPr lang="uk-UA" dirty="0" smtClean="0"/>
              <a:t>, 2012-2013 </a:t>
            </a:r>
            <a:r>
              <a:rPr lang="uk-UA" dirty="0" err="1" smtClean="0"/>
              <a:t>нр</a:t>
            </a:r>
            <a:r>
              <a:rPr lang="uk-UA" dirty="0" smtClean="0"/>
              <a:t>., </a:t>
            </a:r>
          </a:p>
          <a:p>
            <a:pPr>
              <a:defRPr/>
            </a:pPr>
            <a:r>
              <a:rPr lang="uk-UA" dirty="0" smtClean="0"/>
              <a:t>2013-2014 </a:t>
            </a:r>
            <a:r>
              <a:rPr lang="uk-UA" dirty="0" err="1"/>
              <a:t>нр</a:t>
            </a:r>
            <a:endParaRPr lang="uk-UA" dirty="0"/>
          </a:p>
        </c:rich>
      </c:tx>
      <c:layout>
        <c:manualLayout>
          <c:xMode val="edge"/>
          <c:yMode val="edge"/>
          <c:x val="0.11741317430641796"/>
          <c:y val="0"/>
        </c:manualLayout>
      </c:layout>
    </c:title>
    <c:plotArea>
      <c:layout>
        <c:manualLayout>
          <c:layoutTarget val="inner"/>
          <c:xMode val="edge"/>
          <c:yMode val="edge"/>
          <c:x val="6.6002661125692683E-2"/>
          <c:y val="0.2420325584301963"/>
          <c:w val="0.44214767424905232"/>
          <c:h val="0.7579674415698041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599" b="1" i="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2011-2012 нр.</c:v>
                </c:pt>
                <c:pt idx="1">
                  <c:v>2012-2013 нр.</c:v>
                </c:pt>
                <c:pt idx="2">
                  <c:v>2013-2014 нр.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 formatCode="0.00%">
                  <c:v>0.8660000000000001</c:v>
                </c:pt>
                <c:pt idx="1">
                  <c:v>0.87000000000000011</c:v>
                </c:pt>
                <c:pt idx="2" formatCode="0.00%">
                  <c:v>0.88300000000000001</c:v>
                </c:pt>
              </c:numCache>
            </c:numRef>
          </c:val>
        </c:ser>
        <c:firstSliceAng val="0"/>
      </c:pieChart>
      <c:spPr>
        <a:noFill/>
        <a:ln w="253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399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99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399" baseline="0"/>
            </a:pPr>
            <a:endParaRPr lang="ru-RU"/>
          </a:p>
        </c:txPr>
      </c:legendEntry>
      <c:layout>
        <c:manualLayout>
          <c:xMode val="edge"/>
          <c:yMode val="edge"/>
          <c:wMode val="edge"/>
          <c:hMode val="edge"/>
          <c:x val="0.74770943926636579"/>
          <c:y val="0.54102416723132152"/>
          <c:w val="0.98611116418073386"/>
          <c:h val="0.7562967982117963"/>
        </c:manualLayout>
      </c:layout>
    </c:legend>
    <c:plotVisOnly val="1"/>
    <c:dispBlanksAs val="zero"/>
  </c:chart>
  <c:spPr>
    <a:gradFill rotWithShape="1">
      <a:gsLst>
        <a:gs pos="0">
          <a:sysClr val="windowText" lastClr="000000">
            <a:tint val="50000"/>
            <a:satMod val="300000"/>
          </a:sysClr>
        </a:gs>
        <a:gs pos="35000">
          <a:sysClr val="windowText" lastClr="000000">
            <a:tint val="37000"/>
            <a:satMod val="300000"/>
          </a:sysClr>
        </a:gs>
        <a:gs pos="100000">
          <a:sysClr val="windowText" lastClr="000000">
            <a:tint val="15000"/>
            <a:satMod val="350000"/>
          </a:sysClr>
        </a:gs>
      </a:gsLst>
      <a:lin ang="16200000" scaled="1"/>
    </a:gradFill>
    <a:ln w="9521" cap="flat" cmpd="sng" algn="ctr">
      <a:solidFill>
        <a:sysClr val="windowText" lastClr="000000">
          <a:shade val="95000"/>
          <a:satMod val="105000"/>
        </a:sys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view3D>
      <c:depthPercent val="100"/>
      <c:perspective val="30"/>
    </c:view3D>
    <c:plotArea>
      <c:layout>
        <c:manualLayout>
          <c:layoutTarget val="inner"/>
          <c:xMode val="edge"/>
          <c:yMode val="edge"/>
          <c:x val="0.12762922863808673"/>
          <c:y val="5.076396700412452E-2"/>
          <c:w val="0.86894265820939121"/>
          <c:h val="0.6723031496062992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2011-2012 нр</c:v>
                </c:pt>
              </c:strCache>
            </c:strRef>
          </c:tx>
          <c:dLbls>
            <c:dLbl>
              <c:idx val="0"/>
              <c:layout>
                <c:manualLayout>
                  <c:x val="-1.1574074074074073E-2"/>
                  <c:y val="2.7777777777777811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1.5872703412073502E-2"/>
                </c:manualLayout>
              </c:layout>
              <c:showVal val="1"/>
            </c:dLbl>
            <c:dLbl>
              <c:idx val="2"/>
              <c:layout>
                <c:manualLayout>
                  <c:x val="-6.9444444444444493E-3"/>
                  <c:y val="3.5714285714285712E-2"/>
                </c:manualLayout>
              </c:layout>
              <c:showVal val="1"/>
            </c:dLbl>
            <c:dLbl>
              <c:idx val="3"/>
              <c:layout>
                <c:manualLayout>
                  <c:x val="-4.629629629629632E-3"/>
                  <c:y val="1.9841269841269851E-2"/>
                </c:manualLayout>
              </c:layout>
              <c:showVal val="1"/>
            </c:dLbl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спокійно</c:v>
                </c:pt>
                <c:pt idx="1">
                  <c:v>комфортно</c:v>
                </c:pt>
                <c:pt idx="2">
                  <c:v>безпечно</c:v>
                </c:pt>
                <c:pt idx="3">
                  <c:v>цікаво</c:v>
                </c:pt>
                <c:pt idx="4">
                  <c:v>нудно </c:v>
                </c:pt>
                <c:pt idx="5">
                  <c:v>тривожно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0.82000000000000006</c:v>
                </c:pt>
                <c:pt idx="1">
                  <c:v>0.91</c:v>
                </c:pt>
                <c:pt idx="2">
                  <c:v>0.92</c:v>
                </c:pt>
                <c:pt idx="3">
                  <c:v>0.87000000000000011</c:v>
                </c:pt>
                <c:pt idx="4">
                  <c:v>4.0000000000000008E-2</c:v>
                </c:pt>
                <c:pt idx="5">
                  <c:v>0.13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2012-2013 нр.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3.5714285714285712E-2"/>
                </c:manualLayout>
              </c:layout>
              <c:showVal val="1"/>
            </c:dLbl>
            <c:dLbl>
              <c:idx val="1"/>
              <c:layout>
                <c:manualLayout>
                  <c:x val="4.6296296296296328E-2"/>
                  <c:y val="-3.9682539682539706E-3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1.1904761904761911E-2"/>
                </c:manualLayout>
              </c:layout>
              <c:showVal val="1"/>
            </c:dLbl>
            <c:dLbl>
              <c:idx val="4"/>
              <c:layout>
                <c:manualLayout>
                  <c:x val="2.3148148148148147E-2"/>
                  <c:y val="2.3809523809523812E-2"/>
                </c:manualLayout>
              </c:layout>
              <c:showVal val="1"/>
            </c:dLbl>
            <c:dLbl>
              <c:idx val="5"/>
              <c:layout>
                <c:manualLayout>
                  <c:x val="1.157407407407416E-2"/>
                  <c:y val="1.9841269841269927E-2"/>
                </c:manualLayout>
              </c:layout>
              <c:showVal val="1"/>
            </c:dLbl>
            <c:txPr>
              <a:bodyPr/>
              <a:lstStyle/>
              <a:p>
                <a:pPr>
                  <a:defRPr sz="1201" b="1" i="0" baseline="0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спокійно</c:v>
                </c:pt>
                <c:pt idx="1">
                  <c:v>комфортно</c:v>
                </c:pt>
                <c:pt idx="2">
                  <c:v>безпечно</c:v>
                </c:pt>
                <c:pt idx="3">
                  <c:v>цікаво</c:v>
                </c:pt>
                <c:pt idx="4">
                  <c:v>нудно </c:v>
                </c:pt>
                <c:pt idx="5">
                  <c:v>тривожно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0.87000000000000011</c:v>
                </c:pt>
                <c:pt idx="1">
                  <c:v>0.93</c:v>
                </c:pt>
                <c:pt idx="2">
                  <c:v>0.95000000000000007</c:v>
                </c:pt>
                <c:pt idx="3">
                  <c:v>0.9</c:v>
                </c:pt>
                <c:pt idx="4" formatCode="0.00%">
                  <c:v>2.8000000000000001E-2</c:v>
                </c:pt>
                <c:pt idx="5">
                  <c:v>0.11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2013-2014 нр.</c:v>
                </c:pt>
              </c:strCache>
            </c:strRef>
          </c:tx>
          <c:dLbls>
            <c:dLbl>
              <c:idx val="1"/>
              <c:layout>
                <c:manualLayout>
                  <c:x val="-9.2592592592592692E-3"/>
                  <c:y val="1.9841269841269851E-2"/>
                </c:manualLayout>
              </c:layout>
              <c:showVal val="1"/>
            </c:dLbl>
            <c:dLbl>
              <c:idx val="2"/>
              <c:layout>
                <c:manualLayout>
                  <c:x val="1.1574074074074073E-2"/>
                  <c:y val="-7.9365079365079413E-3"/>
                </c:manualLayout>
              </c:layout>
              <c:showVal val="1"/>
            </c:dLbl>
            <c:dLbl>
              <c:idx val="3"/>
              <c:layout>
                <c:manualLayout>
                  <c:x val="2.3148148148148147E-2"/>
                  <c:y val="2.7777777777777811E-2"/>
                </c:manualLayout>
              </c:layout>
              <c:showVal val="1"/>
            </c:dLbl>
            <c:dLbl>
              <c:idx val="4"/>
              <c:layout>
                <c:manualLayout>
                  <c:x val="2.0833333333333429E-2"/>
                  <c:y val="4.7619047619047554E-2"/>
                </c:manualLayout>
              </c:layout>
              <c:showVal val="1"/>
            </c:dLbl>
            <c:dLbl>
              <c:idx val="5"/>
              <c:layout>
                <c:manualLayout>
                  <c:x val="3.2407407407407426E-2"/>
                  <c:y val="3.1746031746031744E-2"/>
                </c:manualLayout>
              </c:layout>
              <c:showVal val="1"/>
            </c:dLbl>
            <c:txPr>
              <a:bodyPr/>
              <a:lstStyle/>
              <a:p>
                <a:pPr>
                  <a:defRPr sz="1401" b="1" i="0" baseline="0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спокійно</c:v>
                </c:pt>
                <c:pt idx="1">
                  <c:v>комфортно</c:v>
                </c:pt>
                <c:pt idx="2">
                  <c:v>безпечно</c:v>
                </c:pt>
                <c:pt idx="3">
                  <c:v>цікаво</c:v>
                </c:pt>
                <c:pt idx="4">
                  <c:v>нудно </c:v>
                </c:pt>
                <c:pt idx="5">
                  <c:v>тривожно</c:v>
                </c:pt>
              </c:strCache>
            </c:strRef>
          </c:cat>
          <c:val>
            <c:numRef>
              <c:f>Лист1!$D$2:$D$7</c:f>
              <c:numCache>
                <c:formatCode>0%</c:formatCode>
                <c:ptCount val="6"/>
                <c:pt idx="0">
                  <c:v>0.89</c:v>
                </c:pt>
                <c:pt idx="1">
                  <c:v>0.93</c:v>
                </c:pt>
                <c:pt idx="2">
                  <c:v>0.97000000000000008</c:v>
                </c:pt>
                <c:pt idx="3">
                  <c:v>0.97000000000000008</c:v>
                </c:pt>
                <c:pt idx="4">
                  <c:v>2.0000000000000004E-2</c:v>
                </c:pt>
                <c:pt idx="5">
                  <c:v>8.0000000000000016E-2</c:v>
                </c:pt>
              </c:numCache>
            </c:numRef>
          </c:val>
        </c:ser>
        <c:shape val="cylinder"/>
        <c:axId val="249281920"/>
        <c:axId val="249386112"/>
        <c:axId val="0"/>
      </c:bar3DChart>
      <c:catAx>
        <c:axId val="2492819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1" baseline="0"/>
            </a:pPr>
            <a:endParaRPr lang="ru-RU"/>
          </a:p>
        </c:txPr>
        <c:crossAx val="249386112"/>
        <c:crosses val="autoZero"/>
        <c:auto val="1"/>
        <c:lblAlgn val="ctr"/>
        <c:lblOffset val="100"/>
      </c:catAx>
      <c:valAx>
        <c:axId val="249386112"/>
        <c:scaling>
          <c:orientation val="minMax"/>
        </c:scaling>
        <c:axPos val="l"/>
        <c:majorGridlines/>
        <c:numFmt formatCode="0%" sourceLinked="1"/>
        <c:tickLblPos val="nextTo"/>
        <c:crossAx val="249281920"/>
        <c:crosses val="autoZero"/>
        <c:crossBetween val="between"/>
      </c:valAx>
      <c:spPr>
        <a:noFill/>
        <a:ln w="25416">
          <a:noFill/>
        </a:ln>
      </c:spPr>
    </c:plotArea>
    <c:legend>
      <c:legendPos val="r"/>
      <c:layout>
        <c:manualLayout>
          <c:xMode val="edge"/>
          <c:yMode val="edge"/>
          <c:wMode val="edge"/>
          <c:hMode val="edge"/>
          <c:x val="0.73382060344709965"/>
          <c:y val="4.7125400126171176E-2"/>
          <c:w val="0.98611116418073375"/>
          <c:h val="0.4290648535401918"/>
        </c:manualLayout>
      </c:layout>
      <c:txPr>
        <a:bodyPr/>
        <a:lstStyle/>
        <a:p>
          <a:pPr>
            <a:defRPr sz="1401" baseline="0"/>
          </a:pPr>
          <a:endParaRPr lang="ru-RU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хворих</c:v>
                </c:pt>
              </c:strCache>
            </c:strRef>
          </c:tx>
          <c:spPr>
            <a:solidFill>
              <a:srgbClr val="C00000"/>
            </a:solidFill>
            <a:ln w="25360" cap="flat" cmpd="sng" algn="ctr">
              <a:solidFill>
                <a:sysClr val="windowText" lastClr="000000"/>
              </a:solidFill>
              <a:prstDash val="solid"/>
            </a:ln>
            <a:effectLst/>
          </c:spPr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2009-2010 нр.</c:v>
                </c:pt>
                <c:pt idx="1">
                  <c:v>2010-2011нр.</c:v>
                </c:pt>
                <c:pt idx="2">
                  <c:v>2011-2012 нр.</c:v>
                </c:pt>
                <c:pt idx="3">
                  <c:v>2012-2013 нр. </c:v>
                </c:pt>
                <c:pt idx="4">
                  <c:v>2013-2014нр.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0.5</c:v>
                </c:pt>
                <c:pt idx="1">
                  <c:v>0.41000000000000003</c:v>
                </c:pt>
                <c:pt idx="2">
                  <c:v>0.49000000000000005</c:v>
                </c:pt>
                <c:pt idx="3">
                  <c:v>0.43000000000000005</c:v>
                </c:pt>
                <c:pt idx="4">
                  <c:v>0.42000000000000004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здорових</c:v>
                </c:pt>
              </c:strCache>
            </c:strRef>
          </c:tx>
          <c:spPr>
            <a:solidFill>
              <a:srgbClr val="EEECE1"/>
            </a:solidFill>
            <a:ln>
              <a:solidFill>
                <a:sysClr val="windowText" lastClr="000000"/>
              </a:solidFill>
            </a:ln>
          </c:spPr>
          <c:dLbls>
            <c:dLbl>
              <c:idx val="0"/>
              <c:layout>
                <c:manualLayout>
                  <c:x val="1.6588906168999482E-2"/>
                  <c:y val="-1.061007957559681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2.9030585795749093E-2"/>
                  <c:y val="-3.53669319186560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2.0736132711249366E-2"/>
                  <c:y val="-2.475685234305924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1.8662519440124429E-2"/>
                  <c:y val="-2.122015915119363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2009-2010 нр.</c:v>
                </c:pt>
                <c:pt idx="1">
                  <c:v>2010-2011нр.</c:v>
                </c:pt>
                <c:pt idx="2">
                  <c:v>2011-2012 нр.</c:v>
                </c:pt>
                <c:pt idx="3">
                  <c:v>2012-2013 нр. </c:v>
                </c:pt>
                <c:pt idx="4">
                  <c:v>2013-2014нр.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0.5</c:v>
                </c:pt>
                <c:pt idx="1">
                  <c:v>0.59</c:v>
                </c:pt>
                <c:pt idx="2">
                  <c:v>0.51</c:v>
                </c:pt>
                <c:pt idx="3">
                  <c:v>0.56999999999999995</c:v>
                </c:pt>
                <c:pt idx="4">
                  <c:v>0.58000000000000007</c:v>
                </c:pt>
              </c:numCache>
            </c:numRef>
          </c:val>
        </c:ser>
        <c:shape val="box"/>
        <c:axId val="249739136"/>
        <c:axId val="249823616"/>
        <c:axId val="0"/>
      </c:bar3DChart>
      <c:catAx>
        <c:axId val="249739136"/>
        <c:scaling>
          <c:orientation val="minMax"/>
        </c:scaling>
        <c:axPos val="b"/>
        <c:numFmt formatCode="General" sourceLinked="1"/>
        <c:tickLblPos val="nextTo"/>
        <c:crossAx val="249823616"/>
        <c:crosses val="autoZero"/>
        <c:auto val="1"/>
        <c:lblAlgn val="ctr"/>
        <c:lblOffset val="100"/>
      </c:catAx>
      <c:valAx>
        <c:axId val="249823616"/>
        <c:scaling>
          <c:orientation val="minMax"/>
        </c:scaling>
        <c:axPos val="l"/>
        <c:majorGridlines/>
        <c:numFmt formatCode="0%" sourceLinked="1"/>
        <c:tickLblPos val="nextTo"/>
        <c:crossAx val="249739136"/>
        <c:crosses val="autoZero"/>
        <c:crossBetween val="between"/>
      </c:valAx>
      <c:spPr>
        <a:noFill/>
        <a:ln w="25394">
          <a:noFill/>
        </a:ln>
      </c:spPr>
    </c:plotArea>
    <c:legend>
      <c:legendPos val="r"/>
      <c:layout>
        <c:manualLayout>
          <c:xMode val="edge"/>
          <c:yMode val="edge"/>
          <c:wMode val="edge"/>
          <c:hMode val="edge"/>
          <c:x val="0.86849095651535024"/>
          <c:y val="9.7133970854179435E-4"/>
          <c:w val="1"/>
          <c:h val="0.28459887554270197"/>
        </c:manualLayout>
      </c:layout>
    </c:legend>
    <c:plotVisOnly val="1"/>
    <c:dispBlanksAs val="gap"/>
  </c:chart>
  <c:spPr>
    <a:solidFill>
      <a:sysClr val="window" lastClr="FFFFFF"/>
    </a:solidFill>
    <a:ln w="25394" cap="flat" cmpd="sng" algn="ctr">
      <a:solidFill>
        <a:srgbClr val="71685A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/>
    <c:view3D>
      <c:depthPercent val="100"/>
      <c:perspective val="30"/>
    </c:view3D>
    <c:plotArea>
      <c:layout>
        <c:manualLayout>
          <c:layoutTarget val="inner"/>
          <c:xMode val="edge"/>
          <c:yMode val="edge"/>
          <c:x val="7.670330271216097E-2"/>
          <c:y val="4.4057617797775311E-2"/>
          <c:w val="0.82959080635753901"/>
          <c:h val="0.6723031496062992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знають, що куріння є причиною захворювання</c:v>
                </c:pt>
              </c:strCache>
            </c:strRef>
          </c:tx>
          <c:dLbls>
            <c:txPr>
              <a:bodyPr/>
              <a:lstStyle/>
              <a:p>
                <a:pPr>
                  <a:defRPr sz="1398" b="1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серцево-судин.</c:v>
                </c:pt>
                <c:pt idx="1">
                  <c:v>органів дихання</c:v>
                </c:pt>
                <c:pt idx="2">
                  <c:v>народження хворої дитини</c:v>
                </c:pt>
                <c:pt idx="3">
                  <c:v>захворювання на рак</c:v>
                </c:pt>
                <c:pt idx="4">
                  <c:v>хотіли, щоб батьки кинули курити</c:v>
                </c:pt>
                <c:pt idx="5">
                  <c:v>спробували курити 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0.55000000000000004</c:v>
                </c:pt>
                <c:pt idx="1">
                  <c:v>0.8600000000000001</c:v>
                </c:pt>
                <c:pt idx="2">
                  <c:v>0.92</c:v>
                </c:pt>
                <c:pt idx="3">
                  <c:v>0.87000000000000011</c:v>
                </c:pt>
                <c:pt idx="4">
                  <c:v>0.8600000000000001</c:v>
                </c:pt>
                <c:pt idx="5">
                  <c:v>7.0000000000000021E-2</c:v>
                </c:pt>
              </c:numCache>
            </c:numRef>
          </c:val>
        </c:ser>
        <c:shape val="cylinder"/>
        <c:axId val="250345344"/>
        <c:axId val="250650624"/>
        <c:axId val="0"/>
      </c:bar3DChart>
      <c:catAx>
        <c:axId val="250345344"/>
        <c:scaling>
          <c:orientation val="minMax"/>
        </c:scaling>
        <c:axPos val="b"/>
        <c:numFmt formatCode="General" sourceLinked="1"/>
        <c:tickLblPos val="nextTo"/>
        <c:crossAx val="250650624"/>
        <c:crosses val="autoZero"/>
        <c:auto val="1"/>
        <c:lblAlgn val="ctr"/>
        <c:lblOffset val="100"/>
      </c:catAx>
      <c:valAx>
        <c:axId val="250650624"/>
        <c:scaling>
          <c:orientation val="minMax"/>
        </c:scaling>
        <c:axPos val="l"/>
        <c:majorGridlines/>
        <c:numFmt formatCode="0%" sourceLinked="1"/>
        <c:tickLblPos val="nextTo"/>
        <c:crossAx val="250345344"/>
        <c:crosses val="autoZero"/>
        <c:crossBetween val="between"/>
      </c:valAx>
      <c:spPr>
        <a:noFill/>
        <a:ln w="25371">
          <a:noFill/>
        </a:ln>
      </c:spPr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/>
            </a:pPr>
            <a:r>
              <a:rPr lang="uk-UA"/>
              <a:t>Рухова активність учнів</a:t>
            </a:r>
          </a:p>
        </c:rich>
      </c:tx>
      <c:layout>
        <c:manualLayout>
          <c:xMode val="edge"/>
          <c:yMode val="edge"/>
          <c:x val="9.7356117719327631E-2"/>
          <c:y val="0.73663468179837854"/>
        </c:manualLayout>
      </c:layout>
    </c:title>
    <c:view3D>
      <c:perspective val="30"/>
    </c:view3D>
    <c:plotArea>
      <c:layout>
        <c:manualLayout>
          <c:layoutTarget val="inner"/>
          <c:xMode val="edge"/>
          <c:yMode val="edge"/>
          <c:x val="7.670330271216097E-2"/>
          <c:y val="4.4057617797775311E-2"/>
          <c:w val="0.82959080635753901"/>
          <c:h val="0.672303149606299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знають, що куріння є причиною захворювання</c:v>
                </c:pt>
              </c:strCache>
            </c:strRef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="1" smtClean="0"/>
                      <a:t>5</a:t>
                    </a:r>
                    <a:r>
                      <a:rPr lang="uk-UA" sz="1400" b="1" smtClean="0"/>
                      <a:t>0,7</a:t>
                    </a:r>
                    <a:r>
                      <a:rPr lang="en-US" sz="1400" b="1" smtClean="0"/>
                      <a:t>%</a:t>
                    </a:r>
                    <a:endParaRPr lang="en-US" dirty="0"/>
                  </a:p>
                </c:rich>
              </c:tx>
              <c:dLblPos val="bestFit"/>
            </c:dLbl>
            <c:dLbl>
              <c:idx val="1"/>
              <c:tx>
                <c:rich>
                  <a:bodyPr/>
                  <a:lstStyle/>
                  <a:p>
                    <a:r>
                      <a:rPr lang="uk-UA" sz="1400" b="1" dirty="0" smtClean="0"/>
                      <a:t>75</a:t>
                    </a:r>
                    <a:r>
                      <a:rPr lang="en-US" sz="1400" b="1" dirty="0" smtClean="0"/>
                      <a:t>%</a:t>
                    </a:r>
                    <a:endParaRPr lang="en-US" dirty="0"/>
                  </a:p>
                </c:rich>
              </c:tx>
              <c:dLblPos val="bestFit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 b="1" smtClean="0"/>
                      <a:t>9</a:t>
                    </a:r>
                    <a:r>
                      <a:rPr lang="uk-UA" sz="1400" b="1" smtClean="0"/>
                      <a:t>6</a:t>
                    </a:r>
                    <a:r>
                      <a:rPr lang="en-US" sz="1400" b="1" smtClean="0"/>
                      <a:t>%</a:t>
                    </a:r>
                    <a:endParaRPr lang="en-US" dirty="0"/>
                  </a:p>
                </c:rich>
              </c:tx>
              <c:dLblPos val="bestFit"/>
            </c:dLbl>
            <c:dLbl>
              <c:idx val="3"/>
              <c:layout>
                <c:manualLayout>
                  <c:x val="0.23253565109915234"/>
                  <c:y val="-0.37300847913879936"/>
                </c:manualLayout>
              </c:layout>
              <c:tx>
                <c:rich>
                  <a:bodyPr/>
                  <a:lstStyle/>
                  <a:p>
                    <a:r>
                      <a:rPr lang="uk-UA" sz="1400" b="1" smtClean="0"/>
                      <a:t>26</a:t>
                    </a:r>
                    <a:r>
                      <a:rPr lang="en-US" sz="1400" b="1" smtClean="0"/>
                      <a:t>%</a:t>
                    </a:r>
                    <a:endParaRPr lang="en-US" dirty="0"/>
                  </a:p>
                </c:rich>
              </c:tx>
              <c:dLblPos val="bestFit"/>
            </c:dLbl>
            <c:dLbl>
              <c:idx val="4"/>
              <c:layout>
                <c:manualLayout>
                  <c:x val="0.27185264085652516"/>
                  <c:y val="-6.6173288010251741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8</a:t>
                    </a:r>
                    <a:r>
                      <a:rPr lang="uk-UA" sz="1400" b="1" dirty="0" smtClean="0"/>
                      <a:t>,2%</a:t>
                    </a:r>
                    <a:endParaRPr lang="en-US" dirty="0"/>
                  </a:p>
                </c:rich>
              </c:tx>
              <c:dLblPos val="bestFit"/>
            </c:dLbl>
            <c:dLbl>
              <c:idx val="5"/>
              <c:layout>
                <c:manualLayout>
                  <c:x val="-0.21894797704145474"/>
                  <c:y val="0.21755377079725524"/>
                </c:manualLayout>
              </c:layout>
              <c:tx>
                <c:rich>
                  <a:bodyPr/>
                  <a:lstStyle/>
                  <a:p>
                    <a:r>
                      <a:rPr lang="uk-UA" sz="1400" b="1" smtClean="0"/>
                      <a:t>27,</a:t>
                    </a:r>
                    <a:r>
                      <a:rPr lang="en-US" sz="1400" b="1" smtClean="0"/>
                      <a:t>7</a:t>
                    </a:r>
                    <a:r>
                      <a:rPr lang="en-US" sz="1400" b="1"/>
                      <a:t>%</a:t>
                    </a:r>
                    <a:endParaRPr lang="en-US"/>
                  </a:p>
                </c:rich>
              </c:tx>
              <c:dLblPos val="bestFit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</c:dLbls>
          <c:cat>
            <c:numRef>
              <c:f>Лист1!$A$2:$A$7</c:f>
              <c:numCache>
                <c:formatCode>General</c:formatCode>
                <c:ptCount val="6"/>
              </c:numCache>
            </c:numRef>
          </c:cat>
          <c:val>
            <c:numRef>
              <c:f>Лист1!$B$2:$B$7</c:f>
              <c:numCache>
                <c:formatCode>0%</c:formatCode>
                <c:ptCount val="6"/>
                <c:pt idx="0">
                  <c:v>0.55000000000000004</c:v>
                </c:pt>
                <c:pt idx="1">
                  <c:v>0.8600000000000001</c:v>
                </c:pt>
                <c:pt idx="2">
                  <c:v>0.92</c:v>
                </c:pt>
                <c:pt idx="3">
                  <c:v>0.87000000000000011</c:v>
                </c:pt>
                <c:pt idx="4">
                  <c:v>0.8600000000000001</c:v>
                </c:pt>
                <c:pt idx="5">
                  <c:v>7.0000000000000021E-2</c:v>
                </c:pt>
              </c:numCache>
            </c:numRef>
          </c:val>
        </c:ser>
      </c:pie3DChart>
      <c:spPr>
        <a:noFill/>
        <a:ln w="25403">
          <a:noFill/>
        </a:ln>
      </c:spPr>
    </c:plotArea>
    <c:plotVisOnly val="1"/>
    <c:dispBlanksAs val="zero"/>
  </c:chart>
  <c:spPr>
    <a:gradFill rotWithShape="1">
      <a:gsLst>
        <a:gs pos="0">
          <a:srgbClr val="71685A">
            <a:tint val="50000"/>
            <a:satMod val="300000"/>
          </a:srgbClr>
        </a:gs>
        <a:gs pos="35000">
          <a:srgbClr val="71685A">
            <a:tint val="37000"/>
            <a:satMod val="300000"/>
          </a:srgbClr>
        </a:gs>
        <a:gs pos="100000">
          <a:srgbClr val="71685A">
            <a:tint val="15000"/>
            <a:satMod val="350000"/>
          </a:srgbClr>
        </a:gs>
      </a:gsLst>
      <a:lin ang="16200000" scaled="1"/>
    </a:gradFill>
    <a:ln w="9526" cap="flat" cmpd="sng" algn="ctr">
      <a:solidFill>
        <a:srgbClr val="71685A">
          <a:shade val="95000"/>
          <a:satMod val="105000"/>
        </a:srgb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depthPercent val="100"/>
      <c:perspective val="30"/>
    </c:view3D>
    <c:plotArea>
      <c:layout>
        <c:manualLayout>
          <c:layoutTarget val="inner"/>
          <c:xMode val="edge"/>
          <c:yMode val="edge"/>
          <c:x val="9.5221821230679571E-2"/>
          <c:y val="4.4057617797775311E-2"/>
          <c:w val="0.70469834499854223"/>
          <c:h val="0.8080986751656046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самооцінка стану здоров'я</c:v>
                </c:pt>
              </c:strCache>
            </c:strRef>
          </c:tx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2010-2011 нр.</c:v>
                </c:pt>
                <c:pt idx="1">
                  <c:v>2011-2012 нр.</c:v>
                </c:pt>
                <c:pt idx="2">
                  <c:v>2012-2013 нр.</c:v>
                </c:pt>
                <c:pt idx="3">
                  <c:v>2013-2014нр.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0.78</c:v>
                </c:pt>
                <c:pt idx="1">
                  <c:v>0.81</c:v>
                </c:pt>
                <c:pt idx="2">
                  <c:v>0.72000000000000008</c:v>
                </c:pt>
                <c:pt idx="3">
                  <c:v>0.7400000000000001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вибір здорового способу життя</c:v>
                </c:pt>
              </c:strCache>
            </c:strRef>
          </c:tx>
          <c:spPr>
            <a:solidFill>
              <a:srgbClr val="94C600"/>
            </a:solidFill>
            <a:ln w="38097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1.38888888888889E-2"/>
                  <c:y val="-1.5873015873015879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6.9444444444444493E-3"/>
                  <c:y val="-3.9682539682539706E-3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1.1574074074074073E-2"/>
                  <c:y val="-1.1904761904761923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2.7777777777777811E-2"/>
                  <c:y val="-1.8187620582885754E-17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2010-2011 нр.</c:v>
                </c:pt>
                <c:pt idx="1">
                  <c:v>2011-2012 нр.</c:v>
                </c:pt>
                <c:pt idx="2">
                  <c:v>2012-2013 нр.</c:v>
                </c:pt>
                <c:pt idx="3">
                  <c:v>2013-2014нр.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0.81</c:v>
                </c:pt>
                <c:pt idx="1">
                  <c:v>0.97000000000000008</c:v>
                </c:pt>
                <c:pt idx="2">
                  <c:v>0.92</c:v>
                </c:pt>
                <c:pt idx="3">
                  <c:v>0.97000000000000008</c:v>
                </c:pt>
              </c:numCache>
            </c:numRef>
          </c:val>
        </c:ser>
        <c:shape val="cylinder"/>
        <c:axId val="259183744"/>
        <c:axId val="259185280"/>
        <c:axId val="0"/>
      </c:bar3DChart>
      <c:catAx>
        <c:axId val="2591837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59185280"/>
        <c:crosses val="autoZero"/>
        <c:auto val="1"/>
        <c:lblAlgn val="ctr"/>
        <c:lblOffset val="100"/>
      </c:catAx>
      <c:valAx>
        <c:axId val="259185280"/>
        <c:scaling>
          <c:orientation val="minMax"/>
        </c:scaling>
        <c:axPos val="l"/>
        <c:majorGridlines/>
        <c:numFmt formatCode="0%" sourceLinked="1"/>
        <c:tickLblPos val="nextTo"/>
        <c:crossAx val="259183744"/>
        <c:crosses val="autoZero"/>
        <c:crossBetween val="between"/>
      </c:valAx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wMode val="edge"/>
          <c:hMode val="edge"/>
          <c:x val="0.7651979643128165"/>
          <c:y val="0.3763261034088532"/>
          <c:w val="0.98611109950778708"/>
          <c:h val="0.75462634655330674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</c:chart>
  <c:spPr>
    <a:ln>
      <a:solidFill>
        <a:srgbClr val="00B0F0"/>
      </a:solidFill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0C98C-7D08-4BC9-81DF-C0A1B78FDC12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#1" csCatId="accent1" phldr="1"/>
      <dgm:spPr/>
      <dgm:t>
        <a:bodyPr/>
        <a:lstStyle/>
        <a:p>
          <a:endParaRPr lang="uk-UA"/>
        </a:p>
      </dgm:t>
    </dgm:pt>
    <dgm:pt modelId="{0F6EB846-752A-4E7F-9CF6-14E0C019EC9C}">
      <dgm:prSet/>
      <dgm:spPr/>
      <dgm:t>
        <a:bodyPr/>
        <a:lstStyle/>
        <a:p>
          <a:pPr rtl="0"/>
          <a:r>
            <a:rPr lang="ru-RU" b="1" dirty="0" smtClean="0">
              <a:solidFill>
                <a:srgbClr val="FF0000"/>
              </a:solidFill>
            </a:rPr>
            <a:t>Мета  </a:t>
          </a:r>
          <a:r>
            <a:rPr lang="ru-RU" b="1" dirty="0" err="1" smtClean="0">
              <a:solidFill>
                <a:srgbClr val="FF0000"/>
              </a:solidFill>
            </a:rPr>
            <a:t>діяльності</a:t>
          </a:r>
          <a:r>
            <a:rPr lang="ru-RU" b="1" dirty="0" smtClean="0">
              <a:solidFill>
                <a:srgbClr val="FF0000"/>
              </a:solidFill>
            </a:rPr>
            <a:t> Білоколодязького НВК як </a:t>
          </a:r>
          <a:r>
            <a:rPr lang="uk-UA" b="1" dirty="0" smtClean="0">
              <a:solidFill>
                <a:srgbClr val="FF0000"/>
              </a:solidFill>
            </a:rPr>
            <a:t>Школи, дружньої до дитини: </a:t>
          </a:r>
        </a:p>
        <a:p>
          <a:pPr rtl="0"/>
          <a:r>
            <a:rPr lang="uk-UA" b="1" dirty="0" smtClean="0"/>
            <a:t>забезпечити цілісне благополуччя дитини шляхом створення необхідних умов для її особистісного розвитку, упорядкування сприятливого шкільного середовища, налагодження партнерської взаємодії учасників навчально-виховного процесу.</a:t>
          </a:r>
          <a:endParaRPr lang="uk-UA" dirty="0"/>
        </a:p>
      </dgm:t>
    </dgm:pt>
    <dgm:pt modelId="{B67ED17B-5BA7-47F7-B8F4-7202EC4912AA}" type="parTrans" cxnId="{1B1E890A-8D05-4A7F-A5E3-BF3340F62702}">
      <dgm:prSet/>
      <dgm:spPr/>
      <dgm:t>
        <a:bodyPr/>
        <a:lstStyle/>
        <a:p>
          <a:endParaRPr lang="uk-UA"/>
        </a:p>
      </dgm:t>
    </dgm:pt>
    <dgm:pt modelId="{D19512B8-BF50-4CF0-A108-8D7FD4C33363}" type="sibTrans" cxnId="{1B1E890A-8D05-4A7F-A5E3-BF3340F62702}">
      <dgm:prSet/>
      <dgm:spPr/>
      <dgm:t>
        <a:bodyPr/>
        <a:lstStyle/>
        <a:p>
          <a:endParaRPr lang="uk-UA"/>
        </a:p>
      </dgm:t>
    </dgm:pt>
    <dgm:pt modelId="{CFDA36EB-7CFA-47C7-85F2-FD24F406FD48}" type="pres">
      <dgm:prSet presAssocID="{C6A0C98C-7D08-4BC9-81DF-C0A1B78FDC1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99FD9D3-04E0-4854-ABC7-A7227153005F}" type="pres">
      <dgm:prSet presAssocID="{0F6EB846-752A-4E7F-9CF6-14E0C019EC9C}" presName="circle1" presStyleLbl="node1" presStyleIdx="0" presStyleCnt="1" custScaleY="122565" custLinFactNeighborX="-299" custLinFactNeighborY="-7151"/>
      <dgm:spPr/>
    </dgm:pt>
    <dgm:pt modelId="{272256E6-DF2F-4013-BEA8-24108642D32A}" type="pres">
      <dgm:prSet presAssocID="{0F6EB846-752A-4E7F-9CF6-14E0C019EC9C}" presName="space" presStyleCnt="0"/>
      <dgm:spPr/>
    </dgm:pt>
    <dgm:pt modelId="{9D5E9F75-D20C-4883-83DB-EB546D2ADDD5}" type="pres">
      <dgm:prSet presAssocID="{0F6EB846-752A-4E7F-9CF6-14E0C019EC9C}" presName="rect1" presStyleLbl="alignAcc1" presStyleIdx="0" presStyleCnt="1" custScaleY="121807" custLinFactNeighborX="2383" custLinFactNeighborY="-16136"/>
      <dgm:spPr/>
      <dgm:t>
        <a:bodyPr/>
        <a:lstStyle/>
        <a:p>
          <a:endParaRPr lang="uk-UA"/>
        </a:p>
      </dgm:t>
    </dgm:pt>
    <dgm:pt modelId="{76FBB08B-3A4E-4ACB-A482-406319184325}" type="pres">
      <dgm:prSet presAssocID="{0F6EB846-752A-4E7F-9CF6-14E0C019EC9C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009B0D0-2731-4512-83E8-AA15F89A270D}" type="presOf" srcId="{0F6EB846-752A-4E7F-9CF6-14E0C019EC9C}" destId="{76FBB08B-3A4E-4ACB-A482-406319184325}" srcOrd="1" destOrd="0" presId="urn:microsoft.com/office/officeart/2005/8/layout/target3"/>
    <dgm:cxn modelId="{F307C895-065F-4DBA-8869-16343646717B}" type="presOf" srcId="{C6A0C98C-7D08-4BC9-81DF-C0A1B78FDC12}" destId="{CFDA36EB-7CFA-47C7-85F2-FD24F406FD48}" srcOrd="0" destOrd="0" presId="urn:microsoft.com/office/officeart/2005/8/layout/target3"/>
    <dgm:cxn modelId="{1B1E890A-8D05-4A7F-A5E3-BF3340F62702}" srcId="{C6A0C98C-7D08-4BC9-81DF-C0A1B78FDC12}" destId="{0F6EB846-752A-4E7F-9CF6-14E0C019EC9C}" srcOrd="0" destOrd="0" parTransId="{B67ED17B-5BA7-47F7-B8F4-7202EC4912AA}" sibTransId="{D19512B8-BF50-4CF0-A108-8D7FD4C33363}"/>
    <dgm:cxn modelId="{AE8BCA72-FE94-425A-A583-40AB133A5983}" type="presOf" srcId="{0F6EB846-752A-4E7F-9CF6-14E0C019EC9C}" destId="{9D5E9F75-D20C-4883-83DB-EB546D2ADDD5}" srcOrd="0" destOrd="0" presId="urn:microsoft.com/office/officeart/2005/8/layout/target3"/>
    <dgm:cxn modelId="{1D95BF45-61E5-422F-BC13-4B00C65FE623}" type="presParOf" srcId="{CFDA36EB-7CFA-47C7-85F2-FD24F406FD48}" destId="{D99FD9D3-04E0-4854-ABC7-A7227153005F}" srcOrd="0" destOrd="0" presId="urn:microsoft.com/office/officeart/2005/8/layout/target3"/>
    <dgm:cxn modelId="{1CB095A7-F344-4835-8057-4DFE7D5270C3}" type="presParOf" srcId="{CFDA36EB-7CFA-47C7-85F2-FD24F406FD48}" destId="{272256E6-DF2F-4013-BEA8-24108642D32A}" srcOrd="1" destOrd="0" presId="urn:microsoft.com/office/officeart/2005/8/layout/target3"/>
    <dgm:cxn modelId="{43755DC0-264F-4C60-B43E-F25DEC065944}" type="presParOf" srcId="{CFDA36EB-7CFA-47C7-85F2-FD24F406FD48}" destId="{9D5E9F75-D20C-4883-83DB-EB546D2ADDD5}" srcOrd="2" destOrd="0" presId="urn:microsoft.com/office/officeart/2005/8/layout/target3"/>
    <dgm:cxn modelId="{726E213C-ACF5-4D2C-BCD2-29AEB171DBB1}" type="presParOf" srcId="{CFDA36EB-7CFA-47C7-85F2-FD24F406FD48}" destId="{76FBB08B-3A4E-4ACB-A482-40631918432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80C4AEF-2E12-40B0-B93D-B94C3271DD90}" type="doc">
      <dgm:prSet loTypeId="urn:microsoft.com/office/officeart/2005/8/layout/radial4" loCatId="relationship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uk-UA"/>
        </a:p>
      </dgm:t>
    </dgm:pt>
    <dgm:pt modelId="{18B9FD3D-AC76-4F55-8191-4869FEEA6854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FF0000"/>
              </a:solidFill>
            </a:rPr>
            <a:t>Я</a:t>
          </a:r>
          <a:r>
            <a:rPr lang="uk-UA" sz="1700" b="1" dirty="0" smtClean="0">
              <a:solidFill>
                <a:srgbClr val="FF0000"/>
              </a:solidFill>
            </a:rPr>
            <a:t> - особистість</a:t>
          </a:r>
          <a:endParaRPr lang="uk-UA" sz="1700" b="1" dirty="0">
            <a:solidFill>
              <a:srgbClr val="FF0000"/>
            </a:solidFill>
          </a:endParaRPr>
        </a:p>
      </dgm:t>
    </dgm:pt>
    <dgm:pt modelId="{5C1B5C34-D3F1-46B6-B853-F2802A77EC67}" type="parTrans" cxnId="{055F2744-0F1A-42ED-8C6D-C7D2CCEDE410}">
      <dgm:prSet/>
      <dgm:spPr/>
      <dgm:t>
        <a:bodyPr/>
        <a:lstStyle/>
        <a:p>
          <a:endParaRPr lang="uk-UA"/>
        </a:p>
      </dgm:t>
    </dgm:pt>
    <dgm:pt modelId="{34BCA0CD-7639-4351-89DC-E7E0D25923E5}" type="sibTrans" cxnId="{055F2744-0F1A-42ED-8C6D-C7D2CCEDE410}">
      <dgm:prSet/>
      <dgm:spPr/>
      <dgm:t>
        <a:bodyPr/>
        <a:lstStyle/>
        <a:p>
          <a:endParaRPr lang="uk-UA"/>
        </a:p>
      </dgm:t>
    </dgm:pt>
    <dgm:pt modelId="{8DF1433C-F1AD-4D8F-8CBA-565993D90DE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uk-UA" sz="1400" b="1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400" b="1" dirty="0" smtClean="0">
              <a:solidFill>
                <a:schemeClr val="tx1"/>
              </a:solidFill>
            </a:rPr>
            <a:t>Методи: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200" dirty="0" smtClean="0">
              <a:solidFill>
                <a:schemeClr val="tx1"/>
              </a:solidFill>
            </a:rPr>
            <a:t>- тренінгові;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200" dirty="0" smtClean="0">
              <a:solidFill>
                <a:schemeClr val="tx1"/>
              </a:solidFill>
            </a:rPr>
            <a:t>- проектні;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200" dirty="0" smtClean="0">
              <a:solidFill>
                <a:schemeClr val="tx1"/>
              </a:solidFill>
            </a:rPr>
            <a:t>- перспектива;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200" dirty="0" smtClean="0">
              <a:solidFill>
                <a:schemeClr val="tx1"/>
              </a:solidFill>
            </a:rPr>
            <a:t>- інтерактивні;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200" dirty="0" smtClean="0">
              <a:solidFill>
                <a:schemeClr val="tx1"/>
              </a:solidFill>
            </a:rPr>
            <a:t>- діагностика;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200" dirty="0" smtClean="0">
              <a:solidFill>
                <a:schemeClr val="tx1"/>
              </a:solidFill>
            </a:rPr>
            <a:t>- співпраця;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200" dirty="0" smtClean="0">
              <a:solidFill>
                <a:schemeClr val="tx1"/>
              </a:solidFill>
            </a:rPr>
            <a:t>- диспути;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200" dirty="0" smtClean="0">
              <a:solidFill>
                <a:schemeClr val="tx1"/>
              </a:solidFill>
            </a:rPr>
            <a:t>- громадська думка;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200" dirty="0" smtClean="0">
              <a:solidFill>
                <a:schemeClr val="tx1"/>
              </a:solidFill>
            </a:rPr>
            <a:t>- толерантність;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200" dirty="0" smtClean="0">
              <a:solidFill>
                <a:schemeClr val="tx1"/>
              </a:solidFill>
            </a:rPr>
            <a:t>- рефлексія та ін.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uk-UA" sz="1100" dirty="0" smtClean="0"/>
        </a:p>
        <a:p>
          <a:pPr>
            <a:lnSpc>
              <a:spcPct val="90000"/>
            </a:lnSpc>
            <a:spcAft>
              <a:spcPct val="35000"/>
            </a:spcAft>
          </a:pPr>
          <a:endParaRPr lang="uk-UA" sz="1100" dirty="0"/>
        </a:p>
      </dgm:t>
    </dgm:pt>
    <dgm:pt modelId="{9088E5CC-8C03-49D4-884F-91E52E8941F7}" type="parTrans" cxnId="{55BE8A71-A47C-4509-B3F8-E3D2B919354A}">
      <dgm:prSet/>
      <dgm:spPr/>
      <dgm:t>
        <a:bodyPr/>
        <a:lstStyle/>
        <a:p>
          <a:endParaRPr lang="uk-UA"/>
        </a:p>
      </dgm:t>
    </dgm:pt>
    <dgm:pt modelId="{61BBB153-35CC-40D2-830D-4D4D0F55C3BE}" type="sibTrans" cxnId="{55BE8A71-A47C-4509-B3F8-E3D2B919354A}">
      <dgm:prSet/>
      <dgm:spPr/>
      <dgm:t>
        <a:bodyPr/>
        <a:lstStyle/>
        <a:p>
          <a:endParaRPr lang="uk-UA"/>
        </a:p>
      </dgm:t>
    </dgm:pt>
    <dgm:pt modelId="{633B51A8-B510-417C-9B18-9EAE67DDB6C0}">
      <dgm:prSet phldrT="[Текст]"/>
      <dgm:spPr/>
      <dgm:t>
        <a:bodyPr/>
        <a:lstStyle/>
        <a:p>
          <a:r>
            <a:rPr lang="uk-UA" b="1" dirty="0" smtClean="0">
              <a:solidFill>
                <a:srgbClr val="FF0000"/>
              </a:solidFill>
            </a:rPr>
            <a:t>Учнівське самоврядування</a:t>
          </a:r>
          <a:endParaRPr lang="uk-UA" b="1" dirty="0">
            <a:solidFill>
              <a:srgbClr val="FF0000"/>
            </a:solidFill>
          </a:endParaRPr>
        </a:p>
      </dgm:t>
    </dgm:pt>
    <dgm:pt modelId="{AB01145B-B96F-4CFC-8C10-159E34B299AF}" type="parTrans" cxnId="{CFF5B078-CA5A-436F-AD3F-0E2F34E87AC8}">
      <dgm:prSet/>
      <dgm:spPr/>
      <dgm:t>
        <a:bodyPr/>
        <a:lstStyle/>
        <a:p>
          <a:endParaRPr lang="uk-UA"/>
        </a:p>
      </dgm:t>
    </dgm:pt>
    <dgm:pt modelId="{901DE5E0-F1CC-4AA2-9F03-9BABFC7FB6DE}" type="sibTrans" cxnId="{CFF5B078-CA5A-436F-AD3F-0E2F34E87AC8}">
      <dgm:prSet/>
      <dgm:spPr/>
      <dgm:t>
        <a:bodyPr/>
        <a:lstStyle/>
        <a:p>
          <a:endParaRPr lang="uk-UA"/>
        </a:p>
      </dgm:t>
    </dgm:pt>
    <dgm:pt modelId="{924D4799-0348-4C0D-A772-57DF0DBE13C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b="1" dirty="0" smtClean="0">
              <a:solidFill>
                <a:schemeClr val="tx1"/>
              </a:solidFill>
            </a:rPr>
            <a:t>Засоби: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200" dirty="0" smtClean="0">
              <a:solidFill>
                <a:schemeClr val="tx1"/>
              </a:solidFill>
            </a:rPr>
            <a:t>-  навчання;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200" dirty="0" smtClean="0">
              <a:solidFill>
                <a:schemeClr val="tx1"/>
              </a:solidFill>
            </a:rPr>
            <a:t>- праця;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200" dirty="0" smtClean="0">
              <a:solidFill>
                <a:schemeClr val="tx1"/>
              </a:solidFill>
            </a:rPr>
            <a:t>- спілкування;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200" dirty="0" smtClean="0">
              <a:solidFill>
                <a:schemeClr val="tx1"/>
              </a:solidFill>
            </a:rPr>
            <a:t>- мистецтво;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200" dirty="0" smtClean="0">
              <a:solidFill>
                <a:schemeClr val="tx1"/>
              </a:solidFill>
            </a:rPr>
            <a:t>-  елементи соціального середовища;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200" dirty="0" smtClean="0">
              <a:solidFill>
                <a:schemeClr val="tx1"/>
              </a:solidFill>
            </a:rPr>
            <a:t>- спорт;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200" dirty="0" smtClean="0">
              <a:solidFill>
                <a:schemeClr val="tx1"/>
              </a:solidFill>
            </a:rPr>
            <a:t>- гра;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200" dirty="0" smtClean="0">
              <a:solidFill>
                <a:schemeClr val="tx1"/>
              </a:solidFill>
            </a:rPr>
            <a:t>- психологічна підтримка та ін.</a:t>
          </a:r>
          <a:endParaRPr lang="uk-UA" sz="1200" dirty="0">
            <a:solidFill>
              <a:schemeClr val="tx1"/>
            </a:solidFill>
          </a:endParaRPr>
        </a:p>
      </dgm:t>
    </dgm:pt>
    <dgm:pt modelId="{61D34A3B-1769-455D-9D03-91F1EA906638}" type="parTrans" cxnId="{E3BE0988-7675-435E-872D-FC7C048C9902}">
      <dgm:prSet/>
      <dgm:spPr/>
      <dgm:t>
        <a:bodyPr/>
        <a:lstStyle/>
        <a:p>
          <a:endParaRPr lang="uk-UA"/>
        </a:p>
      </dgm:t>
    </dgm:pt>
    <dgm:pt modelId="{0943766D-15EE-405B-AC46-700875A721FF}" type="sibTrans" cxnId="{E3BE0988-7675-435E-872D-FC7C048C9902}">
      <dgm:prSet/>
      <dgm:spPr/>
      <dgm:t>
        <a:bodyPr/>
        <a:lstStyle/>
        <a:p>
          <a:endParaRPr lang="uk-UA"/>
        </a:p>
      </dgm:t>
    </dgm:pt>
    <dgm:pt modelId="{CC41B1AE-5720-4A9F-851A-4BA7928D63D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b="1" dirty="0" smtClean="0">
              <a:solidFill>
                <a:schemeClr val="tx1"/>
              </a:solidFill>
            </a:rPr>
            <a:t>Зміст виховної діяльності: </a:t>
          </a:r>
          <a:r>
            <a:rPr lang="uk-UA" sz="1200" dirty="0" smtClean="0">
              <a:solidFill>
                <a:schemeClr val="tx1"/>
              </a:solidFill>
            </a:rPr>
            <a:t>науково обґрунтована система соціально значущих якостей особистості, що характеризують її ціннісне ставлення до: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200" dirty="0" smtClean="0">
              <a:solidFill>
                <a:schemeClr val="tx1"/>
              </a:solidFill>
            </a:rPr>
            <a:t>- самої себе;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200" dirty="0" smtClean="0">
              <a:solidFill>
                <a:schemeClr val="tx1"/>
              </a:solidFill>
            </a:rPr>
            <a:t>- сім’ї, родини, людей;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200" dirty="0" smtClean="0">
              <a:solidFill>
                <a:schemeClr val="tx1"/>
              </a:solidFill>
            </a:rPr>
            <a:t>- праці;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200" dirty="0" smtClean="0">
              <a:solidFill>
                <a:schemeClr val="tx1"/>
              </a:solidFill>
            </a:rPr>
            <a:t>- суспільства і держави;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200" dirty="0" smtClean="0">
              <a:solidFill>
                <a:schemeClr val="tx1"/>
              </a:solidFill>
            </a:rPr>
            <a:t>- природи;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200" dirty="0" smtClean="0">
              <a:solidFill>
                <a:schemeClr val="tx1"/>
              </a:solidFill>
            </a:rPr>
            <a:t>- мистецтва.</a:t>
          </a:r>
          <a:endParaRPr lang="uk-UA" sz="1200" dirty="0">
            <a:solidFill>
              <a:schemeClr val="tx1"/>
            </a:solidFill>
          </a:endParaRPr>
        </a:p>
      </dgm:t>
    </dgm:pt>
    <dgm:pt modelId="{C723471E-E5FD-4EAC-9C4C-399CA42BE194}" type="parTrans" cxnId="{97298657-132D-4EF0-BE62-2872339A2D9F}">
      <dgm:prSet/>
      <dgm:spPr/>
      <dgm:t>
        <a:bodyPr/>
        <a:lstStyle/>
        <a:p>
          <a:endParaRPr lang="uk-UA"/>
        </a:p>
      </dgm:t>
    </dgm:pt>
    <dgm:pt modelId="{2FA99018-FA39-4193-AAB8-DEA386603A0F}" type="sibTrans" cxnId="{97298657-132D-4EF0-BE62-2872339A2D9F}">
      <dgm:prSet/>
      <dgm:spPr/>
      <dgm:t>
        <a:bodyPr/>
        <a:lstStyle/>
        <a:p>
          <a:endParaRPr lang="uk-UA"/>
        </a:p>
      </dgm:t>
    </dgm:pt>
    <dgm:pt modelId="{1C8BECF1-BAB4-4BE1-B432-2018137788D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b="1" dirty="0" smtClean="0">
              <a:solidFill>
                <a:schemeClr val="tx1"/>
              </a:solidFill>
            </a:rPr>
            <a:t>Форми: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200" dirty="0" smtClean="0">
              <a:solidFill>
                <a:schemeClr val="tx1"/>
              </a:solidFill>
            </a:rPr>
            <a:t>- дитячо-юнацька організація «Відродження»;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200" dirty="0" smtClean="0">
              <a:solidFill>
                <a:schemeClr val="tx1"/>
              </a:solidFill>
            </a:rPr>
            <a:t>- соціально-психологічна підтримка;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200" dirty="0" smtClean="0">
              <a:solidFill>
                <a:schemeClr val="tx1"/>
              </a:solidFill>
            </a:rPr>
            <a:t>- гурткова робота;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200" dirty="0" smtClean="0">
              <a:solidFill>
                <a:schemeClr val="tx1"/>
              </a:solidFill>
            </a:rPr>
            <a:t>- «Школа Лідерів»;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200" dirty="0" smtClean="0">
              <a:solidFill>
                <a:schemeClr val="tx1"/>
              </a:solidFill>
            </a:rPr>
            <a:t>- спортивні секції;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200" dirty="0" smtClean="0">
              <a:solidFill>
                <a:schemeClr val="tx1"/>
              </a:solidFill>
            </a:rPr>
            <a:t>- дослідницько-пошукова робота;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200" dirty="0" smtClean="0">
              <a:solidFill>
                <a:schemeClr val="tx1"/>
              </a:solidFill>
            </a:rPr>
            <a:t>- МАН;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200" dirty="0" smtClean="0">
              <a:solidFill>
                <a:schemeClr val="tx1"/>
              </a:solidFill>
            </a:rPr>
            <a:t>-  робота з обдарованими;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200" dirty="0" smtClean="0">
              <a:solidFill>
                <a:schemeClr val="tx1"/>
              </a:solidFill>
            </a:rPr>
            <a:t>- індивідуальна робота;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200" dirty="0" smtClean="0">
              <a:solidFill>
                <a:schemeClr val="tx1"/>
              </a:solidFill>
            </a:rPr>
            <a:t>- туристсько-краєзнавча робота та ін.</a:t>
          </a:r>
          <a:endParaRPr lang="uk-UA" sz="1200" dirty="0">
            <a:solidFill>
              <a:schemeClr val="tx1"/>
            </a:solidFill>
          </a:endParaRPr>
        </a:p>
      </dgm:t>
    </dgm:pt>
    <dgm:pt modelId="{E88DF0BE-2572-4EF7-8F81-466D4DA90885}" type="parTrans" cxnId="{13BDC72B-2FA8-4CCA-B553-B9F5CBD4B179}">
      <dgm:prSet/>
      <dgm:spPr/>
      <dgm:t>
        <a:bodyPr/>
        <a:lstStyle/>
        <a:p>
          <a:endParaRPr lang="uk-UA"/>
        </a:p>
      </dgm:t>
    </dgm:pt>
    <dgm:pt modelId="{873F89B8-BCF8-44FF-8631-6DB083CE5138}" type="sibTrans" cxnId="{13BDC72B-2FA8-4CCA-B553-B9F5CBD4B179}">
      <dgm:prSet/>
      <dgm:spPr/>
      <dgm:t>
        <a:bodyPr/>
        <a:lstStyle/>
        <a:p>
          <a:endParaRPr lang="uk-UA"/>
        </a:p>
      </dgm:t>
    </dgm:pt>
    <dgm:pt modelId="{66FF9EBF-F64F-41A6-B142-35A1B94A4C97}" type="pres">
      <dgm:prSet presAssocID="{B80C4AEF-2E12-40B0-B93D-B94C3271DD9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5190C85-B8A4-45D8-B1E4-427E1ECA4B18}" type="pres">
      <dgm:prSet presAssocID="{18B9FD3D-AC76-4F55-8191-4869FEEA6854}" presName="centerShape" presStyleLbl="node0" presStyleIdx="0" presStyleCnt="1" custScaleX="108909"/>
      <dgm:spPr/>
      <dgm:t>
        <a:bodyPr/>
        <a:lstStyle/>
        <a:p>
          <a:endParaRPr lang="uk-UA"/>
        </a:p>
      </dgm:t>
    </dgm:pt>
    <dgm:pt modelId="{43D0B328-3D55-4A56-877A-3DB68EEC0F95}" type="pres">
      <dgm:prSet presAssocID="{9088E5CC-8C03-49D4-884F-91E52E8941F7}" presName="parTrans" presStyleLbl="bgSibTrans2D1" presStyleIdx="0" presStyleCnt="5" custLinFactNeighborX="8316" custLinFactNeighborY="-1806"/>
      <dgm:spPr/>
      <dgm:t>
        <a:bodyPr/>
        <a:lstStyle/>
        <a:p>
          <a:endParaRPr lang="uk-UA"/>
        </a:p>
      </dgm:t>
    </dgm:pt>
    <dgm:pt modelId="{7AB66266-2C8F-4F49-8628-5C5C97A08EEA}" type="pres">
      <dgm:prSet presAssocID="{8DF1433C-F1AD-4D8F-8CBA-565993D90DE5}" presName="node" presStyleLbl="node1" presStyleIdx="0" presStyleCnt="5" custScaleX="111432" custScaleY="142606" custRadScaleRad="119825" custRadScaleInc="13119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1E606F2-7000-4217-B9A5-D80DCE2B49EB}" type="pres">
      <dgm:prSet presAssocID="{AB01145B-B96F-4CFC-8C10-159E34B299AF}" presName="parTrans" presStyleLbl="bgSibTrans2D1" presStyleIdx="1" presStyleCnt="5" custAng="54821" custLinFactNeighborX="1997" custLinFactNeighborY="6832"/>
      <dgm:spPr/>
      <dgm:t>
        <a:bodyPr/>
        <a:lstStyle/>
        <a:p>
          <a:endParaRPr lang="uk-UA"/>
        </a:p>
      </dgm:t>
    </dgm:pt>
    <dgm:pt modelId="{814A4AD8-AFAD-4ADE-96B2-DE5C3821B529}" type="pres">
      <dgm:prSet presAssocID="{633B51A8-B510-417C-9B18-9EAE67DDB6C0}" presName="node" presStyleLbl="node1" presStyleIdx="1" presStyleCnt="5" custRadScaleRad="78678" custRadScaleInc="12246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1C90120-B430-4AE7-895B-5E3005FE22C2}" type="pres">
      <dgm:prSet presAssocID="{61D34A3B-1769-455D-9D03-91F1EA906638}" presName="parTrans" presStyleLbl="bgSibTrans2D1" presStyleIdx="2" presStyleCnt="5" custLinFactNeighborX="-13138" custLinFactNeighborY="-4904"/>
      <dgm:spPr/>
      <dgm:t>
        <a:bodyPr/>
        <a:lstStyle/>
        <a:p>
          <a:endParaRPr lang="uk-UA"/>
        </a:p>
      </dgm:t>
    </dgm:pt>
    <dgm:pt modelId="{61AA0843-ACDE-411A-91DB-896EFD400754}" type="pres">
      <dgm:prSet presAssocID="{924D4799-0348-4C0D-A772-57DF0DBE13C1}" presName="node" presStyleLbl="node1" presStyleIdx="2" presStyleCnt="5" custScaleX="114283" custScaleY="142555" custRadScaleRad="122888" custRadScaleInc="11606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A35B950-B697-42A3-AE3F-C98CBFEAB480}" type="pres">
      <dgm:prSet presAssocID="{C723471E-E5FD-4EAC-9C4C-399CA42BE194}" presName="parTrans" presStyleLbl="bgSibTrans2D1" presStyleIdx="3" presStyleCnt="5" custAng="158090" custLinFactNeighborX="15637" custLinFactNeighborY="27859"/>
      <dgm:spPr/>
      <dgm:t>
        <a:bodyPr/>
        <a:lstStyle/>
        <a:p>
          <a:endParaRPr lang="uk-UA"/>
        </a:p>
      </dgm:t>
    </dgm:pt>
    <dgm:pt modelId="{0164E25A-E912-4B63-9549-47EF67BF4B1A}" type="pres">
      <dgm:prSet presAssocID="{CC41B1AE-5720-4A9F-851A-4BA7928D63D5}" presName="node" presStyleLbl="node1" presStyleIdx="3" presStyleCnt="5" custScaleX="147668" custScaleY="139265" custRadScaleRad="99248" custRadScaleInc="-38279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4731436-1D9F-4E8B-ACD6-930391B91DF6}" type="pres">
      <dgm:prSet presAssocID="{E88DF0BE-2572-4EF7-8F81-466D4DA90885}" presName="parTrans" presStyleLbl="bgSibTrans2D1" presStyleIdx="4" presStyleCnt="5" custAng="21335092" custLinFactNeighborX="-14183" custLinFactNeighborY="-1037"/>
      <dgm:spPr/>
      <dgm:t>
        <a:bodyPr/>
        <a:lstStyle/>
        <a:p>
          <a:endParaRPr lang="uk-UA"/>
        </a:p>
      </dgm:t>
    </dgm:pt>
    <dgm:pt modelId="{CB3816ED-A7FC-46ED-B49A-4882603BE3E9}" type="pres">
      <dgm:prSet presAssocID="{1C8BECF1-BAB4-4BE1-B432-2018137788DF}" presName="node" presStyleLbl="node1" presStyleIdx="4" presStyleCnt="5" custScaleX="140693" custScaleY="163857" custRadScaleRad="102095" custRadScaleInc="-756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5BE8A71-A47C-4509-B3F8-E3D2B919354A}" srcId="{18B9FD3D-AC76-4F55-8191-4869FEEA6854}" destId="{8DF1433C-F1AD-4D8F-8CBA-565993D90DE5}" srcOrd="0" destOrd="0" parTransId="{9088E5CC-8C03-49D4-884F-91E52E8941F7}" sibTransId="{61BBB153-35CC-40D2-830D-4D4D0F55C3BE}"/>
    <dgm:cxn modelId="{89615F73-C6B4-42A0-88E6-87708C0C98D2}" type="presOf" srcId="{E88DF0BE-2572-4EF7-8F81-466D4DA90885}" destId="{E4731436-1D9F-4E8B-ACD6-930391B91DF6}" srcOrd="0" destOrd="0" presId="urn:microsoft.com/office/officeart/2005/8/layout/radial4"/>
    <dgm:cxn modelId="{F1F1E910-73F1-4F76-B203-7E5004F2CBC3}" type="presOf" srcId="{C723471E-E5FD-4EAC-9C4C-399CA42BE194}" destId="{0A35B950-B697-42A3-AE3F-C98CBFEAB480}" srcOrd="0" destOrd="0" presId="urn:microsoft.com/office/officeart/2005/8/layout/radial4"/>
    <dgm:cxn modelId="{CFF5B078-CA5A-436F-AD3F-0E2F34E87AC8}" srcId="{18B9FD3D-AC76-4F55-8191-4869FEEA6854}" destId="{633B51A8-B510-417C-9B18-9EAE67DDB6C0}" srcOrd="1" destOrd="0" parTransId="{AB01145B-B96F-4CFC-8C10-159E34B299AF}" sibTransId="{901DE5E0-F1CC-4AA2-9F03-9BABFC7FB6DE}"/>
    <dgm:cxn modelId="{161B7228-4A2A-44C4-BEDD-1000FFCC0272}" type="presOf" srcId="{9088E5CC-8C03-49D4-884F-91E52E8941F7}" destId="{43D0B328-3D55-4A56-877A-3DB68EEC0F95}" srcOrd="0" destOrd="0" presId="urn:microsoft.com/office/officeart/2005/8/layout/radial4"/>
    <dgm:cxn modelId="{EB0BD87C-CE43-4DB7-9700-B4AD1095D7E8}" type="presOf" srcId="{AB01145B-B96F-4CFC-8C10-159E34B299AF}" destId="{51E606F2-7000-4217-B9A5-D80DCE2B49EB}" srcOrd="0" destOrd="0" presId="urn:microsoft.com/office/officeart/2005/8/layout/radial4"/>
    <dgm:cxn modelId="{9F887084-5773-48E5-880B-CF8A184841B0}" type="presOf" srcId="{1C8BECF1-BAB4-4BE1-B432-2018137788DF}" destId="{CB3816ED-A7FC-46ED-B49A-4882603BE3E9}" srcOrd="0" destOrd="0" presId="urn:microsoft.com/office/officeart/2005/8/layout/radial4"/>
    <dgm:cxn modelId="{AFD53CCC-32D0-4E30-BCCB-62DE9CB8D2E6}" type="presOf" srcId="{18B9FD3D-AC76-4F55-8191-4869FEEA6854}" destId="{05190C85-B8A4-45D8-B1E4-427E1ECA4B18}" srcOrd="0" destOrd="0" presId="urn:microsoft.com/office/officeart/2005/8/layout/radial4"/>
    <dgm:cxn modelId="{65F85325-C8C0-4F6A-8AA9-56612046207D}" type="presOf" srcId="{61D34A3B-1769-455D-9D03-91F1EA906638}" destId="{61C90120-B430-4AE7-895B-5E3005FE22C2}" srcOrd="0" destOrd="0" presId="urn:microsoft.com/office/officeart/2005/8/layout/radial4"/>
    <dgm:cxn modelId="{23D79957-B9E8-428E-8D15-9DC337F69F03}" type="presOf" srcId="{CC41B1AE-5720-4A9F-851A-4BA7928D63D5}" destId="{0164E25A-E912-4B63-9549-47EF67BF4B1A}" srcOrd="0" destOrd="0" presId="urn:microsoft.com/office/officeart/2005/8/layout/radial4"/>
    <dgm:cxn modelId="{E3BE0988-7675-435E-872D-FC7C048C9902}" srcId="{18B9FD3D-AC76-4F55-8191-4869FEEA6854}" destId="{924D4799-0348-4C0D-A772-57DF0DBE13C1}" srcOrd="2" destOrd="0" parTransId="{61D34A3B-1769-455D-9D03-91F1EA906638}" sibTransId="{0943766D-15EE-405B-AC46-700875A721FF}"/>
    <dgm:cxn modelId="{BBC7F4E9-916A-444D-84FA-B3C2BD8A8730}" type="presOf" srcId="{924D4799-0348-4C0D-A772-57DF0DBE13C1}" destId="{61AA0843-ACDE-411A-91DB-896EFD400754}" srcOrd="0" destOrd="0" presId="urn:microsoft.com/office/officeart/2005/8/layout/radial4"/>
    <dgm:cxn modelId="{97298657-132D-4EF0-BE62-2872339A2D9F}" srcId="{18B9FD3D-AC76-4F55-8191-4869FEEA6854}" destId="{CC41B1AE-5720-4A9F-851A-4BA7928D63D5}" srcOrd="3" destOrd="0" parTransId="{C723471E-E5FD-4EAC-9C4C-399CA42BE194}" sibTransId="{2FA99018-FA39-4193-AAB8-DEA386603A0F}"/>
    <dgm:cxn modelId="{FE953C41-B7A6-4C63-BFAC-B60F1B4C8443}" type="presOf" srcId="{8DF1433C-F1AD-4D8F-8CBA-565993D90DE5}" destId="{7AB66266-2C8F-4F49-8628-5C5C97A08EEA}" srcOrd="0" destOrd="0" presId="urn:microsoft.com/office/officeart/2005/8/layout/radial4"/>
    <dgm:cxn modelId="{3CB7DCDB-F78A-4DD3-9867-0250B6FFD54E}" type="presOf" srcId="{B80C4AEF-2E12-40B0-B93D-B94C3271DD90}" destId="{66FF9EBF-F64F-41A6-B142-35A1B94A4C97}" srcOrd="0" destOrd="0" presId="urn:microsoft.com/office/officeart/2005/8/layout/radial4"/>
    <dgm:cxn modelId="{055F2744-0F1A-42ED-8C6D-C7D2CCEDE410}" srcId="{B80C4AEF-2E12-40B0-B93D-B94C3271DD90}" destId="{18B9FD3D-AC76-4F55-8191-4869FEEA6854}" srcOrd="0" destOrd="0" parTransId="{5C1B5C34-D3F1-46B6-B853-F2802A77EC67}" sibTransId="{34BCA0CD-7639-4351-89DC-E7E0D25923E5}"/>
    <dgm:cxn modelId="{B799C5B0-6E7A-4223-BC71-1DB9C5E6A5BA}" type="presOf" srcId="{633B51A8-B510-417C-9B18-9EAE67DDB6C0}" destId="{814A4AD8-AFAD-4ADE-96B2-DE5C3821B529}" srcOrd="0" destOrd="0" presId="urn:microsoft.com/office/officeart/2005/8/layout/radial4"/>
    <dgm:cxn modelId="{13BDC72B-2FA8-4CCA-B553-B9F5CBD4B179}" srcId="{18B9FD3D-AC76-4F55-8191-4869FEEA6854}" destId="{1C8BECF1-BAB4-4BE1-B432-2018137788DF}" srcOrd="4" destOrd="0" parTransId="{E88DF0BE-2572-4EF7-8F81-466D4DA90885}" sibTransId="{873F89B8-BCF8-44FF-8631-6DB083CE5138}"/>
    <dgm:cxn modelId="{4F0EB723-19AB-48E0-A249-D1BF476B4739}" type="presParOf" srcId="{66FF9EBF-F64F-41A6-B142-35A1B94A4C97}" destId="{05190C85-B8A4-45D8-B1E4-427E1ECA4B18}" srcOrd="0" destOrd="0" presId="urn:microsoft.com/office/officeart/2005/8/layout/radial4"/>
    <dgm:cxn modelId="{CBF2FAE8-6C15-43E1-B42A-E58B3198CA3B}" type="presParOf" srcId="{66FF9EBF-F64F-41A6-B142-35A1B94A4C97}" destId="{43D0B328-3D55-4A56-877A-3DB68EEC0F95}" srcOrd="1" destOrd="0" presId="urn:microsoft.com/office/officeart/2005/8/layout/radial4"/>
    <dgm:cxn modelId="{33FA02EB-0325-4810-B304-023CB3A5C3B6}" type="presParOf" srcId="{66FF9EBF-F64F-41A6-B142-35A1B94A4C97}" destId="{7AB66266-2C8F-4F49-8628-5C5C97A08EEA}" srcOrd="2" destOrd="0" presId="urn:microsoft.com/office/officeart/2005/8/layout/radial4"/>
    <dgm:cxn modelId="{2FBFA037-30B0-4058-96F8-2EB74DE4D8BA}" type="presParOf" srcId="{66FF9EBF-F64F-41A6-B142-35A1B94A4C97}" destId="{51E606F2-7000-4217-B9A5-D80DCE2B49EB}" srcOrd="3" destOrd="0" presId="urn:microsoft.com/office/officeart/2005/8/layout/radial4"/>
    <dgm:cxn modelId="{821AC176-4FC2-4C53-8376-924FC3AC4E70}" type="presParOf" srcId="{66FF9EBF-F64F-41A6-B142-35A1B94A4C97}" destId="{814A4AD8-AFAD-4ADE-96B2-DE5C3821B529}" srcOrd="4" destOrd="0" presId="urn:microsoft.com/office/officeart/2005/8/layout/radial4"/>
    <dgm:cxn modelId="{16F12A05-6A3E-49B8-AB1E-EFC079FCF930}" type="presParOf" srcId="{66FF9EBF-F64F-41A6-B142-35A1B94A4C97}" destId="{61C90120-B430-4AE7-895B-5E3005FE22C2}" srcOrd="5" destOrd="0" presId="urn:microsoft.com/office/officeart/2005/8/layout/radial4"/>
    <dgm:cxn modelId="{07F6AD00-4D94-4D44-9C8F-E8574EDC8AA6}" type="presParOf" srcId="{66FF9EBF-F64F-41A6-B142-35A1B94A4C97}" destId="{61AA0843-ACDE-411A-91DB-896EFD400754}" srcOrd="6" destOrd="0" presId="urn:microsoft.com/office/officeart/2005/8/layout/radial4"/>
    <dgm:cxn modelId="{C86000CD-F5E7-4B50-876A-A7B02D057442}" type="presParOf" srcId="{66FF9EBF-F64F-41A6-B142-35A1B94A4C97}" destId="{0A35B950-B697-42A3-AE3F-C98CBFEAB480}" srcOrd="7" destOrd="0" presId="urn:microsoft.com/office/officeart/2005/8/layout/radial4"/>
    <dgm:cxn modelId="{F0A3AC0B-1277-4546-90DD-85BCA2386B29}" type="presParOf" srcId="{66FF9EBF-F64F-41A6-B142-35A1B94A4C97}" destId="{0164E25A-E912-4B63-9549-47EF67BF4B1A}" srcOrd="8" destOrd="0" presId="urn:microsoft.com/office/officeart/2005/8/layout/radial4"/>
    <dgm:cxn modelId="{39EEC9BC-D41A-4B30-B024-19A9231BD0ED}" type="presParOf" srcId="{66FF9EBF-F64F-41A6-B142-35A1B94A4C97}" destId="{E4731436-1D9F-4E8B-ACD6-930391B91DF6}" srcOrd="9" destOrd="0" presId="urn:microsoft.com/office/officeart/2005/8/layout/radial4"/>
    <dgm:cxn modelId="{35ABE5CE-FA1A-426D-815F-5B1B759C68DF}" type="presParOf" srcId="{66FF9EBF-F64F-41A6-B142-35A1B94A4C97}" destId="{CB3816ED-A7FC-46ED-B49A-4882603BE3E9}" srcOrd="10" destOrd="0" presId="urn:microsoft.com/office/officeart/2005/8/layout/radial4"/>
  </dgm:cxnLst>
  <dgm:bg/>
  <dgm:whole/>
  <dgm:extLst>
    <a:ext uri="{C62137D5-CB1D-491B-B009-E17868A290BF}"/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6B3F6CF-8D29-471B-8D6E-4CF610092EDD}" type="doc">
      <dgm:prSet loTypeId="urn:microsoft.com/office/officeart/2005/8/layout/list1" loCatId="list" qsTypeId="urn:microsoft.com/office/officeart/2005/8/quickstyle/3d2" qsCatId="3D" csTypeId="urn:microsoft.com/office/officeart/2005/8/colors/accent1_2#6" csCatId="accent1" phldr="1"/>
      <dgm:spPr/>
      <dgm:t>
        <a:bodyPr/>
        <a:lstStyle/>
        <a:p>
          <a:endParaRPr lang="uk-UA"/>
        </a:p>
      </dgm:t>
    </dgm:pt>
    <dgm:pt modelId="{BDE9FDD0-BD38-46B3-A186-7D4B1067BD2D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uk-UA" sz="1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Демократизація</a:t>
          </a:r>
          <a:endParaRPr lang="uk-UA" sz="14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FCF453A-59A5-45E5-991C-27F18958C2F6}" type="parTrans" cxnId="{BBF4624B-12F2-4CCD-844B-D66F70CDF56C}">
      <dgm:prSet/>
      <dgm:spPr/>
      <dgm:t>
        <a:bodyPr/>
        <a:lstStyle/>
        <a:p>
          <a:endParaRPr lang="uk-UA"/>
        </a:p>
      </dgm:t>
    </dgm:pt>
    <dgm:pt modelId="{2FA4EAB1-7116-4AB5-9BD2-376FF0E2D35C}" type="sibTrans" cxnId="{BBF4624B-12F2-4CCD-844B-D66F70CDF56C}">
      <dgm:prSet/>
      <dgm:spPr/>
      <dgm:t>
        <a:bodyPr/>
        <a:lstStyle/>
        <a:p>
          <a:endParaRPr lang="uk-UA"/>
        </a:p>
      </dgm:t>
    </dgm:pt>
    <dgm:pt modelId="{E8ECED56-1A53-4DD3-8DF4-67CF24C98673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uk-UA" sz="1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Партнерство</a:t>
          </a:r>
          <a:r>
            <a:rPr lang="uk-UA" sz="1300" dirty="0" smtClean="0"/>
            <a:t> </a:t>
          </a:r>
          <a:endParaRPr lang="uk-UA" sz="1300" dirty="0"/>
        </a:p>
      </dgm:t>
    </dgm:pt>
    <dgm:pt modelId="{11755E9B-EB32-4733-80A6-07AFFFC8FD35}" type="parTrans" cxnId="{5A99405F-EADA-4311-B40E-5F8184B6CADE}">
      <dgm:prSet/>
      <dgm:spPr/>
      <dgm:t>
        <a:bodyPr/>
        <a:lstStyle/>
        <a:p>
          <a:endParaRPr lang="uk-UA"/>
        </a:p>
      </dgm:t>
    </dgm:pt>
    <dgm:pt modelId="{39B4B9A5-F9B0-484D-A27E-3B9234A5FD6C}" type="sibTrans" cxnId="{5A99405F-EADA-4311-B40E-5F8184B6CADE}">
      <dgm:prSet/>
      <dgm:spPr/>
      <dgm:t>
        <a:bodyPr/>
        <a:lstStyle/>
        <a:p>
          <a:endParaRPr lang="uk-UA"/>
        </a:p>
      </dgm:t>
    </dgm:pt>
    <dgm:pt modelId="{2E516887-A613-4201-9166-0EBEDF4BEE47}">
      <dgm:prSet phldrT="[Текст]" custT="1"/>
      <dgm:spPr>
        <a:solidFill>
          <a:srgbClr val="00B0F0"/>
        </a:solidFill>
      </dgm:spPr>
      <dgm:t>
        <a:bodyPr/>
        <a:lstStyle/>
        <a:p>
          <a:pPr algn="ctr"/>
          <a:r>
            <a:rPr lang="uk-UA" sz="1400" b="1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Волонтерство</a:t>
          </a:r>
          <a:endParaRPr lang="uk-UA" sz="14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7FA7824-CDE6-4144-B908-56E2C6D4E3C2}" type="parTrans" cxnId="{EAFEDBE7-0211-48DA-84BE-5C8E061E742E}">
      <dgm:prSet/>
      <dgm:spPr/>
      <dgm:t>
        <a:bodyPr/>
        <a:lstStyle/>
        <a:p>
          <a:endParaRPr lang="uk-UA"/>
        </a:p>
      </dgm:t>
    </dgm:pt>
    <dgm:pt modelId="{7898E5FB-A437-489A-AD67-70454EFC22A1}" type="sibTrans" cxnId="{EAFEDBE7-0211-48DA-84BE-5C8E061E742E}">
      <dgm:prSet/>
      <dgm:spPr/>
      <dgm:t>
        <a:bodyPr/>
        <a:lstStyle/>
        <a:p>
          <a:endParaRPr lang="uk-UA"/>
        </a:p>
      </dgm:t>
    </dgm:pt>
    <dgm:pt modelId="{15804D38-48E1-42B0-A1AA-2D0C06F7A26E}">
      <dgm:prSet phldrT="[Текст]"/>
      <dgm:spPr>
        <a:solidFill>
          <a:srgbClr val="7030A0"/>
        </a:solidFill>
      </dgm:spPr>
      <dgm:t>
        <a:bodyPr/>
        <a:lstStyle/>
        <a:p>
          <a:pPr algn="ctr"/>
          <a:r>
            <a:rPr lang="uk-UA" b="1" dirty="0" smtClean="0">
              <a:solidFill>
                <a:schemeClr val="bg1"/>
              </a:solidFill>
            </a:rPr>
            <a:t>Психологічний </a:t>
          </a:r>
        </a:p>
        <a:p>
          <a:pPr algn="ctr"/>
          <a:r>
            <a:rPr lang="uk-UA" b="1" dirty="0" smtClean="0">
              <a:solidFill>
                <a:schemeClr val="bg1"/>
              </a:solidFill>
            </a:rPr>
            <a:t>супровід</a:t>
          </a:r>
          <a:endParaRPr lang="uk-UA" b="1" dirty="0">
            <a:solidFill>
              <a:schemeClr val="bg1"/>
            </a:solidFill>
          </a:endParaRPr>
        </a:p>
      </dgm:t>
    </dgm:pt>
    <dgm:pt modelId="{21D553E1-6563-4A16-930D-2F70F15DE904}" type="parTrans" cxnId="{C4403D81-E11F-46DC-AF03-E97672583ED7}">
      <dgm:prSet/>
      <dgm:spPr/>
      <dgm:t>
        <a:bodyPr/>
        <a:lstStyle/>
        <a:p>
          <a:endParaRPr lang="uk-UA"/>
        </a:p>
      </dgm:t>
    </dgm:pt>
    <dgm:pt modelId="{82347809-6603-4E7E-94D2-9977D56A6CA6}" type="sibTrans" cxnId="{C4403D81-E11F-46DC-AF03-E97672583ED7}">
      <dgm:prSet/>
      <dgm:spPr/>
      <dgm:t>
        <a:bodyPr/>
        <a:lstStyle/>
        <a:p>
          <a:endParaRPr lang="uk-UA"/>
        </a:p>
      </dgm:t>
    </dgm:pt>
    <dgm:pt modelId="{3FFF59C4-E3C9-4F08-B536-87EBD7C5BD7E}" type="pres">
      <dgm:prSet presAssocID="{76B3F6CF-8D29-471B-8D6E-4CF610092ED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8C517EE-8C7B-4FFA-AD5B-B6D9E36A46FA}" type="pres">
      <dgm:prSet presAssocID="{BDE9FDD0-BD38-46B3-A186-7D4B1067BD2D}" presName="parentLin" presStyleCnt="0"/>
      <dgm:spPr/>
    </dgm:pt>
    <dgm:pt modelId="{894141DB-84D8-4897-B88A-96838AB5B02D}" type="pres">
      <dgm:prSet presAssocID="{BDE9FDD0-BD38-46B3-A186-7D4B1067BD2D}" presName="parentLeftMargin" presStyleLbl="node1" presStyleIdx="0" presStyleCnt="4"/>
      <dgm:spPr/>
      <dgm:t>
        <a:bodyPr/>
        <a:lstStyle/>
        <a:p>
          <a:endParaRPr lang="uk-UA"/>
        </a:p>
      </dgm:t>
    </dgm:pt>
    <dgm:pt modelId="{37DE860D-B09D-43E0-997D-0769289FED52}" type="pres">
      <dgm:prSet presAssocID="{BDE9FDD0-BD38-46B3-A186-7D4B1067BD2D}" presName="parentText" presStyleLbl="node1" presStyleIdx="0" presStyleCnt="4" custScaleX="120408" custScaleY="12476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83F987-9EC1-428B-A39D-3DE522D436E4}" type="pres">
      <dgm:prSet presAssocID="{BDE9FDD0-BD38-46B3-A186-7D4B1067BD2D}" presName="negativeSpace" presStyleCnt="0"/>
      <dgm:spPr/>
    </dgm:pt>
    <dgm:pt modelId="{2B6944D4-D308-444E-BE92-1A923A0BDE79}" type="pres">
      <dgm:prSet presAssocID="{BDE9FDD0-BD38-46B3-A186-7D4B1067BD2D}" presName="childText" presStyleLbl="conFgAcc1" presStyleIdx="0" presStyleCnt="4">
        <dgm:presLayoutVars>
          <dgm:bulletEnabled val="1"/>
        </dgm:presLayoutVars>
      </dgm:prSet>
      <dgm:spPr/>
    </dgm:pt>
    <dgm:pt modelId="{CECB875B-0156-4E9A-B651-DD4EE966647D}" type="pres">
      <dgm:prSet presAssocID="{2FA4EAB1-7116-4AB5-9BD2-376FF0E2D35C}" presName="spaceBetweenRectangles" presStyleCnt="0"/>
      <dgm:spPr/>
    </dgm:pt>
    <dgm:pt modelId="{BBFF27F7-634A-40C9-84A7-356CAB4E19D3}" type="pres">
      <dgm:prSet presAssocID="{E8ECED56-1A53-4DD3-8DF4-67CF24C98673}" presName="parentLin" presStyleCnt="0"/>
      <dgm:spPr/>
    </dgm:pt>
    <dgm:pt modelId="{A9A1EBD8-4B97-49BF-B36E-7D2F3ACC4D6B}" type="pres">
      <dgm:prSet presAssocID="{E8ECED56-1A53-4DD3-8DF4-67CF24C98673}" presName="parentLeftMargin" presStyleLbl="node1" presStyleIdx="0" presStyleCnt="4"/>
      <dgm:spPr/>
      <dgm:t>
        <a:bodyPr/>
        <a:lstStyle/>
        <a:p>
          <a:endParaRPr lang="uk-UA"/>
        </a:p>
      </dgm:t>
    </dgm:pt>
    <dgm:pt modelId="{C0977C92-CA0E-410B-A1BA-62C97CE3A4CB}" type="pres">
      <dgm:prSet presAssocID="{E8ECED56-1A53-4DD3-8DF4-67CF24C98673}" presName="parentText" presStyleLbl="node1" presStyleIdx="1" presStyleCnt="4" custScaleY="14636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EB3092A-8366-4F2E-89AD-C9C928E30AC5}" type="pres">
      <dgm:prSet presAssocID="{E8ECED56-1A53-4DD3-8DF4-67CF24C98673}" presName="negativeSpace" presStyleCnt="0"/>
      <dgm:spPr/>
    </dgm:pt>
    <dgm:pt modelId="{6AA82BFB-4509-45B4-A2B4-5EF6F1BCE22B}" type="pres">
      <dgm:prSet presAssocID="{E8ECED56-1A53-4DD3-8DF4-67CF24C98673}" presName="childText" presStyleLbl="conFgAcc1" presStyleIdx="1" presStyleCnt="4">
        <dgm:presLayoutVars>
          <dgm:bulletEnabled val="1"/>
        </dgm:presLayoutVars>
      </dgm:prSet>
      <dgm:spPr/>
    </dgm:pt>
    <dgm:pt modelId="{C8F45505-5DFD-4FD9-BA75-61372E2429AC}" type="pres">
      <dgm:prSet presAssocID="{39B4B9A5-F9B0-484D-A27E-3B9234A5FD6C}" presName="spaceBetweenRectangles" presStyleCnt="0"/>
      <dgm:spPr/>
    </dgm:pt>
    <dgm:pt modelId="{DFA8737D-1493-41E2-A57A-BEECC4E866FA}" type="pres">
      <dgm:prSet presAssocID="{2E516887-A613-4201-9166-0EBEDF4BEE47}" presName="parentLin" presStyleCnt="0"/>
      <dgm:spPr/>
    </dgm:pt>
    <dgm:pt modelId="{02B4A467-B270-4E6F-B548-16034DD18269}" type="pres">
      <dgm:prSet presAssocID="{2E516887-A613-4201-9166-0EBEDF4BEE47}" presName="parentLeftMargin" presStyleLbl="node1" presStyleIdx="1" presStyleCnt="4"/>
      <dgm:spPr/>
      <dgm:t>
        <a:bodyPr/>
        <a:lstStyle/>
        <a:p>
          <a:endParaRPr lang="uk-UA"/>
        </a:p>
      </dgm:t>
    </dgm:pt>
    <dgm:pt modelId="{8250BB64-87AA-4F02-BB0D-9D2C63155F90}" type="pres">
      <dgm:prSet presAssocID="{2E516887-A613-4201-9166-0EBEDF4BEE47}" presName="parentText" presStyleLbl="node1" presStyleIdx="2" presStyleCnt="4" custScaleX="110204" custScaleY="13839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B6270A7-6AD9-4DCA-883B-9BD04AEB8659}" type="pres">
      <dgm:prSet presAssocID="{2E516887-A613-4201-9166-0EBEDF4BEE47}" presName="negativeSpace" presStyleCnt="0"/>
      <dgm:spPr/>
    </dgm:pt>
    <dgm:pt modelId="{3A58FB0E-9ED3-4076-BD1A-EA63497240D1}" type="pres">
      <dgm:prSet presAssocID="{2E516887-A613-4201-9166-0EBEDF4BEE47}" presName="childText" presStyleLbl="conFgAcc1" presStyleIdx="2" presStyleCnt="4">
        <dgm:presLayoutVars>
          <dgm:bulletEnabled val="1"/>
        </dgm:presLayoutVars>
      </dgm:prSet>
      <dgm:spPr/>
    </dgm:pt>
    <dgm:pt modelId="{5F8363E3-90E4-4D74-A39E-2F6C3AF6F900}" type="pres">
      <dgm:prSet presAssocID="{7898E5FB-A437-489A-AD67-70454EFC22A1}" presName="spaceBetweenRectangles" presStyleCnt="0"/>
      <dgm:spPr/>
    </dgm:pt>
    <dgm:pt modelId="{2B0280FE-A056-4D8F-9DEA-0A4552ABCB72}" type="pres">
      <dgm:prSet presAssocID="{15804D38-48E1-42B0-A1AA-2D0C06F7A26E}" presName="parentLin" presStyleCnt="0"/>
      <dgm:spPr/>
    </dgm:pt>
    <dgm:pt modelId="{20041E9A-2285-4998-9D97-E832F75BA917}" type="pres">
      <dgm:prSet presAssocID="{15804D38-48E1-42B0-A1AA-2D0C06F7A26E}" presName="parentLeftMargin" presStyleLbl="node1" presStyleIdx="2" presStyleCnt="4"/>
      <dgm:spPr/>
      <dgm:t>
        <a:bodyPr/>
        <a:lstStyle/>
        <a:p>
          <a:endParaRPr lang="uk-UA"/>
        </a:p>
      </dgm:t>
    </dgm:pt>
    <dgm:pt modelId="{99DD23FE-8F2D-46D8-AB58-D00C0DF7FEFA}" type="pres">
      <dgm:prSet presAssocID="{15804D38-48E1-42B0-A1AA-2D0C06F7A26E}" presName="parentText" presStyleLbl="node1" presStyleIdx="3" presStyleCnt="4" custScaleX="120638" custScaleY="17194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C80100E-285F-44E9-A4B9-73CEF2EED104}" type="pres">
      <dgm:prSet presAssocID="{15804D38-48E1-42B0-A1AA-2D0C06F7A26E}" presName="negativeSpace" presStyleCnt="0"/>
      <dgm:spPr/>
    </dgm:pt>
    <dgm:pt modelId="{2A153893-1010-47B9-BC86-818144BAEB80}" type="pres">
      <dgm:prSet presAssocID="{15804D38-48E1-42B0-A1AA-2D0C06F7A26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B136211-BDDD-4B65-8E14-02523CCAA1C8}" type="presOf" srcId="{2E516887-A613-4201-9166-0EBEDF4BEE47}" destId="{02B4A467-B270-4E6F-B548-16034DD18269}" srcOrd="0" destOrd="0" presId="urn:microsoft.com/office/officeart/2005/8/layout/list1"/>
    <dgm:cxn modelId="{5A99405F-EADA-4311-B40E-5F8184B6CADE}" srcId="{76B3F6CF-8D29-471B-8D6E-4CF610092EDD}" destId="{E8ECED56-1A53-4DD3-8DF4-67CF24C98673}" srcOrd="1" destOrd="0" parTransId="{11755E9B-EB32-4733-80A6-07AFFFC8FD35}" sibTransId="{39B4B9A5-F9B0-484D-A27E-3B9234A5FD6C}"/>
    <dgm:cxn modelId="{B62FEBAE-A723-441F-9EBE-C3377528D4C1}" type="presOf" srcId="{BDE9FDD0-BD38-46B3-A186-7D4B1067BD2D}" destId="{37DE860D-B09D-43E0-997D-0769289FED52}" srcOrd="1" destOrd="0" presId="urn:microsoft.com/office/officeart/2005/8/layout/list1"/>
    <dgm:cxn modelId="{1A9CAAB1-B7CC-49C6-A8E6-F34858E4CD40}" type="presOf" srcId="{E8ECED56-1A53-4DD3-8DF4-67CF24C98673}" destId="{C0977C92-CA0E-410B-A1BA-62C97CE3A4CB}" srcOrd="1" destOrd="0" presId="urn:microsoft.com/office/officeart/2005/8/layout/list1"/>
    <dgm:cxn modelId="{A3334F83-F2D3-454E-BAE0-7B4220AFE2FA}" type="presOf" srcId="{E8ECED56-1A53-4DD3-8DF4-67CF24C98673}" destId="{A9A1EBD8-4B97-49BF-B36E-7D2F3ACC4D6B}" srcOrd="0" destOrd="0" presId="urn:microsoft.com/office/officeart/2005/8/layout/list1"/>
    <dgm:cxn modelId="{65B1D607-5A7C-4705-B026-1B9B155CD3BC}" type="presOf" srcId="{76B3F6CF-8D29-471B-8D6E-4CF610092EDD}" destId="{3FFF59C4-E3C9-4F08-B536-87EBD7C5BD7E}" srcOrd="0" destOrd="0" presId="urn:microsoft.com/office/officeart/2005/8/layout/list1"/>
    <dgm:cxn modelId="{C4403D81-E11F-46DC-AF03-E97672583ED7}" srcId="{76B3F6CF-8D29-471B-8D6E-4CF610092EDD}" destId="{15804D38-48E1-42B0-A1AA-2D0C06F7A26E}" srcOrd="3" destOrd="0" parTransId="{21D553E1-6563-4A16-930D-2F70F15DE904}" sibTransId="{82347809-6603-4E7E-94D2-9977D56A6CA6}"/>
    <dgm:cxn modelId="{A0A98DC2-7949-4976-A11B-C2A559784D23}" type="presOf" srcId="{BDE9FDD0-BD38-46B3-A186-7D4B1067BD2D}" destId="{894141DB-84D8-4897-B88A-96838AB5B02D}" srcOrd="0" destOrd="0" presId="urn:microsoft.com/office/officeart/2005/8/layout/list1"/>
    <dgm:cxn modelId="{BBF4624B-12F2-4CCD-844B-D66F70CDF56C}" srcId="{76B3F6CF-8D29-471B-8D6E-4CF610092EDD}" destId="{BDE9FDD0-BD38-46B3-A186-7D4B1067BD2D}" srcOrd="0" destOrd="0" parTransId="{1FCF453A-59A5-45E5-991C-27F18958C2F6}" sibTransId="{2FA4EAB1-7116-4AB5-9BD2-376FF0E2D35C}"/>
    <dgm:cxn modelId="{8787D4AD-BD14-4611-BC13-CAF03D14A27A}" type="presOf" srcId="{2E516887-A613-4201-9166-0EBEDF4BEE47}" destId="{8250BB64-87AA-4F02-BB0D-9D2C63155F90}" srcOrd="1" destOrd="0" presId="urn:microsoft.com/office/officeart/2005/8/layout/list1"/>
    <dgm:cxn modelId="{EAFEDBE7-0211-48DA-84BE-5C8E061E742E}" srcId="{76B3F6CF-8D29-471B-8D6E-4CF610092EDD}" destId="{2E516887-A613-4201-9166-0EBEDF4BEE47}" srcOrd="2" destOrd="0" parTransId="{17FA7824-CDE6-4144-B908-56E2C6D4E3C2}" sibTransId="{7898E5FB-A437-489A-AD67-70454EFC22A1}"/>
    <dgm:cxn modelId="{1215780F-9CAA-4D73-B3BC-66D55BEC1341}" type="presOf" srcId="{15804D38-48E1-42B0-A1AA-2D0C06F7A26E}" destId="{99DD23FE-8F2D-46D8-AB58-D00C0DF7FEFA}" srcOrd="1" destOrd="0" presId="urn:microsoft.com/office/officeart/2005/8/layout/list1"/>
    <dgm:cxn modelId="{84699C88-4CFD-462F-9D66-1AD4810F574F}" type="presOf" srcId="{15804D38-48E1-42B0-A1AA-2D0C06F7A26E}" destId="{20041E9A-2285-4998-9D97-E832F75BA917}" srcOrd="0" destOrd="0" presId="urn:microsoft.com/office/officeart/2005/8/layout/list1"/>
    <dgm:cxn modelId="{14F78CF6-175C-4C02-94BC-03F6572B8B6A}" type="presParOf" srcId="{3FFF59C4-E3C9-4F08-B536-87EBD7C5BD7E}" destId="{58C517EE-8C7B-4FFA-AD5B-B6D9E36A46FA}" srcOrd="0" destOrd="0" presId="urn:microsoft.com/office/officeart/2005/8/layout/list1"/>
    <dgm:cxn modelId="{4D8DA688-B048-4647-8C90-47876820AF73}" type="presParOf" srcId="{58C517EE-8C7B-4FFA-AD5B-B6D9E36A46FA}" destId="{894141DB-84D8-4897-B88A-96838AB5B02D}" srcOrd="0" destOrd="0" presId="urn:microsoft.com/office/officeart/2005/8/layout/list1"/>
    <dgm:cxn modelId="{8DF4560E-B4A0-42E0-BFAB-E1B87807D104}" type="presParOf" srcId="{58C517EE-8C7B-4FFA-AD5B-B6D9E36A46FA}" destId="{37DE860D-B09D-43E0-997D-0769289FED52}" srcOrd="1" destOrd="0" presId="urn:microsoft.com/office/officeart/2005/8/layout/list1"/>
    <dgm:cxn modelId="{16F0DAB4-FD5D-469D-BCB1-57E804E3C9B3}" type="presParOf" srcId="{3FFF59C4-E3C9-4F08-B536-87EBD7C5BD7E}" destId="{3F83F987-9EC1-428B-A39D-3DE522D436E4}" srcOrd="1" destOrd="0" presId="urn:microsoft.com/office/officeart/2005/8/layout/list1"/>
    <dgm:cxn modelId="{195A801B-C991-40FB-84F8-E33DA2EE4644}" type="presParOf" srcId="{3FFF59C4-E3C9-4F08-B536-87EBD7C5BD7E}" destId="{2B6944D4-D308-444E-BE92-1A923A0BDE79}" srcOrd="2" destOrd="0" presId="urn:microsoft.com/office/officeart/2005/8/layout/list1"/>
    <dgm:cxn modelId="{DE48CF65-0990-4CE5-B244-FD1AD3DC2D86}" type="presParOf" srcId="{3FFF59C4-E3C9-4F08-B536-87EBD7C5BD7E}" destId="{CECB875B-0156-4E9A-B651-DD4EE966647D}" srcOrd="3" destOrd="0" presId="urn:microsoft.com/office/officeart/2005/8/layout/list1"/>
    <dgm:cxn modelId="{C6A96672-69F6-4C86-8A09-00AABC1D5A51}" type="presParOf" srcId="{3FFF59C4-E3C9-4F08-B536-87EBD7C5BD7E}" destId="{BBFF27F7-634A-40C9-84A7-356CAB4E19D3}" srcOrd="4" destOrd="0" presId="urn:microsoft.com/office/officeart/2005/8/layout/list1"/>
    <dgm:cxn modelId="{2B8F9C94-5276-4284-8821-AB65802673CB}" type="presParOf" srcId="{BBFF27F7-634A-40C9-84A7-356CAB4E19D3}" destId="{A9A1EBD8-4B97-49BF-B36E-7D2F3ACC4D6B}" srcOrd="0" destOrd="0" presId="urn:microsoft.com/office/officeart/2005/8/layout/list1"/>
    <dgm:cxn modelId="{59F904CC-FB2A-4126-9166-A6990924B0EA}" type="presParOf" srcId="{BBFF27F7-634A-40C9-84A7-356CAB4E19D3}" destId="{C0977C92-CA0E-410B-A1BA-62C97CE3A4CB}" srcOrd="1" destOrd="0" presId="urn:microsoft.com/office/officeart/2005/8/layout/list1"/>
    <dgm:cxn modelId="{6F6BD463-7C41-46EA-B32F-39C40E4EE3F3}" type="presParOf" srcId="{3FFF59C4-E3C9-4F08-B536-87EBD7C5BD7E}" destId="{1EB3092A-8366-4F2E-89AD-C9C928E30AC5}" srcOrd="5" destOrd="0" presId="urn:microsoft.com/office/officeart/2005/8/layout/list1"/>
    <dgm:cxn modelId="{467B98BA-022F-4C54-B0FB-AA762C471BFE}" type="presParOf" srcId="{3FFF59C4-E3C9-4F08-B536-87EBD7C5BD7E}" destId="{6AA82BFB-4509-45B4-A2B4-5EF6F1BCE22B}" srcOrd="6" destOrd="0" presId="urn:microsoft.com/office/officeart/2005/8/layout/list1"/>
    <dgm:cxn modelId="{677E246E-A88F-4C8C-8ECF-30E770B698F3}" type="presParOf" srcId="{3FFF59C4-E3C9-4F08-B536-87EBD7C5BD7E}" destId="{C8F45505-5DFD-4FD9-BA75-61372E2429AC}" srcOrd="7" destOrd="0" presId="urn:microsoft.com/office/officeart/2005/8/layout/list1"/>
    <dgm:cxn modelId="{8162355B-CFF5-409D-BD48-0179E7ABAC5A}" type="presParOf" srcId="{3FFF59C4-E3C9-4F08-B536-87EBD7C5BD7E}" destId="{DFA8737D-1493-41E2-A57A-BEECC4E866FA}" srcOrd="8" destOrd="0" presId="urn:microsoft.com/office/officeart/2005/8/layout/list1"/>
    <dgm:cxn modelId="{EB14A4FA-5A85-4D3B-99E8-CB2CD20E1E30}" type="presParOf" srcId="{DFA8737D-1493-41E2-A57A-BEECC4E866FA}" destId="{02B4A467-B270-4E6F-B548-16034DD18269}" srcOrd="0" destOrd="0" presId="urn:microsoft.com/office/officeart/2005/8/layout/list1"/>
    <dgm:cxn modelId="{8B240EB4-6763-4AEE-B9ED-20CDC84E37C4}" type="presParOf" srcId="{DFA8737D-1493-41E2-A57A-BEECC4E866FA}" destId="{8250BB64-87AA-4F02-BB0D-9D2C63155F90}" srcOrd="1" destOrd="0" presId="urn:microsoft.com/office/officeart/2005/8/layout/list1"/>
    <dgm:cxn modelId="{96B725F3-ACD8-4C9A-8ACD-4DE9C192B693}" type="presParOf" srcId="{3FFF59C4-E3C9-4F08-B536-87EBD7C5BD7E}" destId="{2B6270A7-6AD9-4DCA-883B-9BD04AEB8659}" srcOrd="9" destOrd="0" presId="urn:microsoft.com/office/officeart/2005/8/layout/list1"/>
    <dgm:cxn modelId="{DBA846FC-B3B3-43CD-9D0F-8A28B7E98BBA}" type="presParOf" srcId="{3FFF59C4-E3C9-4F08-B536-87EBD7C5BD7E}" destId="{3A58FB0E-9ED3-4076-BD1A-EA63497240D1}" srcOrd="10" destOrd="0" presId="urn:microsoft.com/office/officeart/2005/8/layout/list1"/>
    <dgm:cxn modelId="{A4A28A4C-9645-4A13-8B83-2EA7CE82274E}" type="presParOf" srcId="{3FFF59C4-E3C9-4F08-B536-87EBD7C5BD7E}" destId="{5F8363E3-90E4-4D74-A39E-2F6C3AF6F900}" srcOrd="11" destOrd="0" presId="urn:microsoft.com/office/officeart/2005/8/layout/list1"/>
    <dgm:cxn modelId="{1200AAE9-FA5C-4C31-88C8-89E376D1F920}" type="presParOf" srcId="{3FFF59C4-E3C9-4F08-B536-87EBD7C5BD7E}" destId="{2B0280FE-A056-4D8F-9DEA-0A4552ABCB72}" srcOrd="12" destOrd="0" presId="urn:microsoft.com/office/officeart/2005/8/layout/list1"/>
    <dgm:cxn modelId="{4B226658-5781-42C3-A69B-BF4A54D1A9DE}" type="presParOf" srcId="{2B0280FE-A056-4D8F-9DEA-0A4552ABCB72}" destId="{20041E9A-2285-4998-9D97-E832F75BA917}" srcOrd="0" destOrd="0" presId="urn:microsoft.com/office/officeart/2005/8/layout/list1"/>
    <dgm:cxn modelId="{AF81014A-3CAE-4563-B019-CFC02D1D9CA3}" type="presParOf" srcId="{2B0280FE-A056-4D8F-9DEA-0A4552ABCB72}" destId="{99DD23FE-8F2D-46D8-AB58-D00C0DF7FEFA}" srcOrd="1" destOrd="0" presId="urn:microsoft.com/office/officeart/2005/8/layout/list1"/>
    <dgm:cxn modelId="{89E0058D-D02A-4532-8AE5-00A79B0FEA7B}" type="presParOf" srcId="{3FFF59C4-E3C9-4F08-B536-87EBD7C5BD7E}" destId="{5C80100E-285F-44E9-A4B9-73CEF2EED104}" srcOrd="13" destOrd="0" presId="urn:microsoft.com/office/officeart/2005/8/layout/list1"/>
    <dgm:cxn modelId="{30D1A377-BA6D-40AB-BEE8-EDEEBEE85C98}" type="presParOf" srcId="{3FFF59C4-E3C9-4F08-B536-87EBD7C5BD7E}" destId="{2A153893-1010-47B9-BC86-818144BAEB8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FDC40CF-3655-472A-AC8D-DAD04AA05393}" type="doc">
      <dgm:prSet loTypeId="urn:microsoft.com/office/officeart/2005/8/layout/hChevron3" loCatId="process" qsTypeId="urn:microsoft.com/office/officeart/2005/8/quickstyle/3d3" qsCatId="3D" csTypeId="urn:microsoft.com/office/officeart/2005/8/colors/colorful4" csCatId="colorful" phldr="1"/>
      <dgm:spPr>
        <a:scene3d>
          <a:camera prst="obliqueTopLeft"/>
          <a:lightRig rig="threePt" dir="t"/>
        </a:scene3d>
      </dgm:spPr>
      <dgm:t>
        <a:bodyPr/>
        <a:lstStyle/>
        <a:p>
          <a:endParaRPr lang="uk-UA"/>
        </a:p>
      </dgm:t>
    </dgm:pt>
    <dgm:pt modelId="{CF32D11E-472E-4866-B3EA-5388046E971C}">
      <dgm:prSet phldrT="[Текст]" custT="1"/>
      <dgm:spPr/>
      <dgm:t>
        <a:bodyPr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uk-UA" sz="16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Формування цінностей в учнів</a:t>
          </a:r>
        </a:p>
        <a:p>
          <a:pPr algn="ctr"/>
          <a:endParaRPr lang="uk-UA" sz="1600" b="1" dirty="0"/>
        </a:p>
      </dgm:t>
    </dgm:pt>
    <dgm:pt modelId="{F2A0B507-4859-4FB6-9D2E-33AC614358FD}" type="parTrans" cxnId="{AE59795A-1DA1-47EA-BEFF-9C20B71EC14A}">
      <dgm:prSet/>
      <dgm:spPr/>
      <dgm:t>
        <a:bodyPr/>
        <a:lstStyle/>
        <a:p>
          <a:endParaRPr lang="uk-UA"/>
        </a:p>
      </dgm:t>
    </dgm:pt>
    <dgm:pt modelId="{AB34E878-E9EC-48F0-B1F2-8ABF3757A875}" type="sibTrans" cxnId="{AE59795A-1DA1-47EA-BEFF-9C20B71EC14A}">
      <dgm:prSet/>
      <dgm:spPr/>
      <dgm:t>
        <a:bodyPr/>
        <a:lstStyle/>
        <a:p>
          <a:endParaRPr lang="uk-UA"/>
        </a:p>
      </dgm:t>
    </dgm:pt>
    <dgm:pt modelId="{B97F5868-10E8-418D-A171-283DB33E6F41}">
      <dgm:prSet phldrT="[Текст]" custT="1"/>
      <dgm:spPr/>
      <dgm:t>
        <a:bodyPr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uk-UA" sz="1600" dirty="0" smtClean="0"/>
        </a:p>
        <a:p>
          <a:r>
            <a:rPr lang="uk-UA" sz="1600" b="1" cap="none" spc="0" dirty="0" err="1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Конкурентноспроможний</a:t>
          </a:r>
          <a:r>
            <a:rPr lang="uk-UA" sz="16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 випускник </a:t>
          </a:r>
        </a:p>
        <a:p>
          <a:endParaRPr lang="uk-UA" sz="1800" dirty="0"/>
        </a:p>
      </dgm:t>
    </dgm:pt>
    <dgm:pt modelId="{FEB16BBD-BC8B-4995-8034-33D1C778E8C3}" type="parTrans" cxnId="{965861BB-E9BD-480C-AC86-415F51167141}">
      <dgm:prSet/>
      <dgm:spPr/>
      <dgm:t>
        <a:bodyPr/>
        <a:lstStyle/>
        <a:p>
          <a:endParaRPr lang="uk-UA"/>
        </a:p>
      </dgm:t>
    </dgm:pt>
    <dgm:pt modelId="{7FA0FB61-6D27-42CB-9572-8423CE5AF7AC}" type="sibTrans" cxnId="{965861BB-E9BD-480C-AC86-415F51167141}">
      <dgm:prSet/>
      <dgm:spPr/>
      <dgm:t>
        <a:bodyPr/>
        <a:lstStyle/>
        <a:p>
          <a:endParaRPr lang="uk-UA"/>
        </a:p>
      </dgm:t>
    </dgm:pt>
    <dgm:pt modelId="{10D98A35-9014-44BE-884A-73880ECF5A2D}" type="pres">
      <dgm:prSet presAssocID="{6FDC40CF-3655-472A-AC8D-DAD04AA0539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0900B7F-9D21-48AA-B84A-58104120CB33}" type="pres">
      <dgm:prSet presAssocID="{CF32D11E-472E-4866-B3EA-5388046E971C}" presName="parTxOnly" presStyleLbl="node1" presStyleIdx="0" presStyleCnt="2" custScaleY="53411" custLinFactX="-9961" custLinFactNeighborX="-100000" custLinFactNeighborY="2178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391A5E6-6F78-43D5-A9CC-FBE724B953DE}" type="pres">
      <dgm:prSet presAssocID="{AB34E878-E9EC-48F0-B1F2-8ABF3757A875}" presName="parSpace" presStyleCnt="0"/>
      <dgm:spPr/>
    </dgm:pt>
    <dgm:pt modelId="{50C42A1B-AE62-43B7-99F3-DE58BF695599}" type="pres">
      <dgm:prSet presAssocID="{B97F5868-10E8-418D-A171-283DB33E6F41}" presName="parTxOnly" presStyleLbl="node1" presStyleIdx="1" presStyleCnt="2" custScaleX="90277" custScaleY="50156" custLinFactNeighborX="1433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95809D0-09F1-4C3E-9EFC-01D2C1E04320}" type="presOf" srcId="{B97F5868-10E8-418D-A171-283DB33E6F41}" destId="{50C42A1B-AE62-43B7-99F3-DE58BF695599}" srcOrd="0" destOrd="0" presId="urn:microsoft.com/office/officeart/2005/8/layout/hChevron3"/>
    <dgm:cxn modelId="{AE59795A-1DA1-47EA-BEFF-9C20B71EC14A}" srcId="{6FDC40CF-3655-472A-AC8D-DAD04AA05393}" destId="{CF32D11E-472E-4866-B3EA-5388046E971C}" srcOrd="0" destOrd="0" parTransId="{F2A0B507-4859-4FB6-9D2E-33AC614358FD}" sibTransId="{AB34E878-E9EC-48F0-B1F2-8ABF3757A875}"/>
    <dgm:cxn modelId="{BBFEB6D9-D508-4695-B0E0-780386B78C90}" type="presOf" srcId="{CF32D11E-472E-4866-B3EA-5388046E971C}" destId="{30900B7F-9D21-48AA-B84A-58104120CB33}" srcOrd="0" destOrd="0" presId="urn:microsoft.com/office/officeart/2005/8/layout/hChevron3"/>
    <dgm:cxn modelId="{965861BB-E9BD-480C-AC86-415F51167141}" srcId="{6FDC40CF-3655-472A-AC8D-DAD04AA05393}" destId="{B97F5868-10E8-418D-A171-283DB33E6F41}" srcOrd="1" destOrd="0" parTransId="{FEB16BBD-BC8B-4995-8034-33D1C778E8C3}" sibTransId="{7FA0FB61-6D27-42CB-9572-8423CE5AF7AC}"/>
    <dgm:cxn modelId="{07D0A71B-CC26-4DD6-AEF9-B46885F57D65}" type="presOf" srcId="{6FDC40CF-3655-472A-AC8D-DAD04AA05393}" destId="{10D98A35-9014-44BE-884A-73880ECF5A2D}" srcOrd="0" destOrd="0" presId="urn:microsoft.com/office/officeart/2005/8/layout/hChevron3"/>
    <dgm:cxn modelId="{1EAF8FE6-28E6-4414-BB2F-10433DF9E2B7}" type="presParOf" srcId="{10D98A35-9014-44BE-884A-73880ECF5A2D}" destId="{30900B7F-9D21-48AA-B84A-58104120CB33}" srcOrd="0" destOrd="0" presId="urn:microsoft.com/office/officeart/2005/8/layout/hChevron3"/>
    <dgm:cxn modelId="{27DB05C7-EADD-4C31-AD4B-82B17885ED2C}" type="presParOf" srcId="{10D98A35-9014-44BE-884A-73880ECF5A2D}" destId="{D391A5E6-6F78-43D5-A9CC-FBE724B953DE}" srcOrd="1" destOrd="0" presId="urn:microsoft.com/office/officeart/2005/8/layout/hChevron3"/>
    <dgm:cxn modelId="{13DC2E10-56EC-4078-BF0C-5D688A593165}" type="presParOf" srcId="{10D98A35-9014-44BE-884A-73880ECF5A2D}" destId="{50C42A1B-AE62-43B7-99F3-DE58BF695599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4C75227-2D26-4D10-8A19-2F0E984D7F6B}" type="doc">
      <dgm:prSet loTypeId="urn:microsoft.com/office/officeart/2005/8/layout/radial3" loCatId="cycle" qsTypeId="urn:microsoft.com/office/officeart/2005/8/quickstyle/3d4" qsCatId="3D" csTypeId="urn:microsoft.com/office/officeart/2005/8/colors/colorful1#2" csCatId="colorful" phldr="1"/>
      <dgm:spPr/>
      <dgm:t>
        <a:bodyPr/>
        <a:lstStyle/>
        <a:p>
          <a:endParaRPr lang="uk-UA"/>
        </a:p>
      </dgm:t>
    </dgm:pt>
    <dgm:pt modelId="{808919EE-A2B1-4B3D-B143-0B4918079A39}">
      <dgm:prSet phldrT="[Текст]" custT="1"/>
      <dgm:spPr/>
      <dgm:t>
        <a:bodyPr/>
        <a:lstStyle/>
        <a:p>
          <a:r>
            <a:rPr lang="uk-UA" sz="2400" b="1" dirty="0" smtClean="0"/>
            <a:t>Позакласна робота</a:t>
          </a:r>
          <a:endParaRPr lang="uk-UA" sz="2400" b="1" dirty="0"/>
        </a:p>
      </dgm:t>
    </dgm:pt>
    <dgm:pt modelId="{0CFE34EC-AE33-4D62-969F-BF943B56E87B}" type="parTrans" cxnId="{D4BDAA2E-E7D5-45D2-B460-27009400DE67}">
      <dgm:prSet/>
      <dgm:spPr/>
      <dgm:t>
        <a:bodyPr/>
        <a:lstStyle/>
        <a:p>
          <a:endParaRPr lang="uk-UA" sz="1100" b="1"/>
        </a:p>
      </dgm:t>
    </dgm:pt>
    <dgm:pt modelId="{2C6BAFF2-81CB-4708-9B5A-87BB0B0BC859}" type="sibTrans" cxnId="{D4BDAA2E-E7D5-45D2-B460-27009400DE67}">
      <dgm:prSet/>
      <dgm:spPr/>
      <dgm:t>
        <a:bodyPr/>
        <a:lstStyle/>
        <a:p>
          <a:endParaRPr lang="uk-UA" sz="1100" b="1"/>
        </a:p>
      </dgm:t>
    </dgm:pt>
    <dgm:pt modelId="{2D7C00FC-063C-42B6-9724-F463F1C620B5}">
      <dgm:prSet phldrT="[Текст]" custT="1"/>
      <dgm:spPr/>
      <dgm:t>
        <a:bodyPr/>
        <a:lstStyle/>
        <a:p>
          <a:r>
            <a:rPr lang="uk-UA" sz="1100" b="1" dirty="0" smtClean="0"/>
            <a:t>Семінарські заняття</a:t>
          </a:r>
          <a:endParaRPr lang="uk-UA" sz="1100" b="1" dirty="0"/>
        </a:p>
      </dgm:t>
    </dgm:pt>
    <dgm:pt modelId="{850AF000-29D8-4172-99E2-9D342C6C6537}" type="parTrans" cxnId="{8F6A83E0-6865-412F-A358-87600DC47EC0}">
      <dgm:prSet custT="1"/>
      <dgm:spPr/>
      <dgm:t>
        <a:bodyPr/>
        <a:lstStyle/>
        <a:p>
          <a:endParaRPr lang="uk-UA" sz="1100" b="1"/>
        </a:p>
      </dgm:t>
    </dgm:pt>
    <dgm:pt modelId="{DBF391C6-7818-4E65-955B-9C7E90FD066B}" type="sibTrans" cxnId="{8F6A83E0-6865-412F-A358-87600DC47EC0}">
      <dgm:prSet/>
      <dgm:spPr/>
      <dgm:t>
        <a:bodyPr/>
        <a:lstStyle/>
        <a:p>
          <a:endParaRPr lang="uk-UA" sz="1100" b="1"/>
        </a:p>
      </dgm:t>
    </dgm:pt>
    <dgm:pt modelId="{7B5ADDB2-DEA8-470A-AAB7-2F57B75A4D5C}">
      <dgm:prSet phldrT="[Текст]" custT="1"/>
      <dgm:spPr/>
      <dgm:t>
        <a:bodyPr/>
        <a:lstStyle/>
        <a:p>
          <a:r>
            <a:rPr lang="uk-UA" sz="1100" b="1" dirty="0" smtClean="0"/>
            <a:t>Індивідуальні заняття</a:t>
          </a:r>
          <a:endParaRPr lang="uk-UA" sz="1100" b="1" dirty="0"/>
        </a:p>
      </dgm:t>
    </dgm:pt>
    <dgm:pt modelId="{703A6EDB-8D4B-43E1-B69E-BF5B23763BC7}" type="parTrans" cxnId="{88F03CA5-D7A9-4C29-887E-F0C10BC1834A}">
      <dgm:prSet custT="1"/>
      <dgm:spPr/>
      <dgm:t>
        <a:bodyPr/>
        <a:lstStyle/>
        <a:p>
          <a:endParaRPr lang="uk-UA" sz="1100" b="1"/>
        </a:p>
      </dgm:t>
    </dgm:pt>
    <dgm:pt modelId="{A90C922E-236A-4383-91DA-2F69AD9A6703}" type="sibTrans" cxnId="{88F03CA5-D7A9-4C29-887E-F0C10BC1834A}">
      <dgm:prSet/>
      <dgm:spPr/>
      <dgm:t>
        <a:bodyPr/>
        <a:lstStyle/>
        <a:p>
          <a:endParaRPr lang="uk-UA" sz="1100" b="1"/>
        </a:p>
      </dgm:t>
    </dgm:pt>
    <dgm:pt modelId="{AACF456C-449B-4A77-BE3E-320EA998D166}">
      <dgm:prSet phldrT="[Текст]" custT="1"/>
      <dgm:spPr/>
      <dgm:t>
        <a:bodyPr/>
        <a:lstStyle/>
        <a:p>
          <a:r>
            <a:rPr lang="uk-UA" sz="1100" b="1" dirty="0" smtClean="0"/>
            <a:t>Факультативні заняття</a:t>
          </a:r>
          <a:endParaRPr lang="uk-UA" sz="1100" b="1" dirty="0"/>
        </a:p>
      </dgm:t>
    </dgm:pt>
    <dgm:pt modelId="{2885C814-8B57-4191-908B-B80801572035}" type="parTrans" cxnId="{B949C535-22BA-425B-B3C8-BE4137486CFD}">
      <dgm:prSet custT="1"/>
      <dgm:spPr/>
      <dgm:t>
        <a:bodyPr/>
        <a:lstStyle/>
        <a:p>
          <a:endParaRPr lang="uk-UA" sz="1100" b="1"/>
        </a:p>
      </dgm:t>
    </dgm:pt>
    <dgm:pt modelId="{07392430-752D-4458-A662-B8EE0D714FD9}" type="sibTrans" cxnId="{B949C535-22BA-425B-B3C8-BE4137486CFD}">
      <dgm:prSet/>
      <dgm:spPr/>
      <dgm:t>
        <a:bodyPr/>
        <a:lstStyle/>
        <a:p>
          <a:endParaRPr lang="uk-UA" sz="1100" b="1"/>
        </a:p>
      </dgm:t>
    </dgm:pt>
    <dgm:pt modelId="{CD93F334-033D-455A-937F-23FC649A7A3C}">
      <dgm:prSet phldrT="[Текст]" custT="1"/>
      <dgm:spPr/>
      <dgm:t>
        <a:bodyPr/>
        <a:lstStyle/>
        <a:p>
          <a:r>
            <a:rPr lang="uk-UA" sz="1100" b="1" dirty="0" smtClean="0"/>
            <a:t>Екскурсії</a:t>
          </a:r>
          <a:endParaRPr lang="uk-UA" sz="1100" b="1" dirty="0"/>
        </a:p>
      </dgm:t>
    </dgm:pt>
    <dgm:pt modelId="{E00032E0-9BA6-4C8F-A4B2-099EDB361965}" type="parTrans" cxnId="{FA8ABAEB-E218-46A3-BE14-5A25C6E83A03}">
      <dgm:prSet custT="1"/>
      <dgm:spPr/>
      <dgm:t>
        <a:bodyPr/>
        <a:lstStyle/>
        <a:p>
          <a:endParaRPr lang="uk-UA" sz="1100" b="1"/>
        </a:p>
      </dgm:t>
    </dgm:pt>
    <dgm:pt modelId="{3D97E5D4-89BC-4FB3-B37B-142CDFA56468}" type="sibTrans" cxnId="{FA8ABAEB-E218-46A3-BE14-5A25C6E83A03}">
      <dgm:prSet/>
      <dgm:spPr/>
      <dgm:t>
        <a:bodyPr/>
        <a:lstStyle/>
        <a:p>
          <a:endParaRPr lang="uk-UA" sz="1100" b="1"/>
        </a:p>
      </dgm:t>
    </dgm:pt>
    <dgm:pt modelId="{DE675ABD-4F7F-418C-890B-0CCE27AE9ED1}">
      <dgm:prSet phldrT="[Текст]" custT="1"/>
      <dgm:spPr/>
      <dgm:t>
        <a:bodyPr/>
        <a:lstStyle/>
        <a:p>
          <a:r>
            <a:rPr lang="uk-UA" sz="1100" b="1" dirty="0" smtClean="0"/>
            <a:t>Консультації</a:t>
          </a:r>
          <a:endParaRPr lang="uk-UA" sz="1100" b="1" dirty="0"/>
        </a:p>
      </dgm:t>
    </dgm:pt>
    <dgm:pt modelId="{6171DCDC-0FB4-4299-8465-8E33C2DAC2A3}" type="parTrans" cxnId="{68AEE1A2-1984-4823-9524-777816DD4AF4}">
      <dgm:prSet custT="1"/>
      <dgm:spPr/>
      <dgm:t>
        <a:bodyPr/>
        <a:lstStyle/>
        <a:p>
          <a:endParaRPr lang="uk-UA" sz="1100" b="1"/>
        </a:p>
      </dgm:t>
    </dgm:pt>
    <dgm:pt modelId="{48040275-12D9-4492-9C06-E54AE7689DF2}" type="sibTrans" cxnId="{68AEE1A2-1984-4823-9524-777816DD4AF4}">
      <dgm:prSet/>
      <dgm:spPr/>
      <dgm:t>
        <a:bodyPr/>
        <a:lstStyle/>
        <a:p>
          <a:endParaRPr lang="uk-UA" sz="1100" b="1"/>
        </a:p>
      </dgm:t>
    </dgm:pt>
    <dgm:pt modelId="{BB2C6B09-48B5-476D-B2C9-4370C29A7E83}">
      <dgm:prSet phldrT="[Текст]" custT="1"/>
      <dgm:spPr/>
      <dgm:t>
        <a:bodyPr/>
        <a:lstStyle/>
        <a:p>
          <a:r>
            <a:rPr lang="uk-UA" sz="1100" b="1" dirty="0" smtClean="0"/>
            <a:t>Предметні тижні</a:t>
          </a:r>
          <a:endParaRPr lang="uk-UA" sz="1100" b="1" dirty="0"/>
        </a:p>
      </dgm:t>
    </dgm:pt>
    <dgm:pt modelId="{65F3AE2E-381D-4C35-A9D2-C9B942769E80}" type="parTrans" cxnId="{F613781A-33D9-49F7-A3F0-B616298AE915}">
      <dgm:prSet custT="1"/>
      <dgm:spPr/>
      <dgm:t>
        <a:bodyPr/>
        <a:lstStyle/>
        <a:p>
          <a:endParaRPr lang="uk-UA" sz="1100" b="1"/>
        </a:p>
      </dgm:t>
    </dgm:pt>
    <dgm:pt modelId="{50989ED5-81A5-4469-82F5-2DBF84E700E8}" type="sibTrans" cxnId="{F613781A-33D9-49F7-A3F0-B616298AE915}">
      <dgm:prSet/>
      <dgm:spPr/>
      <dgm:t>
        <a:bodyPr/>
        <a:lstStyle/>
        <a:p>
          <a:endParaRPr lang="uk-UA" sz="1100" b="1"/>
        </a:p>
      </dgm:t>
    </dgm:pt>
    <dgm:pt modelId="{95DD880B-B0B5-44E8-B199-8E3F27025AC8}">
      <dgm:prSet phldrT="[Текст]" custT="1"/>
      <dgm:spPr/>
      <dgm:t>
        <a:bodyPr/>
        <a:lstStyle/>
        <a:p>
          <a:r>
            <a:rPr lang="uk-UA" sz="1100" b="1" dirty="0" smtClean="0"/>
            <a:t>Предметні олімпіади; робота в МАН</a:t>
          </a:r>
          <a:endParaRPr lang="uk-UA" sz="1100" b="1" dirty="0"/>
        </a:p>
      </dgm:t>
    </dgm:pt>
    <dgm:pt modelId="{7E096DEE-CA57-45C0-A2FE-EFD9F7CF861B}" type="parTrans" cxnId="{D2DB8296-F0BC-4D3D-8447-044E8D422FE2}">
      <dgm:prSet custT="1"/>
      <dgm:spPr/>
      <dgm:t>
        <a:bodyPr/>
        <a:lstStyle/>
        <a:p>
          <a:endParaRPr lang="uk-UA" sz="1100" b="1"/>
        </a:p>
      </dgm:t>
    </dgm:pt>
    <dgm:pt modelId="{F033B30E-256F-4E18-A171-B4AA552B7F6B}" type="sibTrans" cxnId="{D2DB8296-F0BC-4D3D-8447-044E8D422FE2}">
      <dgm:prSet/>
      <dgm:spPr/>
      <dgm:t>
        <a:bodyPr/>
        <a:lstStyle/>
        <a:p>
          <a:endParaRPr lang="uk-UA" sz="1100" b="1"/>
        </a:p>
      </dgm:t>
    </dgm:pt>
    <dgm:pt modelId="{31E772A6-DFE8-4744-BEE6-BE01AC5D7312}">
      <dgm:prSet phldrT="[Текст]" custT="1"/>
      <dgm:spPr/>
      <dgm:t>
        <a:bodyPr/>
        <a:lstStyle/>
        <a:p>
          <a:r>
            <a:rPr lang="uk-UA" sz="1100" b="1" dirty="0" smtClean="0"/>
            <a:t>Предметні гуртки</a:t>
          </a:r>
          <a:endParaRPr lang="uk-UA" sz="1100" b="1" dirty="0"/>
        </a:p>
      </dgm:t>
    </dgm:pt>
    <dgm:pt modelId="{39677A80-CE44-4A98-BE4E-40F74636FE8A}" type="parTrans" cxnId="{96A89C54-628C-45B3-9055-C58438ABD16B}">
      <dgm:prSet custT="1"/>
      <dgm:spPr/>
      <dgm:t>
        <a:bodyPr/>
        <a:lstStyle/>
        <a:p>
          <a:endParaRPr lang="uk-UA" sz="1100" b="1"/>
        </a:p>
      </dgm:t>
    </dgm:pt>
    <dgm:pt modelId="{834688D4-7DCB-4386-8FBC-04EE1FAA3DC3}" type="sibTrans" cxnId="{96A89C54-628C-45B3-9055-C58438ABD16B}">
      <dgm:prSet/>
      <dgm:spPr/>
      <dgm:t>
        <a:bodyPr/>
        <a:lstStyle/>
        <a:p>
          <a:endParaRPr lang="uk-UA" sz="1100" b="1"/>
        </a:p>
      </dgm:t>
    </dgm:pt>
    <dgm:pt modelId="{A0CA8541-E840-43B2-9182-EF3C74CC788B}">
      <dgm:prSet phldrT="[Текст]" custT="1"/>
      <dgm:spPr/>
      <dgm:t>
        <a:bodyPr/>
        <a:lstStyle/>
        <a:p>
          <a:r>
            <a:rPr lang="uk-UA" sz="1100" b="1" dirty="0" smtClean="0"/>
            <a:t>Конкурси, вікторини</a:t>
          </a:r>
          <a:endParaRPr lang="uk-UA" sz="1100" b="1" dirty="0"/>
        </a:p>
      </dgm:t>
    </dgm:pt>
    <dgm:pt modelId="{F0FD9D4D-9C71-4CD9-960D-BAD74FF3512E}" type="parTrans" cxnId="{744D281A-70E4-4490-90C8-B81A532D0F82}">
      <dgm:prSet custT="1"/>
      <dgm:spPr/>
      <dgm:t>
        <a:bodyPr/>
        <a:lstStyle/>
        <a:p>
          <a:endParaRPr lang="uk-UA" sz="1100" b="1"/>
        </a:p>
      </dgm:t>
    </dgm:pt>
    <dgm:pt modelId="{8358A265-078A-426D-9FD4-C9ADB99B4D76}" type="sibTrans" cxnId="{744D281A-70E4-4490-90C8-B81A532D0F82}">
      <dgm:prSet/>
      <dgm:spPr/>
      <dgm:t>
        <a:bodyPr/>
        <a:lstStyle/>
        <a:p>
          <a:endParaRPr lang="uk-UA" sz="1100" b="1"/>
        </a:p>
      </dgm:t>
    </dgm:pt>
    <dgm:pt modelId="{CA3B55A8-43CC-4D77-89DF-1F7D08BD3DF5}">
      <dgm:prSet phldrT="[Текст]" custT="1"/>
      <dgm:spPr/>
      <dgm:t>
        <a:bodyPr/>
        <a:lstStyle/>
        <a:p>
          <a:r>
            <a:rPr lang="uk-UA" sz="1100" b="1" dirty="0" smtClean="0"/>
            <a:t>Художньо-естетичні гуртки</a:t>
          </a:r>
          <a:endParaRPr lang="uk-UA" sz="1100" b="1" dirty="0"/>
        </a:p>
      </dgm:t>
    </dgm:pt>
    <dgm:pt modelId="{CC670FF2-BA24-4EFB-9C18-82DCBF60D55F}" type="parTrans" cxnId="{B316D317-060A-4D68-BEB5-C259067A270D}">
      <dgm:prSet custT="1"/>
      <dgm:spPr/>
      <dgm:t>
        <a:bodyPr/>
        <a:lstStyle/>
        <a:p>
          <a:endParaRPr lang="uk-UA" sz="1100" b="1"/>
        </a:p>
      </dgm:t>
    </dgm:pt>
    <dgm:pt modelId="{67202717-520B-4A9B-BB4A-5EF18D5C7AF7}" type="sibTrans" cxnId="{B316D317-060A-4D68-BEB5-C259067A270D}">
      <dgm:prSet/>
      <dgm:spPr/>
      <dgm:t>
        <a:bodyPr/>
        <a:lstStyle/>
        <a:p>
          <a:endParaRPr lang="uk-UA" sz="1100" b="1"/>
        </a:p>
      </dgm:t>
    </dgm:pt>
    <dgm:pt modelId="{27EDC775-BF78-4BB7-A1A5-FD121454D1AA}">
      <dgm:prSet phldrT="[Текст]" custT="1"/>
      <dgm:spPr/>
      <dgm:t>
        <a:bodyPr/>
        <a:lstStyle/>
        <a:p>
          <a:r>
            <a:rPr lang="uk-UA" sz="1100" b="1" dirty="0" smtClean="0"/>
            <a:t>Спортивні гуртки</a:t>
          </a:r>
          <a:endParaRPr lang="uk-UA" sz="1100" b="1" dirty="0"/>
        </a:p>
      </dgm:t>
    </dgm:pt>
    <dgm:pt modelId="{C1E7510E-3C69-4936-953C-790EABCA91C5}" type="parTrans" cxnId="{EDF75795-514C-4D75-B5B0-B5432B968FAC}">
      <dgm:prSet custT="1"/>
      <dgm:spPr/>
      <dgm:t>
        <a:bodyPr/>
        <a:lstStyle/>
        <a:p>
          <a:endParaRPr lang="uk-UA" sz="1100" b="1"/>
        </a:p>
      </dgm:t>
    </dgm:pt>
    <dgm:pt modelId="{F15EE1DA-159F-4B9B-832D-5EE84FB3E6E9}" type="sibTrans" cxnId="{EDF75795-514C-4D75-B5B0-B5432B968FAC}">
      <dgm:prSet/>
      <dgm:spPr/>
      <dgm:t>
        <a:bodyPr/>
        <a:lstStyle/>
        <a:p>
          <a:endParaRPr lang="uk-UA" sz="1100" b="1"/>
        </a:p>
      </dgm:t>
    </dgm:pt>
    <dgm:pt modelId="{8F7226CE-7D4C-498E-89F2-9D6C840BC8D7}">
      <dgm:prSet phldrT="[Текст]" custT="1"/>
      <dgm:spPr/>
      <dgm:t>
        <a:bodyPr/>
        <a:lstStyle/>
        <a:p>
          <a:r>
            <a:rPr lang="uk-UA" sz="1100" b="1" dirty="0" err="1" smtClean="0"/>
            <a:t>Народо-знавчий</a:t>
          </a:r>
          <a:r>
            <a:rPr lang="uk-UA" sz="1100" b="1" dirty="0" smtClean="0"/>
            <a:t> гурток «Берегиня»</a:t>
          </a:r>
          <a:endParaRPr lang="uk-UA" sz="1100" b="1" dirty="0"/>
        </a:p>
      </dgm:t>
    </dgm:pt>
    <dgm:pt modelId="{5DBAEB0C-0F71-46E6-9AA5-CCEB110F5503}" type="parTrans" cxnId="{22F42A6F-6A45-497A-9624-F5D9C4B58CA4}">
      <dgm:prSet custT="1"/>
      <dgm:spPr/>
      <dgm:t>
        <a:bodyPr/>
        <a:lstStyle/>
        <a:p>
          <a:endParaRPr lang="uk-UA" sz="1100" b="1"/>
        </a:p>
      </dgm:t>
    </dgm:pt>
    <dgm:pt modelId="{F5FE9B1A-0553-48B7-9C7E-3E6A56F17582}" type="sibTrans" cxnId="{22F42A6F-6A45-497A-9624-F5D9C4B58CA4}">
      <dgm:prSet/>
      <dgm:spPr/>
      <dgm:t>
        <a:bodyPr/>
        <a:lstStyle/>
        <a:p>
          <a:endParaRPr lang="uk-UA" sz="1100" b="1"/>
        </a:p>
      </dgm:t>
    </dgm:pt>
    <dgm:pt modelId="{1C16DDD2-7C90-4081-9659-57CC563C872B}">
      <dgm:prSet phldrT="[Текст]" custT="1"/>
      <dgm:spPr/>
      <dgm:t>
        <a:bodyPr/>
        <a:lstStyle/>
        <a:p>
          <a:r>
            <a:rPr lang="uk-UA" sz="1100" b="1" dirty="0" smtClean="0"/>
            <a:t>Учнівське самоврядування – дитячо-юнацька організація </a:t>
          </a:r>
          <a:r>
            <a:rPr lang="uk-UA" sz="1050" b="1" dirty="0" smtClean="0"/>
            <a:t>«Відродження»</a:t>
          </a:r>
          <a:endParaRPr lang="uk-UA" sz="1050" b="1" dirty="0"/>
        </a:p>
      </dgm:t>
    </dgm:pt>
    <dgm:pt modelId="{76E9861A-2168-4D41-8EF3-E1BABF15C130}" type="parTrans" cxnId="{65730622-3707-488F-ABD1-E7678151E87C}">
      <dgm:prSet custT="1"/>
      <dgm:spPr/>
      <dgm:t>
        <a:bodyPr/>
        <a:lstStyle/>
        <a:p>
          <a:endParaRPr lang="uk-UA" sz="1100" b="1"/>
        </a:p>
      </dgm:t>
    </dgm:pt>
    <dgm:pt modelId="{A500CE31-2EBE-4A6F-A251-E4B6E2B63411}" type="sibTrans" cxnId="{65730622-3707-488F-ABD1-E7678151E87C}">
      <dgm:prSet/>
      <dgm:spPr/>
      <dgm:t>
        <a:bodyPr/>
        <a:lstStyle/>
        <a:p>
          <a:endParaRPr lang="uk-UA" sz="1100" b="1"/>
        </a:p>
      </dgm:t>
    </dgm:pt>
    <dgm:pt modelId="{71B70B40-ACAF-4EE7-9483-44D7B9BEA207}">
      <dgm:prSet phldrT="[Текст]" custT="1"/>
      <dgm:spPr/>
      <dgm:t>
        <a:bodyPr/>
        <a:lstStyle/>
        <a:p>
          <a:r>
            <a:rPr lang="uk-UA" sz="1100" b="1" dirty="0" smtClean="0"/>
            <a:t>«Школа ЛІДЕРІВ»</a:t>
          </a:r>
          <a:endParaRPr lang="uk-UA" sz="1100" b="1" dirty="0"/>
        </a:p>
      </dgm:t>
    </dgm:pt>
    <dgm:pt modelId="{4D95372F-5260-40F9-BABE-C770B429E29C}" type="parTrans" cxnId="{9B233D62-9161-45FF-84A2-7F5436AD2B3A}">
      <dgm:prSet custT="1"/>
      <dgm:spPr/>
      <dgm:t>
        <a:bodyPr/>
        <a:lstStyle/>
        <a:p>
          <a:endParaRPr lang="uk-UA" sz="1100" b="1"/>
        </a:p>
      </dgm:t>
    </dgm:pt>
    <dgm:pt modelId="{B0DA9886-77D0-46FF-A140-7EABAB135AAD}" type="sibTrans" cxnId="{9B233D62-9161-45FF-84A2-7F5436AD2B3A}">
      <dgm:prSet/>
      <dgm:spPr/>
      <dgm:t>
        <a:bodyPr/>
        <a:lstStyle/>
        <a:p>
          <a:endParaRPr lang="uk-UA" sz="1100" b="1"/>
        </a:p>
      </dgm:t>
    </dgm:pt>
    <dgm:pt modelId="{A3E88BA4-AB89-459A-94D2-8BE283782B68}">
      <dgm:prSet phldrT="[Текст]" custT="1"/>
      <dgm:spPr/>
      <dgm:t>
        <a:bodyPr/>
        <a:lstStyle/>
        <a:p>
          <a:r>
            <a:rPr lang="uk-UA" sz="1100" b="1" dirty="0" smtClean="0"/>
            <a:t>Шкільні проекти, вечори, свята та ін.</a:t>
          </a:r>
          <a:endParaRPr lang="uk-UA" sz="1100" b="1" dirty="0"/>
        </a:p>
      </dgm:t>
    </dgm:pt>
    <dgm:pt modelId="{1AAE55B8-5C94-4CE9-8837-60FBD1C9374A}" type="parTrans" cxnId="{2B942A70-B617-4665-AAE7-492F49AA8461}">
      <dgm:prSet custT="1"/>
      <dgm:spPr/>
      <dgm:t>
        <a:bodyPr/>
        <a:lstStyle/>
        <a:p>
          <a:endParaRPr lang="uk-UA" sz="1100" b="1"/>
        </a:p>
      </dgm:t>
    </dgm:pt>
    <dgm:pt modelId="{5F0F05A5-2027-41D6-A1F0-792A0A04DB7E}" type="sibTrans" cxnId="{2B942A70-B617-4665-AAE7-492F49AA8461}">
      <dgm:prSet/>
      <dgm:spPr/>
      <dgm:t>
        <a:bodyPr/>
        <a:lstStyle/>
        <a:p>
          <a:endParaRPr lang="uk-UA" sz="1100" b="1"/>
        </a:p>
      </dgm:t>
    </dgm:pt>
    <dgm:pt modelId="{BB3AB3C8-4EAE-4CAB-ACD4-5EF76161E019}">
      <dgm:prSet phldrT="[Текст]" custT="1"/>
      <dgm:spPr/>
      <dgm:t>
        <a:bodyPr/>
        <a:lstStyle/>
        <a:p>
          <a:r>
            <a:rPr lang="uk-UA" sz="1100" b="1" dirty="0" smtClean="0"/>
            <a:t>Літнє оздоровлення – ДЗВ «Віночок»</a:t>
          </a:r>
        </a:p>
        <a:p>
          <a:endParaRPr lang="uk-UA" sz="1100" b="1" dirty="0"/>
        </a:p>
      </dgm:t>
    </dgm:pt>
    <dgm:pt modelId="{D413AC75-8174-45B6-9201-25DB6E39D95D}" type="parTrans" cxnId="{888CE29B-E2EE-47B0-B5C2-BB560E5D38CB}">
      <dgm:prSet/>
      <dgm:spPr/>
      <dgm:t>
        <a:bodyPr/>
        <a:lstStyle/>
        <a:p>
          <a:endParaRPr lang="uk-UA"/>
        </a:p>
      </dgm:t>
    </dgm:pt>
    <dgm:pt modelId="{F4FA369D-7040-4BA4-BC55-0F4A12E2F9E2}" type="sibTrans" cxnId="{888CE29B-E2EE-47B0-B5C2-BB560E5D38CB}">
      <dgm:prSet/>
      <dgm:spPr/>
      <dgm:t>
        <a:bodyPr/>
        <a:lstStyle/>
        <a:p>
          <a:endParaRPr lang="uk-UA"/>
        </a:p>
      </dgm:t>
    </dgm:pt>
    <dgm:pt modelId="{C99C8CB4-7AB8-4B25-B17E-77EE5D89E0BD}" type="pres">
      <dgm:prSet presAssocID="{14C75227-2D26-4D10-8A19-2F0E984D7F6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93EC7EB-B782-497E-884D-B92AB543D476}" type="pres">
      <dgm:prSet presAssocID="{14C75227-2D26-4D10-8A19-2F0E984D7F6B}" presName="radial" presStyleCnt="0">
        <dgm:presLayoutVars>
          <dgm:animLvl val="ctr"/>
        </dgm:presLayoutVars>
      </dgm:prSet>
      <dgm:spPr/>
    </dgm:pt>
    <dgm:pt modelId="{583E4BE7-9A06-494E-8C46-08DA968E5947}" type="pres">
      <dgm:prSet presAssocID="{808919EE-A2B1-4B3D-B143-0B4918079A39}" presName="centerShape" presStyleLbl="vennNode1" presStyleIdx="0" presStyleCnt="17"/>
      <dgm:spPr/>
      <dgm:t>
        <a:bodyPr/>
        <a:lstStyle/>
        <a:p>
          <a:endParaRPr lang="uk-UA"/>
        </a:p>
      </dgm:t>
    </dgm:pt>
    <dgm:pt modelId="{717AE2F7-47B5-4049-BAF2-5D4289545A95}" type="pres">
      <dgm:prSet presAssocID="{2D7C00FC-063C-42B6-9724-F463F1C620B5}" presName="node" presStyleLbl="vennNode1" presStyleIdx="1" presStyleCnt="1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4B536BB-732D-4EF6-8FA9-CBC967509780}" type="pres">
      <dgm:prSet presAssocID="{7B5ADDB2-DEA8-470A-AAB7-2F57B75A4D5C}" presName="node" presStyleLbl="vennNode1" presStyleIdx="2" presStyleCnt="1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36F38C-AB55-4527-82D1-792DE7CFEB09}" type="pres">
      <dgm:prSet presAssocID="{AACF456C-449B-4A77-BE3E-320EA998D166}" presName="node" presStyleLbl="vennNode1" presStyleIdx="3" presStyleCnt="1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5B53E9B-7ED8-48DF-87E3-A2665D6FEBE2}" type="pres">
      <dgm:prSet presAssocID="{CD93F334-033D-455A-937F-23FC649A7A3C}" presName="node" presStyleLbl="vennNode1" presStyleIdx="4" presStyleCnt="1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0CB0CD7-68D1-4598-8E0A-622CB12E3233}" type="pres">
      <dgm:prSet presAssocID="{DE675ABD-4F7F-418C-890B-0CCE27AE9ED1}" presName="node" presStyleLbl="vennNode1" presStyleIdx="5" presStyleCnt="1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BF9F15F-94EB-46BD-8D36-652CDC8B4410}" type="pres">
      <dgm:prSet presAssocID="{BB2C6B09-48B5-476D-B2C9-4370C29A7E83}" presName="node" presStyleLbl="vennNode1" presStyleIdx="6" presStyleCnt="1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B531890-F1A9-46D2-B740-BE3E6F640436}" type="pres">
      <dgm:prSet presAssocID="{95DD880B-B0B5-44E8-B199-8E3F27025AC8}" presName="node" presStyleLbl="vennNode1" presStyleIdx="7" presStyleCnt="1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426D25F-661B-48E5-96F3-11F7BBF1AD70}" type="pres">
      <dgm:prSet presAssocID="{31E772A6-DFE8-4744-BEE6-BE01AC5D7312}" presName="node" presStyleLbl="vennNode1" presStyleIdx="8" presStyleCnt="1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FE3DBF2-76DC-447B-9425-1EEC32BCC24D}" type="pres">
      <dgm:prSet presAssocID="{A0CA8541-E840-43B2-9182-EF3C74CC788B}" presName="node" presStyleLbl="vennNode1" presStyleIdx="9" presStyleCnt="1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970A76B-79BF-407D-A3B8-C6E3AF11F706}" type="pres">
      <dgm:prSet presAssocID="{CA3B55A8-43CC-4D77-89DF-1F7D08BD3DF5}" presName="node" presStyleLbl="vennNode1" presStyleIdx="10" presStyleCnt="1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F027913-FB5A-4477-8D53-71AF621E6186}" type="pres">
      <dgm:prSet presAssocID="{27EDC775-BF78-4BB7-A1A5-FD121454D1AA}" presName="node" presStyleLbl="vennNode1" presStyleIdx="11" presStyleCnt="1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4129735-9652-4081-8660-02FEFC73D70E}" type="pres">
      <dgm:prSet presAssocID="{8F7226CE-7D4C-498E-89F2-9D6C840BC8D7}" presName="node" presStyleLbl="vennNode1" presStyleIdx="12" presStyleCnt="1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E04856B-065B-4D7C-B616-5368CB0B9FD9}" type="pres">
      <dgm:prSet presAssocID="{1C16DDD2-7C90-4081-9659-57CC563C872B}" presName="node" presStyleLbl="vennNode1" presStyleIdx="13" presStyleCnt="1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1BE2F2F-EBD7-49C5-8560-762E30E63298}" type="pres">
      <dgm:prSet presAssocID="{71B70B40-ACAF-4EE7-9483-44D7B9BEA207}" presName="node" presStyleLbl="vennNode1" presStyleIdx="14" presStyleCnt="1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DC6A852-0FB9-47CD-BAFF-77C7F6220B0F}" type="pres">
      <dgm:prSet presAssocID="{A3E88BA4-AB89-459A-94D2-8BE283782B68}" presName="node" presStyleLbl="vennNode1" presStyleIdx="15" presStyleCnt="1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1A64DE9-A3C1-4E1E-A7BC-6BA89903B656}" type="pres">
      <dgm:prSet presAssocID="{BB3AB3C8-4EAE-4CAB-ACD4-5EF76161E019}" presName="node" presStyleLbl="vennNode1" presStyleIdx="16" presStyleCnt="1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5D2B6DC-20AA-490D-A4F3-BEEF651513FF}" type="presOf" srcId="{14C75227-2D26-4D10-8A19-2F0E984D7F6B}" destId="{C99C8CB4-7AB8-4B25-B17E-77EE5D89E0BD}" srcOrd="0" destOrd="0" presId="urn:microsoft.com/office/officeart/2005/8/layout/radial3"/>
    <dgm:cxn modelId="{2B942A70-B617-4665-AAE7-492F49AA8461}" srcId="{808919EE-A2B1-4B3D-B143-0B4918079A39}" destId="{A3E88BA4-AB89-459A-94D2-8BE283782B68}" srcOrd="14" destOrd="0" parTransId="{1AAE55B8-5C94-4CE9-8837-60FBD1C9374A}" sibTransId="{5F0F05A5-2027-41D6-A1F0-792A0A04DB7E}"/>
    <dgm:cxn modelId="{9D63A9CA-75B6-40DB-8977-BE5C4486722E}" type="presOf" srcId="{95DD880B-B0B5-44E8-B199-8E3F27025AC8}" destId="{FB531890-F1A9-46D2-B740-BE3E6F640436}" srcOrd="0" destOrd="0" presId="urn:microsoft.com/office/officeart/2005/8/layout/radial3"/>
    <dgm:cxn modelId="{35C74366-A4C2-4B81-9B37-261B44975FF3}" type="presOf" srcId="{8F7226CE-7D4C-498E-89F2-9D6C840BC8D7}" destId="{A4129735-9652-4081-8660-02FEFC73D70E}" srcOrd="0" destOrd="0" presId="urn:microsoft.com/office/officeart/2005/8/layout/radial3"/>
    <dgm:cxn modelId="{888CE29B-E2EE-47B0-B5C2-BB560E5D38CB}" srcId="{808919EE-A2B1-4B3D-B143-0B4918079A39}" destId="{BB3AB3C8-4EAE-4CAB-ACD4-5EF76161E019}" srcOrd="15" destOrd="0" parTransId="{D413AC75-8174-45B6-9201-25DB6E39D95D}" sibTransId="{F4FA369D-7040-4BA4-BC55-0F4A12E2F9E2}"/>
    <dgm:cxn modelId="{65730622-3707-488F-ABD1-E7678151E87C}" srcId="{808919EE-A2B1-4B3D-B143-0B4918079A39}" destId="{1C16DDD2-7C90-4081-9659-57CC563C872B}" srcOrd="12" destOrd="0" parTransId="{76E9861A-2168-4D41-8EF3-E1BABF15C130}" sibTransId="{A500CE31-2EBE-4A6F-A251-E4B6E2B63411}"/>
    <dgm:cxn modelId="{EDF75795-514C-4D75-B5B0-B5432B968FAC}" srcId="{808919EE-A2B1-4B3D-B143-0B4918079A39}" destId="{27EDC775-BF78-4BB7-A1A5-FD121454D1AA}" srcOrd="10" destOrd="0" parTransId="{C1E7510E-3C69-4936-953C-790EABCA91C5}" sibTransId="{F15EE1DA-159F-4B9B-832D-5EE84FB3E6E9}"/>
    <dgm:cxn modelId="{B316D317-060A-4D68-BEB5-C259067A270D}" srcId="{808919EE-A2B1-4B3D-B143-0B4918079A39}" destId="{CA3B55A8-43CC-4D77-89DF-1F7D08BD3DF5}" srcOrd="9" destOrd="0" parTransId="{CC670FF2-BA24-4EFB-9C18-82DCBF60D55F}" sibTransId="{67202717-520B-4A9B-BB4A-5EF18D5C7AF7}"/>
    <dgm:cxn modelId="{5749347D-4E43-4364-935F-BFCC5C56682C}" type="presOf" srcId="{CD93F334-033D-455A-937F-23FC649A7A3C}" destId="{A5B53E9B-7ED8-48DF-87E3-A2665D6FEBE2}" srcOrd="0" destOrd="0" presId="urn:microsoft.com/office/officeart/2005/8/layout/radial3"/>
    <dgm:cxn modelId="{96A89C54-628C-45B3-9055-C58438ABD16B}" srcId="{808919EE-A2B1-4B3D-B143-0B4918079A39}" destId="{31E772A6-DFE8-4744-BEE6-BE01AC5D7312}" srcOrd="7" destOrd="0" parTransId="{39677A80-CE44-4A98-BE4E-40F74636FE8A}" sibTransId="{834688D4-7DCB-4386-8FBC-04EE1FAA3DC3}"/>
    <dgm:cxn modelId="{F4601A6E-3A1B-452B-B74E-026753B98A4A}" type="presOf" srcId="{BB3AB3C8-4EAE-4CAB-ACD4-5EF76161E019}" destId="{A1A64DE9-A3C1-4E1E-A7BC-6BA89903B656}" srcOrd="0" destOrd="0" presId="urn:microsoft.com/office/officeart/2005/8/layout/radial3"/>
    <dgm:cxn modelId="{ACB80330-0875-4B88-AE18-023BFC8C6BC8}" type="presOf" srcId="{808919EE-A2B1-4B3D-B143-0B4918079A39}" destId="{583E4BE7-9A06-494E-8C46-08DA968E5947}" srcOrd="0" destOrd="0" presId="urn:microsoft.com/office/officeart/2005/8/layout/radial3"/>
    <dgm:cxn modelId="{C0A378D9-E458-473E-8446-1E2117234E53}" type="presOf" srcId="{A3E88BA4-AB89-459A-94D2-8BE283782B68}" destId="{2DC6A852-0FB9-47CD-BAFF-77C7F6220B0F}" srcOrd="0" destOrd="0" presId="urn:microsoft.com/office/officeart/2005/8/layout/radial3"/>
    <dgm:cxn modelId="{B949C535-22BA-425B-B3C8-BE4137486CFD}" srcId="{808919EE-A2B1-4B3D-B143-0B4918079A39}" destId="{AACF456C-449B-4A77-BE3E-320EA998D166}" srcOrd="2" destOrd="0" parTransId="{2885C814-8B57-4191-908B-B80801572035}" sibTransId="{07392430-752D-4458-A662-B8EE0D714FD9}"/>
    <dgm:cxn modelId="{2EF5580E-9CFE-4F57-87AC-D1742BE5E122}" type="presOf" srcId="{AACF456C-449B-4A77-BE3E-320EA998D166}" destId="{E136F38C-AB55-4527-82D1-792DE7CFEB09}" srcOrd="0" destOrd="0" presId="urn:microsoft.com/office/officeart/2005/8/layout/radial3"/>
    <dgm:cxn modelId="{68AEE1A2-1984-4823-9524-777816DD4AF4}" srcId="{808919EE-A2B1-4B3D-B143-0B4918079A39}" destId="{DE675ABD-4F7F-418C-890B-0CCE27AE9ED1}" srcOrd="4" destOrd="0" parTransId="{6171DCDC-0FB4-4299-8465-8E33C2DAC2A3}" sibTransId="{48040275-12D9-4492-9C06-E54AE7689DF2}"/>
    <dgm:cxn modelId="{8833007A-A581-4E4A-8A4E-25F31BED7EE9}" type="presOf" srcId="{BB2C6B09-48B5-476D-B2C9-4370C29A7E83}" destId="{EBF9F15F-94EB-46BD-8D36-652CDC8B4410}" srcOrd="0" destOrd="0" presId="urn:microsoft.com/office/officeart/2005/8/layout/radial3"/>
    <dgm:cxn modelId="{D4BDAA2E-E7D5-45D2-B460-27009400DE67}" srcId="{14C75227-2D26-4D10-8A19-2F0E984D7F6B}" destId="{808919EE-A2B1-4B3D-B143-0B4918079A39}" srcOrd="0" destOrd="0" parTransId="{0CFE34EC-AE33-4D62-969F-BF943B56E87B}" sibTransId="{2C6BAFF2-81CB-4708-9B5A-87BB0B0BC859}"/>
    <dgm:cxn modelId="{22F42A6F-6A45-497A-9624-F5D9C4B58CA4}" srcId="{808919EE-A2B1-4B3D-B143-0B4918079A39}" destId="{8F7226CE-7D4C-498E-89F2-9D6C840BC8D7}" srcOrd="11" destOrd="0" parTransId="{5DBAEB0C-0F71-46E6-9AA5-CCEB110F5503}" sibTransId="{F5FE9B1A-0553-48B7-9C7E-3E6A56F17582}"/>
    <dgm:cxn modelId="{CF93964D-51FA-4D28-91EE-73B442E3009D}" type="presOf" srcId="{CA3B55A8-43CC-4D77-89DF-1F7D08BD3DF5}" destId="{2970A76B-79BF-407D-A3B8-C6E3AF11F706}" srcOrd="0" destOrd="0" presId="urn:microsoft.com/office/officeart/2005/8/layout/radial3"/>
    <dgm:cxn modelId="{9B233D62-9161-45FF-84A2-7F5436AD2B3A}" srcId="{808919EE-A2B1-4B3D-B143-0B4918079A39}" destId="{71B70B40-ACAF-4EE7-9483-44D7B9BEA207}" srcOrd="13" destOrd="0" parTransId="{4D95372F-5260-40F9-BABE-C770B429E29C}" sibTransId="{B0DA9886-77D0-46FF-A140-7EABAB135AAD}"/>
    <dgm:cxn modelId="{9BA15251-5CD5-4C45-8FA6-60B762EB62A7}" type="presOf" srcId="{27EDC775-BF78-4BB7-A1A5-FD121454D1AA}" destId="{0F027913-FB5A-4477-8D53-71AF621E6186}" srcOrd="0" destOrd="0" presId="urn:microsoft.com/office/officeart/2005/8/layout/radial3"/>
    <dgm:cxn modelId="{8F6A83E0-6865-412F-A358-87600DC47EC0}" srcId="{808919EE-A2B1-4B3D-B143-0B4918079A39}" destId="{2D7C00FC-063C-42B6-9724-F463F1C620B5}" srcOrd="0" destOrd="0" parTransId="{850AF000-29D8-4172-99E2-9D342C6C6537}" sibTransId="{DBF391C6-7818-4E65-955B-9C7E90FD066B}"/>
    <dgm:cxn modelId="{76873430-21A5-4472-92DE-88E86D2942F6}" type="presOf" srcId="{31E772A6-DFE8-4744-BEE6-BE01AC5D7312}" destId="{6426D25F-661B-48E5-96F3-11F7BBF1AD70}" srcOrd="0" destOrd="0" presId="urn:microsoft.com/office/officeart/2005/8/layout/radial3"/>
    <dgm:cxn modelId="{3E4B8305-DEBB-49A9-9F0D-48F2764D14DF}" type="presOf" srcId="{1C16DDD2-7C90-4081-9659-57CC563C872B}" destId="{4E04856B-065B-4D7C-B616-5368CB0B9FD9}" srcOrd="0" destOrd="0" presId="urn:microsoft.com/office/officeart/2005/8/layout/radial3"/>
    <dgm:cxn modelId="{744D281A-70E4-4490-90C8-B81A532D0F82}" srcId="{808919EE-A2B1-4B3D-B143-0B4918079A39}" destId="{A0CA8541-E840-43B2-9182-EF3C74CC788B}" srcOrd="8" destOrd="0" parTransId="{F0FD9D4D-9C71-4CD9-960D-BAD74FF3512E}" sibTransId="{8358A265-078A-426D-9FD4-C9ADB99B4D76}"/>
    <dgm:cxn modelId="{F613781A-33D9-49F7-A3F0-B616298AE915}" srcId="{808919EE-A2B1-4B3D-B143-0B4918079A39}" destId="{BB2C6B09-48B5-476D-B2C9-4370C29A7E83}" srcOrd="5" destOrd="0" parTransId="{65F3AE2E-381D-4C35-A9D2-C9B942769E80}" sibTransId="{50989ED5-81A5-4469-82F5-2DBF84E700E8}"/>
    <dgm:cxn modelId="{E8FAD0A7-ED99-4F0F-A380-254E3AEF101C}" type="presOf" srcId="{71B70B40-ACAF-4EE7-9483-44D7B9BEA207}" destId="{D1BE2F2F-EBD7-49C5-8560-762E30E63298}" srcOrd="0" destOrd="0" presId="urn:microsoft.com/office/officeart/2005/8/layout/radial3"/>
    <dgm:cxn modelId="{6FE602B5-82D2-4270-B138-1C33361AB7B0}" type="presOf" srcId="{7B5ADDB2-DEA8-470A-AAB7-2F57B75A4D5C}" destId="{F4B536BB-732D-4EF6-8FA9-CBC967509780}" srcOrd="0" destOrd="0" presId="urn:microsoft.com/office/officeart/2005/8/layout/radial3"/>
    <dgm:cxn modelId="{EAE2C5F3-5181-41E7-9446-1A2B25C9606E}" type="presOf" srcId="{DE675ABD-4F7F-418C-890B-0CCE27AE9ED1}" destId="{D0CB0CD7-68D1-4598-8E0A-622CB12E3233}" srcOrd="0" destOrd="0" presId="urn:microsoft.com/office/officeart/2005/8/layout/radial3"/>
    <dgm:cxn modelId="{9616E159-09DF-41E0-901B-BDAACCD7831C}" type="presOf" srcId="{2D7C00FC-063C-42B6-9724-F463F1C620B5}" destId="{717AE2F7-47B5-4049-BAF2-5D4289545A95}" srcOrd="0" destOrd="0" presId="urn:microsoft.com/office/officeart/2005/8/layout/radial3"/>
    <dgm:cxn modelId="{88F03CA5-D7A9-4C29-887E-F0C10BC1834A}" srcId="{808919EE-A2B1-4B3D-B143-0B4918079A39}" destId="{7B5ADDB2-DEA8-470A-AAB7-2F57B75A4D5C}" srcOrd="1" destOrd="0" parTransId="{703A6EDB-8D4B-43E1-B69E-BF5B23763BC7}" sibTransId="{A90C922E-236A-4383-91DA-2F69AD9A6703}"/>
    <dgm:cxn modelId="{D2DB8296-F0BC-4D3D-8447-044E8D422FE2}" srcId="{808919EE-A2B1-4B3D-B143-0B4918079A39}" destId="{95DD880B-B0B5-44E8-B199-8E3F27025AC8}" srcOrd="6" destOrd="0" parTransId="{7E096DEE-CA57-45C0-A2FE-EFD9F7CF861B}" sibTransId="{F033B30E-256F-4E18-A171-B4AA552B7F6B}"/>
    <dgm:cxn modelId="{FA8ABAEB-E218-46A3-BE14-5A25C6E83A03}" srcId="{808919EE-A2B1-4B3D-B143-0B4918079A39}" destId="{CD93F334-033D-455A-937F-23FC649A7A3C}" srcOrd="3" destOrd="0" parTransId="{E00032E0-9BA6-4C8F-A4B2-099EDB361965}" sibTransId="{3D97E5D4-89BC-4FB3-B37B-142CDFA56468}"/>
    <dgm:cxn modelId="{41C069B7-6250-4E04-B2B0-C1D695B3F8CB}" type="presOf" srcId="{A0CA8541-E840-43B2-9182-EF3C74CC788B}" destId="{8FE3DBF2-76DC-447B-9425-1EEC32BCC24D}" srcOrd="0" destOrd="0" presId="urn:microsoft.com/office/officeart/2005/8/layout/radial3"/>
    <dgm:cxn modelId="{05A76C60-E20C-44B2-A8EC-A9FFF4C9B985}" type="presParOf" srcId="{C99C8CB4-7AB8-4B25-B17E-77EE5D89E0BD}" destId="{793EC7EB-B782-497E-884D-B92AB543D476}" srcOrd="0" destOrd="0" presId="urn:microsoft.com/office/officeart/2005/8/layout/radial3"/>
    <dgm:cxn modelId="{D0DB7D2C-3CA4-4F05-A341-13AA2D784B43}" type="presParOf" srcId="{793EC7EB-B782-497E-884D-B92AB543D476}" destId="{583E4BE7-9A06-494E-8C46-08DA968E5947}" srcOrd="0" destOrd="0" presId="urn:microsoft.com/office/officeart/2005/8/layout/radial3"/>
    <dgm:cxn modelId="{2E614810-54F6-4F55-8EB2-AA195C4E940C}" type="presParOf" srcId="{793EC7EB-B782-497E-884D-B92AB543D476}" destId="{717AE2F7-47B5-4049-BAF2-5D4289545A95}" srcOrd="1" destOrd="0" presId="urn:microsoft.com/office/officeart/2005/8/layout/radial3"/>
    <dgm:cxn modelId="{D2497B7B-2181-40FD-A87C-ED4EC9913471}" type="presParOf" srcId="{793EC7EB-B782-497E-884D-B92AB543D476}" destId="{F4B536BB-732D-4EF6-8FA9-CBC967509780}" srcOrd="2" destOrd="0" presId="urn:microsoft.com/office/officeart/2005/8/layout/radial3"/>
    <dgm:cxn modelId="{2532BE63-D3C3-4D1C-984F-6ED178FA997C}" type="presParOf" srcId="{793EC7EB-B782-497E-884D-B92AB543D476}" destId="{E136F38C-AB55-4527-82D1-792DE7CFEB09}" srcOrd="3" destOrd="0" presId="urn:microsoft.com/office/officeart/2005/8/layout/radial3"/>
    <dgm:cxn modelId="{C83146C6-C569-4C1A-A77B-4044D7A9217F}" type="presParOf" srcId="{793EC7EB-B782-497E-884D-B92AB543D476}" destId="{A5B53E9B-7ED8-48DF-87E3-A2665D6FEBE2}" srcOrd="4" destOrd="0" presId="urn:microsoft.com/office/officeart/2005/8/layout/radial3"/>
    <dgm:cxn modelId="{5BB0D2B8-8ACD-4D78-AF53-BB23FEBD23FE}" type="presParOf" srcId="{793EC7EB-B782-497E-884D-B92AB543D476}" destId="{D0CB0CD7-68D1-4598-8E0A-622CB12E3233}" srcOrd="5" destOrd="0" presId="urn:microsoft.com/office/officeart/2005/8/layout/radial3"/>
    <dgm:cxn modelId="{A4C8D7DD-FD47-48E5-A408-39CE2DAA4B53}" type="presParOf" srcId="{793EC7EB-B782-497E-884D-B92AB543D476}" destId="{EBF9F15F-94EB-46BD-8D36-652CDC8B4410}" srcOrd="6" destOrd="0" presId="urn:microsoft.com/office/officeart/2005/8/layout/radial3"/>
    <dgm:cxn modelId="{8794C74C-219D-4579-967D-00227D9571FC}" type="presParOf" srcId="{793EC7EB-B782-497E-884D-B92AB543D476}" destId="{FB531890-F1A9-46D2-B740-BE3E6F640436}" srcOrd="7" destOrd="0" presId="urn:microsoft.com/office/officeart/2005/8/layout/radial3"/>
    <dgm:cxn modelId="{48F45E58-6390-4D43-B997-418DBC3DA074}" type="presParOf" srcId="{793EC7EB-B782-497E-884D-B92AB543D476}" destId="{6426D25F-661B-48E5-96F3-11F7BBF1AD70}" srcOrd="8" destOrd="0" presId="urn:microsoft.com/office/officeart/2005/8/layout/radial3"/>
    <dgm:cxn modelId="{65195D19-D5D0-4CE6-8CCF-CC78C2B1BE95}" type="presParOf" srcId="{793EC7EB-B782-497E-884D-B92AB543D476}" destId="{8FE3DBF2-76DC-447B-9425-1EEC32BCC24D}" srcOrd="9" destOrd="0" presId="urn:microsoft.com/office/officeart/2005/8/layout/radial3"/>
    <dgm:cxn modelId="{968F54F9-A537-4436-85D8-C311A9D6645C}" type="presParOf" srcId="{793EC7EB-B782-497E-884D-B92AB543D476}" destId="{2970A76B-79BF-407D-A3B8-C6E3AF11F706}" srcOrd="10" destOrd="0" presId="urn:microsoft.com/office/officeart/2005/8/layout/radial3"/>
    <dgm:cxn modelId="{24DA2A42-9C31-4546-8255-76A0712C82C9}" type="presParOf" srcId="{793EC7EB-B782-497E-884D-B92AB543D476}" destId="{0F027913-FB5A-4477-8D53-71AF621E6186}" srcOrd="11" destOrd="0" presId="urn:microsoft.com/office/officeart/2005/8/layout/radial3"/>
    <dgm:cxn modelId="{4BCC9EBB-96F7-41D1-9C4D-D46A5663C3AF}" type="presParOf" srcId="{793EC7EB-B782-497E-884D-B92AB543D476}" destId="{A4129735-9652-4081-8660-02FEFC73D70E}" srcOrd="12" destOrd="0" presId="urn:microsoft.com/office/officeart/2005/8/layout/radial3"/>
    <dgm:cxn modelId="{5BDF7165-54AA-46EF-AE0F-E6624AF0F2C2}" type="presParOf" srcId="{793EC7EB-B782-497E-884D-B92AB543D476}" destId="{4E04856B-065B-4D7C-B616-5368CB0B9FD9}" srcOrd="13" destOrd="0" presId="urn:microsoft.com/office/officeart/2005/8/layout/radial3"/>
    <dgm:cxn modelId="{744987EC-B7BC-4425-B8A9-BF661B02C93F}" type="presParOf" srcId="{793EC7EB-B782-497E-884D-B92AB543D476}" destId="{D1BE2F2F-EBD7-49C5-8560-762E30E63298}" srcOrd="14" destOrd="0" presId="urn:microsoft.com/office/officeart/2005/8/layout/radial3"/>
    <dgm:cxn modelId="{452ED666-BEBA-45D9-AC6F-A151B692241A}" type="presParOf" srcId="{793EC7EB-B782-497E-884D-B92AB543D476}" destId="{2DC6A852-0FB9-47CD-BAFF-77C7F6220B0F}" srcOrd="15" destOrd="0" presId="urn:microsoft.com/office/officeart/2005/8/layout/radial3"/>
    <dgm:cxn modelId="{B98E0E5A-4EA3-420B-932F-325351D082F8}" type="presParOf" srcId="{793EC7EB-B782-497E-884D-B92AB543D476}" destId="{A1A64DE9-A3C1-4E1E-A7BC-6BA89903B656}" srcOrd="1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78AB3FD-7E5D-4935-96BB-EF612E2ED772}" type="doc">
      <dgm:prSet loTypeId="urn:microsoft.com/office/officeart/2005/8/layout/cycle1" loCatId="cycle" qsTypeId="urn:microsoft.com/office/officeart/2005/8/quickstyle/3d5" qsCatId="3D" csTypeId="urn:microsoft.com/office/officeart/2005/8/colors/accent1_2#7" csCatId="accent1" phldr="1"/>
      <dgm:spPr/>
      <dgm:t>
        <a:bodyPr/>
        <a:lstStyle/>
        <a:p>
          <a:endParaRPr lang="uk-UA"/>
        </a:p>
      </dgm:t>
    </dgm:pt>
    <dgm:pt modelId="{5B06B7E7-25F3-40CA-B5C7-6262B5824E53}">
      <dgm:prSet phldrT="[Текст]" custT="1"/>
      <dgm:spPr/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Індивідуальна</a:t>
          </a:r>
          <a:r>
            <a:rPr lang="uk-UA" sz="1400" dirty="0" smtClean="0"/>
            <a:t> </a:t>
          </a:r>
          <a:endParaRPr lang="uk-UA" sz="1400" dirty="0"/>
        </a:p>
      </dgm:t>
    </dgm:pt>
    <dgm:pt modelId="{BE46D0A1-C2E6-4D7A-A8FA-130DF1E2008C}" type="parTrans" cxnId="{3418D9B2-BD94-4413-8861-52906C56A783}">
      <dgm:prSet/>
      <dgm:spPr/>
      <dgm:t>
        <a:bodyPr/>
        <a:lstStyle/>
        <a:p>
          <a:endParaRPr lang="uk-UA"/>
        </a:p>
      </dgm:t>
    </dgm:pt>
    <dgm:pt modelId="{6573FD59-C496-4E2B-9BFC-E59D196C6717}" type="sibTrans" cxnId="{3418D9B2-BD94-4413-8861-52906C56A783}">
      <dgm:prSet/>
      <dgm:spPr/>
      <dgm:t>
        <a:bodyPr/>
        <a:lstStyle/>
        <a:p>
          <a:endParaRPr lang="uk-UA"/>
        </a:p>
      </dgm:t>
    </dgm:pt>
    <dgm:pt modelId="{FAFAE305-A65A-43B4-8F23-9A45CAA01A4C}">
      <dgm:prSet phldrT="[Текст]" custT="1"/>
      <dgm:spPr/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Групова</a:t>
          </a:r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47142CD3-63E4-4EC8-ABE9-F6A7315C33E9}" type="parTrans" cxnId="{6AA5A5EA-12EA-4E25-A951-5C16CEB9BDCC}">
      <dgm:prSet/>
      <dgm:spPr/>
      <dgm:t>
        <a:bodyPr/>
        <a:lstStyle/>
        <a:p>
          <a:endParaRPr lang="uk-UA"/>
        </a:p>
      </dgm:t>
    </dgm:pt>
    <dgm:pt modelId="{16BD7497-FB43-493B-BCF6-E81D4AE5F041}" type="sibTrans" cxnId="{6AA5A5EA-12EA-4E25-A951-5C16CEB9BDCC}">
      <dgm:prSet/>
      <dgm:spPr/>
      <dgm:t>
        <a:bodyPr/>
        <a:lstStyle/>
        <a:p>
          <a:endParaRPr lang="uk-UA"/>
        </a:p>
      </dgm:t>
    </dgm:pt>
    <dgm:pt modelId="{66E29417-DCC7-4702-819B-6324FC7B481D}">
      <dgm:prSet phldrT="[Текст]" custT="1"/>
      <dgm:spPr/>
      <dgm:t>
        <a:bodyPr/>
        <a:lstStyle/>
        <a:p>
          <a:r>
            <a:rPr lang="uk-UA" sz="1800" b="1" dirty="0" smtClean="0">
              <a:latin typeface="Times New Roman" pitchFamily="18" charset="0"/>
              <a:ea typeface="Adobe Kaiti Std R" pitchFamily="18" charset="-128"/>
              <a:cs typeface="Times New Roman" pitchFamily="18" charset="0"/>
            </a:rPr>
            <a:t>Колективна</a:t>
          </a:r>
          <a:r>
            <a:rPr lang="uk-UA" sz="1400" dirty="0" smtClean="0"/>
            <a:t> </a:t>
          </a:r>
          <a:endParaRPr lang="uk-UA" sz="1400" dirty="0"/>
        </a:p>
      </dgm:t>
    </dgm:pt>
    <dgm:pt modelId="{143E11E8-A960-4B4C-830F-46304572B19E}" type="parTrans" cxnId="{845B2989-886C-4589-AABA-179989D85A59}">
      <dgm:prSet/>
      <dgm:spPr/>
      <dgm:t>
        <a:bodyPr/>
        <a:lstStyle/>
        <a:p>
          <a:endParaRPr lang="uk-UA"/>
        </a:p>
      </dgm:t>
    </dgm:pt>
    <dgm:pt modelId="{BD5C2224-864B-4546-A2B4-B480B5BEEF94}" type="sibTrans" cxnId="{845B2989-886C-4589-AABA-179989D85A59}">
      <dgm:prSet/>
      <dgm:spPr/>
      <dgm:t>
        <a:bodyPr/>
        <a:lstStyle/>
        <a:p>
          <a:endParaRPr lang="uk-UA"/>
        </a:p>
      </dgm:t>
    </dgm:pt>
    <dgm:pt modelId="{936F2119-A664-4286-AFDC-1595C7223F4C}" type="pres">
      <dgm:prSet presAssocID="{778AB3FD-7E5D-4935-96BB-EF612E2ED77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97AA779-F207-4D2B-B46E-368BA12C245E}" type="pres">
      <dgm:prSet presAssocID="{5B06B7E7-25F3-40CA-B5C7-6262B5824E53}" presName="dummy" presStyleCnt="0"/>
      <dgm:spPr/>
    </dgm:pt>
    <dgm:pt modelId="{C97F448A-ADE7-4385-9769-18F56FFEEBF2}" type="pres">
      <dgm:prSet presAssocID="{5B06B7E7-25F3-40CA-B5C7-6262B5824E53}" presName="node" presStyleLbl="revTx" presStyleIdx="0" presStyleCnt="3" custScaleX="101306" custScaleY="73322" custRadScaleRad="81161" custRadScaleInc="1956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6B27087-5EE1-4A95-BDE3-2D46978BEB38}" type="pres">
      <dgm:prSet presAssocID="{6573FD59-C496-4E2B-9BFC-E59D196C6717}" presName="sibTrans" presStyleLbl="node1" presStyleIdx="0" presStyleCnt="3" custScaleX="108806" custLinFactNeighborX="-1373" custLinFactNeighborY="4216"/>
      <dgm:spPr/>
      <dgm:t>
        <a:bodyPr/>
        <a:lstStyle/>
        <a:p>
          <a:endParaRPr lang="uk-UA"/>
        </a:p>
      </dgm:t>
    </dgm:pt>
    <dgm:pt modelId="{8CD617EA-7BA4-41F4-AEE9-0D38587719A0}" type="pres">
      <dgm:prSet presAssocID="{FAFAE305-A65A-43B4-8F23-9A45CAA01A4C}" presName="dummy" presStyleCnt="0"/>
      <dgm:spPr/>
    </dgm:pt>
    <dgm:pt modelId="{E1C3E1A0-C501-4B32-8AC0-7413A0C99050}" type="pres">
      <dgm:prSet presAssocID="{FAFAE305-A65A-43B4-8F23-9A45CAA01A4C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070D31A-1197-4AB7-B408-AD8136584D68}" type="pres">
      <dgm:prSet presAssocID="{16BD7497-FB43-493B-BCF6-E81D4AE5F041}" presName="sibTrans" presStyleLbl="node1" presStyleIdx="1" presStyleCnt="3" custScaleX="115422" custScaleY="111982" custLinFactNeighborX="-3672" custLinFactNeighborY="8427"/>
      <dgm:spPr/>
      <dgm:t>
        <a:bodyPr/>
        <a:lstStyle/>
        <a:p>
          <a:endParaRPr lang="uk-UA"/>
        </a:p>
      </dgm:t>
    </dgm:pt>
    <dgm:pt modelId="{38296EA8-07AD-482A-9A23-190A03B23659}" type="pres">
      <dgm:prSet presAssocID="{66E29417-DCC7-4702-819B-6324FC7B481D}" presName="dummy" presStyleCnt="0"/>
      <dgm:spPr/>
    </dgm:pt>
    <dgm:pt modelId="{E907057D-FC8B-44F5-AA43-EE6C0E75166A}" type="pres">
      <dgm:prSet presAssocID="{66E29417-DCC7-4702-819B-6324FC7B481D}" presName="node" presStyleLbl="revTx" presStyleIdx="2" presStyleCnt="3" custScaleX="78644" custScaleY="71264" custRadScaleRad="80336" custRadScaleInc="-94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E81C1E-3B9D-4299-902D-1F53C8A713E2}" type="pres">
      <dgm:prSet presAssocID="{BD5C2224-864B-4546-A2B4-B480B5BEEF94}" presName="sibTrans" presStyleLbl="node1" presStyleIdx="2" presStyleCnt="3" custScaleX="123855" custScaleY="92049" custLinFactNeighborX="-7594" custLinFactNeighborY="-3627"/>
      <dgm:spPr/>
      <dgm:t>
        <a:bodyPr/>
        <a:lstStyle/>
        <a:p>
          <a:endParaRPr lang="uk-UA"/>
        </a:p>
      </dgm:t>
    </dgm:pt>
  </dgm:ptLst>
  <dgm:cxnLst>
    <dgm:cxn modelId="{5AACE999-606E-45C3-8992-C39425E5FA9C}" type="presOf" srcId="{16BD7497-FB43-493B-BCF6-E81D4AE5F041}" destId="{F070D31A-1197-4AB7-B408-AD8136584D68}" srcOrd="0" destOrd="0" presId="urn:microsoft.com/office/officeart/2005/8/layout/cycle1"/>
    <dgm:cxn modelId="{80BB4168-8389-4A19-BB83-DED281D2649B}" type="presOf" srcId="{FAFAE305-A65A-43B4-8F23-9A45CAA01A4C}" destId="{E1C3E1A0-C501-4B32-8AC0-7413A0C99050}" srcOrd="0" destOrd="0" presId="urn:microsoft.com/office/officeart/2005/8/layout/cycle1"/>
    <dgm:cxn modelId="{85ED04E8-D68B-41C0-B744-ED614994FD79}" type="presOf" srcId="{6573FD59-C496-4E2B-9BFC-E59D196C6717}" destId="{36B27087-5EE1-4A95-BDE3-2D46978BEB38}" srcOrd="0" destOrd="0" presId="urn:microsoft.com/office/officeart/2005/8/layout/cycle1"/>
    <dgm:cxn modelId="{35AC0DEC-FDB7-4925-8AFC-234E2367250B}" type="presOf" srcId="{BD5C2224-864B-4546-A2B4-B480B5BEEF94}" destId="{02E81C1E-3B9D-4299-902D-1F53C8A713E2}" srcOrd="0" destOrd="0" presId="urn:microsoft.com/office/officeart/2005/8/layout/cycle1"/>
    <dgm:cxn modelId="{3418D9B2-BD94-4413-8861-52906C56A783}" srcId="{778AB3FD-7E5D-4935-96BB-EF612E2ED772}" destId="{5B06B7E7-25F3-40CA-B5C7-6262B5824E53}" srcOrd="0" destOrd="0" parTransId="{BE46D0A1-C2E6-4D7A-A8FA-130DF1E2008C}" sibTransId="{6573FD59-C496-4E2B-9BFC-E59D196C6717}"/>
    <dgm:cxn modelId="{78D78C35-CEB9-4BE7-8CAC-8284243C2E4B}" type="presOf" srcId="{778AB3FD-7E5D-4935-96BB-EF612E2ED772}" destId="{936F2119-A664-4286-AFDC-1595C7223F4C}" srcOrd="0" destOrd="0" presId="urn:microsoft.com/office/officeart/2005/8/layout/cycle1"/>
    <dgm:cxn modelId="{6AA5A5EA-12EA-4E25-A951-5C16CEB9BDCC}" srcId="{778AB3FD-7E5D-4935-96BB-EF612E2ED772}" destId="{FAFAE305-A65A-43B4-8F23-9A45CAA01A4C}" srcOrd="1" destOrd="0" parTransId="{47142CD3-63E4-4EC8-ABE9-F6A7315C33E9}" sibTransId="{16BD7497-FB43-493B-BCF6-E81D4AE5F041}"/>
    <dgm:cxn modelId="{89A20CE4-D59F-44C2-9D02-A6B1E0BDF673}" type="presOf" srcId="{5B06B7E7-25F3-40CA-B5C7-6262B5824E53}" destId="{C97F448A-ADE7-4385-9769-18F56FFEEBF2}" srcOrd="0" destOrd="0" presId="urn:microsoft.com/office/officeart/2005/8/layout/cycle1"/>
    <dgm:cxn modelId="{DD14097A-6FDD-4420-A1E7-593BCD135F48}" type="presOf" srcId="{66E29417-DCC7-4702-819B-6324FC7B481D}" destId="{E907057D-FC8B-44F5-AA43-EE6C0E75166A}" srcOrd="0" destOrd="0" presId="urn:microsoft.com/office/officeart/2005/8/layout/cycle1"/>
    <dgm:cxn modelId="{845B2989-886C-4589-AABA-179989D85A59}" srcId="{778AB3FD-7E5D-4935-96BB-EF612E2ED772}" destId="{66E29417-DCC7-4702-819B-6324FC7B481D}" srcOrd="2" destOrd="0" parTransId="{143E11E8-A960-4B4C-830F-46304572B19E}" sibTransId="{BD5C2224-864B-4546-A2B4-B480B5BEEF94}"/>
    <dgm:cxn modelId="{C44C324F-1B19-4738-BB86-5891CA02B036}" type="presParOf" srcId="{936F2119-A664-4286-AFDC-1595C7223F4C}" destId="{297AA779-F207-4D2B-B46E-368BA12C245E}" srcOrd="0" destOrd="0" presId="urn:microsoft.com/office/officeart/2005/8/layout/cycle1"/>
    <dgm:cxn modelId="{FB83F7CB-2407-478F-BF4B-C6AB705970BA}" type="presParOf" srcId="{936F2119-A664-4286-AFDC-1595C7223F4C}" destId="{C97F448A-ADE7-4385-9769-18F56FFEEBF2}" srcOrd="1" destOrd="0" presId="urn:microsoft.com/office/officeart/2005/8/layout/cycle1"/>
    <dgm:cxn modelId="{D1B860B7-B870-4A18-B1CA-28F27B6E54B0}" type="presParOf" srcId="{936F2119-A664-4286-AFDC-1595C7223F4C}" destId="{36B27087-5EE1-4A95-BDE3-2D46978BEB38}" srcOrd="2" destOrd="0" presId="urn:microsoft.com/office/officeart/2005/8/layout/cycle1"/>
    <dgm:cxn modelId="{EEAB2CD7-C73C-40B8-9F1B-6909736FD34E}" type="presParOf" srcId="{936F2119-A664-4286-AFDC-1595C7223F4C}" destId="{8CD617EA-7BA4-41F4-AEE9-0D38587719A0}" srcOrd="3" destOrd="0" presId="urn:microsoft.com/office/officeart/2005/8/layout/cycle1"/>
    <dgm:cxn modelId="{29FD80F0-071B-4D84-A107-9336329489B9}" type="presParOf" srcId="{936F2119-A664-4286-AFDC-1595C7223F4C}" destId="{E1C3E1A0-C501-4B32-8AC0-7413A0C99050}" srcOrd="4" destOrd="0" presId="urn:microsoft.com/office/officeart/2005/8/layout/cycle1"/>
    <dgm:cxn modelId="{470830EC-1EBD-4E33-81D4-0D79E0DED808}" type="presParOf" srcId="{936F2119-A664-4286-AFDC-1595C7223F4C}" destId="{F070D31A-1197-4AB7-B408-AD8136584D68}" srcOrd="5" destOrd="0" presId="urn:microsoft.com/office/officeart/2005/8/layout/cycle1"/>
    <dgm:cxn modelId="{409E3D36-31F6-4E88-8866-6C3DC6772EFB}" type="presParOf" srcId="{936F2119-A664-4286-AFDC-1595C7223F4C}" destId="{38296EA8-07AD-482A-9A23-190A03B23659}" srcOrd="6" destOrd="0" presId="urn:microsoft.com/office/officeart/2005/8/layout/cycle1"/>
    <dgm:cxn modelId="{54B9C146-0A3B-4CA1-9AE4-5B6654D4737F}" type="presParOf" srcId="{936F2119-A664-4286-AFDC-1595C7223F4C}" destId="{E907057D-FC8B-44F5-AA43-EE6C0E75166A}" srcOrd="7" destOrd="0" presId="urn:microsoft.com/office/officeart/2005/8/layout/cycle1"/>
    <dgm:cxn modelId="{1F2C36B2-A92E-4EE0-8BD6-94D30CEE6142}" type="presParOf" srcId="{936F2119-A664-4286-AFDC-1595C7223F4C}" destId="{02E81C1E-3B9D-4299-902D-1F53C8A713E2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1FDAC51-EBD3-4F0F-8560-45E63C4892E2}" type="doc">
      <dgm:prSet loTypeId="urn:microsoft.com/office/officeart/2005/8/layout/pyramid2" loCatId="list" qsTypeId="urn:microsoft.com/office/officeart/2005/8/quickstyle/simple1#2" qsCatId="simple" csTypeId="urn:microsoft.com/office/officeart/2005/8/colors/accent0_3" csCatId="mainScheme" phldr="1"/>
      <dgm:spPr/>
    </dgm:pt>
    <dgm:pt modelId="{06DED03B-BFD1-4457-A8E4-40755018A91C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400" b="1" dirty="0" smtClean="0"/>
            <a:t>Предметні гуртки - 11</a:t>
          </a:r>
          <a:endParaRPr lang="uk-UA" sz="1400" b="1" dirty="0"/>
        </a:p>
      </dgm:t>
    </dgm:pt>
    <dgm:pt modelId="{821940A5-F6B8-4867-9BE3-BA5ADC8E6ACE}" type="parTrans" cxnId="{8B8314D9-5F4E-4F4E-B233-F21EE35A9C5D}">
      <dgm:prSet/>
      <dgm:spPr/>
      <dgm:t>
        <a:bodyPr/>
        <a:lstStyle/>
        <a:p>
          <a:endParaRPr lang="uk-UA"/>
        </a:p>
      </dgm:t>
    </dgm:pt>
    <dgm:pt modelId="{AF20CC08-8F84-4BC1-8770-342F23C0B55F}" type="sibTrans" cxnId="{8B8314D9-5F4E-4F4E-B233-F21EE35A9C5D}">
      <dgm:prSet/>
      <dgm:spPr/>
      <dgm:t>
        <a:bodyPr/>
        <a:lstStyle/>
        <a:p>
          <a:endParaRPr lang="uk-UA"/>
        </a:p>
      </dgm:t>
    </dgm:pt>
    <dgm:pt modelId="{0FFB8FAF-3093-4806-8389-B0D882A6C1B9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b="1" dirty="0" smtClean="0"/>
            <a:t>Художньо-естетичні гуртки – 4 шкільних;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400" b="1" dirty="0" smtClean="0"/>
            <a:t>3 позашкільних</a:t>
          </a:r>
          <a:endParaRPr lang="uk-UA" sz="1400" b="1" dirty="0"/>
        </a:p>
      </dgm:t>
    </dgm:pt>
    <dgm:pt modelId="{01824E9B-7E18-450C-8BC5-8D160298E5D7}" type="parTrans" cxnId="{0F0A20FE-A7C8-4295-9BB7-D5BD1BBFB0EC}">
      <dgm:prSet/>
      <dgm:spPr/>
      <dgm:t>
        <a:bodyPr/>
        <a:lstStyle/>
        <a:p>
          <a:endParaRPr lang="uk-UA"/>
        </a:p>
      </dgm:t>
    </dgm:pt>
    <dgm:pt modelId="{2555E806-5353-478A-B467-999BCB90E463}" type="sibTrans" cxnId="{0F0A20FE-A7C8-4295-9BB7-D5BD1BBFB0EC}">
      <dgm:prSet/>
      <dgm:spPr/>
      <dgm:t>
        <a:bodyPr/>
        <a:lstStyle/>
        <a:p>
          <a:endParaRPr lang="uk-UA"/>
        </a:p>
      </dgm:t>
    </dgm:pt>
    <dgm:pt modelId="{89E6A6CA-CBCF-4A82-B2E5-52416675A7AC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b="1" dirty="0" smtClean="0"/>
            <a:t>Спортивні гуртки –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400" b="1" dirty="0" smtClean="0"/>
            <a:t>4 шкільних;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400" b="1" dirty="0" smtClean="0"/>
            <a:t>2 позашкільних</a:t>
          </a:r>
          <a:endParaRPr lang="uk-UA" sz="1400" b="1" dirty="0"/>
        </a:p>
      </dgm:t>
    </dgm:pt>
    <dgm:pt modelId="{D5552678-1311-499D-8CF3-8208698813EB}" type="parTrans" cxnId="{6846B181-2161-494F-A9A5-C8D1A1071514}">
      <dgm:prSet/>
      <dgm:spPr/>
      <dgm:t>
        <a:bodyPr/>
        <a:lstStyle/>
        <a:p>
          <a:endParaRPr lang="uk-UA"/>
        </a:p>
      </dgm:t>
    </dgm:pt>
    <dgm:pt modelId="{4FDC7023-024E-4C6A-9E4C-E7C6033B2ED6}" type="sibTrans" cxnId="{6846B181-2161-494F-A9A5-C8D1A1071514}">
      <dgm:prSet/>
      <dgm:spPr/>
      <dgm:t>
        <a:bodyPr/>
        <a:lstStyle/>
        <a:p>
          <a:endParaRPr lang="uk-UA"/>
        </a:p>
      </dgm:t>
    </dgm:pt>
    <dgm:pt modelId="{42D885F2-6F02-4BE1-919C-61488533E7C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b="1" dirty="0" smtClean="0"/>
            <a:t>Народознавчий - 1</a:t>
          </a:r>
          <a:endParaRPr lang="uk-UA" sz="1400" b="1" dirty="0"/>
        </a:p>
      </dgm:t>
    </dgm:pt>
    <dgm:pt modelId="{059EE532-D9AA-4D69-AE1A-FFCD0EF382AC}" type="parTrans" cxnId="{1376115C-418C-4918-BD25-081090CE3F47}">
      <dgm:prSet/>
      <dgm:spPr/>
      <dgm:t>
        <a:bodyPr/>
        <a:lstStyle/>
        <a:p>
          <a:endParaRPr lang="uk-UA"/>
        </a:p>
      </dgm:t>
    </dgm:pt>
    <dgm:pt modelId="{9FC45DFD-7ACD-4BCE-BD28-3584D7D120BF}" type="sibTrans" cxnId="{1376115C-418C-4918-BD25-081090CE3F47}">
      <dgm:prSet/>
      <dgm:spPr/>
      <dgm:t>
        <a:bodyPr/>
        <a:lstStyle/>
        <a:p>
          <a:endParaRPr lang="uk-UA"/>
        </a:p>
      </dgm:t>
    </dgm:pt>
    <dgm:pt modelId="{A3455A97-4A8D-49EF-8539-081825F6551A}" type="pres">
      <dgm:prSet presAssocID="{41FDAC51-EBD3-4F0F-8560-45E63C4892E2}" presName="compositeShape" presStyleCnt="0">
        <dgm:presLayoutVars>
          <dgm:dir/>
          <dgm:resizeHandles/>
        </dgm:presLayoutVars>
      </dgm:prSet>
      <dgm:spPr/>
    </dgm:pt>
    <dgm:pt modelId="{4580F472-D869-4586-B72E-B581E35B1F12}" type="pres">
      <dgm:prSet presAssocID="{41FDAC51-EBD3-4F0F-8560-45E63C4892E2}" presName="pyramid" presStyleLbl="node1" presStyleIdx="0" presStyleCnt="1" custLinFactNeighborX="17904" custLinFactNeighborY="-2118"/>
      <dgm:spPr/>
    </dgm:pt>
    <dgm:pt modelId="{D9FF4A81-7D48-4DDE-9A5B-3BCEF1095410}" type="pres">
      <dgm:prSet presAssocID="{41FDAC51-EBD3-4F0F-8560-45E63C4892E2}" presName="theList" presStyleCnt="0"/>
      <dgm:spPr/>
    </dgm:pt>
    <dgm:pt modelId="{AFE43934-AA29-40BF-B112-7672449A7072}" type="pres">
      <dgm:prSet presAssocID="{06DED03B-BFD1-4457-A8E4-40755018A91C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80BA4E1-7504-492C-9907-09BC40372545}" type="pres">
      <dgm:prSet presAssocID="{06DED03B-BFD1-4457-A8E4-40755018A91C}" presName="aSpace" presStyleCnt="0"/>
      <dgm:spPr/>
    </dgm:pt>
    <dgm:pt modelId="{6DDE10BA-20B5-4980-A7BB-F67EBAFD8CBE}" type="pres">
      <dgm:prSet presAssocID="{0FFB8FAF-3093-4806-8389-B0D882A6C1B9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A990D7B-4671-468F-840C-50E90DE17843}" type="pres">
      <dgm:prSet presAssocID="{0FFB8FAF-3093-4806-8389-B0D882A6C1B9}" presName="aSpace" presStyleCnt="0"/>
      <dgm:spPr/>
    </dgm:pt>
    <dgm:pt modelId="{98934B82-05C8-41DE-853C-CAF019E4B654}" type="pres">
      <dgm:prSet presAssocID="{89E6A6CA-CBCF-4A82-B2E5-52416675A7AC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876FE88-8EB7-4074-B06D-E1056F082FC2}" type="pres">
      <dgm:prSet presAssocID="{89E6A6CA-CBCF-4A82-B2E5-52416675A7AC}" presName="aSpace" presStyleCnt="0"/>
      <dgm:spPr/>
    </dgm:pt>
    <dgm:pt modelId="{C80DD21B-9071-4DCC-B2D9-40733B97BDA9}" type="pres">
      <dgm:prSet presAssocID="{42D885F2-6F02-4BE1-919C-61488533E7C4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E3B32FA-4C97-438D-A202-0CC67AF40E63}" type="pres">
      <dgm:prSet presAssocID="{42D885F2-6F02-4BE1-919C-61488533E7C4}" presName="aSpace" presStyleCnt="0"/>
      <dgm:spPr/>
    </dgm:pt>
  </dgm:ptLst>
  <dgm:cxnLst>
    <dgm:cxn modelId="{95293647-BE42-4821-9DF7-3D5535C1A9D4}" type="presOf" srcId="{89E6A6CA-CBCF-4A82-B2E5-52416675A7AC}" destId="{98934B82-05C8-41DE-853C-CAF019E4B654}" srcOrd="0" destOrd="0" presId="urn:microsoft.com/office/officeart/2005/8/layout/pyramid2"/>
    <dgm:cxn modelId="{6846B181-2161-494F-A9A5-C8D1A1071514}" srcId="{41FDAC51-EBD3-4F0F-8560-45E63C4892E2}" destId="{89E6A6CA-CBCF-4A82-B2E5-52416675A7AC}" srcOrd="2" destOrd="0" parTransId="{D5552678-1311-499D-8CF3-8208698813EB}" sibTransId="{4FDC7023-024E-4C6A-9E4C-E7C6033B2ED6}"/>
    <dgm:cxn modelId="{BD70FFD5-1945-4CCD-937D-E524864EAD9D}" type="presOf" srcId="{06DED03B-BFD1-4457-A8E4-40755018A91C}" destId="{AFE43934-AA29-40BF-B112-7672449A7072}" srcOrd="0" destOrd="0" presId="urn:microsoft.com/office/officeart/2005/8/layout/pyramid2"/>
    <dgm:cxn modelId="{7A6CFB62-A08D-4C21-869F-CE217CA0E154}" type="presOf" srcId="{41FDAC51-EBD3-4F0F-8560-45E63C4892E2}" destId="{A3455A97-4A8D-49EF-8539-081825F6551A}" srcOrd="0" destOrd="0" presId="urn:microsoft.com/office/officeart/2005/8/layout/pyramid2"/>
    <dgm:cxn modelId="{8B8314D9-5F4E-4F4E-B233-F21EE35A9C5D}" srcId="{41FDAC51-EBD3-4F0F-8560-45E63C4892E2}" destId="{06DED03B-BFD1-4457-A8E4-40755018A91C}" srcOrd="0" destOrd="0" parTransId="{821940A5-F6B8-4867-9BE3-BA5ADC8E6ACE}" sibTransId="{AF20CC08-8F84-4BC1-8770-342F23C0B55F}"/>
    <dgm:cxn modelId="{37E4573A-8480-48EF-8073-5B72BDE1AB1E}" type="presOf" srcId="{42D885F2-6F02-4BE1-919C-61488533E7C4}" destId="{C80DD21B-9071-4DCC-B2D9-40733B97BDA9}" srcOrd="0" destOrd="0" presId="urn:microsoft.com/office/officeart/2005/8/layout/pyramid2"/>
    <dgm:cxn modelId="{F0A691FF-D5DE-438D-A903-641C2A2F8DB3}" type="presOf" srcId="{0FFB8FAF-3093-4806-8389-B0D882A6C1B9}" destId="{6DDE10BA-20B5-4980-A7BB-F67EBAFD8CBE}" srcOrd="0" destOrd="0" presId="urn:microsoft.com/office/officeart/2005/8/layout/pyramid2"/>
    <dgm:cxn modelId="{1376115C-418C-4918-BD25-081090CE3F47}" srcId="{41FDAC51-EBD3-4F0F-8560-45E63C4892E2}" destId="{42D885F2-6F02-4BE1-919C-61488533E7C4}" srcOrd="3" destOrd="0" parTransId="{059EE532-D9AA-4D69-AE1A-FFCD0EF382AC}" sibTransId="{9FC45DFD-7ACD-4BCE-BD28-3584D7D120BF}"/>
    <dgm:cxn modelId="{0F0A20FE-A7C8-4295-9BB7-D5BD1BBFB0EC}" srcId="{41FDAC51-EBD3-4F0F-8560-45E63C4892E2}" destId="{0FFB8FAF-3093-4806-8389-B0D882A6C1B9}" srcOrd="1" destOrd="0" parTransId="{01824E9B-7E18-450C-8BC5-8D160298E5D7}" sibTransId="{2555E806-5353-478A-B467-999BCB90E463}"/>
    <dgm:cxn modelId="{158E4DB5-9112-4BD2-8B74-AFF83B99DC9E}" type="presParOf" srcId="{A3455A97-4A8D-49EF-8539-081825F6551A}" destId="{4580F472-D869-4586-B72E-B581E35B1F12}" srcOrd="0" destOrd="0" presId="urn:microsoft.com/office/officeart/2005/8/layout/pyramid2"/>
    <dgm:cxn modelId="{A9A96A37-5738-490F-AB42-A0979E60F8C7}" type="presParOf" srcId="{A3455A97-4A8D-49EF-8539-081825F6551A}" destId="{D9FF4A81-7D48-4DDE-9A5B-3BCEF1095410}" srcOrd="1" destOrd="0" presId="urn:microsoft.com/office/officeart/2005/8/layout/pyramid2"/>
    <dgm:cxn modelId="{6B711902-527B-4E43-A6CD-A7594C6AC370}" type="presParOf" srcId="{D9FF4A81-7D48-4DDE-9A5B-3BCEF1095410}" destId="{AFE43934-AA29-40BF-B112-7672449A7072}" srcOrd="0" destOrd="0" presId="urn:microsoft.com/office/officeart/2005/8/layout/pyramid2"/>
    <dgm:cxn modelId="{7FA83116-2FAB-4E42-99D7-A61E7B9964D1}" type="presParOf" srcId="{D9FF4A81-7D48-4DDE-9A5B-3BCEF1095410}" destId="{980BA4E1-7504-492C-9907-09BC40372545}" srcOrd="1" destOrd="0" presId="urn:microsoft.com/office/officeart/2005/8/layout/pyramid2"/>
    <dgm:cxn modelId="{381BC020-84C2-4943-A801-E7AF2CDFEF2D}" type="presParOf" srcId="{D9FF4A81-7D48-4DDE-9A5B-3BCEF1095410}" destId="{6DDE10BA-20B5-4980-A7BB-F67EBAFD8CBE}" srcOrd="2" destOrd="0" presId="urn:microsoft.com/office/officeart/2005/8/layout/pyramid2"/>
    <dgm:cxn modelId="{3F3DABA2-23FA-498E-AB46-B14DD3CF0D1D}" type="presParOf" srcId="{D9FF4A81-7D48-4DDE-9A5B-3BCEF1095410}" destId="{7A990D7B-4671-468F-840C-50E90DE17843}" srcOrd="3" destOrd="0" presId="urn:microsoft.com/office/officeart/2005/8/layout/pyramid2"/>
    <dgm:cxn modelId="{B0DB5C89-5056-44A8-A018-80299539A155}" type="presParOf" srcId="{D9FF4A81-7D48-4DDE-9A5B-3BCEF1095410}" destId="{98934B82-05C8-41DE-853C-CAF019E4B654}" srcOrd="4" destOrd="0" presId="urn:microsoft.com/office/officeart/2005/8/layout/pyramid2"/>
    <dgm:cxn modelId="{25F76ED1-A0E8-443A-B4DD-C1D8D9548177}" type="presParOf" srcId="{D9FF4A81-7D48-4DDE-9A5B-3BCEF1095410}" destId="{0876FE88-8EB7-4074-B06D-E1056F082FC2}" srcOrd="5" destOrd="0" presId="urn:microsoft.com/office/officeart/2005/8/layout/pyramid2"/>
    <dgm:cxn modelId="{788216E3-1E9A-4774-936B-00C34E5EAB5B}" type="presParOf" srcId="{D9FF4A81-7D48-4DDE-9A5B-3BCEF1095410}" destId="{C80DD21B-9071-4DCC-B2D9-40733B97BDA9}" srcOrd="6" destOrd="0" presId="urn:microsoft.com/office/officeart/2005/8/layout/pyramid2"/>
    <dgm:cxn modelId="{E18BCFCE-A975-4FA5-9D7D-BE97FAC85B4A}" type="presParOf" srcId="{D9FF4A81-7D48-4DDE-9A5B-3BCEF1095410}" destId="{AE3B32FA-4C97-438D-A202-0CC67AF40E63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DF5EF98-BE33-42FB-BA24-D3367E9924D4}" type="doc">
      <dgm:prSet loTypeId="urn:microsoft.com/office/officeart/2005/8/layout/radial3" loCatId="cycle" qsTypeId="urn:microsoft.com/office/officeart/2005/8/quickstyle/3d3" qsCatId="3D" csTypeId="urn:microsoft.com/office/officeart/2005/8/colors/accent1_2#8" csCatId="accent1" phldr="1"/>
      <dgm:spPr/>
      <dgm:t>
        <a:bodyPr/>
        <a:lstStyle/>
        <a:p>
          <a:endParaRPr lang="uk-UA"/>
        </a:p>
      </dgm:t>
    </dgm:pt>
    <dgm:pt modelId="{AB67806C-2713-4A5D-A1C1-E382F353C679}">
      <dgm:prSet phldrT="[Текст]" custT="1"/>
      <dgm:spPr/>
      <dgm:t>
        <a:bodyPr/>
        <a:lstStyle/>
        <a:p>
          <a:r>
            <a:rPr lang="uk-UA" sz="1600" b="1" dirty="0" smtClean="0"/>
            <a:t>2013-2014 </a:t>
          </a:r>
          <a:r>
            <a:rPr lang="uk-UA" sz="1600" b="1" dirty="0" err="1" smtClean="0"/>
            <a:t>нр</a:t>
          </a:r>
          <a:endParaRPr lang="uk-UA" sz="1600" b="1" dirty="0"/>
        </a:p>
      </dgm:t>
    </dgm:pt>
    <dgm:pt modelId="{04D56141-01A8-4CBD-B27D-115E339EEDE5}" type="parTrans" cxnId="{1F93C84B-422E-4CC1-8338-612A84BF2F6C}">
      <dgm:prSet/>
      <dgm:spPr/>
      <dgm:t>
        <a:bodyPr/>
        <a:lstStyle/>
        <a:p>
          <a:endParaRPr lang="uk-UA" sz="1200" b="1"/>
        </a:p>
      </dgm:t>
    </dgm:pt>
    <dgm:pt modelId="{FB405923-77D6-4465-9DF7-B51EDAEC97FD}" type="sibTrans" cxnId="{1F93C84B-422E-4CC1-8338-612A84BF2F6C}">
      <dgm:prSet/>
      <dgm:spPr/>
      <dgm:t>
        <a:bodyPr/>
        <a:lstStyle/>
        <a:p>
          <a:endParaRPr lang="uk-UA" sz="1200" b="1"/>
        </a:p>
      </dgm:t>
    </dgm:pt>
    <dgm:pt modelId="{4F1EED6F-FA9E-4DD1-B752-BD76022E4CAA}">
      <dgm:prSet phldrT="[Текст]" custT="1"/>
      <dgm:spPr/>
      <dgm:t>
        <a:bodyPr/>
        <a:lstStyle/>
        <a:p>
          <a:r>
            <a:rPr lang="uk-UA" sz="1200" b="1" dirty="0" smtClean="0"/>
            <a:t>Волейбол, першість району – І ( </a:t>
          </a:r>
          <a:r>
            <a:rPr lang="uk-UA" sz="1200" b="1" dirty="0" err="1" smtClean="0"/>
            <a:t>дівч</a:t>
          </a:r>
          <a:r>
            <a:rPr lang="uk-UA" sz="1200" b="1" dirty="0" smtClean="0"/>
            <a:t>.); ІІ (</a:t>
          </a:r>
          <a:r>
            <a:rPr lang="uk-UA" sz="1200" b="1" dirty="0" err="1" smtClean="0"/>
            <a:t>хл</a:t>
          </a:r>
          <a:r>
            <a:rPr lang="uk-UA" sz="1200" b="1" dirty="0" smtClean="0"/>
            <a:t>.)</a:t>
          </a:r>
          <a:endParaRPr lang="uk-UA" sz="1200" b="1" dirty="0"/>
        </a:p>
      </dgm:t>
    </dgm:pt>
    <dgm:pt modelId="{2B226155-9669-4720-AE72-0004EA16958A}" type="parTrans" cxnId="{C8753382-F9A0-4A5B-B95E-626B03CB4A7D}">
      <dgm:prSet/>
      <dgm:spPr/>
      <dgm:t>
        <a:bodyPr/>
        <a:lstStyle/>
        <a:p>
          <a:endParaRPr lang="uk-UA" sz="1200" b="1"/>
        </a:p>
      </dgm:t>
    </dgm:pt>
    <dgm:pt modelId="{D1878CAE-8670-4F61-A498-230BEBEA13A4}" type="sibTrans" cxnId="{C8753382-F9A0-4A5B-B95E-626B03CB4A7D}">
      <dgm:prSet/>
      <dgm:spPr/>
      <dgm:t>
        <a:bodyPr/>
        <a:lstStyle/>
        <a:p>
          <a:endParaRPr lang="uk-UA" sz="1200" b="1"/>
        </a:p>
      </dgm:t>
    </dgm:pt>
    <dgm:pt modelId="{5C10AFC5-475B-4946-9D3E-1AB7323A53DF}">
      <dgm:prSet phldrT="[Текст]" custT="1"/>
      <dgm:spPr/>
      <dgm:t>
        <a:bodyPr/>
        <a:lstStyle/>
        <a:p>
          <a:r>
            <a:rPr lang="uk-UA" sz="1200" b="1" dirty="0" smtClean="0"/>
            <a:t>Шахи, шашки – 5 місце</a:t>
          </a:r>
          <a:endParaRPr lang="uk-UA" sz="1200" b="1" dirty="0"/>
        </a:p>
      </dgm:t>
    </dgm:pt>
    <dgm:pt modelId="{87120B06-B040-4590-98C9-4EA32B228F95}" type="parTrans" cxnId="{56DFD1F7-8582-470B-B696-D468D70E0998}">
      <dgm:prSet/>
      <dgm:spPr/>
      <dgm:t>
        <a:bodyPr/>
        <a:lstStyle/>
        <a:p>
          <a:endParaRPr lang="uk-UA" sz="1200" b="1"/>
        </a:p>
      </dgm:t>
    </dgm:pt>
    <dgm:pt modelId="{8E207B7D-2EF5-435D-B3F6-7DF299C1009C}" type="sibTrans" cxnId="{56DFD1F7-8582-470B-B696-D468D70E0998}">
      <dgm:prSet/>
      <dgm:spPr/>
      <dgm:t>
        <a:bodyPr/>
        <a:lstStyle/>
        <a:p>
          <a:endParaRPr lang="uk-UA" sz="1200" b="1"/>
        </a:p>
      </dgm:t>
    </dgm:pt>
    <dgm:pt modelId="{0443DC44-E898-48D7-96E7-9E6D177D5390}">
      <dgm:prSet phldrT="[Текст]" phldr="1"/>
      <dgm:spPr/>
      <dgm:t>
        <a:bodyPr/>
        <a:lstStyle/>
        <a:p>
          <a:endParaRPr lang="uk-UA" sz="1200" b="1"/>
        </a:p>
      </dgm:t>
    </dgm:pt>
    <dgm:pt modelId="{256183E9-2821-44A9-8517-61AB94304265}" type="parTrans" cxnId="{1A2C7652-DF25-4F44-A178-5FF952702D78}">
      <dgm:prSet/>
      <dgm:spPr/>
      <dgm:t>
        <a:bodyPr/>
        <a:lstStyle/>
        <a:p>
          <a:endParaRPr lang="uk-UA" sz="1200" b="1"/>
        </a:p>
      </dgm:t>
    </dgm:pt>
    <dgm:pt modelId="{9BFC79C0-E9E6-416F-9B24-ED247219207F}" type="sibTrans" cxnId="{1A2C7652-DF25-4F44-A178-5FF952702D78}">
      <dgm:prSet/>
      <dgm:spPr/>
      <dgm:t>
        <a:bodyPr/>
        <a:lstStyle/>
        <a:p>
          <a:endParaRPr lang="uk-UA" sz="1200" b="1"/>
        </a:p>
      </dgm:t>
    </dgm:pt>
    <dgm:pt modelId="{4B52DC74-30DA-4114-BB2C-FBC6377F473F}">
      <dgm:prSet phldrT="[Текст]" phldr="1"/>
      <dgm:spPr/>
      <dgm:t>
        <a:bodyPr/>
        <a:lstStyle/>
        <a:p>
          <a:endParaRPr lang="uk-UA" sz="1200" b="1"/>
        </a:p>
      </dgm:t>
    </dgm:pt>
    <dgm:pt modelId="{F452371F-6C52-4742-994E-952FC32CEE87}" type="parTrans" cxnId="{7AC490D1-C0B0-4347-8D5F-D8712B5F9F41}">
      <dgm:prSet/>
      <dgm:spPr/>
      <dgm:t>
        <a:bodyPr/>
        <a:lstStyle/>
        <a:p>
          <a:endParaRPr lang="uk-UA" sz="1200" b="1"/>
        </a:p>
      </dgm:t>
    </dgm:pt>
    <dgm:pt modelId="{29598542-EA11-4889-A8C9-E442B6DDD993}" type="sibTrans" cxnId="{7AC490D1-C0B0-4347-8D5F-D8712B5F9F41}">
      <dgm:prSet/>
      <dgm:spPr/>
      <dgm:t>
        <a:bodyPr/>
        <a:lstStyle/>
        <a:p>
          <a:endParaRPr lang="uk-UA" sz="1200" b="1"/>
        </a:p>
      </dgm:t>
    </dgm:pt>
    <dgm:pt modelId="{9B1E5BA1-5518-41AA-A786-6E138D5F0172}">
      <dgm:prSet phldrT="[Текст]" phldr="1"/>
      <dgm:spPr/>
      <dgm:t>
        <a:bodyPr/>
        <a:lstStyle/>
        <a:p>
          <a:endParaRPr lang="uk-UA" sz="1200" b="1"/>
        </a:p>
      </dgm:t>
    </dgm:pt>
    <dgm:pt modelId="{F60AA68D-FCFC-4BAF-9AA3-DE3FD017FDDB}" type="parTrans" cxnId="{CCCE6F24-C07A-42DF-9640-8AE778846E76}">
      <dgm:prSet/>
      <dgm:spPr/>
      <dgm:t>
        <a:bodyPr/>
        <a:lstStyle/>
        <a:p>
          <a:endParaRPr lang="uk-UA" sz="1200" b="1"/>
        </a:p>
      </dgm:t>
    </dgm:pt>
    <dgm:pt modelId="{10CD2910-568F-4782-AA05-7B8F142161CA}" type="sibTrans" cxnId="{CCCE6F24-C07A-42DF-9640-8AE778846E76}">
      <dgm:prSet/>
      <dgm:spPr/>
      <dgm:t>
        <a:bodyPr/>
        <a:lstStyle/>
        <a:p>
          <a:endParaRPr lang="uk-UA" sz="1200" b="1"/>
        </a:p>
      </dgm:t>
    </dgm:pt>
    <dgm:pt modelId="{533A72B4-73EB-4E5D-BB4E-7FAD6F0D6161}">
      <dgm:prSet phldrT="[Текст]" custT="1"/>
      <dgm:spPr/>
      <dgm:t>
        <a:bodyPr/>
        <a:lstStyle/>
        <a:p>
          <a:r>
            <a:rPr lang="uk-UA" sz="1200" b="1" dirty="0" smtClean="0"/>
            <a:t>Настільний теніс – ІІІ місце</a:t>
          </a:r>
          <a:endParaRPr lang="uk-UA" sz="1200" b="1" dirty="0"/>
        </a:p>
      </dgm:t>
    </dgm:pt>
    <dgm:pt modelId="{121EC60E-BD03-42EB-AA2E-CDCE0CFB2DB9}" type="parTrans" cxnId="{E5588AAA-EE01-4BDF-A67D-66C43863FDCD}">
      <dgm:prSet/>
      <dgm:spPr/>
      <dgm:t>
        <a:bodyPr/>
        <a:lstStyle/>
        <a:p>
          <a:endParaRPr lang="uk-UA" sz="1200" b="1"/>
        </a:p>
      </dgm:t>
    </dgm:pt>
    <dgm:pt modelId="{64317EFF-664B-4BF0-9BBA-F7E9EC40CCC1}" type="sibTrans" cxnId="{E5588AAA-EE01-4BDF-A67D-66C43863FDCD}">
      <dgm:prSet/>
      <dgm:spPr/>
      <dgm:t>
        <a:bodyPr/>
        <a:lstStyle/>
        <a:p>
          <a:endParaRPr lang="uk-UA" sz="1200" b="1"/>
        </a:p>
      </dgm:t>
    </dgm:pt>
    <dgm:pt modelId="{7C865324-85D7-4D20-91B0-393217B2D1D6}">
      <dgm:prSet phldrT="[Текст]" custT="1"/>
      <dgm:spPr/>
      <dgm:t>
        <a:bodyPr/>
        <a:lstStyle/>
        <a:p>
          <a:r>
            <a:rPr lang="uk-UA" sz="1200" b="1" dirty="0" smtClean="0"/>
            <a:t>Легкоатлетичні 4-х </a:t>
          </a:r>
          <a:r>
            <a:rPr lang="uk-UA" sz="1200" b="1" dirty="0" err="1" smtClean="0"/>
            <a:t>борства</a:t>
          </a:r>
          <a:r>
            <a:rPr lang="uk-UA" sz="1200" b="1" dirty="0" smtClean="0"/>
            <a:t> – ІІІ місце</a:t>
          </a:r>
          <a:endParaRPr lang="uk-UA" sz="1200" b="1" dirty="0"/>
        </a:p>
      </dgm:t>
    </dgm:pt>
    <dgm:pt modelId="{08009B2D-E38D-4651-9A12-5114F4A75C72}" type="parTrans" cxnId="{743F3643-9906-4DF3-816B-4A69D9141634}">
      <dgm:prSet/>
      <dgm:spPr/>
      <dgm:t>
        <a:bodyPr/>
        <a:lstStyle/>
        <a:p>
          <a:endParaRPr lang="uk-UA" sz="1200" b="1"/>
        </a:p>
      </dgm:t>
    </dgm:pt>
    <dgm:pt modelId="{063251D3-74E1-45D3-AAA1-05A76558AF45}" type="sibTrans" cxnId="{743F3643-9906-4DF3-816B-4A69D9141634}">
      <dgm:prSet/>
      <dgm:spPr/>
      <dgm:t>
        <a:bodyPr/>
        <a:lstStyle/>
        <a:p>
          <a:endParaRPr lang="uk-UA" sz="1200" b="1"/>
        </a:p>
      </dgm:t>
    </dgm:pt>
    <dgm:pt modelId="{EBD9D7E3-2480-4E1B-AAAA-EF8798DCF388}">
      <dgm:prSet phldrT="[Текст]" custT="1"/>
      <dgm:spPr/>
      <dgm:t>
        <a:bodyPr/>
        <a:lstStyle/>
        <a:p>
          <a:r>
            <a:rPr lang="uk-UA" sz="1200" b="1" dirty="0" smtClean="0"/>
            <a:t>«Шкіряний м’яч – ІІІ ( мол. гр.), ІІ ( ст. гр.)</a:t>
          </a:r>
          <a:endParaRPr lang="uk-UA" sz="1200" b="1" dirty="0"/>
        </a:p>
      </dgm:t>
    </dgm:pt>
    <dgm:pt modelId="{605EBF63-2CF4-464D-9DD4-45843ACBE70B}" type="parTrans" cxnId="{A054CDFE-DBBC-4823-A24C-AE2FDEB4E8D7}">
      <dgm:prSet/>
      <dgm:spPr/>
      <dgm:t>
        <a:bodyPr/>
        <a:lstStyle/>
        <a:p>
          <a:endParaRPr lang="uk-UA" sz="1200" b="1"/>
        </a:p>
      </dgm:t>
    </dgm:pt>
    <dgm:pt modelId="{A2E16869-35F9-4950-A720-2D990B2A1FAF}" type="sibTrans" cxnId="{A054CDFE-DBBC-4823-A24C-AE2FDEB4E8D7}">
      <dgm:prSet/>
      <dgm:spPr/>
      <dgm:t>
        <a:bodyPr/>
        <a:lstStyle/>
        <a:p>
          <a:endParaRPr lang="uk-UA" sz="1200" b="1"/>
        </a:p>
      </dgm:t>
    </dgm:pt>
    <dgm:pt modelId="{2444CE97-5C7A-43EA-A18E-7784FCA5D74D}">
      <dgm:prSet phldrT="[Текст]" custT="1"/>
      <dgm:spPr/>
      <dgm:t>
        <a:bodyPr/>
        <a:lstStyle/>
        <a:p>
          <a:r>
            <a:rPr lang="uk-UA" sz="1200" b="1" dirty="0" smtClean="0"/>
            <a:t>Малі олімпійські ігри – 4 місце</a:t>
          </a:r>
          <a:endParaRPr lang="uk-UA" sz="1200" b="1" dirty="0"/>
        </a:p>
      </dgm:t>
    </dgm:pt>
    <dgm:pt modelId="{50D07D27-6BF6-427B-9162-27B4F6D59BAC}" type="parTrans" cxnId="{8F645067-8A39-41E6-AF12-35180DC5976B}">
      <dgm:prSet/>
      <dgm:spPr/>
      <dgm:t>
        <a:bodyPr/>
        <a:lstStyle/>
        <a:p>
          <a:endParaRPr lang="uk-UA" sz="1200" b="1"/>
        </a:p>
      </dgm:t>
    </dgm:pt>
    <dgm:pt modelId="{219806A9-CD7E-4CA5-8F7A-B8783BFBEA00}" type="sibTrans" cxnId="{8F645067-8A39-41E6-AF12-35180DC5976B}">
      <dgm:prSet/>
      <dgm:spPr/>
      <dgm:t>
        <a:bodyPr/>
        <a:lstStyle/>
        <a:p>
          <a:endParaRPr lang="uk-UA" sz="1200" b="1"/>
        </a:p>
      </dgm:t>
    </dgm:pt>
    <dgm:pt modelId="{41919694-24CC-45EC-974D-24AE6343EE6D}">
      <dgm:prSet phldrT="[Текст]" custT="1"/>
      <dgm:spPr/>
      <dgm:t>
        <a:bodyPr/>
        <a:lstStyle/>
        <a:p>
          <a:r>
            <a:rPr lang="uk-UA" sz="1200" b="1" dirty="0" smtClean="0"/>
            <a:t>Козацькі розваги – ІІІ місце</a:t>
          </a:r>
          <a:endParaRPr lang="uk-UA" sz="1200" b="1" dirty="0"/>
        </a:p>
      </dgm:t>
    </dgm:pt>
    <dgm:pt modelId="{FA6E5F16-78D8-4A78-A73B-3C94DDD34C5D}" type="parTrans" cxnId="{8E3D5461-3F90-4F37-9BFF-D4B33AFFB534}">
      <dgm:prSet/>
      <dgm:spPr/>
      <dgm:t>
        <a:bodyPr/>
        <a:lstStyle/>
        <a:p>
          <a:endParaRPr lang="uk-UA" sz="1200" b="1"/>
        </a:p>
      </dgm:t>
    </dgm:pt>
    <dgm:pt modelId="{31B33402-EE22-4F83-ACA3-F67C7C37F2E9}" type="sibTrans" cxnId="{8E3D5461-3F90-4F37-9BFF-D4B33AFFB534}">
      <dgm:prSet/>
      <dgm:spPr/>
      <dgm:t>
        <a:bodyPr/>
        <a:lstStyle/>
        <a:p>
          <a:endParaRPr lang="uk-UA" sz="1200" b="1"/>
        </a:p>
      </dgm:t>
    </dgm:pt>
    <dgm:pt modelId="{532779B1-1C9B-4B3A-98F0-6D13C55E55FE}">
      <dgm:prSet phldrT="[Текст]" custT="1"/>
      <dgm:spPr/>
      <dgm:t>
        <a:bodyPr/>
        <a:lstStyle/>
        <a:p>
          <a:r>
            <a:rPr lang="uk-UA" sz="1200" b="1" dirty="0" smtClean="0"/>
            <a:t>Старти надій – ІІ місце</a:t>
          </a:r>
          <a:endParaRPr lang="uk-UA" sz="1200" b="1" dirty="0"/>
        </a:p>
      </dgm:t>
    </dgm:pt>
    <dgm:pt modelId="{5663B428-1116-40E6-9491-984FDE5C03BE}" type="parTrans" cxnId="{5E7591DE-32AF-48A0-81FF-26FEBB490470}">
      <dgm:prSet/>
      <dgm:spPr/>
      <dgm:t>
        <a:bodyPr/>
        <a:lstStyle/>
        <a:p>
          <a:endParaRPr lang="uk-UA" sz="1200" b="1"/>
        </a:p>
      </dgm:t>
    </dgm:pt>
    <dgm:pt modelId="{CDFFF93B-4051-4C09-9315-9CA97C4C0D1B}" type="sibTrans" cxnId="{5E7591DE-32AF-48A0-81FF-26FEBB490470}">
      <dgm:prSet/>
      <dgm:spPr/>
      <dgm:t>
        <a:bodyPr/>
        <a:lstStyle/>
        <a:p>
          <a:endParaRPr lang="uk-UA" sz="1200" b="1"/>
        </a:p>
      </dgm:t>
    </dgm:pt>
    <dgm:pt modelId="{9179516F-A615-4CAF-A1A3-20490F096777}">
      <dgm:prSet phldrT="[Текст]" custT="1"/>
      <dgm:spPr/>
      <dgm:t>
        <a:bodyPr/>
        <a:lstStyle/>
        <a:p>
          <a:r>
            <a:rPr lang="uk-UA" sz="1200" b="1" dirty="0" smtClean="0"/>
            <a:t>Предметна олімпіада – ІІІ місце</a:t>
          </a:r>
          <a:endParaRPr lang="uk-UA" sz="1200" b="1" dirty="0"/>
        </a:p>
      </dgm:t>
    </dgm:pt>
    <dgm:pt modelId="{762E2A13-48EF-40D9-AA13-B2E7202A8C39}" type="parTrans" cxnId="{EB131C0E-98AB-4B8F-825C-C1874D6FF109}">
      <dgm:prSet/>
      <dgm:spPr/>
      <dgm:t>
        <a:bodyPr/>
        <a:lstStyle/>
        <a:p>
          <a:endParaRPr lang="uk-UA" sz="1200" b="1"/>
        </a:p>
      </dgm:t>
    </dgm:pt>
    <dgm:pt modelId="{E1145242-EC24-4CCC-96B5-FD8A2B65B459}" type="sibTrans" cxnId="{EB131C0E-98AB-4B8F-825C-C1874D6FF109}">
      <dgm:prSet/>
      <dgm:spPr/>
      <dgm:t>
        <a:bodyPr/>
        <a:lstStyle/>
        <a:p>
          <a:endParaRPr lang="uk-UA" sz="1200" b="1"/>
        </a:p>
      </dgm:t>
    </dgm:pt>
    <dgm:pt modelId="{724DD90E-F73C-4DC6-8585-E6DADBD7F79B}">
      <dgm:prSet phldrT="[Текст]" custT="1"/>
      <dgm:spPr/>
      <dgm:t>
        <a:bodyPr/>
        <a:lstStyle/>
        <a:p>
          <a:r>
            <a:rPr lang="uk-UA" sz="1200" b="1" dirty="0" smtClean="0"/>
            <a:t>«Спорт протягом життя – ІІ місце</a:t>
          </a:r>
          <a:endParaRPr lang="uk-UA" sz="1200" b="1" dirty="0"/>
        </a:p>
      </dgm:t>
    </dgm:pt>
    <dgm:pt modelId="{AF3823AD-CE4A-41A2-A33A-F52CDF9829A3}" type="parTrans" cxnId="{2DBD3365-E93F-42CB-815E-2977D22204F7}">
      <dgm:prSet/>
      <dgm:spPr/>
      <dgm:t>
        <a:bodyPr/>
        <a:lstStyle/>
        <a:p>
          <a:endParaRPr lang="uk-UA" sz="1200" b="1"/>
        </a:p>
      </dgm:t>
    </dgm:pt>
    <dgm:pt modelId="{BDD535A0-765B-4CD0-9071-B224A637B203}" type="sibTrans" cxnId="{2DBD3365-E93F-42CB-815E-2977D22204F7}">
      <dgm:prSet/>
      <dgm:spPr/>
      <dgm:t>
        <a:bodyPr/>
        <a:lstStyle/>
        <a:p>
          <a:endParaRPr lang="uk-UA" sz="1200" b="1"/>
        </a:p>
      </dgm:t>
    </dgm:pt>
    <dgm:pt modelId="{ED0012EE-B6AD-4D11-B2D9-8EE30216E085}" type="pres">
      <dgm:prSet presAssocID="{3DF5EF98-BE33-42FB-BA24-D3367E9924D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667FE9B-9C1D-4A32-9093-239E1F4868A5}" type="pres">
      <dgm:prSet presAssocID="{3DF5EF98-BE33-42FB-BA24-D3367E9924D4}" presName="radial" presStyleCnt="0">
        <dgm:presLayoutVars>
          <dgm:animLvl val="ctr"/>
        </dgm:presLayoutVars>
      </dgm:prSet>
      <dgm:spPr/>
      <dgm:t>
        <a:bodyPr/>
        <a:lstStyle/>
        <a:p>
          <a:endParaRPr lang="uk-UA"/>
        </a:p>
      </dgm:t>
    </dgm:pt>
    <dgm:pt modelId="{C09569EF-C0CB-4F7A-9C88-21294497E97B}" type="pres">
      <dgm:prSet presAssocID="{AB67806C-2713-4A5D-A1C1-E382F353C679}" presName="centerShape" presStyleLbl="vennNode1" presStyleIdx="0" presStyleCnt="11" custScaleX="85397" custScaleY="66420"/>
      <dgm:spPr/>
      <dgm:t>
        <a:bodyPr/>
        <a:lstStyle/>
        <a:p>
          <a:endParaRPr lang="uk-UA"/>
        </a:p>
      </dgm:t>
    </dgm:pt>
    <dgm:pt modelId="{C94A2C27-9A4D-4DF2-AF7E-8A2AE7FBABC9}" type="pres">
      <dgm:prSet presAssocID="{4F1EED6F-FA9E-4DD1-B752-BD76022E4CAA}" presName="node" presStyleLbl="vennNode1" presStyleIdx="1" presStyleCnt="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BC1A4ED-0BA2-4C52-B3FF-4DF83DE90A0F}" type="pres">
      <dgm:prSet presAssocID="{533A72B4-73EB-4E5D-BB4E-7FAD6F0D6161}" presName="node" presStyleLbl="vennNode1" presStyleIdx="2" presStyleCnt="11" custScaleX="11680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284D813-FFFC-4410-87AA-A5B63B6ACDD8}" type="pres">
      <dgm:prSet presAssocID="{7C865324-85D7-4D20-91B0-393217B2D1D6}" presName="node" presStyleLbl="vennNode1" presStyleIdx="3" presStyleCnt="11" custScaleX="11923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662C1F8-7EC3-4DED-A523-B36C71E3CDBF}" type="pres">
      <dgm:prSet presAssocID="{EBD9D7E3-2480-4E1B-AAAA-EF8798DCF388}" presName="node" presStyleLbl="vennNode1" presStyleIdx="4" presStyleCnt="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1094EAB-82AC-4572-BE28-4E946F6F01D9}" type="pres">
      <dgm:prSet presAssocID="{2444CE97-5C7A-43EA-A18E-7784FCA5D74D}" presName="node" presStyleLbl="vennNode1" presStyleIdx="5" presStyleCnt="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F557040-53B4-4129-998B-4A4252E340C7}" type="pres">
      <dgm:prSet presAssocID="{41919694-24CC-45EC-974D-24AE6343EE6D}" presName="node" presStyleLbl="vennNode1" presStyleIdx="6" presStyleCnt="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F327CF1-6D00-4341-8A49-A8A746CC92AC}" type="pres">
      <dgm:prSet presAssocID="{532779B1-1C9B-4B3A-98F0-6D13C55E55FE}" presName="node" presStyleLbl="vennNode1" presStyleIdx="7" presStyleCnt="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AF171DB-972D-4CE9-AA39-CE2CF59031E7}" type="pres">
      <dgm:prSet presAssocID="{9179516F-A615-4CAF-A1A3-20490F096777}" presName="node" presStyleLbl="vennNode1" presStyleIdx="8" presStyleCnt="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315B695-1E1B-440F-BA88-7F2762FA90AC}" type="pres">
      <dgm:prSet presAssocID="{724DD90E-F73C-4DC6-8585-E6DADBD7F79B}" presName="node" presStyleLbl="vennNode1" presStyleIdx="9" presStyleCnt="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15A1384-FB3E-46B4-A8EC-4F4F2612DEE6}" type="pres">
      <dgm:prSet presAssocID="{5C10AFC5-475B-4946-9D3E-1AB7323A53DF}" presName="node" presStyleLbl="vennNode1" presStyleIdx="10" presStyleCnt="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0DB4E63-63B4-4FA7-BE5F-8201DFF8E255}" type="presOf" srcId="{532779B1-1C9B-4B3A-98F0-6D13C55E55FE}" destId="{FF327CF1-6D00-4341-8A49-A8A746CC92AC}" srcOrd="0" destOrd="0" presId="urn:microsoft.com/office/officeart/2005/8/layout/radial3"/>
    <dgm:cxn modelId="{CCCE6F24-C07A-42DF-9640-8AE778846E76}" srcId="{0443DC44-E898-48D7-96E7-9E6D177D5390}" destId="{9B1E5BA1-5518-41AA-A786-6E138D5F0172}" srcOrd="1" destOrd="0" parTransId="{F60AA68D-FCFC-4BAF-9AA3-DE3FD017FDDB}" sibTransId="{10CD2910-568F-4782-AA05-7B8F142161CA}"/>
    <dgm:cxn modelId="{C8753382-F9A0-4A5B-B95E-626B03CB4A7D}" srcId="{AB67806C-2713-4A5D-A1C1-E382F353C679}" destId="{4F1EED6F-FA9E-4DD1-B752-BD76022E4CAA}" srcOrd="0" destOrd="0" parTransId="{2B226155-9669-4720-AE72-0004EA16958A}" sibTransId="{D1878CAE-8670-4F61-A498-230BEBEA13A4}"/>
    <dgm:cxn modelId="{8E3D5461-3F90-4F37-9BFF-D4B33AFFB534}" srcId="{AB67806C-2713-4A5D-A1C1-E382F353C679}" destId="{41919694-24CC-45EC-974D-24AE6343EE6D}" srcOrd="5" destOrd="0" parTransId="{FA6E5F16-78D8-4A78-A73B-3C94DDD34C5D}" sibTransId="{31B33402-EE22-4F83-ACA3-F67C7C37F2E9}"/>
    <dgm:cxn modelId="{FD58CF5C-2EE1-4AB1-B768-5B0D4684B074}" type="presOf" srcId="{4F1EED6F-FA9E-4DD1-B752-BD76022E4CAA}" destId="{C94A2C27-9A4D-4DF2-AF7E-8A2AE7FBABC9}" srcOrd="0" destOrd="0" presId="urn:microsoft.com/office/officeart/2005/8/layout/radial3"/>
    <dgm:cxn modelId="{EB131C0E-98AB-4B8F-825C-C1874D6FF109}" srcId="{AB67806C-2713-4A5D-A1C1-E382F353C679}" destId="{9179516F-A615-4CAF-A1A3-20490F096777}" srcOrd="7" destOrd="0" parTransId="{762E2A13-48EF-40D9-AA13-B2E7202A8C39}" sibTransId="{E1145242-EC24-4CCC-96B5-FD8A2B65B459}"/>
    <dgm:cxn modelId="{3BD0C976-21CC-443C-A42E-0EF176567603}" type="presOf" srcId="{533A72B4-73EB-4E5D-BB4E-7FAD6F0D6161}" destId="{3BC1A4ED-0BA2-4C52-B3FF-4DF83DE90A0F}" srcOrd="0" destOrd="0" presId="urn:microsoft.com/office/officeart/2005/8/layout/radial3"/>
    <dgm:cxn modelId="{AB840F25-001B-4FA8-8870-03E19C83B484}" type="presOf" srcId="{9179516F-A615-4CAF-A1A3-20490F096777}" destId="{2AF171DB-972D-4CE9-AA39-CE2CF59031E7}" srcOrd="0" destOrd="0" presId="urn:microsoft.com/office/officeart/2005/8/layout/radial3"/>
    <dgm:cxn modelId="{1A2C7652-DF25-4F44-A178-5FF952702D78}" srcId="{3DF5EF98-BE33-42FB-BA24-D3367E9924D4}" destId="{0443DC44-E898-48D7-96E7-9E6D177D5390}" srcOrd="1" destOrd="0" parTransId="{256183E9-2821-44A9-8517-61AB94304265}" sibTransId="{9BFC79C0-E9E6-416F-9B24-ED247219207F}"/>
    <dgm:cxn modelId="{1F93C84B-422E-4CC1-8338-612A84BF2F6C}" srcId="{3DF5EF98-BE33-42FB-BA24-D3367E9924D4}" destId="{AB67806C-2713-4A5D-A1C1-E382F353C679}" srcOrd="0" destOrd="0" parTransId="{04D56141-01A8-4CBD-B27D-115E339EEDE5}" sibTransId="{FB405923-77D6-4465-9DF7-B51EDAEC97FD}"/>
    <dgm:cxn modelId="{6F7E12B3-F3E7-4FF2-B5EA-CC7FAF1F00AE}" type="presOf" srcId="{7C865324-85D7-4D20-91B0-393217B2D1D6}" destId="{A284D813-FFFC-4410-87AA-A5B63B6ACDD8}" srcOrd="0" destOrd="0" presId="urn:microsoft.com/office/officeart/2005/8/layout/radial3"/>
    <dgm:cxn modelId="{2DBD3365-E93F-42CB-815E-2977D22204F7}" srcId="{AB67806C-2713-4A5D-A1C1-E382F353C679}" destId="{724DD90E-F73C-4DC6-8585-E6DADBD7F79B}" srcOrd="8" destOrd="0" parTransId="{AF3823AD-CE4A-41A2-A33A-F52CDF9829A3}" sibTransId="{BDD535A0-765B-4CD0-9071-B224A637B203}"/>
    <dgm:cxn modelId="{56DFD1F7-8582-470B-B696-D468D70E0998}" srcId="{AB67806C-2713-4A5D-A1C1-E382F353C679}" destId="{5C10AFC5-475B-4946-9D3E-1AB7323A53DF}" srcOrd="9" destOrd="0" parTransId="{87120B06-B040-4590-98C9-4EA32B228F95}" sibTransId="{8E207B7D-2EF5-435D-B3F6-7DF299C1009C}"/>
    <dgm:cxn modelId="{9B9DDB95-9D27-4568-A183-1431AA4A1227}" type="presOf" srcId="{5C10AFC5-475B-4946-9D3E-1AB7323A53DF}" destId="{015A1384-FB3E-46B4-A8EC-4F4F2612DEE6}" srcOrd="0" destOrd="0" presId="urn:microsoft.com/office/officeart/2005/8/layout/radial3"/>
    <dgm:cxn modelId="{A054CDFE-DBBC-4823-A24C-AE2FDEB4E8D7}" srcId="{AB67806C-2713-4A5D-A1C1-E382F353C679}" destId="{EBD9D7E3-2480-4E1B-AAAA-EF8798DCF388}" srcOrd="3" destOrd="0" parTransId="{605EBF63-2CF4-464D-9DD4-45843ACBE70B}" sibTransId="{A2E16869-35F9-4950-A720-2D990B2A1FAF}"/>
    <dgm:cxn modelId="{4B670DA5-263F-4DBB-A11F-333CC7256E26}" type="presOf" srcId="{3DF5EF98-BE33-42FB-BA24-D3367E9924D4}" destId="{ED0012EE-B6AD-4D11-B2D9-8EE30216E085}" srcOrd="0" destOrd="0" presId="urn:microsoft.com/office/officeart/2005/8/layout/radial3"/>
    <dgm:cxn modelId="{743F3643-9906-4DF3-816B-4A69D9141634}" srcId="{AB67806C-2713-4A5D-A1C1-E382F353C679}" destId="{7C865324-85D7-4D20-91B0-393217B2D1D6}" srcOrd="2" destOrd="0" parTransId="{08009B2D-E38D-4651-9A12-5114F4A75C72}" sibTransId="{063251D3-74E1-45D3-AAA1-05A76558AF45}"/>
    <dgm:cxn modelId="{8F645067-8A39-41E6-AF12-35180DC5976B}" srcId="{AB67806C-2713-4A5D-A1C1-E382F353C679}" destId="{2444CE97-5C7A-43EA-A18E-7784FCA5D74D}" srcOrd="4" destOrd="0" parTransId="{50D07D27-6BF6-427B-9162-27B4F6D59BAC}" sibTransId="{219806A9-CD7E-4CA5-8F7A-B8783BFBEA00}"/>
    <dgm:cxn modelId="{07EF3D09-D8B0-43FE-8F9F-0AD44F05178C}" type="presOf" srcId="{EBD9D7E3-2480-4E1B-AAAA-EF8798DCF388}" destId="{F662C1F8-7EC3-4DED-A523-B36C71E3CDBF}" srcOrd="0" destOrd="0" presId="urn:microsoft.com/office/officeart/2005/8/layout/radial3"/>
    <dgm:cxn modelId="{AEA23FDC-48D0-4DD5-A6B3-083D0F934D14}" type="presOf" srcId="{AB67806C-2713-4A5D-A1C1-E382F353C679}" destId="{C09569EF-C0CB-4F7A-9C88-21294497E97B}" srcOrd="0" destOrd="0" presId="urn:microsoft.com/office/officeart/2005/8/layout/radial3"/>
    <dgm:cxn modelId="{9AE4E51F-7B63-4E11-9A31-759D229A1326}" type="presOf" srcId="{724DD90E-F73C-4DC6-8585-E6DADBD7F79B}" destId="{C315B695-1E1B-440F-BA88-7F2762FA90AC}" srcOrd="0" destOrd="0" presId="urn:microsoft.com/office/officeart/2005/8/layout/radial3"/>
    <dgm:cxn modelId="{0411B3D2-A4D3-45D5-9DEF-853F4A437CAE}" type="presOf" srcId="{41919694-24CC-45EC-974D-24AE6343EE6D}" destId="{9F557040-53B4-4129-998B-4A4252E340C7}" srcOrd="0" destOrd="0" presId="urn:microsoft.com/office/officeart/2005/8/layout/radial3"/>
    <dgm:cxn modelId="{E5588AAA-EE01-4BDF-A67D-66C43863FDCD}" srcId="{AB67806C-2713-4A5D-A1C1-E382F353C679}" destId="{533A72B4-73EB-4E5D-BB4E-7FAD6F0D6161}" srcOrd="1" destOrd="0" parTransId="{121EC60E-BD03-42EB-AA2E-CDCE0CFB2DB9}" sibTransId="{64317EFF-664B-4BF0-9BBA-F7E9EC40CCC1}"/>
    <dgm:cxn modelId="{5E7591DE-32AF-48A0-81FF-26FEBB490470}" srcId="{AB67806C-2713-4A5D-A1C1-E382F353C679}" destId="{532779B1-1C9B-4B3A-98F0-6D13C55E55FE}" srcOrd="6" destOrd="0" parTransId="{5663B428-1116-40E6-9491-984FDE5C03BE}" sibTransId="{CDFFF93B-4051-4C09-9315-9CA97C4C0D1B}"/>
    <dgm:cxn modelId="{7AC490D1-C0B0-4347-8D5F-D8712B5F9F41}" srcId="{0443DC44-E898-48D7-96E7-9E6D177D5390}" destId="{4B52DC74-30DA-4114-BB2C-FBC6377F473F}" srcOrd="0" destOrd="0" parTransId="{F452371F-6C52-4742-994E-952FC32CEE87}" sibTransId="{29598542-EA11-4889-A8C9-E442B6DDD993}"/>
    <dgm:cxn modelId="{A8B57ED5-0064-47B2-980A-A6529A136859}" type="presOf" srcId="{2444CE97-5C7A-43EA-A18E-7784FCA5D74D}" destId="{61094EAB-82AC-4572-BE28-4E946F6F01D9}" srcOrd="0" destOrd="0" presId="urn:microsoft.com/office/officeart/2005/8/layout/radial3"/>
    <dgm:cxn modelId="{F24A7DAB-9EBC-4983-9115-A87C61557442}" type="presParOf" srcId="{ED0012EE-B6AD-4D11-B2D9-8EE30216E085}" destId="{C667FE9B-9C1D-4A32-9093-239E1F4868A5}" srcOrd="0" destOrd="0" presId="urn:microsoft.com/office/officeart/2005/8/layout/radial3"/>
    <dgm:cxn modelId="{FFD5561F-165B-4FC0-887D-70AD5EDFA0D0}" type="presParOf" srcId="{C667FE9B-9C1D-4A32-9093-239E1F4868A5}" destId="{C09569EF-C0CB-4F7A-9C88-21294497E97B}" srcOrd="0" destOrd="0" presId="urn:microsoft.com/office/officeart/2005/8/layout/radial3"/>
    <dgm:cxn modelId="{A5985B31-9868-4E1D-B591-346D803DD862}" type="presParOf" srcId="{C667FE9B-9C1D-4A32-9093-239E1F4868A5}" destId="{C94A2C27-9A4D-4DF2-AF7E-8A2AE7FBABC9}" srcOrd="1" destOrd="0" presId="urn:microsoft.com/office/officeart/2005/8/layout/radial3"/>
    <dgm:cxn modelId="{8230F3EA-DD26-4DBF-A9B1-A95F703F34C3}" type="presParOf" srcId="{C667FE9B-9C1D-4A32-9093-239E1F4868A5}" destId="{3BC1A4ED-0BA2-4C52-B3FF-4DF83DE90A0F}" srcOrd="2" destOrd="0" presId="urn:microsoft.com/office/officeart/2005/8/layout/radial3"/>
    <dgm:cxn modelId="{1D4E3B90-0D3B-4C05-A0A8-B8EFEAD231F8}" type="presParOf" srcId="{C667FE9B-9C1D-4A32-9093-239E1F4868A5}" destId="{A284D813-FFFC-4410-87AA-A5B63B6ACDD8}" srcOrd="3" destOrd="0" presId="urn:microsoft.com/office/officeart/2005/8/layout/radial3"/>
    <dgm:cxn modelId="{67C86CA3-4B00-4237-970A-F4385A4F2E39}" type="presParOf" srcId="{C667FE9B-9C1D-4A32-9093-239E1F4868A5}" destId="{F662C1F8-7EC3-4DED-A523-B36C71E3CDBF}" srcOrd="4" destOrd="0" presId="urn:microsoft.com/office/officeart/2005/8/layout/radial3"/>
    <dgm:cxn modelId="{F50195E0-BEA2-4D57-AD3E-79BDC85EFF96}" type="presParOf" srcId="{C667FE9B-9C1D-4A32-9093-239E1F4868A5}" destId="{61094EAB-82AC-4572-BE28-4E946F6F01D9}" srcOrd="5" destOrd="0" presId="urn:microsoft.com/office/officeart/2005/8/layout/radial3"/>
    <dgm:cxn modelId="{44636408-B8C5-4DD7-B1B4-DDDABDE88323}" type="presParOf" srcId="{C667FE9B-9C1D-4A32-9093-239E1F4868A5}" destId="{9F557040-53B4-4129-998B-4A4252E340C7}" srcOrd="6" destOrd="0" presId="urn:microsoft.com/office/officeart/2005/8/layout/radial3"/>
    <dgm:cxn modelId="{561E4852-B4AE-464A-A753-EE912DC06FE9}" type="presParOf" srcId="{C667FE9B-9C1D-4A32-9093-239E1F4868A5}" destId="{FF327CF1-6D00-4341-8A49-A8A746CC92AC}" srcOrd="7" destOrd="0" presId="urn:microsoft.com/office/officeart/2005/8/layout/radial3"/>
    <dgm:cxn modelId="{9233CFE2-74AF-4D31-8A25-A573316C2AE8}" type="presParOf" srcId="{C667FE9B-9C1D-4A32-9093-239E1F4868A5}" destId="{2AF171DB-972D-4CE9-AA39-CE2CF59031E7}" srcOrd="8" destOrd="0" presId="urn:microsoft.com/office/officeart/2005/8/layout/radial3"/>
    <dgm:cxn modelId="{3D603F29-8698-485E-B866-6AA2CE2322FC}" type="presParOf" srcId="{C667FE9B-9C1D-4A32-9093-239E1F4868A5}" destId="{C315B695-1E1B-440F-BA88-7F2762FA90AC}" srcOrd="9" destOrd="0" presId="urn:microsoft.com/office/officeart/2005/8/layout/radial3"/>
    <dgm:cxn modelId="{4CD0434D-A07F-44B4-9FE6-BC9C05402470}" type="presParOf" srcId="{C667FE9B-9C1D-4A32-9093-239E1F4868A5}" destId="{015A1384-FB3E-46B4-A8EC-4F4F2612DEE6}" srcOrd="1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B3F6CF-8D29-471B-8D6E-4CF610092EDD}" type="doc">
      <dgm:prSet loTypeId="urn:microsoft.com/office/officeart/2005/8/layout/list1" loCatId="list" qsTypeId="urn:microsoft.com/office/officeart/2005/8/quickstyle/3d2" qsCatId="3D" csTypeId="urn:microsoft.com/office/officeart/2005/8/colors/accent1_2#2" csCatId="accent1" phldr="1"/>
      <dgm:spPr/>
      <dgm:t>
        <a:bodyPr/>
        <a:lstStyle/>
        <a:p>
          <a:endParaRPr lang="uk-UA"/>
        </a:p>
      </dgm:t>
    </dgm:pt>
    <dgm:pt modelId="{BDE9FDD0-BD38-46B3-A186-7D4B1067BD2D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uk-UA" sz="1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Демократизація</a:t>
          </a:r>
          <a:endParaRPr lang="uk-UA" sz="14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FCF453A-59A5-45E5-991C-27F18958C2F6}" type="parTrans" cxnId="{BBF4624B-12F2-4CCD-844B-D66F70CDF56C}">
      <dgm:prSet/>
      <dgm:spPr/>
      <dgm:t>
        <a:bodyPr/>
        <a:lstStyle/>
        <a:p>
          <a:endParaRPr lang="uk-UA"/>
        </a:p>
      </dgm:t>
    </dgm:pt>
    <dgm:pt modelId="{2FA4EAB1-7116-4AB5-9BD2-376FF0E2D35C}" type="sibTrans" cxnId="{BBF4624B-12F2-4CCD-844B-D66F70CDF56C}">
      <dgm:prSet/>
      <dgm:spPr/>
      <dgm:t>
        <a:bodyPr/>
        <a:lstStyle/>
        <a:p>
          <a:endParaRPr lang="uk-UA"/>
        </a:p>
      </dgm:t>
    </dgm:pt>
    <dgm:pt modelId="{E8ECED56-1A53-4DD3-8DF4-67CF24C98673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uk-UA" sz="1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Партнерство</a:t>
          </a:r>
          <a:r>
            <a:rPr lang="uk-UA" sz="1300" dirty="0" smtClean="0"/>
            <a:t> </a:t>
          </a:r>
          <a:endParaRPr lang="uk-UA" sz="1300" dirty="0"/>
        </a:p>
      </dgm:t>
    </dgm:pt>
    <dgm:pt modelId="{11755E9B-EB32-4733-80A6-07AFFFC8FD35}" type="parTrans" cxnId="{5A99405F-EADA-4311-B40E-5F8184B6CADE}">
      <dgm:prSet/>
      <dgm:spPr/>
      <dgm:t>
        <a:bodyPr/>
        <a:lstStyle/>
        <a:p>
          <a:endParaRPr lang="uk-UA"/>
        </a:p>
      </dgm:t>
    </dgm:pt>
    <dgm:pt modelId="{39B4B9A5-F9B0-484D-A27E-3B9234A5FD6C}" type="sibTrans" cxnId="{5A99405F-EADA-4311-B40E-5F8184B6CADE}">
      <dgm:prSet/>
      <dgm:spPr/>
      <dgm:t>
        <a:bodyPr/>
        <a:lstStyle/>
        <a:p>
          <a:endParaRPr lang="uk-UA"/>
        </a:p>
      </dgm:t>
    </dgm:pt>
    <dgm:pt modelId="{2E516887-A613-4201-9166-0EBEDF4BEE47}">
      <dgm:prSet phldrT="[Текст]" custT="1"/>
      <dgm:spPr>
        <a:solidFill>
          <a:srgbClr val="00B0F0"/>
        </a:solidFill>
      </dgm:spPr>
      <dgm:t>
        <a:bodyPr/>
        <a:lstStyle/>
        <a:p>
          <a:pPr algn="ctr"/>
          <a:r>
            <a:rPr lang="uk-UA" sz="1400" b="1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Волонтерство</a:t>
          </a:r>
          <a:endParaRPr lang="uk-UA" sz="14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7FA7824-CDE6-4144-B908-56E2C6D4E3C2}" type="parTrans" cxnId="{EAFEDBE7-0211-48DA-84BE-5C8E061E742E}">
      <dgm:prSet/>
      <dgm:spPr/>
      <dgm:t>
        <a:bodyPr/>
        <a:lstStyle/>
        <a:p>
          <a:endParaRPr lang="uk-UA"/>
        </a:p>
      </dgm:t>
    </dgm:pt>
    <dgm:pt modelId="{7898E5FB-A437-489A-AD67-70454EFC22A1}" type="sibTrans" cxnId="{EAFEDBE7-0211-48DA-84BE-5C8E061E742E}">
      <dgm:prSet/>
      <dgm:spPr/>
      <dgm:t>
        <a:bodyPr/>
        <a:lstStyle/>
        <a:p>
          <a:endParaRPr lang="uk-UA"/>
        </a:p>
      </dgm:t>
    </dgm:pt>
    <dgm:pt modelId="{15804D38-48E1-42B0-A1AA-2D0C06F7A26E}">
      <dgm:prSet phldrT="[Текст]" custT="1"/>
      <dgm:spPr>
        <a:solidFill>
          <a:srgbClr val="7030A0"/>
        </a:solidFill>
      </dgm:spPr>
      <dgm:t>
        <a:bodyPr/>
        <a:lstStyle/>
        <a:p>
          <a:pPr algn="ctr"/>
          <a:r>
            <a:rPr lang="uk-UA" sz="1050" b="1" dirty="0" smtClean="0">
              <a:solidFill>
                <a:schemeClr val="bg1"/>
              </a:solidFill>
            </a:rPr>
            <a:t>Соціально-психологічний </a:t>
          </a:r>
        </a:p>
        <a:p>
          <a:pPr algn="ctr"/>
          <a:r>
            <a:rPr lang="uk-UA" sz="1050" b="1" dirty="0" smtClean="0">
              <a:solidFill>
                <a:schemeClr val="bg1"/>
              </a:solidFill>
            </a:rPr>
            <a:t>супровід, Центр захисту дитини</a:t>
          </a:r>
          <a:endParaRPr lang="uk-UA" sz="1050" b="1" dirty="0">
            <a:solidFill>
              <a:schemeClr val="bg1"/>
            </a:solidFill>
          </a:endParaRPr>
        </a:p>
      </dgm:t>
    </dgm:pt>
    <dgm:pt modelId="{21D553E1-6563-4A16-930D-2F70F15DE904}" type="parTrans" cxnId="{C4403D81-E11F-46DC-AF03-E97672583ED7}">
      <dgm:prSet/>
      <dgm:spPr/>
      <dgm:t>
        <a:bodyPr/>
        <a:lstStyle/>
        <a:p>
          <a:endParaRPr lang="uk-UA"/>
        </a:p>
      </dgm:t>
    </dgm:pt>
    <dgm:pt modelId="{82347809-6603-4E7E-94D2-9977D56A6CA6}" type="sibTrans" cxnId="{C4403D81-E11F-46DC-AF03-E97672583ED7}">
      <dgm:prSet/>
      <dgm:spPr/>
      <dgm:t>
        <a:bodyPr/>
        <a:lstStyle/>
        <a:p>
          <a:endParaRPr lang="uk-UA"/>
        </a:p>
      </dgm:t>
    </dgm:pt>
    <dgm:pt modelId="{0EE10E50-F373-4C75-98CD-2486835942A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/>
        </a:sp3d>
      </dgm:spPr>
      <dgm:t>
        <a:bodyPr/>
        <a:lstStyle/>
        <a:p>
          <a:pPr algn="ctr"/>
          <a:r>
            <a:rPr lang="uk-UA" sz="1400" b="1" dirty="0" smtClean="0">
              <a:solidFill>
                <a:schemeClr val="tx1"/>
              </a:solidFill>
            </a:rPr>
            <a:t>Медична  та правоохоронна служби</a:t>
          </a:r>
          <a:endParaRPr lang="uk-UA" sz="1400" b="1" dirty="0">
            <a:solidFill>
              <a:schemeClr val="tx1"/>
            </a:solidFill>
          </a:endParaRPr>
        </a:p>
      </dgm:t>
    </dgm:pt>
    <dgm:pt modelId="{FF99CC3F-6388-4ADA-A311-F768CDD3B4D9}" type="parTrans" cxnId="{1EF6E941-8762-498D-9A2C-374D1DF272D8}">
      <dgm:prSet/>
      <dgm:spPr/>
      <dgm:t>
        <a:bodyPr/>
        <a:lstStyle/>
        <a:p>
          <a:endParaRPr lang="uk-UA"/>
        </a:p>
      </dgm:t>
    </dgm:pt>
    <dgm:pt modelId="{EC84A2ED-F6D4-4A56-BF7D-23D0373D5195}" type="sibTrans" cxnId="{1EF6E941-8762-498D-9A2C-374D1DF272D8}">
      <dgm:prSet/>
      <dgm:spPr/>
      <dgm:t>
        <a:bodyPr/>
        <a:lstStyle/>
        <a:p>
          <a:endParaRPr lang="uk-UA"/>
        </a:p>
      </dgm:t>
    </dgm:pt>
    <dgm:pt modelId="{D89466B2-EEB3-4EE7-ABC8-56319D645B26}">
      <dgm:prSet phldrT="[Текст]" custT="1"/>
      <dgm:spPr>
        <a:solidFill>
          <a:srgbClr val="00B050"/>
        </a:solidFill>
      </dgm:spPr>
      <dgm:t>
        <a:bodyPr/>
        <a:lstStyle/>
        <a:p>
          <a:pPr algn="ctr"/>
          <a:r>
            <a:rPr lang="uk-UA" sz="1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Проектна діяльність</a:t>
          </a:r>
          <a:endParaRPr lang="uk-UA" sz="14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E362679-C11E-4317-A309-6C0640904BB0}" type="parTrans" cxnId="{698A1767-64F0-4EB3-BEE4-F5E321693D03}">
      <dgm:prSet/>
      <dgm:spPr/>
      <dgm:t>
        <a:bodyPr/>
        <a:lstStyle/>
        <a:p>
          <a:endParaRPr lang="uk-UA"/>
        </a:p>
      </dgm:t>
    </dgm:pt>
    <dgm:pt modelId="{925994BD-D59C-4A03-92BC-4F08C77E7DC2}" type="sibTrans" cxnId="{698A1767-64F0-4EB3-BEE4-F5E321693D03}">
      <dgm:prSet/>
      <dgm:spPr/>
      <dgm:t>
        <a:bodyPr/>
        <a:lstStyle/>
        <a:p>
          <a:endParaRPr lang="uk-UA"/>
        </a:p>
      </dgm:t>
    </dgm:pt>
    <dgm:pt modelId="{3FFF59C4-E3C9-4F08-B536-87EBD7C5BD7E}" type="pres">
      <dgm:prSet presAssocID="{76B3F6CF-8D29-471B-8D6E-4CF610092ED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8C517EE-8C7B-4FFA-AD5B-B6D9E36A46FA}" type="pres">
      <dgm:prSet presAssocID="{BDE9FDD0-BD38-46B3-A186-7D4B1067BD2D}" presName="parentLin" presStyleCnt="0"/>
      <dgm:spPr/>
    </dgm:pt>
    <dgm:pt modelId="{894141DB-84D8-4897-B88A-96838AB5B02D}" type="pres">
      <dgm:prSet presAssocID="{BDE9FDD0-BD38-46B3-A186-7D4B1067BD2D}" presName="parentLeftMargin" presStyleLbl="node1" presStyleIdx="0" presStyleCnt="6"/>
      <dgm:spPr/>
      <dgm:t>
        <a:bodyPr/>
        <a:lstStyle/>
        <a:p>
          <a:endParaRPr lang="uk-UA"/>
        </a:p>
      </dgm:t>
    </dgm:pt>
    <dgm:pt modelId="{37DE860D-B09D-43E0-997D-0769289FED52}" type="pres">
      <dgm:prSet presAssocID="{BDE9FDD0-BD38-46B3-A186-7D4B1067BD2D}" presName="parentText" presStyleLbl="node1" presStyleIdx="0" presStyleCnt="6" custScaleX="120408" custScaleY="16307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83F987-9EC1-428B-A39D-3DE522D436E4}" type="pres">
      <dgm:prSet presAssocID="{BDE9FDD0-BD38-46B3-A186-7D4B1067BD2D}" presName="negativeSpace" presStyleCnt="0"/>
      <dgm:spPr/>
    </dgm:pt>
    <dgm:pt modelId="{2B6944D4-D308-444E-BE92-1A923A0BDE79}" type="pres">
      <dgm:prSet presAssocID="{BDE9FDD0-BD38-46B3-A186-7D4B1067BD2D}" presName="childText" presStyleLbl="conFgAcc1" presStyleIdx="0" presStyleCnt="6">
        <dgm:presLayoutVars>
          <dgm:bulletEnabled val="1"/>
        </dgm:presLayoutVars>
      </dgm:prSet>
      <dgm:spPr/>
    </dgm:pt>
    <dgm:pt modelId="{CECB875B-0156-4E9A-B651-DD4EE966647D}" type="pres">
      <dgm:prSet presAssocID="{2FA4EAB1-7116-4AB5-9BD2-376FF0E2D35C}" presName="spaceBetweenRectangles" presStyleCnt="0"/>
      <dgm:spPr/>
    </dgm:pt>
    <dgm:pt modelId="{BBFF27F7-634A-40C9-84A7-356CAB4E19D3}" type="pres">
      <dgm:prSet presAssocID="{E8ECED56-1A53-4DD3-8DF4-67CF24C98673}" presName="parentLin" presStyleCnt="0"/>
      <dgm:spPr/>
    </dgm:pt>
    <dgm:pt modelId="{A9A1EBD8-4B97-49BF-B36E-7D2F3ACC4D6B}" type="pres">
      <dgm:prSet presAssocID="{E8ECED56-1A53-4DD3-8DF4-67CF24C98673}" presName="parentLeftMargin" presStyleLbl="node1" presStyleIdx="0" presStyleCnt="6"/>
      <dgm:spPr/>
      <dgm:t>
        <a:bodyPr/>
        <a:lstStyle/>
        <a:p>
          <a:endParaRPr lang="uk-UA"/>
        </a:p>
      </dgm:t>
    </dgm:pt>
    <dgm:pt modelId="{C0977C92-CA0E-410B-A1BA-62C97CE3A4CB}" type="pres">
      <dgm:prSet presAssocID="{E8ECED56-1A53-4DD3-8DF4-67CF24C98673}" presName="parentText" presStyleLbl="node1" presStyleIdx="1" presStyleCnt="6" custScaleX="116484" custScaleY="14636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EB3092A-8366-4F2E-89AD-C9C928E30AC5}" type="pres">
      <dgm:prSet presAssocID="{E8ECED56-1A53-4DD3-8DF4-67CF24C98673}" presName="negativeSpace" presStyleCnt="0"/>
      <dgm:spPr/>
    </dgm:pt>
    <dgm:pt modelId="{6AA82BFB-4509-45B4-A2B4-5EF6F1BCE22B}" type="pres">
      <dgm:prSet presAssocID="{E8ECED56-1A53-4DD3-8DF4-67CF24C98673}" presName="childText" presStyleLbl="conFgAcc1" presStyleIdx="1" presStyleCnt="6">
        <dgm:presLayoutVars>
          <dgm:bulletEnabled val="1"/>
        </dgm:presLayoutVars>
      </dgm:prSet>
      <dgm:spPr/>
    </dgm:pt>
    <dgm:pt modelId="{C8F45505-5DFD-4FD9-BA75-61372E2429AC}" type="pres">
      <dgm:prSet presAssocID="{39B4B9A5-F9B0-484D-A27E-3B9234A5FD6C}" presName="spaceBetweenRectangles" presStyleCnt="0"/>
      <dgm:spPr/>
    </dgm:pt>
    <dgm:pt modelId="{DFA8737D-1493-41E2-A57A-BEECC4E866FA}" type="pres">
      <dgm:prSet presAssocID="{2E516887-A613-4201-9166-0EBEDF4BEE47}" presName="parentLin" presStyleCnt="0"/>
      <dgm:spPr/>
    </dgm:pt>
    <dgm:pt modelId="{02B4A467-B270-4E6F-B548-16034DD18269}" type="pres">
      <dgm:prSet presAssocID="{2E516887-A613-4201-9166-0EBEDF4BEE47}" presName="parentLeftMargin" presStyleLbl="node1" presStyleIdx="1" presStyleCnt="6"/>
      <dgm:spPr/>
      <dgm:t>
        <a:bodyPr/>
        <a:lstStyle/>
        <a:p>
          <a:endParaRPr lang="uk-UA"/>
        </a:p>
      </dgm:t>
    </dgm:pt>
    <dgm:pt modelId="{8250BB64-87AA-4F02-BB0D-9D2C63155F90}" type="pres">
      <dgm:prSet presAssocID="{2E516887-A613-4201-9166-0EBEDF4BEE47}" presName="parentText" presStyleLbl="node1" presStyleIdx="2" presStyleCnt="6" custScaleX="110204" custScaleY="13839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B6270A7-6AD9-4DCA-883B-9BD04AEB8659}" type="pres">
      <dgm:prSet presAssocID="{2E516887-A613-4201-9166-0EBEDF4BEE47}" presName="negativeSpace" presStyleCnt="0"/>
      <dgm:spPr/>
    </dgm:pt>
    <dgm:pt modelId="{3A58FB0E-9ED3-4076-BD1A-EA63497240D1}" type="pres">
      <dgm:prSet presAssocID="{2E516887-A613-4201-9166-0EBEDF4BEE47}" presName="childText" presStyleLbl="conFgAcc1" presStyleIdx="2" presStyleCnt="6">
        <dgm:presLayoutVars>
          <dgm:bulletEnabled val="1"/>
        </dgm:presLayoutVars>
      </dgm:prSet>
      <dgm:spPr/>
    </dgm:pt>
    <dgm:pt modelId="{5F8363E3-90E4-4D74-A39E-2F6C3AF6F900}" type="pres">
      <dgm:prSet presAssocID="{7898E5FB-A437-489A-AD67-70454EFC22A1}" presName="spaceBetweenRectangles" presStyleCnt="0"/>
      <dgm:spPr/>
    </dgm:pt>
    <dgm:pt modelId="{F9D6B71D-4A5D-47EC-A1E6-9BF4E8045F31}" type="pres">
      <dgm:prSet presAssocID="{D89466B2-EEB3-4EE7-ABC8-56319D645B26}" presName="parentLin" presStyleCnt="0"/>
      <dgm:spPr/>
    </dgm:pt>
    <dgm:pt modelId="{FF769A36-7462-4AD5-A87C-F4E275D0B3BC}" type="pres">
      <dgm:prSet presAssocID="{D89466B2-EEB3-4EE7-ABC8-56319D645B26}" presName="parentLeftMargin" presStyleLbl="node1" presStyleIdx="2" presStyleCnt="6"/>
      <dgm:spPr/>
      <dgm:t>
        <a:bodyPr/>
        <a:lstStyle/>
        <a:p>
          <a:endParaRPr lang="uk-UA"/>
        </a:p>
      </dgm:t>
    </dgm:pt>
    <dgm:pt modelId="{595D38AE-CB2C-4026-B266-77B8A333DEDA}" type="pres">
      <dgm:prSet presAssocID="{D89466B2-EEB3-4EE7-ABC8-56319D645B26}" presName="parentText" presStyleLbl="node1" presStyleIdx="3" presStyleCnt="6" custScaleX="114465" custScaleY="203698" custLinFactNeighborX="-23001" custLinFactNeighborY="1201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8D006CC-6F5D-4438-AC61-B6AE0D5A235C}" type="pres">
      <dgm:prSet presAssocID="{D89466B2-EEB3-4EE7-ABC8-56319D645B26}" presName="negativeSpace" presStyleCnt="0"/>
      <dgm:spPr/>
    </dgm:pt>
    <dgm:pt modelId="{D6310FDA-23C1-4773-9558-801BF02F168F}" type="pres">
      <dgm:prSet presAssocID="{D89466B2-EEB3-4EE7-ABC8-56319D645B26}" presName="childText" presStyleLbl="conFgAcc1" presStyleIdx="3" presStyleCnt="6">
        <dgm:presLayoutVars>
          <dgm:bulletEnabled val="1"/>
        </dgm:presLayoutVars>
      </dgm:prSet>
      <dgm:spPr/>
    </dgm:pt>
    <dgm:pt modelId="{924B7C94-EA85-4A4D-83DF-973F98D82372}" type="pres">
      <dgm:prSet presAssocID="{925994BD-D59C-4A03-92BC-4F08C77E7DC2}" presName="spaceBetweenRectangles" presStyleCnt="0"/>
      <dgm:spPr/>
    </dgm:pt>
    <dgm:pt modelId="{2B0280FE-A056-4D8F-9DEA-0A4552ABCB72}" type="pres">
      <dgm:prSet presAssocID="{15804D38-48E1-42B0-A1AA-2D0C06F7A26E}" presName="parentLin" presStyleCnt="0"/>
      <dgm:spPr/>
    </dgm:pt>
    <dgm:pt modelId="{20041E9A-2285-4998-9D97-E832F75BA917}" type="pres">
      <dgm:prSet presAssocID="{15804D38-48E1-42B0-A1AA-2D0C06F7A26E}" presName="parentLeftMargin" presStyleLbl="node1" presStyleIdx="3" presStyleCnt="6"/>
      <dgm:spPr/>
      <dgm:t>
        <a:bodyPr/>
        <a:lstStyle/>
        <a:p>
          <a:endParaRPr lang="uk-UA"/>
        </a:p>
      </dgm:t>
    </dgm:pt>
    <dgm:pt modelId="{99DD23FE-8F2D-46D8-AB58-D00C0DF7FEFA}" type="pres">
      <dgm:prSet presAssocID="{15804D38-48E1-42B0-A1AA-2D0C06F7A26E}" presName="parentText" presStyleLbl="node1" presStyleIdx="4" presStyleCnt="6" custScaleX="133635" custScaleY="282939" custLinFactNeighborX="-95252" custLinFactNeighborY="511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C80100E-285F-44E9-A4B9-73CEF2EED104}" type="pres">
      <dgm:prSet presAssocID="{15804D38-48E1-42B0-A1AA-2D0C06F7A26E}" presName="negativeSpace" presStyleCnt="0"/>
      <dgm:spPr/>
    </dgm:pt>
    <dgm:pt modelId="{2A153893-1010-47B9-BC86-818144BAEB80}" type="pres">
      <dgm:prSet presAssocID="{15804D38-48E1-42B0-A1AA-2D0C06F7A26E}" presName="childText" presStyleLbl="conFgAcc1" presStyleIdx="4" presStyleCnt="6">
        <dgm:presLayoutVars>
          <dgm:bulletEnabled val="1"/>
        </dgm:presLayoutVars>
      </dgm:prSet>
      <dgm:spPr/>
    </dgm:pt>
    <dgm:pt modelId="{E01F91D2-AB20-471C-B3DA-146059B45A68}" type="pres">
      <dgm:prSet presAssocID="{82347809-6603-4E7E-94D2-9977D56A6CA6}" presName="spaceBetweenRectangles" presStyleCnt="0"/>
      <dgm:spPr/>
    </dgm:pt>
    <dgm:pt modelId="{50C5E0A1-1FFA-4284-8204-C7E14EC501E2}" type="pres">
      <dgm:prSet presAssocID="{0EE10E50-F373-4C75-98CD-2486835942A0}" presName="parentLin" presStyleCnt="0"/>
      <dgm:spPr/>
    </dgm:pt>
    <dgm:pt modelId="{334437DD-D163-47FA-8A59-D1D5FE370335}" type="pres">
      <dgm:prSet presAssocID="{0EE10E50-F373-4C75-98CD-2486835942A0}" presName="parentLeftMargin" presStyleLbl="node1" presStyleIdx="4" presStyleCnt="6"/>
      <dgm:spPr/>
      <dgm:t>
        <a:bodyPr/>
        <a:lstStyle/>
        <a:p>
          <a:endParaRPr lang="uk-UA"/>
        </a:p>
      </dgm:t>
    </dgm:pt>
    <dgm:pt modelId="{50377B09-74BB-4C18-9CCF-FAF610843A16}" type="pres">
      <dgm:prSet presAssocID="{0EE10E50-F373-4C75-98CD-2486835942A0}" presName="parentText" presStyleLbl="node1" presStyleIdx="5" presStyleCnt="6" custScaleX="111488" custScaleY="295142" custLinFactNeighborX="53997" custLinFactNeighborY="-149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AB088D3-53DF-45A2-AB85-6E1F662AA477}" type="pres">
      <dgm:prSet presAssocID="{0EE10E50-F373-4C75-98CD-2486835942A0}" presName="negativeSpace" presStyleCnt="0"/>
      <dgm:spPr/>
    </dgm:pt>
    <dgm:pt modelId="{10F05AE1-F6C4-4E80-B3F4-A7A4D38BA1FC}" type="pres">
      <dgm:prSet presAssocID="{0EE10E50-F373-4C75-98CD-2486835942A0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EAFEDBE7-0211-48DA-84BE-5C8E061E742E}" srcId="{76B3F6CF-8D29-471B-8D6E-4CF610092EDD}" destId="{2E516887-A613-4201-9166-0EBEDF4BEE47}" srcOrd="2" destOrd="0" parTransId="{17FA7824-CDE6-4144-B908-56E2C6D4E3C2}" sibTransId="{7898E5FB-A437-489A-AD67-70454EFC22A1}"/>
    <dgm:cxn modelId="{46CBB4BC-CBD9-4635-B58C-A585B7683C2A}" type="presOf" srcId="{D89466B2-EEB3-4EE7-ABC8-56319D645B26}" destId="{FF769A36-7462-4AD5-A87C-F4E275D0B3BC}" srcOrd="0" destOrd="0" presId="urn:microsoft.com/office/officeart/2005/8/layout/list1"/>
    <dgm:cxn modelId="{C4403D81-E11F-46DC-AF03-E97672583ED7}" srcId="{76B3F6CF-8D29-471B-8D6E-4CF610092EDD}" destId="{15804D38-48E1-42B0-A1AA-2D0C06F7A26E}" srcOrd="4" destOrd="0" parTransId="{21D553E1-6563-4A16-930D-2F70F15DE904}" sibTransId="{82347809-6603-4E7E-94D2-9977D56A6CA6}"/>
    <dgm:cxn modelId="{CBE65E5F-9E8E-41E9-9E8B-3D842B233E1F}" type="presOf" srcId="{15804D38-48E1-42B0-A1AA-2D0C06F7A26E}" destId="{20041E9A-2285-4998-9D97-E832F75BA917}" srcOrd="0" destOrd="0" presId="urn:microsoft.com/office/officeart/2005/8/layout/list1"/>
    <dgm:cxn modelId="{DCDB5846-DEA4-41CF-9CF6-C0738F1DF795}" type="presOf" srcId="{2E516887-A613-4201-9166-0EBEDF4BEE47}" destId="{8250BB64-87AA-4F02-BB0D-9D2C63155F90}" srcOrd="1" destOrd="0" presId="urn:microsoft.com/office/officeart/2005/8/layout/list1"/>
    <dgm:cxn modelId="{6FBA0392-AF9D-442E-831E-E9A9170F9F97}" type="presOf" srcId="{E8ECED56-1A53-4DD3-8DF4-67CF24C98673}" destId="{A9A1EBD8-4B97-49BF-B36E-7D2F3ACC4D6B}" srcOrd="0" destOrd="0" presId="urn:microsoft.com/office/officeart/2005/8/layout/list1"/>
    <dgm:cxn modelId="{AEE05D74-9494-4A9A-A049-CD65C53E223D}" type="presOf" srcId="{BDE9FDD0-BD38-46B3-A186-7D4B1067BD2D}" destId="{894141DB-84D8-4897-B88A-96838AB5B02D}" srcOrd="0" destOrd="0" presId="urn:microsoft.com/office/officeart/2005/8/layout/list1"/>
    <dgm:cxn modelId="{B92AC491-4D08-405A-A0E6-E4234E2A46F2}" type="presOf" srcId="{15804D38-48E1-42B0-A1AA-2D0C06F7A26E}" destId="{99DD23FE-8F2D-46D8-AB58-D00C0DF7FEFA}" srcOrd="1" destOrd="0" presId="urn:microsoft.com/office/officeart/2005/8/layout/list1"/>
    <dgm:cxn modelId="{698A1767-64F0-4EB3-BEE4-F5E321693D03}" srcId="{76B3F6CF-8D29-471B-8D6E-4CF610092EDD}" destId="{D89466B2-EEB3-4EE7-ABC8-56319D645B26}" srcOrd="3" destOrd="0" parTransId="{3E362679-C11E-4317-A309-6C0640904BB0}" sibTransId="{925994BD-D59C-4A03-92BC-4F08C77E7DC2}"/>
    <dgm:cxn modelId="{FEE83BE6-96E3-40BD-9BFA-393E6EB27CFD}" type="presOf" srcId="{D89466B2-EEB3-4EE7-ABC8-56319D645B26}" destId="{595D38AE-CB2C-4026-B266-77B8A333DEDA}" srcOrd="1" destOrd="0" presId="urn:microsoft.com/office/officeart/2005/8/layout/list1"/>
    <dgm:cxn modelId="{F16BCFAE-FA79-451C-828C-39C420F50F61}" type="presOf" srcId="{0EE10E50-F373-4C75-98CD-2486835942A0}" destId="{334437DD-D163-47FA-8A59-D1D5FE370335}" srcOrd="0" destOrd="0" presId="urn:microsoft.com/office/officeart/2005/8/layout/list1"/>
    <dgm:cxn modelId="{77447B0D-91CE-44EA-BA60-81EA837146B3}" type="presOf" srcId="{76B3F6CF-8D29-471B-8D6E-4CF610092EDD}" destId="{3FFF59C4-E3C9-4F08-B536-87EBD7C5BD7E}" srcOrd="0" destOrd="0" presId="urn:microsoft.com/office/officeart/2005/8/layout/list1"/>
    <dgm:cxn modelId="{D3381B99-CC99-4235-BD94-87CA6991206A}" type="presOf" srcId="{BDE9FDD0-BD38-46B3-A186-7D4B1067BD2D}" destId="{37DE860D-B09D-43E0-997D-0769289FED52}" srcOrd="1" destOrd="0" presId="urn:microsoft.com/office/officeart/2005/8/layout/list1"/>
    <dgm:cxn modelId="{BBF4624B-12F2-4CCD-844B-D66F70CDF56C}" srcId="{76B3F6CF-8D29-471B-8D6E-4CF610092EDD}" destId="{BDE9FDD0-BD38-46B3-A186-7D4B1067BD2D}" srcOrd="0" destOrd="0" parTransId="{1FCF453A-59A5-45E5-991C-27F18958C2F6}" sibTransId="{2FA4EAB1-7116-4AB5-9BD2-376FF0E2D35C}"/>
    <dgm:cxn modelId="{1EF6E941-8762-498D-9A2C-374D1DF272D8}" srcId="{76B3F6CF-8D29-471B-8D6E-4CF610092EDD}" destId="{0EE10E50-F373-4C75-98CD-2486835942A0}" srcOrd="5" destOrd="0" parTransId="{FF99CC3F-6388-4ADA-A311-F768CDD3B4D9}" sibTransId="{EC84A2ED-F6D4-4A56-BF7D-23D0373D5195}"/>
    <dgm:cxn modelId="{C0EBC5A7-F131-4817-BC28-68D192503B1F}" type="presOf" srcId="{2E516887-A613-4201-9166-0EBEDF4BEE47}" destId="{02B4A467-B270-4E6F-B548-16034DD18269}" srcOrd="0" destOrd="0" presId="urn:microsoft.com/office/officeart/2005/8/layout/list1"/>
    <dgm:cxn modelId="{A283B2BC-8BDC-4CC2-A070-B9919B8E311B}" type="presOf" srcId="{E8ECED56-1A53-4DD3-8DF4-67CF24C98673}" destId="{C0977C92-CA0E-410B-A1BA-62C97CE3A4CB}" srcOrd="1" destOrd="0" presId="urn:microsoft.com/office/officeart/2005/8/layout/list1"/>
    <dgm:cxn modelId="{04057695-FDF7-4FA2-BC29-4CEC84BF52F1}" type="presOf" srcId="{0EE10E50-F373-4C75-98CD-2486835942A0}" destId="{50377B09-74BB-4C18-9CCF-FAF610843A16}" srcOrd="1" destOrd="0" presId="urn:microsoft.com/office/officeart/2005/8/layout/list1"/>
    <dgm:cxn modelId="{5A99405F-EADA-4311-B40E-5F8184B6CADE}" srcId="{76B3F6CF-8D29-471B-8D6E-4CF610092EDD}" destId="{E8ECED56-1A53-4DD3-8DF4-67CF24C98673}" srcOrd="1" destOrd="0" parTransId="{11755E9B-EB32-4733-80A6-07AFFFC8FD35}" sibTransId="{39B4B9A5-F9B0-484D-A27E-3B9234A5FD6C}"/>
    <dgm:cxn modelId="{68CB40FA-FEA5-49F7-BD8B-C98F11A51EDE}" type="presParOf" srcId="{3FFF59C4-E3C9-4F08-B536-87EBD7C5BD7E}" destId="{58C517EE-8C7B-4FFA-AD5B-B6D9E36A46FA}" srcOrd="0" destOrd="0" presId="urn:microsoft.com/office/officeart/2005/8/layout/list1"/>
    <dgm:cxn modelId="{7C0598D3-AB14-43A6-B51B-4E2F52B83AC4}" type="presParOf" srcId="{58C517EE-8C7B-4FFA-AD5B-B6D9E36A46FA}" destId="{894141DB-84D8-4897-B88A-96838AB5B02D}" srcOrd="0" destOrd="0" presId="urn:microsoft.com/office/officeart/2005/8/layout/list1"/>
    <dgm:cxn modelId="{31D67EC9-95E0-463F-807F-B5ADC87C2848}" type="presParOf" srcId="{58C517EE-8C7B-4FFA-AD5B-B6D9E36A46FA}" destId="{37DE860D-B09D-43E0-997D-0769289FED52}" srcOrd="1" destOrd="0" presId="urn:microsoft.com/office/officeart/2005/8/layout/list1"/>
    <dgm:cxn modelId="{5E0D81E2-6461-4724-9FF0-4CDD7E36BECA}" type="presParOf" srcId="{3FFF59C4-E3C9-4F08-B536-87EBD7C5BD7E}" destId="{3F83F987-9EC1-428B-A39D-3DE522D436E4}" srcOrd="1" destOrd="0" presId="urn:microsoft.com/office/officeart/2005/8/layout/list1"/>
    <dgm:cxn modelId="{589A69A7-86D3-48E4-BFAF-3480A7F396DF}" type="presParOf" srcId="{3FFF59C4-E3C9-4F08-B536-87EBD7C5BD7E}" destId="{2B6944D4-D308-444E-BE92-1A923A0BDE79}" srcOrd="2" destOrd="0" presId="urn:microsoft.com/office/officeart/2005/8/layout/list1"/>
    <dgm:cxn modelId="{B5EEAC2F-41D8-4ABA-8FE2-906677A6D400}" type="presParOf" srcId="{3FFF59C4-E3C9-4F08-B536-87EBD7C5BD7E}" destId="{CECB875B-0156-4E9A-B651-DD4EE966647D}" srcOrd="3" destOrd="0" presId="urn:microsoft.com/office/officeart/2005/8/layout/list1"/>
    <dgm:cxn modelId="{FE582559-81AE-4BCF-89A9-F9F8744DBADD}" type="presParOf" srcId="{3FFF59C4-E3C9-4F08-B536-87EBD7C5BD7E}" destId="{BBFF27F7-634A-40C9-84A7-356CAB4E19D3}" srcOrd="4" destOrd="0" presId="urn:microsoft.com/office/officeart/2005/8/layout/list1"/>
    <dgm:cxn modelId="{4F1D9EEE-07AE-4E8A-882E-765C9FFFB804}" type="presParOf" srcId="{BBFF27F7-634A-40C9-84A7-356CAB4E19D3}" destId="{A9A1EBD8-4B97-49BF-B36E-7D2F3ACC4D6B}" srcOrd="0" destOrd="0" presId="urn:microsoft.com/office/officeart/2005/8/layout/list1"/>
    <dgm:cxn modelId="{979FE9C9-E85C-476D-BAB0-824E5DBC6539}" type="presParOf" srcId="{BBFF27F7-634A-40C9-84A7-356CAB4E19D3}" destId="{C0977C92-CA0E-410B-A1BA-62C97CE3A4CB}" srcOrd="1" destOrd="0" presId="urn:microsoft.com/office/officeart/2005/8/layout/list1"/>
    <dgm:cxn modelId="{AD14EC48-D422-48F7-A587-B293D388755B}" type="presParOf" srcId="{3FFF59C4-E3C9-4F08-B536-87EBD7C5BD7E}" destId="{1EB3092A-8366-4F2E-89AD-C9C928E30AC5}" srcOrd="5" destOrd="0" presId="urn:microsoft.com/office/officeart/2005/8/layout/list1"/>
    <dgm:cxn modelId="{31272715-6958-4D60-9C17-C10CFA785F34}" type="presParOf" srcId="{3FFF59C4-E3C9-4F08-B536-87EBD7C5BD7E}" destId="{6AA82BFB-4509-45B4-A2B4-5EF6F1BCE22B}" srcOrd="6" destOrd="0" presId="urn:microsoft.com/office/officeart/2005/8/layout/list1"/>
    <dgm:cxn modelId="{76F4E3C0-42FA-492E-BEC2-0C16188C32D0}" type="presParOf" srcId="{3FFF59C4-E3C9-4F08-B536-87EBD7C5BD7E}" destId="{C8F45505-5DFD-4FD9-BA75-61372E2429AC}" srcOrd="7" destOrd="0" presId="urn:microsoft.com/office/officeart/2005/8/layout/list1"/>
    <dgm:cxn modelId="{7F37F7E6-4CDF-49BE-A02A-0782432D9882}" type="presParOf" srcId="{3FFF59C4-E3C9-4F08-B536-87EBD7C5BD7E}" destId="{DFA8737D-1493-41E2-A57A-BEECC4E866FA}" srcOrd="8" destOrd="0" presId="urn:microsoft.com/office/officeart/2005/8/layout/list1"/>
    <dgm:cxn modelId="{75EBE1C2-E939-49BC-9D90-A3CE3D39322F}" type="presParOf" srcId="{DFA8737D-1493-41E2-A57A-BEECC4E866FA}" destId="{02B4A467-B270-4E6F-B548-16034DD18269}" srcOrd="0" destOrd="0" presId="urn:microsoft.com/office/officeart/2005/8/layout/list1"/>
    <dgm:cxn modelId="{5AE24C2E-7B80-4AC8-8C2E-4142252AD97E}" type="presParOf" srcId="{DFA8737D-1493-41E2-A57A-BEECC4E866FA}" destId="{8250BB64-87AA-4F02-BB0D-9D2C63155F90}" srcOrd="1" destOrd="0" presId="urn:microsoft.com/office/officeart/2005/8/layout/list1"/>
    <dgm:cxn modelId="{D1D26671-70AB-462D-AAE8-B5FADB3C15E7}" type="presParOf" srcId="{3FFF59C4-E3C9-4F08-B536-87EBD7C5BD7E}" destId="{2B6270A7-6AD9-4DCA-883B-9BD04AEB8659}" srcOrd="9" destOrd="0" presId="urn:microsoft.com/office/officeart/2005/8/layout/list1"/>
    <dgm:cxn modelId="{FE7074B3-3D0B-4BAE-9F01-58197C4D92EC}" type="presParOf" srcId="{3FFF59C4-E3C9-4F08-B536-87EBD7C5BD7E}" destId="{3A58FB0E-9ED3-4076-BD1A-EA63497240D1}" srcOrd="10" destOrd="0" presId="urn:microsoft.com/office/officeart/2005/8/layout/list1"/>
    <dgm:cxn modelId="{7DDD1872-93A2-4104-8892-DA008E0FD166}" type="presParOf" srcId="{3FFF59C4-E3C9-4F08-B536-87EBD7C5BD7E}" destId="{5F8363E3-90E4-4D74-A39E-2F6C3AF6F900}" srcOrd="11" destOrd="0" presId="urn:microsoft.com/office/officeart/2005/8/layout/list1"/>
    <dgm:cxn modelId="{925BCB95-1021-48FC-B3FC-81486530CE33}" type="presParOf" srcId="{3FFF59C4-E3C9-4F08-B536-87EBD7C5BD7E}" destId="{F9D6B71D-4A5D-47EC-A1E6-9BF4E8045F31}" srcOrd="12" destOrd="0" presId="urn:microsoft.com/office/officeart/2005/8/layout/list1"/>
    <dgm:cxn modelId="{9BD15AF6-3824-465E-99CB-179A9F8F7A64}" type="presParOf" srcId="{F9D6B71D-4A5D-47EC-A1E6-9BF4E8045F31}" destId="{FF769A36-7462-4AD5-A87C-F4E275D0B3BC}" srcOrd="0" destOrd="0" presId="urn:microsoft.com/office/officeart/2005/8/layout/list1"/>
    <dgm:cxn modelId="{AAA64B6D-3870-45E0-922C-1B2C9B107CE3}" type="presParOf" srcId="{F9D6B71D-4A5D-47EC-A1E6-9BF4E8045F31}" destId="{595D38AE-CB2C-4026-B266-77B8A333DEDA}" srcOrd="1" destOrd="0" presId="urn:microsoft.com/office/officeart/2005/8/layout/list1"/>
    <dgm:cxn modelId="{766FC8C1-7633-487C-BC6D-C4E728CD9B1C}" type="presParOf" srcId="{3FFF59C4-E3C9-4F08-B536-87EBD7C5BD7E}" destId="{D8D006CC-6F5D-4438-AC61-B6AE0D5A235C}" srcOrd="13" destOrd="0" presId="urn:microsoft.com/office/officeart/2005/8/layout/list1"/>
    <dgm:cxn modelId="{63836869-F6D6-406F-9FBF-2B104904FC58}" type="presParOf" srcId="{3FFF59C4-E3C9-4F08-B536-87EBD7C5BD7E}" destId="{D6310FDA-23C1-4773-9558-801BF02F168F}" srcOrd="14" destOrd="0" presId="urn:microsoft.com/office/officeart/2005/8/layout/list1"/>
    <dgm:cxn modelId="{84950133-A289-4104-B606-96C0B2DBBB47}" type="presParOf" srcId="{3FFF59C4-E3C9-4F08-B536-87EBD7C5BD7E}" destId="{924B7C94-EA85-4A4D-83DF-973F98D82372}" srcOrd="15" destOrd="0" presId="urn:microsoft.com/office/officeart/2005/8/layout/list1"/>
    <dgm:cxn modelId="{C2A420DE-C3A6-4EEC-9084-E047AEB51BAB}" type="presParOf" srcId="{3FFF59C4-E3C9-4F08-B536-87EBD7C5BD7E}" destId="{2B0280FE-A056-4D8F-9DEA-0A4552ABCB72}" srcOrd="16" destOrd="0" presId="urn:microsoft.com/office/officeart/2005/8/layout/list1"/>
    <dgm:cxn modelId="{9FE0178E-F40E-4920-A6FD-39D53A06EF62}" type="presParOf" srcId="{2B0280FE-A056-4D8F-9DEA-0A4552ABCB72}" destId="{20041E9A-2285-4998-9D97-E832F75BA917}" srcOrd="0" destOrd="0" presId="urn:microsoft.com/office/officeart/2005/8/layout/list1"/>
    <dgm:cxn modelId="{A0257805-68B9-4EE4-BFE9-2DB9DE550E60}" type="presParOf" srcId="{2B0280FE-A056-4D8F-9DEA-0A4552ABCB72}" destId="{99DD23FE-8F2D-46D8-AB58-D00C0DF7FEFA}" srcOrd="1" destOrd="0" presId="urn:microsoft.com/office/officeart/2005/8/layout/list1"/>
    <dgm:cxn modelId="{BAB179A3-38E6-4E7A-BF25-12020AF4BE0E}" type="presParOf" srcId="{3FFF59C4-E3C9-4F08-B536-87EBD7C5BD7E}" destId="{5C80100E-285F-44E9-A4B9-73CEF2EED104}" srcOrd="17" destOrd="0" presId="urn:microsoft.com/office/officeart/2005/8/layout/list1"/>
    <dgm:cxn modelId="{93925F72-B517-44A9-BE71-DE7CD7176F06}" type="presParOf" srcId="{3FFF59C4-E3C9-4F08-B536-87EBD7C5BD7E}" destId="{2A153893-1010-47B9-BC86-818144BAEB80}" srcOrd="18" destOrd="0" presId="urn:microsoft.com/office/officeart/2005/8/layout/list1"/>
    <dgm:cxn modelId="{F95F4A3A-1650-44A6-89CD-6A2109606541}" type="presParOf" srcId="{3FFF59C4-E3C9-4F08-B536-87EBD7C5BD7E}" destId="{E01F91D2-AB20-471C-B3DA-146059B45A68}" srcOrd="19" destOrd="0" presId="urn:microsoft.com/office/officeart/2005/8/layout/list1"/>
    <dgm:cxn modelId="{3A1B4E7A-3CCA-48E2-AF91-AC22F0AC9977}" type="presParOf" srcId="{3FFF59C4-E3C9-4F08-B536-87EBD7C5BD7E}" destId="{50C5E0A1-1FFA-4284-8204-C7E14EC501E2}" srcOrd="20" destOrd="0" presId="urn:microsoft.com/office/officeart/2005/8/layout/list1"/>
    <dgm:cxn modelId="{B47DAFD2-02FD-4064-8077-97DF93EEF98D}" type="presParOf" srcId="{50C5E0A1-1FFA-4284-8204-C7E14EC501E2}" destId="{334437DD-D163-47FA-8A59-D1D5FE370335}" srcOrd="0" destOrd="0" presId="urn:microsoft.com/office/officeart/2005/8/layout/list1"/>
    <dgm:cxn modelId="{AE754680-A3E0-4A24-9BA1-C8666B17E7AF}" type="presParOf" srcId="{50C5E0A1-1FFA-4284-8204-C7E14EC501E2}" destId="{50377B09-74BB-4C18-9CCF-FAF610843A16}" srcOrd="1" destOrd="0" presId="urn:microsoft.com/office/officeart/2005/8/layout/list1"/>
    <dgm:cxn modelId="{862141AD-A0A2-49EB-8473-0F4D7173E725}" type="presParOf" srcId="{3FFF59C4-E3C9-4F08-B536-87EBD7C5BD7E}" destId="{BAB088D3-53DF-45A2-AB85-6E1F662AA477}" srcOrd="21" destOrd="0" presId="urn:microsoft.com/office/officeart/2005/8/layout/list1"/>
    <dgm:cxn modelId="{DF86E69C-A576-44D7-B55C-D93A40F0303B}" type="presParOf" srcId="{3FFF59C4-E3C9-4F08-B536-87EBD7C5BD7E}" destId="{10F05AE1-F6C4-4E80-B3F4-A7A4D38BA1FC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DC40CF-3655-472A-AC8D-DAD04AA05393}" type="doc">
      <dgm:prSet loTypeId="urn:microsoft.com/office/officeart/2005/8/layout/hChevron3" loCatId="process" qsTypeId="urn:microsoft.com/office/officeart/2005/8/quickstyle/3d3" qsCatId="3D" csTypeId="urn:microsoft.com/office/officeart/2005/8/colors/colorful4" csCatId="colorful" phldr="1"/>
      <dgm:spPr>
        <a:scene3d>
          <a:camera prst="obliqueTopLeft"/>
          <a:lightRig rig="threePt" dir="t"/>
        </a:scene3d>
      </dgm:spPr>
      <dgm:t>
        <a:bodyPr/>
        <a:lstStyle/>
        <a:p>
          <a:endParaRPr lang="uk-UA"/>
        </a:p>
      </dgm:t>
    </dgm:pt>
    <dgm:pt modelId="{CF32D11E-472E-4866-B3EA-5388046E971C}">
      <dgm:prSet phldrT="[Текст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</dgm:spPr>
      <dgm:t>
        <a:bodyPr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uk-UA" sz="1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Формування цінностей в учнів</a:t>
          </a:r>
        </a:p>
        <a:p>
          <a:pPr algn="ctr"/>
          <a:endParaRPr lang="uk-UA" sz="1600" b="1" dirty="0"/>
        </a:p>
      </dgm:t>
    </dgm:pt>
    <dgm:pt modelId="{F2A0B507-4859-4FB6-9D2E-33AC614358FD}" type="parTrans" cxnId="{AE59795A-1DA1-47EA-BEFF-9C20B71EC14A}">
      <dgm:prSet/>
      <dgm:spPr/>
      <dgm:t>
        <a:bodyPr/>
        <a:lstStyle/>
        <a:p>
          <a:endParaRPr lang="uk-UA"/>
        </a:p>
      </dgm:t>
    </dgm:pt>
    <dgm:pt modelId="{AB34E878-E9EC-48F0-B1F2-8ABF3757A875}" type="sibTrans" cxnId="{AE59795A-1DA1-47EA-BEFF-9C20B71EC14A}">
      <dgm:prSet/>
      <dgm:spPr/>
      <dgm:t>
        <a:bodyPr/>
        <a:lstStyle/>
        <a:p>
          <a:endParaRPr lang="uk-UA"/>
        </a:p>
      </dgm:t>
    </dgm:pt>
    <dgm:pt modelId="{B97F5868-10E8-418D-A171-283DB33E6F41}">
      <dgm:prSet phldrT="[Текст]" custT="1"/>
      <dgm:spPr>
        <a:solidFill>
          <a:srgbClr val="FFC000"/>
        </a:solidFill>
      </dgm:spPr>
      <dgm:t>
        <a:bodyPr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uk-UA" sz="1600" dirty="0" smtClean="0"/>
        </a:p>
        <a:p>
          <a:r>
            <a:rPr lang="uk-UA" sz="1600" b="1" cap="all" spc="0" dirty="0" err="1" smtClean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</a:rPr>
            <a:t>Конкурентноспроможний</a:t>
          </a:r>
          <a:r>
            <a:rPr lang="uk-UA" sz="1600" b="1" cap="all" spc="0" dirty="0" smtClean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</a:rPr>
            <a:t> випускник </a:t>
          </a:r>
        </a:p>
        <a:p>
          <a:endParaRPr lang="uk-UA" sz="1800" dirty="0"/>
        </a:p>
      </dgm:t>
    </dgm:pt>
    <dgm:pt modelId="{FEB16BBD-BC8B-4995-8034-33D1C778E8C3}" type="parTrans" cxnId="{965861BB-E9BD-480C-AC86-415F51167141}">
      <dgm:prSet/>
      <dgm:spPr/>
      <dgm:t>
        <a:bodyPr/>
        <a:lstStyle/>
        <a:p>
          <a:endParaRPr lang="uk-UA"/>
        </a:p>
      </dgm:t>
    </dgm:pt>
    <dgm:pt modelId="{7FA0FB61-6D27-42CB-9572-8423CE5AF7AC}" type="sibTrans" cxnId="{965861BB-E9BD-480C-AC86-415F51167141}">
      <dgm:prSet/>
      <dgm:spPr/>
      <dgm:t>
        <a:bodyPr/>
        <a:lstStyle/>
        <a:p>
          <a:endParaRPr lang="uk-UA"/>
        </a:p>
      </dgm:t>
    </dgm:pt>
    <dgm:pt modelId="{10D98A35-9014-44BE-884A-73880ECF5A2D}" type="pres">
      <dgm:prSet presAssocID="{6FDC40CF-3655-472A-AC8D-DAD04AA0539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0900B7F-9D21-48AA-B84A-58104120CB33}" type="pres">
      <dgm:prSet presAssocID="{CF32D11E-472E-4866-B3EA-5388046E971C}" presName="parTxOnly" presStyleLbl="node1" presStyleIdx="0" presStyleCnt="2" custScaleY="53411" custLinFactNeighborX="14591" custLinFactNeighborY="62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391A5E6-6F78-43D5-A9CC-FBE724B953DE}" type="pres">
      <dgm:prSet presAssocID="{AB34E878-E9EC-48F0-B1F2-8ABF3757A875}" presName="parSpace" presStyleCnt="0"/>
      <dgm:spPr/>
    </dgm:pt>
    <dgm:pt modelId="{50C42A1B-AE62-43B7-99F3-DE58BF695599}" type="pres">
      <dgm:prSet presAssocID="{B97F5868-10E8-418D-A171-283DB33E6F41}" presName="parTxOnly" presStyleLbl="node1" presStyleIdx="1" presStyleCnt="2" custScaleX="90277" custScaleY="50156" custLinFactNeighborX="2671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71E20D9-5215-4782-B731-9D18E58174E1}" type="presOf" srcId="{6FDC40CF-3655-472A-AC8D-DAD04AA05393}" destId="{10D98A35-9014-44BE-884A-73880ECF5A2D}" srcOrd="0" destOrd="0" presId="urn:microsoft.com/office/officeart/2005/8/layout/hChevron3"/>
    <dgm:cxn modelId="{4490C593-0401-44AA-80EF-64122F72DBE1}" type="presOf" srcId="{B97F5868-10E8-418D-A171-283DB33E6F41}" destId="{50C42A1B-AE62-43B7-99F3-DE58BF695599}" srcOrd="0" destOrd="0" presId="urn:microsoft.com/office/officeart/2005/8/layout/hChevron3"/>
    <dgm:cxn modelId="{D1B9816D-9788-4925-BDF1-F6D19264058F}" type="presOf" srcId="{CF32D11E-472E-4866-B3EA-5388046E971C}" destId="{30900B7F-9D21-48AA-B84A-58104120CB33}" srcOrd="0" destOrd="0" presId="urn:microsoft.com/office/officeart/2005/8/layout/hChevron3"/>
    <dgm:cxn modelId="{965861BB-E9BD-480C-AC86-415F51167141}" srcId="{6FDC40CF-3655-472A-AC8D-DAD04AA05393}" destId="{B97F5868-10E8-418D-A171-283DB33E6F41}" srcOrd="1" destOrd="0" parTransId="{FEB16BBD-BC8B-4995-8034-33D1C778E8C3}" sibTransId="{7FA0FB61-6D27-42CB-9572-8423CE5AF7AC}"/>
    <dgm:cxn modelId="{AE59795A-1DA1-47EA-BEFF-9C20B71EC14A}" srcId="{6FDC40CF-3655-472A-AC8D-DAD04AA05393}" destId="{CF32D11E-472E-4866-B3EA-5388046E971C}" srcOrd="0" destOrd="0" parTransId="{F2A0B507-4859-4FB6-9D2E-33AC614358FD}" sibTransId="{AB34E878-E9EC-48F0-B1F2-8ABF3757A875}"/>
    <dgm:cxn modelId="{A7A7512E-8664-42FC-A476-8DADCFA4BD6F}" type="presParOf" srcId="{10D98A35-9014-44BE-884A-73880ECF5A2D}" destId="{30900B7F-9D21-48AA-B84A-58104120CB33}" srcOrd="0" destOrd="0" presId="urn:microsoft.com/office/officeart/2005/8/layout/hChevron3"/>
    <dgm:cxn modelId="{41DF38DE-F46A-4DAF-9A02-902F8F2D7017}" type="presParOf" srcId="{10D98A35-9014-44BE-884A-73880ECF5A2D}" destId="{D391A5E6-6F78-43D5-A9CC-FBE724B953DE}" srcOrd="1" destOrd="0" presId="urn:microsoft.com/office/officeart/2005/8/layout/hChevron3"/>
    <dgm:cxn modelId="{BE0E2D4C-28BF-45B7-AA88-219539746D68}" type="presParOf" srcId="{10D98A35-9014-44BE-884A-73880ECF5A2D}" destId="{50C42A1B-AE62-43B7-99F3-DE58BF695599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3BD9C2-D4A7-4383-B1DB-64B571D16D86}" type="doc">
      <dgm:prSet loTypeId="urn:microsoft.com/office/officeart/2005/8/layout/matrix3" loCatId="matrix" qsTypeId="urn:microsoft.com/office/officeart/2005/8/quickstyle/3d3" qsCatId="3D" csTypeId="urn:microsoft.com/office/officeart/2005/8/colors/accent1_2#3" csCatId="accent1" phldr="1"/>
      <dgm:spPr/>
      <dgm:t>
        <a:bodyPr/>
        <a:lstStyle/>
        <a:p>
          <a:endParaRPr lang="uk-UA"/>
        </a:p>
      </dgm:t>
    </dgm:pt>
    <dgm:pt modelId="{5A560FBB-36C0-4F32-94E0-34CB843A4023}">
      <dgm:prSet phldrT="[Текст]" custT="1"/>
      <dgm:spPr/>
      <dgm:t>
        <a:bodyPr/>
        <a:lstStyle/>
        <a:p>
          <a:r>
            <a:rPr lang="uk-UA" sz="1200" b="1" dirty="0" smtClean="0">
              <a:solidFill>
                <a:schemeClr val="tx1"/>
              </a:solidFill>
            </a:rPr>
            <a:t>Навчально-виховний процес</a:t>
          </a:r>
          <a:endParaRPr lang="uk-UA" sz="1200" b="1" dirty="0">
            <a:solidFill>
              <a:schemeClr val="tx1"/>
            </a:solidFill>
          </a:endParaRPr>
        </a:p>
      </dgm:t>
    </dgm:pt>
    <dgm:pt modelId="{71134130-E399-4675-A2ED-E30EA2388083}" type="parTrans" cxnId="{391ABA06-9336-49C4-830F-E20543286667}">
      <dgm:prSet/>
      <dgm:spPr/>
      <dgm:t>
        <a:bodyPr/>
        <a:lstStyle/>
        <a:p>
          <a:endParaRPr lang="uk-UA"/>
        </a:p>
      </dgm:t>
    </dgm:pt>
    <dgm:pt modelId="{601C1142-5DFF-47E3-AD36-1DA9A4FAB722}" type="sibTrans" cxnId="{391ABA06-9336-49C4-830F-E20543286667}">
      <dgm:prSet/>
      <dgm:spPr/>
      <dgm:t>
        <a:bodyPr/>
        <a:lstStyle/>
        <a:p>
          <a:endParaRPr lang="uk-UA"/>
        </a:p>
      </dgm:t>
    </dgm:pt>
    <dgm:pt modelId="{AD72F6CD-EB16-4B31-ADD4-BC0AAD712B73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Позаурочна та позакласна діяльність</a:t>
          </a:r>
          <a:endParaRPr lang="uk-UA" b="1" dirty="0">
            <a:solidFill>
              <a:schemeClr val="tx1"/>
            </a:solidFill>
          </a:endParaRPr>
        </a:p>
      </dgm:t>
    </dgm:pt>
    <dgm:pt modelId="{4176C806-F44D-4C39-9797-373ED2C97921}" type="parTrans" cxnId="{2271B769-BE1A-438A-BB57-2FA59779324D}">
      <dgm:prSet/>
      <dgm:spPr/>
      <dgm:t>
        <a:bodyPr/>
        <a:lstStyle/>
        <a:p>
          <a:endParaRPr lang="uk-UA"/>
        </a:p>
      </dgm:t>
    </dgm:pt>
    <dgm:pt modelId="{8E73EB10-823C-451A-A6A0-526A3F54A431}" type="sibTrans" cxnId="{2271B769-BE1A-438A-BB57-2FA59779324D}">
      <dgm:prSet/>
      <dgm:spPr/>
      <dgm:t>
        <a:bodyPr/>
        <a:lstStyle/>
        <a:p>
          <a:endParaRPr lang="uk-UA"/>
        </a:p>
      </dgm:t>
    </dgm:pt>
    <dgm:pt modelId="{1F01E074-02AF-4710-8068-A4197EC12384}">
      <dgm:prSet phldrT="[Текст]" custT="1"/>
      <dgm:spPr/>
      <dgm:t>
        <a:bodyPr/>
        <a:lstStyle/>
        <a:p>
          <a:r>
            <a:rPr lang="uk-UA" sz="1200" b="1" dirty="0" smtClean="0">
              <a:solidFill>
                <a:schemeClr val="tx1"/>
              </a:solidFill>
            </a:rPr>
            <a:t>Позашкільна освіта</a:t>
          </a:r>
          <a:endParaRPr lang="uk-UA" sz="1200" b="1" dirty="0">
            <a:solidFill>
              <a:schemeClr val="tx1"/>
            </a:solidFill>
          </a:endParaRPr>
        </a:p>
      </dgm:t>
    </dgm:pt>
    <dgm:pt modelId="{D3D88768-7B8B-47C0-9951-F005D86A4D5D}" type="parTrans" cxnId="{D0FA8E1B-F0F7-47E6-B36C-E4256506A66D}">
      <dgm:prSet/>
      <dgm:spPr/>
      <dgm:t>
        <a:bodyPr/>
        <a:lstStyle/>
        <a:p>
          <a:endParaRPr lang="uk-UA"/>
        </a:p>
      </dgm:t>
    </dgm:pt>
    <dgm:pt modelId="{4E96B3CC-FE8D-4C6D-9AC1-9E0204A698B8}" type="sibTrans" cxnId="{D0FA8E1B-F0F7-47E6-B36C-E4256506A66D}">
      <dgm:prSet/>
      <dgm:spPr/>
      <dgm:t>
        <a:bodyPr/>
        <a:lstStyle/>
        <a:p>
          <a:endParaRPr lang="uk-UA"/>
        </a:p>
      </dgm:t>
    </dgm:pt>
    <dgm:pt modelId="{DC7BFB56-9B29-481D-9051-9DAB2028E99B}">
      <dgm:prSet phldrT="[Текст]" custT="1"/>
      <dgm:spPr/>
      <dgm:t>
        <a:bodyPr/>
        <a:lstStyle/>
        <a:p>
          <a:r>
            <a:rPr lang="uk-UA" sz="1200" b="1" dirty="0" smtClean="0">
              <a:solidFill>
                <a:schemeClr val="tx1"/>
              </a:solidFill>
            </a:rPr>
            <a:t>Учнівське самоврядування</a:t>
          </a:r>
          <a:endParaRPr lang="uk-UA" sz="1200" b="1" dirty="0">
            <a:solidFill>
              <a:schemeClr val="tx1"/>
            </a:solidFill>
          </a:endParaRPr>
        </a:p>
      </dgm:t>
    </dgm:pt>
    <dgm:pt modelId="{9D773FAE-BBCB-4D1C-BCF5-6B1BE736963C}" type="parTrans" cxnId="{551A03F0-39C8-4420-9DCE-0926153DF183}">
      <dgm:prSet/>
      <dgm:spPr/>
      <dgm:t>
        <a:bodyPr/>
        <a:lstStyle/>
        <a:p>
          <a:endParaRPr lang="uk-UA"/>
        </a:p>
      </dgm:t>
    </dgm:pt>
    <dgm:pt modelId="{F3F66B6E-8DF7-4CBA-8738-9294807FF345}" type="sibTrans" cxnId="{551A03F0-39C8-4420-9DCE-0926153DF183}">
      <dgm:prSet/>
      <dgm:spPr/>
      <dgm:t>
        <a:bodyPr/>
        <a:lstStyle/>
        <a:p>
          <a:endParaRPr lang="uk-UA"/>
        </a:p>
      </dgm:t>
    </dgm:pt>
    <dgm:pt modelId="{1EC04B75-0FC2-4031-AD94-EB298AA87DD4}" type="pres">
      <dgm:prSet presAssocID="{3C3BD9C2-D4A7-4383-B1DB-64B571D16D8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033E4B4-1DF5-4F33-BFCA-B0DD1DBDDD4E}" type="pres">
      <dgm:prSet presAssocID="{3C3BD9C2-D4A7-4383-B1DB-64B571D16D86}" presName="diamond" presStyleLbl="bgShp" presStyleIdx="0" presStyleCnt="1" custScaleY="117411" custLinFactNeighborX="10916" custLinFactNeighborY="-92"/>
      <dgm:spPr/>
    </dgm:pt>
    <dgm:pt modelId="{2FF71B26-7A2A-4A66-B5F6-1884C5AB3970}" type="pres">
      <dgm:prSet presAssocID="{3C3BD9C2-D4A7-4383-B1DB-64B571D16D86}" presName="quad1" presStyleLbl="node1" presStyleIdx="0" presStyleCnt="4" custLinFactNeighborX="-114" custLinFactNeighborY="21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7E12846-CA70-48AA-B7BB-154B10A20FF2}" type="pres">
      <dgm:prSet presAssocID="{3C3BD9C2-D4A7-4383-B1DB-64B571D16D86}" presName="quad2" presStyleLbl="node1" presStyleIdx="1" presStyleCnt="4" custLinFactNeighborX="-2139" custLinFactNeighborY="38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CC2B7A6-A85E-4796-831F-070FD199D835}" type="pres">
      <dgm:prSet presAssocID="{3C3BD9C2-D4A7-4383-B1DB-64B571D16D86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8665362-0073-467D-AE48-02B2527C1D9C}" type="pres">
      <dgm:prSet presAssocID="{3C3BD9C2-D4A7-4383-B1DB-64B571D16D86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199C3D4-8697-4D4B-BC92-7272243380A0}" type="presOf" srcId="{5A560FBB-36C0-4F32-94E0-34CB843A4023}" destId="{2FF71B26-7A2A-4A66-B5F6-1884C5AB3970}" srcOrd="0" destOrd="0" presId="urn:microsoft.com/office/officeart/2005/8/layout/matrix3"/>
    <dgm:cxn modelId="{59C70596-ED6B-4EBE-9A6E-5F45B9E24522}" type="presOf" srcId="{DC7BFB56-9B29-481D-9051-9DAB2028E99B}" destId="{F7E12846-CA70-48AA-B7BB-154B10A20FF2}" srcOrd="0" destOrd="0" presId="urn:microsoft.com/office/officeart/2005/8/layout/matrix3"/>
    <dgm:cxn modelId="{2271B769-BE1A-438A-BB57-2FA59779324D}" srcId="{3C3BD9C2-D4A7-4383-B1DB-64B571D16D86}" destId="{AD72F6CD-EB16-4B31-ADD4-BC0AAD712B73}" srcOrd="2" destOrd="0" parTransId="{4176C806-F44D-4C39-9797-373ED2C97921}" sibTransId="{8E73EB10-823C-451A-A6A0-526A3F54A431}"/>
    <dgm:cxn modelId="{391ABA06-9336-49C4-830F-E20543286667}" srcId="{3C3BD9C2-D4A7-4383-B1DB-64B571D16D86}" destId="{5A560FBB-36C0-4F32-94E0-34CB843A4023}" srcOrd="0" destOrd="0" parTransId="{71134130-E399-4675-A2ED-E30EA2388083}" sibTransId="{601C1142-5DFF-47E3-AD36-1DA9A4FAB722}"/>
    <dgm:cxn modelId="{D0FA8E1B-F0F7-47E6-B36C-E4256506A66D}" srcId="{3C3BD9C2-D4A7-4383-B1DB-64B571D16D86}" destId="{1F01E074-02AF-4710-8068-A4197EC12384}" srcOrd="3" destOrd="0" parTransId="{D3D88768-7B8B-47C0-9951-F005D86A4D5D}" sibTransId="{4E96B3CC-FE8D-4C6D-9AC1-9E0204A698B8}"/>
    <dgm:cxn modelId="{551A03F0-39C8-4420-9DCE-0926153DF183}" srcId="{3C3BD9C2-D4A7-4383-B1DB-64B571D16D86}" destId="{DC7BFB56-9B29-481D-9051-9DAB2028E99B}" srcOrd="1" destOrd="0" parTransId="{9D773FAE-BBCB-4D1C-BCF5-6B1BE736963C}" sibTransId="{F3F66B6E-8DF7-4CBA-8738-9294807FF345}"/>
    <dgm:cxn modelId="{95EC36DB-5E5E-40CB-ABAD-43B16188BE53}" type="presOf" srcId="{1F01E074-02AF-4710-8068-A4197EC12384}" destId="{88665362-0073-467D-AE48-02B2527C1D9C}" srcOrd="0" destOrd="0" presId="urn:microsoft.com/office/officeart/2005/8/layout/matrix3"/>
    <dgm:cxn modelId="{DA3D130E-811D-44FE-9F43-18BABE715043}" type="presOf" srcId="{AD72F6CD-EB16-4B31-ADD4-BC0AAD712B73}" destId="{1CC2B7A6-A85E-4796-831F-070FD199D835}" srcOrd="0" destOrd="0" presId="urn:microsoft.com/office/officeart/2005/8/layout/matrix3"/>
    <dgm:cxn modelId="{CC6BCBD1-DC6C-4184-AF2B-70A02561B9BC}" type="presOf" srcId="{3C3BD9C2-D4A7-4383-B1DB-64B571D16D86}" destId="{1EC04B75-0FC2-4031-AD94-EB298AA87DD4}" srcOrd="0" destOrd="0" presId="urn:microsoft.com/office/officeart/2005/8/layout/matrix3"/>
    <dgm:cxn modelId="{12957A24-16C1-46D3-8DBD-D210B21BDCB1}" type="presParOf" srcId="{1EC04B75-0FC2-4031-AD94-EB298AA87DD4}" destId="{B033E4B4-1DF5-4F33-BFCA-B0DD1DBDDD4E}" srcOrd="0" destOrd="0" presId="urn:microsoft.com/office/officeart/2005/8/layout/matrix3"/>
    <dgm:cxn modelId="{944F3FEA-4CC4-4264-8119-5E4BC0499BFC}" type="presParOf" srcId="{1EC04B75-0FC2-4031-AD94-EB298AA87DD4}" destId="{2FF71B26-7A2A-4A66-B5F6-1884C5AB3970}" srcOrd="1" destOrd="0" presId="urn:microsoft.com/office/officeart/2005/8/layout/matrix3"/>
    <dgm:cxn modelId="{135A52B9-EBF0-4283-AA1A-47E4787FA93D}" type="presParOf" srcId="{1EC04B75-0FC2-4031-AD94-EB298AA87DD4}" destId="{F7E12846-CA70-48AA-B7BB-154B10A20FF2}" srcOrd="2" destOrd="0" presId="urn:microsoft.com/office/officeart/2005/8/layout/matrix3"/>
    <dgm:cxn modelId="{6ED46BE8-035C-422E-BB22-DC991A8A76E5}" type="presParOf" srcId="{1EC04B75-0FC2-4031-AD94-EB298AA87DD4}" destId="{1CC2B7A6-A85E-4796-831F-070FD199D835}" srcOrd="3" destOrd="0" presId="urn:microsoft.com/office/officeart/2005/8/layout/matrix3"/>
    <dgm:cxn modelId="{65752505-25A4-44E5-A49E-5571A0BAD8E8}" type="presParOf" srcId="{1EC04B75-0FC2-4031-AD94-EB298AA87DD4}" destId="{88665362-0073-467D-AE48-02B2527C1D9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514952-7945-40D0-BB5E-2FDFAADBE1DB}" type="doc">
      <dgm:prSet loTypeId="urn:microsoft.com/office/officeart/2005/8/layout/hierarchy4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DD14D2DA-83C2-45DC-8CEF-0852FEE94E5C}">
      <dgm:prSet phldrT="[Текст]" custT="1"/>
      <dgm:spPr>
        <a:xfrm>
          <a:off x="566" y="797"/>
          <a:ext cx="2466408" cy="893247"/>
        </a:xfrm>
        <a:prstGeom prst="roundRect">
          <a:avLst>
            <a:gd name="adj" fmla="val 10000"/>
          </a:avLst>
        </a:prstGeom>
        <a:solidFill>
          <a:srgbClr val="00B0F0"/>
        </a:solidFill>
      </dgm:spPr>
      <dgm:t>
        <a:bodyPr/>
        <a:lstStyle/>
        <a:p>
          <a:r>
            <a:rPr lang="uk-UA" sz="1400" b="1" dirty="0" smtClean="0">
              <a:latin typeface="Times New Roman" pitchFamily="18" charset="0"/>
              <a:ea typeface="+mn-ea"/>
              <a:cs typeface="Times New Roman" pitchFamily="18" charset="0"/>
            </a:rPr>
            <a:t>Виховна та методична робота</a:t>
          </a:r>
          <a:endParaRPr lang="uk-UA" sz="1400" b="1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F058D5D4-6C10-48AF-B3E2-CB3601AFB4E2}" type="parTrans" cxnId="{CB6A53D7-402E-4E58-B518-F1DD328E4CC1}">
      <dgm:prSet/>
      <dgm:spPr/>
      <dgm:t>
        <a:bodyPr/>
        <a:lstStyle/>
        <a:p>
          <a:endParaRPr lang="uk-UA"/>
        </a:p>
      </dgm:t>
    </dgm:pt>
    <dgm:pt modelId="{F738C22E-1792-487D-AA11-705FD3C4617B}" type="sibTrans" cxnId="{CB6A53D7-402E-4E58-B518-F1DD328E4CC1}">
      <dgm:prSet/>
      <dgm:spPr/>
      <dgm:t>
        <a:bodyPr/>
        <a:lstStyle/>
        <a:p>
          <a:endParaRPr lang="uk-UA"/>
        </a:p>
      </dgm:t>
    </dgm:pt>
    <dgm:pt modelId="{199739B3-49F8-4682-8289-5AC7A8B5415B}">
      <dgm:prSet phldrT="[Текст]" custT="1"/>
      <dgm:spPr>
        <a:xfrm>
          <a:off x="266698" y="930443"/>
          <a:ext cx="977191" cy="893247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uk-UA" sz="1000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вчителі </a:t>
          </a:r>
          <a:r>
            <a:rPr lang="uk-UA" sz="1000" b="1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-предметники</a:t>
          </a:r>
          <a:endParaRPr lang="uk-UA" sz="1000" b="1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94C67EF5-D9A3-4624-8CA6-5AA17D9FB5E2}" type="parTrans" cxnId="{99233096-775D-4A98-B763-44919BCCA892}">
      <dgm:prSet/>
      <dgm:spPr/>
      <dgm:t>
        <a:bodyPr/>
        <a:lstStyle/>
        <a:p>
          <a:endParaRPr lang="uk-UA"/>
        </a:p>
      </dgm:t>
    </dgm:pt>
    <dgm:pt modelId="{656F6E70-FB59-4BD7-A6B0-424AE51377B3}" type="sibTrans" cxnId="{99233096-775D-4A98-B763-44919BCCA892}">
      <dgm:prSet/>
      <dgm:spPr/>
      <dgm:t>
        <a:bodyPr/>
        <a:lstStyle/>
        <a:p>
          <a:endParaRPr lang="uk-UA"/>
        </a:p>
      </dgm:t>
    </dgm:pt>
    <dgm:pt modelId="{C8D0552D-9D3B-4BBB-A371-0D803EF52A64}">
      <dgm:prSet phldrT="[Текст]"/>
      <dgm:spPr>
        <a:xfrm>
          <a:off x="2690" y="1877032"/>
          <a:ext cx="787458" cy="893247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керівники гуртків, спортивних секцій </a:t>
          </a:r>
          <a:endParaRPr lang="uk-UA" b="1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CD25E03B-D052-4466-95F3-3568B1836E07}" type="parTrans" cxnId="{EDAA3EC2-77DC-48DD-B899-EF3540CDC70B}">
      <dgm:prSet/>
      <dgm:spPr/>
      <dgm:t>
        <a:bodyPr/>
        <a:lstStyle/>
        <a:p>
          <a:endParaRPr lang="uk-UA"/>
        </a:p>
      </dgm:t>
    </dgm:pt>
    <dgm:pt modelId="{9FF8296A-31C6-4B0A-B784-33C3F764D092}" type="sibTrans" cxnId="{EDAA3EC2-77DC-48DD-B899-EF3540CDC70B}">
      <dgm:prSet/>
      <dgm:spPr/>
      <dgm:t>
        <a:bodyPr/>
        <a:lstStyle/>
        <a:p>
          <a:endParaRPr lang="uk-UA"/>
        </a:p>
      </dgm:t>
    </dgm:pt>
    <dgm:pt modelId="{BEE97A07-59AE-4E3A-9617-21AAE7292B78}">
      <dgm:prSet phldrT="[Текст]" custT="1"/>
      <dgm:spPr>
        <a:xfrm>
          <a:off x="823221" y="1877032"/>
          <a:ext cx="787458" cy="893247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uk-UA" sz="800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Факультатив </a:t>
          </a:r>
          <a:r>
            <a:rPr lang="uk-UA" sz="900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«Захисти себе від ВІЛ»</a:t>
          </a:r>
          <a:endParaRPr lang="uk-UA" sz="900" b="1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7F4E493B-4EC8-4607-A582-CC822EC9F608}" type="parTrans" cxnId="{CFFD17A9-3696-4760-8AD2-666A7634D0BB}">
      <dgm:prSet/>
      <dgm:spPr/>
      <dgm:t>
        <a:bodyPr/>
        <a:lstStyle/>
        <a:p>
          <a:endParaRPr lang="uk-UA"/>
        </a:p>
      </dgm:t>
    </dgm:pt>
    <dgm:pt modelId="{15DA3371-0AB1-4495-B74A-019A25DC4DF5}" type="sibTrans" cxnId="{CFFD17A9-3696-4760-8AD2-666A7634D0BB}">
      <dgm:prSet/>
      <dgm:spPr/>
      <dgm:t>
        <a:bodyPr/>
        <a:lstStyle/>
        <a:p>
          <a:endParaRPr lang="uk-UA"/>
        </a:p>
      </dgm:t>
    </dgm:pt>
    <dgm:pt modelId="{F7412939-9362-4ED0-8403-9FE2AD62568D}">
      <dgm:prSet phldrT="[Текст]"/>
      <dgm:spPr>
        <a:xfrm>
          <a:off x="1372733" y="943673"/>
          <a:ext cx="787458" cy="893247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класні керівники</a:t>
          </a:r>
          <a:endParaRPr lang="uk-UA" b="1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A9B9732E-18A1-47CB-9765-4FC3ED92B4B0}" type="parTrans" cxnId="{BC19B1C6-2270-476C-8684-29EF4DDCE470}">
      <dgm:prSet/>
      <dgm:spPr/>
      <dgm:t>
        <a:bodyPr/>
        <a:lstStyle/>
        <a:p>
          <a:endParaRPr lang="uk-UA"/>
        </a:p>
      </dgm:t>
    </dgm:pt>
    <dgm:pt modelId="{B5A762E8-F6FE-4D5A-B108-B6DE01C88C10}" type="sibTrans" cxnId="{BC19B1C6-2270-476C-8684-29EF4DDCE470}">
      <dgm:prSet/>
      <dgm:spPr/>
      <dgm:t>
        <a:bodyPr/>
        <a:lstStyle/>
        <a:p>
          <a:endParaRPr lang="uk-UA"/>
        </a:p>
      </dgm:t>
    </dgm:pt>
    <dgm:pt modelId="{3FE3998C-F6B3-4C5B-BE07-4CC33B4BB62F}">
      <dgm:prSet phldrT="[Текст]" custT="1"/>
      <dgm:spPr>
        <a:xfrm>
          <a:off x="1676826" y="1877032"/>
          <a:ext cx="787458" cy="893247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uk-UA" sz="1000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ДЗВ "Віночок"</a:t>
          </a:r>
          <a:endParaRPr lang="uk-UA" sz="1000" b="1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5517DC5E-E934-4B90-8159-40972605252B}" type="parTrans" cxnId="{5B8B2B8D-7687-41B6-9911-B3B12E9696F1}">
      <dgm:prSet/>
      <dgm:spPr/>
      <dgm:t>
        <a:bodyPr/>
        <a:lstStyle/>
        <a:p>
          <a:endParaRPr lang="uk-UA"/>
        </a:p>
      </dgm:t>
    </dgm:pt>
    <dgm:pt modelId="{5167CCAB-595F-4529-925F-C2C48EA1B8AB}" type="sibTrans" cxnId="{5B8B2B8D-7687-41B6-9911-B3B12E9696F1}">
      <dgm:prSet/>
      <dgm:spPr/>
      <dgm:t>
        <a:bodyPr/>
        <a:lstStyle/>
        <a:p>
          <a:endParaRPr lang="uk-UA"/>
        </a:p>
      </dgm:t>
    </dgm:pt>
    <dgm:pt modelId="{74D931B3-567C-4838-B105-225828A773D6}" type="pres">
      <dgm:prSet presAssocID="{50514952-7945-40D0-BB5E-2FDFAADBE1D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E162EC6C-6158-4DCE-A8DE-2B7E036E7B30}" type="pres">
      <dgm:prSet presAssocID="{DD14D2DA-83C2-45DC-8CEF-0852FEE94E5C}" presName="vertOne" presStyleCnt="0"/>
      <dgm:spPr/>
      <dgm:t>
        <a:bodyPr/>
        <a:lstStyle/>
        <a:p>
          <a:endParaRPr lang="uk-UA"/>
        </a:p>
      </dgm:t>
    </dgm:pt>
    <dgm:pt modelId="{AAF308F7-E817-4E91-B41F-95168720A532}" type="pres">
      <dgm:prSet presAssocID="{DD14D2DA-83C2-45DC-8CEF-0852FEE94E5C}" presName="txOne" presStyleLbl="node0" presStyleIdx="0" presStyleCnt="1" custLinFactNeighborX="-11" custLinFactNeighborY="-7364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6227312-5F35-439F-A45B-96EA223BD6FF}" type="pres">
      <dgm:prSet presAssocID="{DD14D2DA-83C2-45DC-8CEF-0852FEE94E5C}" presName="parTransOne" presStyleCnt="0"/>
      <dgm:spPr/>
      <dgm:t>
        <a:bodyPr/>
        <a:lstStyle/>
        <a:p>
          <a:endParaRPr lang="uk-UA"/>
        </a:p>
      </dgm:t>
    </dgm:pt>
    <dgm:pt modelId="{4ED8F1FD-BC72-4EDA-8CC9-D61E7D5BE5B4}" type="pres">
      <dgm:prSet presAssocID="{DD14D2DA-83C2-45DC-8CEF-0852FEE94E5C}" presName="horzOne" presStyleCnt="0"/>
      <dgm:spPr/>
      <dgm:t>
        <a:bodyPr/>
        <a:lstStyle/>
        <a:p>
          <a:endParaRPr lang="uk-UA"/>
        </a:p>
      </dgm:t>
    </dgm:pt>
    <dgm:pt modelId="{E4064D13-379C-4CB8-9552-ADCCB35C4714}" type="pres">
      <dgm:prSet presAssocID="{199739B3-49F8-4682-8289-5AC7A8B5415B}" presName="vertTwo" presStyleCnt="0"/>
      <dgm:spPr/>
      <dgm:t>
        <a:bodyPr/>
        <a:lstStyle/>
        <a:p>
          <a:endParaRPr lang="uk-UA"/>
        </a:p>
      </dgm:t>
    </dgm:pt>
    <dgm:pt modelId="{C150B70C-A5F6-4B7B-8AFD-14BBD9744881}" type="pres">
      <dgm:prSet presAssocID="{199739B3-49F8-4682-8289-5AC7A8B5415B}" presName="txTwo" presStyleLbl="node2" presStyleIdx="0" presStyleCnt="2" custScaleX="60771" custLinFactNeighborX="-3196" custLinFactNeighborY="-1981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AFEF76D-030F-4F08-8F74-7F84EE256BC8}" type="pres">
      <dgm:prSet presAssocID="{199739B3-49F8-4682-8289-5AC7A8B5415B}" presName="parTransTwo" presStyleCnt="0"/>
      <dgm:spPr/>
      <dgm:t>
        <a:bodyPr/>
        <a:lstStyle/>
        <a:p>
          <a:endParaRPr lang="uk-UA"/>
        </a:p>
      </dgm:t>
    </dgm:pt>
    <dgm:pt modelId="{0D296FD5-646F-4A34-85B6-6988F5FE6CEB}" type="pres">
      <dgm:prSet presAssocID="{199739B3-49F8-4682-8289-5AC7A8B5415B}" presName="horzTwo" presStyleCnt="0"/>
      <dgm:spPr/>
      <dgm:t>
        <a:bodyPr/>
        <a:lstStyle/>
        <a:p>
          <a:endParaRPr lang="uk-UA"/>
        </a:p>
      </dgm:t>
    </dgm:pt>
    <dgm:pt modelId="{7AD3E964-5BB1-4AA2-821C-458FC1AF7845}" type="pres">
      <dgm:prSet presAssocID="{C8D0552D-9D3B-4BBB-A371-0D803EF52A64}" presName="vertThree" presStyleCnt="0"/>
      <dgm:spPr/>
      <dgm:t>
        <a:bodyPr/>
        <a:lstStyle/>
        <a:p>
          <a:endParaRPr lang="uk-UA"/>
        </a:p>
      </dgm:t>
    </dgm:pt>
    <dgm:pt modelId="{53241797-5648-4BEF-984F-A0FF8CDC7D55}" type="pres">
      <dgm:prSet presAssocID="{C8D0552D-9D3B-4BBB-A371-0D803EF52A64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A1C2D95-132E-4758-818E-E919DC22F604}" type="pres">
      <dgm:prSet presAssocID="{C8D0552D-9D3B-4BBB-A371-0D803EF52A64}" presName="horzThree" presStyleCnt="0"/>
      <dgm:spPr/>
      <dgm:t>
        <a:bodyPr/>
        <a:lstStyle/>
        <a:p>
          <a:endParaRPr lang="uk-UA"/>
        </a:p>
      </dgm:t>
    </dgm:pt>
    <dgm:pt modelId="{F788B9F8-1C23-4A85-A97C-689F448354D1}" type="pres">
      <dgm:prSet presAssocID="{9FF8296A-31C6-4B0A-B784-33C3F764D092}" presName="sibSpaceThree" presStyleCnt="0"/>
      <dgm:spPr/>
      <dgm:t>
        <a:bodyPr/>
        <a:lstStyle/>
        <a:p>
          <a:endParaRPr lang="uk-UA"/>
        </a:p>
      </dgm:t>
    </dgm:pt>
    <dgm:pt modelId="{A2AF1924-AB32-4E99-BD71-7A6FB440CCB1}" type="pres">
      <dgm:prSet presAssocID="{BEE97A07-59AE-4E3A-9617-21AAE7292B78}" presName="vertThree" presStyleCnt="0"/>
      <dgm:spPr/>
      <dgm:t>
        <a:bodyPr/>
        <a:lstStyle/>
        <a:p>
          <a:endParaRPr lang="uk-UA"/>
        </a:p>
      </dgm:t>
    </dgm:pt>
    <dgm:pt modelId="{D90F0AB2-38DC-4133-9EBE-A7D920AE9BE3}" type="pres">
      <dgm:prSet presAssocID="{BEE97A07-59AE-4E3A-9617-21AAE7292B78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BC3DC59-F0F0-4708-89D8-2B9E584062FA}" type="pres">
      <dgm:prSet presAssocID="{BEE97A07-59AE-4E3A-9617-21AAE7292B78}" presName="horzThree" presStyleCnt="0"/>
      <dgm:spPr/>
      <dgm:t>
        <a:bodyPr/>
        <a:lstStyle/>
        <a:p>
          <a:endParaRPr lang="uk-UA"/>
        </a:p>
      </dgm:t>
    </dgm:pt>
    <dgm:pt modelId="{A563E126-0C45-424E-BA49-CC99EE885E60}" type="pres">
      <dgm:prSet presAssocID="{656F6E70-FB59-4BD7-A6B0-424AE51377B3}" presName="sibSpaceTwo" presStyleCnt="0"/>
      <dgm:spPr/>
      <dgm:t>
        <a:bodyPr/>
        <a:lstStyle/>
        <a:p>
          <a:endParaRPr lang="uk-UA"/>
        </a:p>
      </dgm:t>
    </dgm:pt>
    <dgm:pt modelId="{24584BB7-7EA9-4A77-A53B-7CE27FABFBCB}" type="pres">
      <dgm:prSet presAssocID="{F7412939-9362-4ED0-8403-9FE2AD62568D}" presName="vertTwo" presStyleCnt="0"/>
      <dgm:spPr/>
      <dgm:t>
        <a:bodyPr/>
        <a:lstStyle/>
        <a:p>
          <a:endParaRPr lang="uk-UA"/>
        </a:p>
      </dgm:t>
    </dgm:pt>
    <dgm:pt modelId="{EEA22972-2A7F-4748-AEFC-214458244AF7}" type="pres">
      <dgm:prSet presAssocID="{F7412939-9362-4ED0-8403-9FE2AD62568D}" presName="txTwo" presStyleLbl="node2" presStyleIdx="1" presStyleCnt="2" custLinFactNeighborX="-38617" custLinFactNeighborY="990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6B27573-4379-4C60-9B3E-FBC91DD5A9C1}" type="pres">
      <dgm:prSet presAssocID="{F7412939-9362-4ED0-8403-9FE2AD62568D}" presName="parTransTwo" presStyleCnt="0"/>
      <dgm:spPr/>
      <dgm:t>
        <a:bodyPr/>
        <a:lstStyle/>
        <a:p>
          <a:endParaRPr lang="uk-UA"/>
        </a:p>
      </dgm:t>
    </dgm:pt>
    <dgm:pt modelId="{6A5F76AC-2576-4EB5-9CD1-8460DD642478}" type="pres">
      <dgm:prSet presAssocID="{F7412939-9362-4ED0-8403-9FE2AD62568D}" presName="horzTwo" presStyleCnt="0"/>
      <dgm:spPr/>
      <dgm:t>
        <a:bodyPr/>
        <a:lstStyle/>
        <a:p>
          <a:endParaRPr lang="uk-UA"/>
        </a:p>
      </dgm:t>
    </dgm:pt>
    <dgm:pt modelId="{891B6135-2516-41EF-AE58-FE1438A26CD9}" type="pres">
      <dgm:prSet presAssocID="{3FE3998C-F6B3-4C5B-BE07-4CC33B4BB62F}" presName="vertThree" presStyleCnt="0"/>
      <dgm:spPr/>
      <dgm:t>
        <a:bodyPr/>
        <a:lstStyle/>
        <a:p>
          <a:endParaRPr lang="uk-UA"/>
        </a:p>
      </dgm:t>
    </dgm:pt>
    <dgm:pt modelId="{348E5674-4129-49F8-A5C8-C690C83384FF}" type="pres">
      <dgm:prSet presAssocID="{3FE3998C-F6B3-4C5B-BE07-4CC33B4BB62F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3709E59-EE61-40EE-904E-873679AC643E}" type="pres">
      <dgm:prSet presAssocID="{3FE3998C-F6B3-4C5B-BE07-4CC33B4BB62F}" presName="horzThree" presStyleCnt="0"/>
      <dgm:spPr/>
      <dgm:t>
        <a:bodyPr/>
        <a:lstStyle/>
        <a:p>
          <a:endParaRPr lang="uk-UA"/>
        </a:p>
      </dgm:t>
    </dgm:pt>
  </dgm:ptLst>
  <dgm:cxnLst>
    <dgm:cxn modelId="{A4634D4C-11F2-41B2-B9DE-D9B5CBC5C864}" type="presOf" srcId="{BEE97A07-59AE-4E3A-9617-21AAE7292B78}" destId="{D90F0AB2-38DC-4133-9EBE-A7D920AE9BE3}" srcOrd="0" destOrd="0" presId="urn:microsoft.com/office/officeart/2005/8/layout/hierarchy4"/>
    <dgm:cxn modelId="{CB6A53D7-402E-4E58-B518-F1DD328E4CC1}" srcId="{50514952-7945-40D0-BB5E-2FDFAADBE1DB}" destId="{DD14D2DA-83C2-45DC-8CEF-0852FEE94E5C}" srcOrd="0" destOrd="0" parTransId="{F058D5D4-6C10-48AF-B3E2-CB3601AFB4E2}" sibTransId="{F738C22E-1792-487D-AA11-705FD3C4617B}"/>
    <dgm:cxn modelId="{BC19B1C6-2270-476C-8684-29EF4DDCE470}" srcId="{DD14D2DA-83C2-45DC-8CEF-0852FEE94E5C}" destId="{F7412939-9362-4ED0-8403-9FE2AD62568D}" srcOrd="1" destOrd="0" parTransId="{A9B9732E-18A1-47CB-9765-4FC3ED92B4B0}" sibTransId="{B5A762E8-F6FE-4D5A-B108-B6DE01C88C10}"/>
    <dgm:cxn modelId="{CD3E21A7-7DA7-49CA-90AE-CDA310BE0A79}" type="presOf" srcId="{3FE3998C-F6B3-4C5B-BE07-4CC33B4BB62F}" destId="{348E5674-4129-49F8-A5C8-C690C83384FF}" srcOrd="0" destOrd="0" presId="urn:microsoft.com/office/officeart/2005/8/layout/hierarchy4"/>
    <dgm:cxn modelId="{0C5FD7E3-2F58-42BC-96D6-908A97DAE605}" type="presOf" srcId="{199739B3-49F8-4682-8289-5AC7A8B5415B}" destId="{C150B70C-A5F6-4B7B-8AFD-14BBD9744881}" srcOrd="0" destOrd="0" presId="urn:microsoft.com/office/officeart/2005/8/layout/hierarchy4"/>
    <dgm:cxn modelId="{99233096-775D-4A98-B763-44919BCCA892}" srcId="{DD14D2DA-83C2-45DC-8CEF-0852FEE94E5C}" destId="{199739B3-49F8-4682-8289-5AC7A8B5415B}" srcOrd="0" destOrd="0" parTransId="{94C67EF5-D9A3-4624-8CA6-5AA17D9FB5E2}" sibTransId="{656F6E70-FB59-4BD7-A6B0-424AE51377B3}"/>
    <dgm:cxn modelId="{F317F802-6DC4-4D4B-A568-4C6712BFFFA6}" type="presOf" srcId="{50514952-7945-40D0-BB5E-2FDFAADBE1DB}" destId="{74D931B3-567C-4838-B105-225828A773D6}" srcOrd="0" destOrd="0" presId="urn:microsoft.com/office/officeart/2005/8/layout/hierarchy4"/>
    <dgm:cxn modelId="{5B8B2B8D-7687-41B6-9911-B3B12E9696F1}" srcId="{F7412939-9362-4ED0-8403-9FE2AD62568D}" destId="{3FE3998C-F6B3-4C5B-BE07-4CC33B4BB62F}" srcOrd="0" destOrd="0" parTransId="{5517DC5E-E934-4B90-8159-40972605252B}" sibTransId="{5167CCAB-595F-4529-925F-C2C48EA1B8AB}"/>
    <dgm:cxn modelId="{CFFD17A9-3696-4760-8AD2-666A7634D0BB}" srcId="{199739B3-49F8-4682-8289-5AC7A8B5415B}" destId="{BEE97A07-59AE-4E3A-9617-21AAE7292B78}" srcOrd="1" destOrd="0" parTransId="{7F4E493B-4EC8-4607-A582-CC822EC9F608}" sibTransId="{15DA3371-0AB1-4495-B74A-019A25DC4DF5}"/>
    <dgm:cxn modelId="{9874C7F2-2B4C-4F73-8ACE-13BE32D171FB}" type="presOf" srcId="{C8D0552D-9D3B-4BBB-A371-0D803EF52A64}" destId="{53241797-5648-4BEF-984F-A0FF8CDC7D55}" srcOrd="0" destOrd="0" presId="urn:microsoft.com/office/officeart/2005/8/layout/hierarchy4"/>
    <dgm:cxn modelId="{4EC32A13-0880-4EA0-9361-331BF3699392}" type="presOf" srcId="{DD14D2DA-83C2-45DC-8CEF-0852FEE94E5C}" destId="{AAF308F7-E817-4E91-B41F-95168720A532}" srcOrd="0" destOrd="0" presId="urn:microsoft.com/office/officeart/2005/8/layout/hierarchy4"/>
    <dgm:cxn modelId="{CFC84E5A-BE00-4D2F-9155-AAD65DB37AFC}" type="presOf" srcId="{F7412939-9362-4ED0-8403-9FE2AD62568D}" destId="{EEA22972-2A7F-4748-AEFC-214458244AF7}" srcOrd="0" destOrd="0" presId="urn:microsoft.com/office/officeart/2005/8/layout/hierarchy4"/>
    <dgm:cxn modelId="{EDAA3EC2-77DC-48DD-B899-EF3540CDC70B}" srcId="{199739B3-49F8-4682-8289-5AC7A8B5415B}" destId="{C8D0552D-9D3B-4BBB-A371-0D803EF52A64}" srcOrd="0" destOrd="0" parTransId="{CD25E03B-D052-4466-95F3-3568B1836E07}" sibTransId="{9FF8296A-31C6-4B0A-B784-33C3F764D092}"/>
    <dgm:cxn modelId="{3F9F7DAE-A72C-4FD5-97CE-872887FFFC0B}" type="presParOf" srcId="{74D931B3-567C-4838-B105-225828A773D6}" destId="{E162EC6C-6158-4DCE-A8DE-2B7E036E7B30}" srcOrd="0" destOrd="0" presId="urn:microsoft.com/office/officeart/2005/8/layout/hierarchy4"/>
    <dgm:cxn modelId="{C0DD21AA-2868-40CA-9346-A39CB20210DD}" type="presParOf" srcId="{E162EC6C-6158-4DCE-A8DE-2B7E036E7B30}" destId="{AAF308F7-E817-4E91-B41F-95168720A532}" srcOrd="0" destOrd="0" presId="urn:microsoft.com/office/officeart/2005/8/layout/hierarchy4"/>
    <dgm:cxn modelId="{E367BB87-96F8-46B9-AD47-12D66EFBDD91}" type="presParOf" srcId="{E162EC6C-6158-4DCE-A8DE-2B7E036E7B30}" destId="{16227312-5F35-439F-A45B-96EA223BD6FF}" srcOrd="1" destOrd="0" presId="urn:microsoft.com/office/officeart/2005/8/layout/hierarchy4"/>
    <dgm:cxn modelId="{FB2EF5BC-2352-4121-9711-CEC359C92D09}" type="presParOf" srcId="{E162EC6C-6158-4DCE-A8DE-2B7E036E7B30}" destId="{4ED8F1FD-BC72-4EDA-8CC9-D61E7D5BE5B4}" srcOrd="2" destOrd="0" presId="urn:microsoft.com/office/officeart/2005/8/layout/hierarchy4"/>
    <dgm:cxn modelId="{4CA37980-9F3A-4F9D-AC9C-36E578C24580}" type="presParOf" srcId="{4ED8F1FD-BC72-4EDA-8CC9-D61E7D5BE5B4}" destId="{E4064D13-379C-4CB8-9552-ADCCB35C4714}" srcOrd="0" destOrd="0" presId="urn:microsoft.com/office/officeart/2005/8/layout/hierarchy4"/>
    <dgm:cxn modelId="{A28D0D53-3165-4FCB-B756-F9A50C63187A}" type="presParOf" srcId="{E4064D13-379C-4CB8-9552-ADCCB35C4714}" destId="{C150B70C-A5F6-4B7B-8AFD-14BBD9744881}" srcOrd="0" destOrd="0" presId="urn:microsoft.com/office/officeart/2005/8/layout/hierarchy4"/>
    <dgm:cxn modelId="{533BBCCA-62F8-4702-AE63-8DD76DA8C8EF}" type="presParOf" srcId="{E4064D13-379C-4CB8-9552-ADCCB35C4714}" destId="{7AFEF76D-030F-4F08-8F74-7F84EE256BC8}" srcOrd="1" destOrd="0" presId="urn:microsoft.com/office/officeart/2005/8/layout/hierarchy4"/>
    <dgm:cxn modelId="{BAF25378-1C3C-4E85-8391-80554E7DF06C}" type="presParOf" srcId="{E4064D13-379C-4CB8-9552-ADCCB35C4714}" destId="{0D296FD5-646F-4A34-85B6-6988F5FE6CEB}" srcOrd="2" destOrd="0" presId="urn:microsoft.com/office/officeart/2005/8/layout/hierarchy4"/>
    <dgm:cxn modelId="{EA0EBF71-AE51-42F2-A903-D20EB01FDBC5}" type="presParOf" srcId="{0D296FD5-646F-4A34-85B6-6988F5FE6CEB}" destId="{7AD3E964-5BB1-4AA2-821C-458FC1AF7845}" srcOrd="0" destOrd="0" presId="urn:microsoft.com/office/officeart/2005/8/layout/hierarchy4"/>
    <dgm:cxn modelId="{F8E78464-AEA0-4C43-B5BB-7E6B84D7D305}" type="presParOf" srcId="{7AD3E964-5BB1-4AA2-821C-458FC1AF7845}" destId="{53241797-5648-4BEF-984F-A0FF8CDC7D55}" srcOrd="0" destOrd="0" presId="urn:microsoft.com/office/officeart/2005/8/layout/hierarchy4"/>
    <dgm:cxn modelId="{0E614CBC-1C6A-4290-B154-FE68804CCD54}" type="presParOf" srcId="{7AD3E964-5BB1-4AA2-821C-458FC1AF7845}" destId="{1A1C2D95-132E-4758-818E-E919DC22F604}" srcOrd="1" destOrd="0" presId="urn:microsoft.com/office/officeart/2005/8/layout/hierarchy4"/>
    <dgm:cxn modelId="{5354A2A6-DA1D-4325-A968-C6FA1B766A8C}" type="presParOf" srcId="{0D296FD5-646F-4A34-85B6-6988F5FE6CEB}" destId="{F788B9F8-1C23-4A85-A97C-689F448354D1}" srcOrd="1" destOrd="0" presId="urn:microsoft.com/office/officeart/2005/8/layout/hierarchy4"/>
    <dgm:cxn modelId="{A1709B13-0812-41F2-B22C-29D3C452E28B}" type="presParOf" srcId="{0D296FD5-646F-4A34-85B6-6988F5FE6CEB}" destId="{A2AF1924-AB32-4E99-BD71-7A6FB440CCB1}" srcOrd="2" destOrd="0" presId="urn:microsoft.com/office/officeart/2005/8/layout/hierarchy4"/>
    <dgm:cxn modelId="{7D48D0F9-70B3-42DD-84F2-86FA507BC5A2}" type="presParOf" srcId="{A2AF1924-AB32-4E99-BD71-7A6FB440CCB1}" destId="{D90F0AB2-38DC-4133-9EBE-A7D920AE9BE3}" srcOrd="0" destOrd="0" presId="urn:microsoft.com/office/officeart/2005/8/layout/hierarchy4"/>
    <dgm:cxn modelId="{1851969E-2169-4E23-98FA-7DBF1C8EB5B9}" type="presParOf" srcId="{A2AF1924-AB32-4E99-BD71-7A6FB440CCB1}" destId="{ABC3DC59-F0F0-4708-89D8-2B9E584062FA}" srcOrd="1" destOrd="0" presId="urn:microsoft.com/office/officeart/2005/8/layout/hierarchy4"/>
    <dgm:cxn modelId="{5DA49878-279D-4E2F-97CF-64033F18E54F}" type="presParOf" srcId="{4ED8F1FD-BC72-4EDA-8CC9-D61E7D5BE5B4}" destId="{A563E126-0C45-424E-BA49-CC99EE885E60}" srcOrd="1" destOrd="0" presId="urn:microsoft.com/office/officeart/2005/8/layout/hierarchy4"/>
    <dgm:cxn modelId="{294444D1-0D25-45BF-A519-3A372E267E56}" type="presParOf" srcId="{4ED8F1FD-BC72-4EDA-8CC9-D61E7D5BE5B4}" destId="{24584BB7-7EA9-4A77-A53B-7CE27FABFBCB}" srcOrd="2" destOrd="0" presId="urn:microsoft.com/office/officeart/2005/8/layout/hierarchy4"/>
    <dgm:cxn modelId="{87933B8C-ED83-45B1-996E-FEEC013E02EF}" type="presParOf" srcId="{24584BB7-7EA9-4A77-A53B-7CE27FABFBCB}" destId="{EEA22972-2A7F-4748-AEFC-214458244AF7}" srcOrd="0" destOrd="0" presId="urn:microsoft.com/office/officeart/2005/8/layout/hierarchy4"/>
    <dgm:cxn modelId="{6FAD734F-2B0B-4F3C-B133-417DBDD498C6}" type="presParOf" srcId="{24584BB7-7EA9-4A77-A53B-7CE27FABFBCB}" destId="{F6B27573-4379-4C60-9B3E-FBC91DD5A9C1}" srcOrd="1" destOrd="0" presId="urn:microsoft.com/office/officeart/2005/8/layout/hierarchy4"/>
    <dgm:cxn modelId="{46B1A3CF-95D0-4D04-A991-EAB05249A60A}" type="presParOf" srcId="{24584BB7-7EA9-4A77-A53B-7CE27FABFBCB}" destId="{6A5F76AC-2576-4EB5-9CD1-8460DD642478}" srcOrd="2" destOrd="0" presId="urn:microsoft.com/office/officeart/2005/8/layout/hierarchy4"/>
    <dgm:cxn modelId="{4389B012-A4CD-4BCB-8CD4-4F4B1366C91C}" type="presParOf" srcId="{6A5F76AC-2576-4EB5-9CD1-8460DD642478}" destId="{891B6135-2516-41EF-AE58-FE1438A26CD9}" srcOrd="0" destOrd="0" presId="urn:microsoft.com/office/officeart/2005/8/layout/hierarchy4"/>
    <dgm:cxn modelId="{9E9953DF-DE17-45B2-AE4E-2B1F171D0B63}" type="presParOf" srcId="{891B6135-2516-41EF-AE58-FE1438A26CD9}" destId="{348E5674-4129-49F8-A5C8-C690C83384FF}" srcOrd="0" destOrd="0" presId="urn:microsoft.com/office/officeart/2005/8/layout/hierarchy4"/>
    <dgm:cxn modelId="{74E78E5D-A63F-48BB-9C06-DBF2BA07E0BC}" type="presParOf" srcId="{891B6135-2516-41EF-AE58-FE1438A26CD9}" destId="{13709E59-EE61-40EE-904E-873679AC643E}" srcOrd="1" destOrd="0" presId="urn:microsoft.com/office/officeart/2005/8/layout/hierarchy4"/>
  </dgm:cxnLst>
  <dgm:bg/>
  <dgm:whole/>
  <dgm:extLst>
    <a:ext uri="{C62137D5-CB1D-491B-B009-E17868A290BF}"/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4335F2-BCED-4695-941A-DB9F425C487D}" type="doc">
      <dgm:prSet loTypeId="urn:microsoft.com/office/officeart/2005/8/layout/chevron1" loCatId="process" qsTypeId="urn:microsoft.com/office/officeart/2005/8/quickstyle/3d7" qsCatId="3D" csTypeId="urn:microsoft.com/office/officeart/2005/8/colors/accent1_2#4" csCatId="accent1" phldr="1"/>
      <dgm:spPr/>
    </dgm:pt>
    <dgm:pt modelId="{376F73EB-0A4B-4A41-B073-B57FF878B2F9}">
      <dgm:prSet phldrT="[Текст]"/>
      <dgm:spPr/>
      <dgm:t>
        <a:bodyPr/>
        <a:lstStyle/>
        <a:p>
          <a:r>
            <a:rPr lang="uk-UA" b="1" dirty="0" smtClean="0"/>
            <a:t>духовне</a:t>
          </a:r>
          <a:endParaRPr lang="uk-UA" b="1" dirty="0"/>
        </a:p>
      </dgm:t>
    </dgm:pt>
    <dgm:pt modelId="{72EEDD76-A821-4CD2-8794-983A0DB4D1ED}" type="parTrans" cxnId="{91F8EB56-4174-4258-9CA1-F48717E80C6C}">
      <dgm:prSet/>
      <dgm:spPr/>
      <dgm:t>
        <a:bodyPr/>
        <a:lstStyle/>
        <a:p>
          <a:endParaRPr lang="uk-UA" b="1"/>
        </a:p>
      </dgm:t>
    </dgm:pt>
    <dgm:pt modelId="{B8CC283A-A16B-4C29-996A-6F19122EBDF4}" type="sibTrans" cxnId="{91F8EB56-4174-4258-9CA1-F48717E80C6C}">
      <dgm:prSet/>
      <dgm:spPr/>
      <dgm:t>
        <a:bodyPr/>
        <a:lstStyle/>
        <a:p>
          <a:endParaRPr lang="uk-UA" b="1"/>
        </a:p>
      </dgm:t>
    </dgm:pt>
    <dgm:pt modelId="{6324DF0E-665B-4E1A-88DA-9AA99E6C67BC}">
      <dgm:prSet phldrT="[Текст]"/>
      <dgm:spPr/>
      <dgm:t>
        <a:bodyPr/>
        <a:lstStyle/>
        <a:p>
          <a:r>
            <a:rPr lang="uk-UA" b="1" dirty="0" smtClean="0"/>
            <a:t>психічне</a:t>
          </a:r>
          <a:endParaRPr lang="uk-UA" b="1" dirty="0"/>
        </a:p>
      </dgm:t>
    </dgm:pt>
    <dgm:pt modelId="{62FB071C-C85E-42FC-AA9F-E9F7BE8D3660}" type="parTrans" cxnId="{9A26E93D-A057-4AF7-A42D-CAF39DD61161}">
      <dgm:prSet/>
      <dgm:spPr/>
      <dgm:t>
        <a:bodyPr/>
        <a:lstStyle/>
        <a:p>
          <a:endParaRPr lang="uk-UA" b="1"/>
        </a:p>
      </dgm:t>
    </dgm:pt>
    <dgm:pt modelId="{B118837C-E96B-4676-99B3-558C9BDDC981}" type="sibTrans" cxnId="{9A26E93D-A057-4AF7-A42D-CAF39DD61161}">
      <dgm:prSet/>
      <dgm:spPr/>
      <dgm:t>
        <a:bodyPr/>
        <a:lstStyle/>
        <a:p>
          <a:endParaRPr lang="uk-UA" b="1"/>
        </a:p>
      </dgm:t>
    </dgm:pt>
    <dgm:pt modelId="{F90D6E6A-E2C1-4A0F-81BD-FF8ADB756B80}">
      <dgm:prSet phldrT="[Текст]"/>
      <dgm:spPr/>
      <dgm:t>
        <a:bodyPr/>
        <a:lstStyle/>
        <a:p>
          <a:r>
            <a:rPr lang="uk-UA" b="1" dirty="0" smtClean="0"/>
            <a:t>Соціальне</a:t>
          </a:r>
        </a:p>
      </dgm:t>
    </dgm:pt>
    <dgm:pt modelId="{A1F3309C-59B0-4721-A62A-FAD881BB9861}" type="parTrans" cxnId="{AD775521-7155-4C2A-8614-13B59D7440DB}">
      <dgm:prSet/>
      <dgm:spPr/>
      <dgm:t>
        <a:bodyPr/>
        <a:lstStyle/>
        <a:p>
          <a:endParaRPr lang="uk-UA" b="1"/>
        </a:p>
      </dgm:t>
    </dgm:pt>
    <dgm:pt modelId="{42924A1B-7A22-4521-81E2-2BA1981286B2}" type="sibTrans" cxnId="{AD775521-7155-4C2A-8614-13B59D7440DB}">
      <dgm:prSet/>
      <dgm:spPr/>
      <dgm:t>
        <a:bodyPr/>
        <a:lstStyle/>
        <a:p>
          <a:endParaRPr lang="uk-UA" b="1"/>
        </a:p>
      </dgm:t>
    </dgm:pt>
    <dgm:pt modelId="{9CADFA2E-DFEE-4436-84CB-90C72D79AEE3}">
      <dgm:prSet phldrT="[Текст]"/>
      <dgm:spPr/>
      <dgm:t>
        <a:bodyPr/>
        <a:lstStyle/>
        <a:p>
          <a:r>
            <a:rPr lang="uk-UA" b="1" dirty="0" smtClean="0"/>
            <a:t>фізичне</a:t>
          </a:r>
        </a:p>
      </dgm:t>
    </dgm:pt>
    <dgm:pt modelId="{B12DC285-56B3-4713-A453-58CFD90BFA93}" type="parTrans" cxnId="{AF9A9B04-A0B8-4789-A5C3-4981894F23C3}">
      <dgm:prSet/>
      <dgm:spPr/>
      <dgm:t>
        <a:bodyPr/>
        <a:lstStyle/>
        <a:p>
          <a:endParaRPr lang="uk-UA" b="1"/>
        </a:p>
      </dgm:t>
    </dgm:pt>
    <dgm:pt modelId="{E109AE73-2C5C-43F2-ACFE-E79ACE8402F8}" type="sibTrans" cxnId="{AF9A9B04-A0B8-4789-A5C3-4981894F23C3}">
      <dgm:prSet/>
      <dgm:spPr/>
      <dgm:t>
        <a:bodyPr/>
        <a:lstStyle/>
        <a:p>
          <a:endParaRPr lang="uk-UA" b="1"/>
        </a:p>
      </dgm:t>
    </dgm:pt>
    <dgm:pt modelId="{82C603F8-DA96-489E-B27F-8F7F63273909}" type="pres">
      <dgm:prSet presAssocID="{B94335F2-BCED-4695-941A-DB9F425C487D}" presName="Name0" presStyleCnt="0">
        <dgm:presLayoutVars>
          <dgm:dir/>
          <dgm:animLvl val="lvl"/>
          <dgm:resizeHandles val="exact"/>
        </dgm:presLayoutVars>
      </dgm:prSet>
      <dgm:spPr/>
    </dgm:pt>
    <dgm:pt modelId="{2A45637F-BCEA-4548-B8CC-6EB4F02B97E7}" type="pres">
      <dgm:prSet presAssocID="{376F73EB-0A4B-4A41-B073-B57FF878B2F9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24E8DE6-FFAF-473A-9E81-366E03B8F561}" type="pres">
      <dgm:prSet presAssocID="{B8CC283A-A16B-4C29-996A-6F19122EBDF4}" presName="parTxOnlySpace" presStyleCnt="0"/>
      <dgm:spPr/>
    </dgm:pt>
    <dgm:pt modelId="{1DE54C90-5BD1-4AAC-B678-1D7E23824041}" type="pres">
      <dgm:prSet presAssocID="{6324DF0E-665B-4E1A-88DA-9AA99E6C67B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009C0B6-1DBF-414D-A10E-D3341A8E17A0}" type="pres">
      <dgm:prSet presAssocID="{B118837C-E96B-4676-99B3-558C9BDDC981}" presName="parTxOnlySpace" presStyleCnt="0"/>
      <dgm:spPr/>
    </dgm:pt>
    <dgm:pt modelId="{F5674755-5CD6-4EE7-A1DB-B8FA12F1581D}" type="pres">
      <dgm:prSet presAssocID="{F90D6E6A-E2C1-4A0F-81BD-FF8ADB756B8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F2CB495-F80E-4084-BA54-4E8B3F008E13}" type="pres">
      <dgm:prSet presAssocID="{42924A1B-7A22-4521-81E2-2BA1981286B2}" presName="parTxOnlySpace" presStyleCnt="0"/>
      <dgm:spPr/>
    </dgm:pt>
    <dgm:pt modelId="{9EABC55B-F80C-4B3D-935B-807AE9DBAE51}" type="pres">
      <dgm:prSet presAssocID="{9CADFA2E-DFEE-4436-84CB-90C72D79AEE3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F9A9B04-A0B8-4789-A5C3-4981894F23C3}" srcId="{B94335F2-BCED-4695-941A-DB9F425C487D}" destId="{9CADFA2E-DFEE-4436-84CB-90C72D79AEE3}" srcOrd="3" destOrd="0" parTransId="{B12DC285-56B3-4713-A453-58CFD90BFA93}" sibTransId="{E109AE73-2C5C-43F2-ACFE-E79ACE8402F8}"/>
    <dgm:cxn modelId="{38E912F9-34D6-4B5A-93AD-4E8A8C6971DA}" type="presOf" srcId="{9CADFA2E-DFEE-4436-84CB-90C72D79AEE3}" destId="{9EABC55B-F80C-4B3D-935B-807AE9DBAE51}" srcOrd="0" destOrd="0" presId="urn:microsoft.com/office/officeart/2005/8/layout/chevron1"/>
    <dgm:cxn modelId="{AD775521-7155-4C2A-8614-13B59D7440DB}" srcId="{B94335F2-BCED-4695-941A-DB9F425C487D}" destId="{F90D6E6A-E2C1-4A0F-81BD-FF8ADB756B80}" srcOrd="2" destOrd="0" parTransId="{A1F3309C-59B0-4721-A62A-FAD881BB9861}" sibTransId="{42924A1B-7A22-4521-81E2-2BA1981286B2}"/>
    <dgm:cxn modelId="{F8863864-980A-442F-B788-FB4D73BEBAC0}" type="presOf" srcId="{B94335F2-BCED-4695-941A-DB9F425C487D}" destId="{82C603F8-DA96-489E-B27F-8F7F63273909}" srcOrd="0" destOrd="0" presId="urn:microsoft.com/office/officeart/2005/8/layout/chevron1"/>
    <dgm:cxn modelId="{89116107-EB99-4DEA-B76E-88E082FC6598}" type="presOf" srcId="{6324DF0E-665B-4E1A-88DA-9AA99E6C67BC}" destId="{1DE54C90-5BD1-4AAC-B678-1D7E23824041}" srcOrd="0" destOrd="0" presId="urn:microsoft.com/office/officeart/2005/8/layout/chevron1"/>
    <dgm:cxn modelId="{91F8EB56-4174-4258-9CA1-F48717E80C6C}" srcId="{B94335F2-BCED-4695-941A-DB9F425C487D}" destId="{376F73EB-0A4B-4A41-B073-B57FF878B2F9}" srcOrd="0" destOrd="0" parTransId="{72EEDD76-A821-4CD2-8794-983A0DB4D1ED}" sibTransId="{B8CC283A-A16B-4C29-996A-6F19122EBDF4}"/>
    <dgm:cxn modelId="{556DCC6B-431D-4755-B582-BEA3FFBE92D3}" type="presOf" srcId="{376F73EB-0A4B-4A41-B073-B57FF878B2F9}" destId="{2A45637F-BCEA-4548-B8CC-6EB4F02B97E7}" srcOrd="0" destOrd="0" presId="urn:microsoft.com/office/officeart/2005/8/layout/chevron1"/>
    <dgm:cxn modelId="{9A26E93D-A057-4AF7-A42D-CAF39DD61161}" srcId="{B94335F2-BCED-4695-941A-DB9F425C487D}" destId="{6324DF0E-665B-4E1A-88DA-9AA99E6C67BC}" srcOrd="1" destOrd="0" parTransId="{62FB071C-C85E-42FC-AA9F-E9F7BE8D3660}" sibTransId="{B118837C-E96B-4676-99B3-558C9BDDC981}"/>
    <dgm:cxn modelId="{ED73909D-EF80-4B7E-9D63-431ADFB98239}" type="presOf" srcId="{F90D6E6A-E2C1-4A0F-81BD-FF8ADB756B80}" destId="{F5674755-5CD6-4EE7-A1DB-B8FA12F1581D}" srcOrd="0" destOrd="0" presId="urn:microsoft.com/office/officeart/2005/8/layout/chevron1"/>
    <dgm:cxn modelId="{B2FB4AEE-8113-4881-B0F1-67CE29714952}" type="presParOf" srcId="{82C603F8-DA96-489E-B27F-8F7F63273909}" destId="{2A45637F-BCEA-4548-B8CC-6EB4F02B97E7}" srcOrd="0" destOrd="0" presId="urn:microsoft.com/office/officeart/2005/8/layout/chevron1"/>
    <dgm:cxn modelId="{4144805A-C69F-43E2-8F20-2B6C4663B027}" type="presParOf" srcId="{82C603F8-DA96-489E-B27F-8F7F63273909}" destId="{F24E8DE6-FFAF-473A-9E81-366E03B8F561}" srcOrd="1" destOrd="0" presId="urn:microsoft.com/office/officeart/2005/8/layout/chevron1"/>
    <dgm:cxn modelId="{42ABDAC5-6D88-4DE0-8A32-248DA16DCBB6}" type="presParOf" srcId="{82C603F8-DA96-489E-B27F-8F7F63273909}" destId="{1DE54C90-5BD1-4AAC-B678-1D7E23824041}" srcOrd="2" destOrd="0" presId="urn:microsoft.com/office/officeart/2005/8/layout/chevron1"/>
    <dgm:cxn modelId="{85C69D62-598E-4E66-9A66-24537EF31332}" type="presParOf" srcId="{82C603F8-DA96-489E-B27F-8F7F63273909}" destId="{8009C0B6-1DBF-414D-A10E-D3341A8E17A0}" srcOrd="3" destOrd="0" presId="urn:microsoft.com/office/officeart/2005/8/layout/chevron1"/>
    <dgm:cxn modelId="{ED4AAED2-2099-4E3C-A6BA-AEA5D54359C0}" type="presParOf" srcId="{82C603F8-DA96-489E-B27F-8F7F63273909}" destId="{F5674755-5CD6-4EE7-A1DB-B8FA12F1581D}" srcOrd="4" destOrd="0" presId="urn:microsoft.com/office/officeart/2005/8/layout/chevron1"/>
    <dgm:cxn modelId="{E9E7CE0A-268E-453D-A5BC-F4C7838859D8}" type="presParOf" srcId="{82C603F8-DA96-489E-B27F-8F7F63273909}" destId="{2F2CB495-F80E-4084-BA54-4E8B3F008E13}" srcOrd="5" destOrd="0" presId="urn:microsoft.com/office/officeart/2005/8/layout/chevron1"/>
    <dgm:cxn modelId="{CE1C517F-0F96-45F6-9D32-0E89389FF07B}" type="presParOf" srcId="{82C603F8-DA96-489E-B27F-8F7F63273909}" destId="{9EABC55B-F80C-4B3D-935B-807AE9DBAE5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2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114C569-2DDA-4FBF-81F2-C1737A59DF04}" type="doc">
      <dgm:prSet loTypeId="urn:microsoft.com/office/officeart/2005/8/layout/process4" loCatId="list" qsTypeId="urn:microsoft.com/office/officeart/2005/8/quickstyle/3d3" qsCatId="3D" csTypeId="urn:microsoft.com/office/officeart/2005/8/colors/accent1_2#5" csCatId="accent1" phldr="1"/>
      <dgm:spPr/>
      <dgm:t>
        <a:bodyPr/>
        <a:lstStyle/>
        <a:p>
          <a:endParaRPr lang="uk-UA"/>
        </a:p>
      </dgm:t>
    </dgm:pt>
    <dgm:pt modelId="{573FF878-4588-4810-AAB6-9737D3F03962}">
      <dgm:prSet phldrT="[Текст]" custT="1"/>
      <dgm:spPr/>
      <dgm:t>
        <a:bodyPr/>
        <a:lstStyle/>
        <a:p>
          <a:r>
            <a:rPr lang="uk-UA" sz="900" b="1" dirty="0" smtClean="0">
              <a:solidFill>
                <a:schemeClr val="tx1"/>
              </a:solidFill>
            </a:rPr>
            <a:t>Діагностування та моніторинг різних видів діяльності, стану здоров’я</a:t>
          </a:r>
          <a:endParaRPr lang="uk-UA" sz="900" b="1" dirty="0">
            <a:solidFill>
              <a:schemeClr val="tx1"/>
            </a:solidFill>
          </a:endParaRPr>
        </a:p>
      </dgm:t>
    </dgm:pt>
    <dgm:pt modelId="{C5FB910A-8E8E-460B-9981-69EE06254E7F}" type="parTrans" cxnId="{7A203E85-8450-4382-B83A-7E09B8CC1003}">
      <dgm:prSet/>
      <dgm:spPr/>
      <dgm:t>
        <a:bodyPr/>
        <a:lstStyle/>
        <a:p>
          <a:endParaRPr lang="uk-UA"/>
        </a:p>
      </dgm:t>
    </dgm:pt>
    <dgm:pt modelId="{7C9257E2-C891-4DDD-9466-B6F05A781704}" type="sibTrans" cxnId="{7A203E85-8450-4382-B83A-7E09B8CC1003}">
      <dgm:prSet/>
      <dgm:spPr/>
      <dgm:t>
        <a:bodyPr/>
        <a:lstStyle/>
        <a:p>
          <a:endParaRPr lang="uk-UA"/>
        </a:p>
      </dgm:t>
    </dgm:pt>
    <dgm:pt modelId="{D616D7E4-ED6A-40A5-BB65-9915CEF99072}">
      <dgm:prSet phldrT="[Текст]" custT="1"/>
      <dgm:spPr/>
      <dgm:t>
        <a:bodyPr/>
        <a:lstStyle/>
        <a:p>
          <a:r>
            <a:rPr lang="uk-UA" sz="1000" b="1" dirty="0" smtClean="0">
              <a:solidFill>
                <a:schemeClr val="tx1"/>
              </a:solidFill>
            </a:rPr>
            <a:t>Психологічне консультування </a:t>
          </a:r>
          <a:endParaRPr lang="uk-UA" sz="1000" b="1" dirty="0">
            <a:solidFill>
              <a:schemeClr val="tx1"/>
            </a:solidFill>
          </a:endParaRPr>
        </a:p>
      </dgm:t>
    </dgm:pt>
    <dgm:pt modelId="{DF060A81-ABE4-4110-8E3A-851CD9565D8F}" type="parTrans" cxnId="{EE86C348-F5C7-4DA6-9B34-9D37998D9A84}">
      <dgm:prSet/>
      <dgm:spPr/>
      <dgm:t>
        <a:bodyPr/>
        <a:lstStyle/>
        <a:p>
          <a:endParaRPr lang="uk-UA"/>
        </a:p>
      </dgm:t>
    </dgm:pt>
    <dgm:pt modelId="{E295E42E-25F1-41AD-8BBB-83999DBBA25A}" type="sibTrans" cxnId="{EE86C348-F5C7-4DA6-9B34-9D37998D9A84}">
      <dgm:prSet/>
      <dgm:spPr/>
      <dgm:t>
        <a:bodyPr/>
        <a:lstStyle/>
        <a:p>
          <a:endParaRPr lang="uk-UA"/>
        </a:p>
      </dgm:t>
    </dgm:pt>
    <dgm:pt modelId="{2E85BEE4-6328-4D0A-A0B7-1D896A6818AE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Просвітницька робота</a:t>
          </a:r>
          <a:endParaRPr lang="uk-UA" sz="1400" b="1" dirty="0">
            <a:solidFill>
              <a:schemeClr val="tx1"/>
            </a:solidFill>
          </a:endParaRPr>
        </a:p>
      </dgm:t>
    </dgm:pt>
    <dgm:pt modelId="{8D27822D-A418-441C-93B8-BF3AFC9E9229}" type="parTrans" cxnId="{2E38A66D-5717-4AFD-BB03-0E0101899427}">
      <dgm:prSet/>
      <dgm:spPr/>
      <dgm:t>
        <a:bodyPr/>
        <a:lstStyle/>
        <a:p>
          <a:endParaRPr lang="uk-UA"/>
        </a:p>
      </dgm:t>
    </dgm:pt>
    <dgm:pt modelId="{7E363AFE-A981-468B-8FF9-C570143F8F29}" type="sibTrans" cxnId="{2E38A66D-5717-4AFD-BB03-0E0101899427}">
      <dgm:prSet/>
      <dgm:spPr/>
      <dgm:t>
        <a:bodyPr/>
        <a:lstStyle/>
        <a:p>
          <a:endParaRPr lang="uk-UA"/>
        </a:p>
      </dgm:t>
    </dgm:pt>
    <dgm:pt modelId="{3A3BF997-E081-4966-B929-E84610951BB8}">
      <dgm:prSet phldrT="[Текст]" custT="1"/>
      <dgm:spPr/>
      <dgm:t>
        <a:bodyPr/>
        <a:lstStyle/>
        <a:p>
          <a:r>
            <a:rPr lang="uk-UA" sz="1000" b="1" dirty="0" err="1" smtClean="0"/>
            <a:t>Профілак-тична</a:t>
          </a:r>
          <a:r>
            <a:rPr lang="uk-UA" sz="1000" b="1" dirty="0" smtClean="0"/>
            <a:t> робота</a:t>
          </a:r>
          <a:endParaRPr lang="uk-UA" sz="1000" b="1" dirty="0"/>
        </a:p>
      </dgm:t>
    </dgm:pt>
    <dgm:pt modelId="{730DE240-9658-4F19-8154-A5D81AFD06C8}" type="parTrans" cxnId="{B0928668-CD68-4CAC-A0FA-E267273F687E}">
      <dgm:prSet/>
      <dgm:spPr/>
      <dgm:t>
        <a:bodyPr/>
        <a:lstStyle/>
        <a:p>
          <a:endParaRPr lang="uk-UA"/>
        </a:p>
      </dgm:t>
    </dgm:pt>
    <dgm:pt modelId="{407BDDF5-4597-4B74-9554-DE0594EDBDC4}" type="sibTrans" cxnId="{B0928668-CD68-4CAC-A0FA-E267273F687E}">
      <dgm:prSet/>
      <dgm:spPr/>
      <dgm:t>
        <a:bodyPr/>
        <a:lstStyle/>
        <a:p>
          <a:endParaRPr lang="uk-UA"/>
        </a:p>
      </dgm:t>
    </dgm:pt>
    <dgm:pt modelId="{F7F273C7-9CA5-4080-A1E6-ACC4BA8150BE}">
      <dgm:prSet phldrT="[Текст]" custT="1"/>
      <dgm:spPr/>
      <dgm:t>
        <a:bodyPr/>
        <a:lstStyle/>
        <a:p>
          <a:r>
            <a:rPr lang="uk-UA" sz="1000" b="1" dirty="0" smtClean="0"/>
            <a:t>Розвивальна робота</a:t>
          </a:r>
          <a:endParaRPr lang="uk-UA" sz="1000" b="1" dirty="0"/>
        </a:p>
      </dgm:t>
    </dgm:pt>
    <dgm:pt modelId="{5042A018-4257-4921-90C0-7045D35793DF}" type="parTrans" cxnId="{3C083737-5082-46DC-8D58-BC7B4736F4C5}">
      <dgm:prSet/>
      <dgm:spPr/>
      <dgm:t>
        <a:bodyPr/>
        <a:lstStyle/>
        <a:p>
          <a:endParaRPr lang="uk-UA"/>
        </a:p>
      </dgm:t>
    </dgm:pt>
    <dgm:pt modelId="{A5B4B9CC-8FEB-4E55-947F-EC6BB6E7072E}" type="sibTrans" cxnId="{3C083737-5082-46DC-8D58-BC7B4736F4C5}">
      <dgm:prSet/>
      <dgm:spPr/>
      <dgm:t>
        <a:bodyPr/>
        <a:lstStyle/>
        <a:p>
          <a:endParaRPr lang="uk-UA"/>
        </a:p>
      </dgm:t>
    </dgm:pt>
    <dgm:pt modelId="{FE3F292C-FE2E-4C38-B847-EC98141BDEF7}" type="pres">
      <dgm:prSet presAssocID="{1114C569-2DDA-4FBF-81F2-C1737A59DF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0BC96FC-0C77-4AB6-90F2-151A48803A41}" type="pres">
      <dgm:prSet presAssocID="{2E85BEE4-6328-4D0A-A0B7-1D896A6818AE}" presName="boxAndChildren" presStyleCnt="0"/>
      <dgm:spPr/>
    </dgm:pt>
    <dgm:pt modelId="{1D32E489-EB33-4F75-91CA-3306B723438C}" type="pres">
      <dgm:prSet presAssocID="{2E85BEE4-6328-4D0A-A0B7-1D896A6818AE}" presName="parentTextBox" presStyleLbl="node1" presStyleIdx="0" presStyleCnt="2"/>
      <dgm:spPr/>
      <dgm:t>
        <a:bodyPr/>
        <a:lstStyle/>
        <a:p>
          <a:endParaRPr lang="uk-UA"/>
        </a:p>
      </dgm:t>
    </dgm:pt>
    <dgm:pt modelId="{BE089AF3-51CD-483C-9BF9-C4F4673369C3}" type="pres">
      <dgm:prSet presAssocID="{2E85BEE4-6328-4D0A-A0B7-1D896A6818AE}" presName="entireBox" presStyleLbl="node1" presStyleIdx="0" presStyleCnt="2"/>
      <dgm:spPr/>
      <dgm:t>
        <a:bodyPr/>
        <a:lstStyle/>
        <a:p>
          <a:endParaRPr lang="uk-UA"/>
        </a:p>
      </dgm:t>
    </dgm:pt>
    <dgm:pt modelId="{8776AE9B-E2B9-43B7-BC34-8A16B19701DB}" type="pres">
      <dgm:prSet presAssocID="{2E85BEE4-6328-4D0A-A0B7-1D896A6818AE}" presName="descendantBox" presStyleCnt="0"/>
      <dgm:spPr/>
    </dgm:pt>
    <dgm:pt modelId="{1469FE05-C631-4A69-B520-0AECEAFACA5F}" type="pres">
      <dgm:prSet presAssocID="{3A3BF997-E081-4966-B929-E84610951BB8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D585EA8-869A-4E25-B2B0-51EC3B211939}" type="pres">
      <dgm:prSet presAssocID="{F7F273C7-9CA5-4080-A1E6-ACC4BA8150BE}" presName="childTextBox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E5D6EE2-E7B3-4FA3-A30F-2816209AAE75}" type="pres">
      <dgm:prSet presAssocID="{7C9257E2-C891-4DDD-9466-B6F05A781704}" presName="sp" presStyleCnt="0"/>
      <dgm:spPr/>
    </dgm:pt>
    <dgm:pt modelId="{F5749812-34E4-4E8A-9E5F-2777088B3BB6}" type="pres">
      <dgm:prSet presAssocID="{573FF878-4588-4810-AAB6-9737D3F03962}" presName="arrowAndChildren" presStyleCnt="0"/>
      <dgm:spPr/>
    </dgm:pt>
    <dgm:pt modelId="{074C8FF1-9256-4B02-82A4-9A5016CF2A17}" type="pres">
      <dgm:prSet presAssocID="{573FF878-4588-4810-AAB6-9737D3F03962}" presName="parentTextArrow" presStyleLbl="node1" presStyleIdx="0" presStyleCnt="2"/>
      <dgm:spPr/>
      <dgm:t>
        <a:bodyPr/>
        <a:lstStyle/>
        <a:p>
          <a:endParaRPr lang="uk-UA"/>
        </a:p>
      </dgm:t>
    </dgm:pt>
    <dgm:pt modelId="{35B8B6FD-F8FF-4774-8606-B010D1E62463}" type="pres">
      <dgm:prSet presAssocID="{573FF878-4588-4810-AAB6-9737D3F03962}" presName="arrow" presStyleLbl="node1" presStyleIdx="1" presStyleCnt="2"/>
      <dgm:spPr/>
      <dgm:t>
        <a:bodyPr/>
        <a:lstStyle/>
        <a:p>
          <a:endParaRPr lang="uk-UA"/>
        </a:p>
      </dgm:t>
    </dgm:pt>
    <dgm:pt modelId="{C27E33FF-9AC5-4F15-B802-6CD2C6AB46A1}" type="pres">
      <dgm:prSet presAssocID="{573FF878-4588-4810-AAB6-9737D3F03962}" presName="descendantArrow" presStyleCnt="0"/>
      <dgm:spPr/>
    </dgm:pt>
    <dgm:pt modelId="{A0B98A46-425B-4D99-92B2-5A16B031F86E}" type="pres">
      <dgm:prSet presAssocID="{D616D7E4-ED6A-40A5-BB65-9915CEF99072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0928668-CD68-4CAC-A0FA-E267273F687E}" srcId="{2E85BEE4-6328-4D0A-A0B7-1D896A6818AE}" destId="{3A3BF997-E081-4966-B929-E84610951BB8}" srcOrd="0" destOrd="0" parTransId="{730DE240-9658-4F19-8154-A5D81AFD06C8}" sibTransId="{407BDDF5-4597-4B74-9554-DE0594EDBDC4}"/>
    <dgm:cxn modelId="{EE86C348-F5C7-4DA6-9B34-9D37998D9A84}" srcId="{573FF878-4588-4810-AAB6-9737D3F03962}" destId="{D616D7E4-ED6A-40A5-BB65-9915CEF99072}" srcOrd="0" destOrd="0" parTransId="{DF060A81-ABE4-4110-8E3A-851CD9565D8F}" sibTransId="{E295E42E-25F1-41AD-8BBB-83999DBBA25A}"/>
    <dgm:cxn modelId="{7A203E85-8450-4382-B83A-7E09B8CC1003}" srcId="{1114C569-2DDA-4FBF-81F2-C1737A59DF04}" destId="{573FF878-4588-4810-AAB6-9737D3F03962}" srcOrd="0" destOrd="0" parTransId="{C5FB910A-8E8E-460B-9981-69EE06254E7F}" sibTransId="{7C9257E2-C891-4DDD-9466-B6F05A781704}"/>
    <dgm:cxn modelId="{524C9E0B-AE4D-4742-9A46-ECFB2E55EBA3}" type="presOf" srcId="{573FF878-4588-4810-AAB6-9737D3F03962}" destId="{35B8B6FD-F8FF-4774-8606-B010D1E62463}" srcOrd="1" destOrd="0" presId="urn:microsoft.com/office/officeart/2005/8/layout/process4"/>
    <dgm:cxn modelId="{B3C62D14-3E2D-445B-A39E-1A77EB021CDD}" type="presOf" srcId="{2E85BEE4-6328-4D0A-A0B7-1D896A6818AE}" destId="{BE089AF3-51CD-483C-9BF9-C4F4673369C3}" srcOrd="1" destOrd="0" presId="urn:microsoft.com/office/officeart/2005/8/layout/process4"/>
    <dgm:cxn modelId="{CA685ACF-F650-4493-B2EA-6F46F5840D71}" type="presOf" srcId="{3A3BF997-E081-4966-B929-E84610951BB8}" destId="{1469FE05-C631-4A69-B520-0AECEAFACA5F}" srcOrd="0" destOrd="0" presId="urn:microsoft.com/office/officeart/2005/8/layout/process4"/>
    <dgm:cxn modelId="{3CEA56DF-1ADC-4141-BBEB-79EA91650CC8}" type="presOf" srcId="{2E85BEE4-6328-4D0A-A0B7-1D896A6818AE}" destId="{1D32E489-EB33-4F75-91CA-3306B723438C}" srcOrd="0" destOrd="0" presId="urn:microsoft.com/office/officeart/2005/8/layout/process4"/>
    <dgm:cxn modelId="{3C083737-5082-46DC-8D58-BC7B4736F4C5}" srcId="{2E85BEE4-6328-4D0A-A0B7-1D896A6818AE}" destId="{F7F273C7-9CA5-4080-A1E6-ACC4BA8150BE}" srcOrd="1" destOrd="0" parTransId="{5042A018-4257-4921-90C0-7045D35793DF}" sibTransId="{A5B4B9CC-8FEB-4E55-947F-EC6BB6E7072E}"/>
    <dgm:cxn modelId="{2E38A66D-5717-4AFD-BB03-0E0101899427}" srcId="{1114C569-2DDA-4FBF-81F2-C1737A59DF04}" destId="{2E85BEE4-6328-4D0A-A0B7-1D896A6818AE}" srcOrd="1" destOrd="0" parTransId="{8D27822D-A418-441C-93B8-BF3AFC9E9229}" sibTransId="{7E363AFE-A981-468B-8FF9-C570143F8F29}"/>
    <dgm:cxn modelId="{ACE2162B-D976-4BE0-9B6E-5AF50D5A0515}" type="presOf" srcId="{F7F273C7-9CA5-4080-A1E6-ACC4BA8150BE}" destId="{0D585EA8-869A-4E25-B2B0-51EC3B211939}" srcOrd="0" destOrd="0" presId="urn:microsoft.com/office/officeart/2005/8/layout/process4"/>
    <dgm:cxn modelId="{E5DF027E-2903-476E-8BA8-523866C35981}" type="presOf" srcId="{1114C569-2DDA-4FBF-81F2-C1737A59DF04}" destId="{FE3F292C-FE2E-4C38-B847-EC98141BDEF7}" srcOrd="0" destOrd="0" presId="urn:microsoft.com/office/officeart/2005/8/layout/process4"/>
    <dgm:cxn modelId="{DEA5D7DB-6B0A-4F8B-A4F5-956A276D1152}" type="presOf" srcId="{D616D7E4-ED6A-40A5-BB65-9915CEF99072}" destId="{A0B98A46-425B-4D99-92B2-5A16B031F86E}" srcOrd="0" destOrd="0" presId="urn:microsoft.com/office/officeart/2005/8/layout/process4"/>
    <dgm:cxn modelId="{1008FD3C-66F0-4258-8F84-213B7B43A759}" type="presOf" srcId="{573FF878-4588-4810-AAB6-9737D3F03962}" destId="{074C8FF1-9256-4B02-82A4-9A5016CF2A17}" srcOrd="0" destOrd="0" presId="urn:microsoft.com/office/officeart/2005/8/layout/process4"/>
    <dgm:cxn modelId="{0185318A-A4EC-4210-975F-2EF00D00FD6F}" type="presParOf" srcId="{FE3F292C-FE2E-4C38-B847-EC98141BDEF7}" destId="{80BC96FC-0C77-4AB6-90F2-151A48803A41}" srcOrd="0" destOrd="0" presId="urn:microsoft.com/office/officeart/2005/8/layout/process4"/>
    <dgm:cxn modelId="{5848DDD1-8905-42FD-BB37-EEAAD898DE4B}" type="presParOf" srcId="{80BC96FC-0C77-4AB6-90F2-151A48803A41}" destId="{1D32E489-EB33-4F75-91CA-3306B723438C}" srcOrd="0" destOrd="0" presId="urn:microsoft.com/office/officeart/2005/8/layout/process4"/>
    <dgm:cxn modelId="{7AC0C5FE-5A53-4186-A129-606B2A4A2EBB}" type="presParOf" srcId="{80BC96FC-0C77-4AB6-90F2-151A48803A41}" destId="{BE089AF3-51CD-483C-9BF9-C4F4673369C3}" srcOrd="1" destOrd="0" presId="urn:microsoft.com/office/officeart/2005/8/layout/process4"/>
    <dgm:cxn modelId="{CD965968-42FE-49FC-A4B6-75B8DA0DEA85}" type="presParOf" srcId="{80BC96FC-0C77-4AB6-90F2-151A48803A41}" destId="{8776AE9B-E2B9-43B7-BC34-8A16B19701DB}" srcOrd="2" destOrd="0" presId="urn:microsoft.com/office/officeart/2005/8/layout/process4"/>
    <dgm:cxn modelId="{93BAAFB6-E727-446A-AA7C-2D8411B0511C}" type="presParOf" srcId="{8776AE9B-E2B9-43B7-BC34-8A16B19701DB}" destId="{1469FE05-C631-4A69-B520-0AECEAFACA5F}" srcOrd="0" destOrd="0" presId="urn:microsoft.com/office/officeart/2005/8/layout/process4"/>
    <dgm:cxn modelId="{3C8CB455-A1F2-448B-8BC0-193EB5881CEB}" type="presParOf" srcId="{8776AE9B-E2B9-43B7-BC34-8A16B19701DB}" destId="{0D585EA8-869A-4E25-B2B0-51EC3B211939}" srcOrd="1" destOrd="0" presId="urn:microsoft.com/office/officeart/2005/8/layout/process4"/>
    <dgm:cxn modelId="{71164214-4630-426D-8515-5F76536E59B4}" type="presParOf" srcId="{FE3F292C-FE2E-4C38-B847-EC98141BDEF7}" destId="{4E5D6EE2-E7B3-4FA3-A30F-2816209AAE75}" srcOrd="1" destOrd="0" presId="urn:microsoft.com/office/officeart/2005/8/layout/process4"/>
    <dgm:cxn modelId="{5185C831-CB13-49EB-9AFB-9A2D9A9E92BE}" type="presParOf" srcId="{FE3F292C-FE2E-4C38-B847-EC98141BDEF7}" destId="{F5749812-34E4-4E8A-9E5F-2777088B3BB6}" srcOrd="2" destOrd="0" presId="urn:microsoft.com/office/officeart/2005/8/layout/process4"/>
    <dgm:cxn modelId="{6A9420C1-7034-46CD-9BD5-D16FD58C54C6}" type="presParOf" srcId="{F5749812-34E4-4E8A-9E5F-2777088B3BB6}" destId="{074C8FF1-9256-4B02-82A4-9A5016CF2A17}" srcOrd="0" destOrd="0" presId="urn:microsoft.com/office/officeart/2005/8/layout/process4"/>
    <dgm:cxn modelId="{14A7AF32-F206-44A8-8571-361D82983589}" type="presParOf" srcId="{F5749812-34E4-4E8A-9E5F-2777088B3BB6}" destId="{35B8B6FD-F8FF-4774-8606-B010D1E62463}" srcOrd="1" destOrd="0" presId="urn:microsoft.com/office/officeart/2005/8/layout/process4"/>
    <dgm:cxn modelId="{C7E84A63-52EA-46FD-8618-556B53C0808D}" type="presParOf" srcId="{F5749812-34E4-4E8A-9E5F-2777088B3BB6}" destId="{C27E33FF-9AC5-4F15-B802-6CD2C6AB46A1}" srcOrd="2" destOrd="0" presId="urn:microsoft.com/office/officeart/2005/8/layout/process4"/>
    <dgm:cxn modelId="{436EF090-D993-413B-8307-838277FAB7DF}" type="presParOf" srcId="{C27E33FF-9AC5-4F15-B802-6CD2C6AB46A1}" destId="{A0B98A46-425B-4D99-92B2-5A16B031F86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3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A7D876-87F6-49BE-9070-A9333FBA7B5C}" type="doc">
      <dgm:prSet loTypeId="urn:microsoft.com/office/officeart/2005/8/layout/venn2" loCatId="relationship" qsTypeId="urn:microsoft.com/office/officeart/2005/8/quickstyle/simple1#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BF217DA3-6D03-4500-916D-86832B5CBFFE}">
      <dgm:prSet phldrT="[Текст]" custT="1"/>
      <dgm:spPr>
        <a:xfrm>
          <a:off x="1212690" y="1998959"/>
          <a:ext cx="4315162" cy="3084761"/>
        </a:xfrm>
        <a:prstGeom prst="ellipse">
          <a:avLst/>
        </a:prstGeom>
        <a:solidFill>
          <a:srgbClr val="8064A2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sz="1200" b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клас, органи учнівського самоврядування</a:t>
          </a:r>
        </a:p>
      </dgm:t>
    </dgm:pt>
    <dgm:pt modelId="{79851A05-DEF2-46C2-96A6-46B11871DD60}" type="parTrans" cxnId="{C25A0A80-59E3-4A85-93FF-3352DC6E1B30}">
      <dgm:prSet/>
      <dgm:spPr/>
      <dgm:t>
        <a:bodyPr/>
        <a:lstStyle/>
        <a:p>
          <a:endParaRPr lang="uk-UA"/>
        </a:p>
      </dgm:t>
    </dgm:pt>
    <dgm:pt modelId="{011415A9-C75E-4A6F-8181-956062960B50}" type="sibTrans" cxnId="{C25A0A80-59E3-4A85-93FF-3352DC6E1B30}">
      <dgm:prSet/>
      <dgm:spPr/>
      <dgm:t>
        <a:bodyPr/>
        <a:lstStyle/>
        <a:p>
          <a:endParaRPr lang="uk-UA"/>
        </a:p>
      </dgm:t>
    </dgm:pt>
    <dgm:pt modelId="{00C9A248-50B4-48BD-93DD-63A8226CEB07}">
      <dgm:prSet phldrT="[Текст]" custT="1"/>
      <dgm:spPr>
        <a:xfrm>
          <a:off x="1343230" y="2742919"/>
          <a:ext cx="4019723" cy="2370296"/>
        </a:xfrm>
        <a:prstGeom prst="ellipse">
          <a:avLst/>
        </a:prstGeom>
        <a:solidFill>
          <a:srgbClr val="4BACC6">
            <a:hueOff val="-5960326"/>
            <a:satOff val="23887"/>
            <a:lumOff val="517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uk-UA" sz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endParaRPr lang="uk-UA" sz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r>
            <a:rPr lang="uk-UA" sz="1200" b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друзі, соціальне оточення (діяльність,спіл-кування, соціальна практика)</a:t>
          </a:r>
        </a:p>
      </dgm:t>
    </dgm:pt>
    <dgm:pt modelId="{D3630B54-7337-46B8-B8C3-D92BCE26EDC5}" type="parTrans" cxnId="{25210F97-D7EE-486C-ABEC-F3C70C723897}">
      <dgm:prSet/>
      <dgm:spPr/>
      <dgm:t>
        <a:bodyPr/>
        <a:lstStyle/>
        <a:p>
          <a:endParaRPr lang="uk-UA"/>
        </a:p>
      </dgm:t>
    </dgm:pt>
    <dgm:pt modelId="{9CFDB50F-C71E-4E72-9DA2-01FE8987347A}" type="sibTrans" cxnId="{25210F97-D7EE-486C-ABEC-F3C70C723897}">
      <dgm:prSet/>
      <dgm:spPr/>
      <dgm:t>
        <a:bodyPr/>
        <a:lstStyle/>
        <a:p>
          <a:endParaRPr lang="uk-UA"/>
        </a:p>
      </dgm:t>
    </dgm:pt>
    <dgm:pt modelId="{3BFD6E6E-5E65-4B58-966F-3D20B93C28C9}">
      <dgm:prSet phldrT="[Текст]" custT="1"/>
      <dgm:spPr>
        <a:xfrm>
          <a:off x="1963912" y="3927481"/>
          <a:ext cx="2787788" cy="1396993"/>
        </a:xfrm>
        <a:prstGeom prst="ellipse">
          <a:avLst/>
        </a:prstGeom>
        <a:solidFill>
          <a:srgbClr val="4BACC6">
            <a:hueOff val="-7947101"/>
            <a:satOff val="31849"/>
            <a:lumOff val="6902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sz="1200" b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батьки, родина</a:t>
          </a:r>
          <a:r>
            <a:rPr lang="uk-UA" sz="120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</a:p>
      </dgm:t>
    </dgm:pt>
    <dgm:pt modelId="{431B0806-B370-4B67-AC7E-1F1CFC460391}" type="parTrans" cxnId="{B8758458-ECE5-4F44-A59C-E3EE9CC185EE}">
      <dgm:prSet/>
      <dgm:spPr/>
      <dgm:t>
        <a:bodyPr/>
        <a:lstStyle/>
        <a:p>
          <a:endParaRPr lang="uk-UA"/>
        </a:p>
      </dgm:t>
    </dgm:pt>
    <dgm:pt modelId="{FB54FF90-BC83-427F-9CD0-68EF18526C9D}" type="sibTrans" cxnId="{B8758458-ECE5-4F44-A59C-E3EE9CC185EE}">
      <dgm:prSet/>
      <dgm:spPr/>
      <dgm:t>
        <a:bodyPr/>
        <a:lstStyle/>
        <a:p>
          <a:endParaRPr lang="uk-UA"/>
        </a:p>
      </dgm:t>
    </dgm:pt>
    <dgm:pt modelId="{DE09B0B7-D27C-4729-9644-60BED87D09AE}">
      <dgm:prSet phldrT="[Текст]" custT="1"/>
      <dgm:spPr>
        <a:xfrm>
          <a:off x="1973684" y="4437843"/>
          <a:ext cx="2719062" cy="886631"/>
        </a:xfrm>
        <a:prstGeom prst="ellipse">
          <a:avLst/>
        </a:prstGeom>
        <a:solidFill>
          <a:srgbClr val="F7964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sz="1400" b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особистість учня</a:t>
          </a:r>
        </a:p>
      </dgm:t>
    </dgm:pt>
    <dgm:pt modelId="{D3D5DFE7-2201-44F3-B94E-2F8446253A9A}" type="parTrans" cxnId="{0D93C36C-CD89-46B9-8F7D-E82935C16602}">
      <dgm:prSet/>
      <dgm:spPr/>
      <dgm:t>
        <a:bodyPr/>
        <a:lstStyle/>
        <a:p>
          <a:endParaRPr lang="uk-UA"/>
        </a:p>
      </dgm:t>
    </dgm:pt>
    <dgm:pt modelId="{55853636-7E8F-4754-8634-CF60960C7603}" type="sibTrans" cxnId="{0D93C36C-CD89-46B9-8F7D-E82935C16602}">
      <dgm:prSet/>
      <dgm:spPr/>
      <dgm:t>
        <a:bodyPr/>
        <a:lstStyle/>
        <a:p>
          <a:endParaRPr lang="uk-UA"/>
        </a:p>
      </dgm:t>
    </dgm:pt>
    <dgm:pt modelId="{DF80C436-4A12-4BD6-AD6E-C7A048372679}">
      <dgm:prSet phldrT="[Текст]" custT="1"/>
      <dgm:spPr>
        <a:xfrm>
          <a:off x="851553" y="966578"/>
          <a:ext cx="4906107" cy="4082274"/>
        </a:xfrm>
        <a:prstGeom prst="ellipse">
          <a:avLst/>
        </a:prstGeom>
        <a:solidFill>
          <a:srgbClr val="4BACC6">
            <a:hueOff val="-1986775"/>
            <a:satOff val="7962"/>
            <a:lumOff val="172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uk-UA" sz="1400" b="1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r>
            <a:rPr lang="uk-UA" sz="1200" b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творчі об'єднання, гуртки, секції, громадські організації</a:t>
          </a:r>
        </a:p>
      </dgm:t>
    </dgm:pt>
    <dgm:pt modelId="{CA285F8D-3665-4F80-BE42-D8271FAE1B60}" type="parTrans" cxnId="{04CC70F3-AFC7-428B-B3FD-447F5159C1C8}">
      <dgm:prSet/>
      <dgm:spPr/>
      <dgm:t>
        <a:bodyPr/>
        <a:lstStyle/>
        <a:p>
          <a:endParaRPr lang="uk-UA"/>
        </a:p>
      </dgm:t>
    </dgm:pt>
    <dgm:pt modelId="{E43899A4-8398-45BD-9A27-EA052ACD8AF1}" type="sibTrans" cxnId="{04CC70F3-AFC7-428B-B3FD-447F5159C1C8}">
      <dgm:prSet/>
      <dgm:spPr/>
      <dgm:t>
        <a:bodyPr/>
        <a:lstStyle/>
        <a:p>
          <a:endParaRPr lang="uk-UA"/>
        </a:p>
      </dgm:t>
    </dgm:pt>
    <dgm:pt modelId="{3D1FBA14-DEA0-444D-B096-062CA336FDD8}">
      <dgm:prSet phldrT="[Текст]" custT="1"/>
      <dgm:spPr>
        <a:xfrm>
          <a:off x="652462" y="0"/>
          <a:ext cx="5324475" cy="5324475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8575" cap="flat" cmpd="sng" algn="ctr">
          <a:solidFill>
            <a:srgbClr val="C00000"/>
          </a:solidFill>
          <a:prstDash val="solid"/>
        </a:ln>
        <a:effectLst/>
      </dgm:spPr>
      <dgm:t>
        <a:bodyPr/>
        <a:lstStyle/>
        <a:p>
          <a:r>
            <a:rPr lang="uk-UA" sz="1400" b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школа, педагогічний колектив</a:t>
          </a:r>
        </a:p>
      </dgm:t>
    </dgm:pt>
    <dgm:pt modelId="{AA7E2181-80FE-49A9-89BA-1DE777411241}" type="parTrans" cxnId="{E1B7A964-4A59-44B4-81A7-00F8E1F0FB28}">
      <dgm:prSet/>
      <dgm:spPr/>
      <dgm:t>
        <a:bodyPr/>
        <a:lstStyle/>
        <a:p>
          <a:endParaRPr lang="uk-UA"/>
        </a:p>
      </dgm:t>
    </dgm:pt>
    <dgm:pt modelId="{452058ED-67B6-4139-9B97-03C3913B1E87}" type="sibTrans" cxnId="{E1B7A964-4A59-44B4-81A7-00F8E1F0FB28}">
      <dgm:prSet/>
      <dgm:spPr/>
      <dgm:t>
        <a:bodyPr/>
        <a:lstStyle/>
        <a:p>
          <a:endParaRPr lang="uk-UA"/>
        </a:p>
      </dgm:t>
    </dgm:pt>
    <dgm:pt modelId="{0ECEF42B-160C-40AA-A162-C47059F3447B}" type="pres">
      <dgm:prSet presAssocID="{98A7D876-87F6-49BE-9070-A9333FBA7B5C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7751D75-84F6-418D-853C-1AD79DAB6D94}" type="pres">
      <dgm:prSet presAssocID="{98A7D876-87F6-49BE-9070-A9333FBA7B5C}" presName="comp1" presStyleCnt="0"/>
      <dgm:spPr/>
    </dgm:pt>
    <dgm:pt modelId="{DD752481-969A-48FE-8009-16EB30900C56}" type="pres">
      <dgm:prSet presAssocID="{98A7D876-87F6-49BE-9070-A9333FBA7B5C}" presName="circle1" presStyleLbl="node1" presStyleIdx="0" presStyleCnt="6"/>
      <dgm:spPr>
        <a:prstGeom prst="ellipse">
          <a:avLst/>
        </a:prstGeom>
      </dgm:spPr>
      <dgm:t>
        <a:bodyPr/>
        <a:lstStyle/>
        <a:p>
          <a:endParaRPr lang="uk-UA"/>
        </a:p>
      </dgm:t>
    </dgm:pt>
    <dgm:pt modelId="{18EC2FE3-C26D-415B-B674-583B9E00C855}" type="pres">
      <dgm:prSet presAssocID="{98A7D876-87F6-49BE-9070-A9333FBA7B5C}" presName="c1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6EBDFA0-2345-4AC2-A5A5-1B13BBC38B74}" type="pres">
      <dgm:prSet presAssocID="{98A7D876-87F6-49BE-9070-A9333FBA7B5C}" presName="comp2" presStyleCnt="0"/>
      <dgm:spPr/>
    </dgm:pt>
    <dgm:pt modelId="{916ABBF8-542C-4196-8CC5-4AD7D7415B2B}" type="pres">
      <dgm:prSet presAssocID="{98A7D876-87F6-49BE-9070-A9333FBA7B5C}" presName="circle2" presStyleLbl="node1" presStyleIdx="1" presStyleCnt="6" custScaleX="108403" custScaleY="90200" custLinFactNeighborX="-223" custLinFactNeighborY="-1190"/>
      <dgm:spPr>
        <a:prstGeom prst="ellipse">
          <a:avLst/>
        </a:prstGeom>
      </dgm:spPr>
      <dgm:t>
        <a:bodyPr/>
        <a:lstStyle/>
        <a:p>
          <a:endParaRPr lang="uk-UA"/>
        </a:p>
      </dgm:t>
    </dgm:pt>
    <dgm:pt modelId="{8DC65CAB-D5AD-4D68-B153-106CF767E425}" type="pres">
      <dgm:prSet presAssocID="{98A7D876-87F6-49BE-9070-A9333FBA7B5C}" presName="c2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5185BBF-8998-42D8-B0AB-A18E1FB36E7C}" type="pres">
      <dgm:prSet presAssocID="{98A7D876-87F6-49BE-9070-A9333FBA7B5C}" presName="comp3" presStyleCnt="0"/>
      <dgm:spPr/>
    </dgm:pt>
    <dgm:pt modelId="{B38372A7-03AD-4CBF-888B-9D6E58C24126}" type="pres">
      <dgm:prSet presAssocID="{98A7D876-87F6-49BE-9070-A9333FBA7B5C}" presName="circle3" presStyleLbl="node1" presStyleIdx="2" presStyleCnt="6" custScaleX="115777" custScaleY="82765" custLinFactNeighborX="1491" custLinFactNeighborY="2158"/>
      <dgm:spPr>
        <a:prstGeom prst="ellipse">
          <a:avLst/>
        </a:prstGeom>
      </dgm:spPr>
      <dgm:t>
        <a:bodyPr/>
        <a:lstStyle/>
        <a:p>
          <a:endParaRPr lang="uk-UA"/>
        </a:p>
      </dgm:t>
    </dgm:pt>
    <dgm:pt modelId="{101006E2-01AA-408D-B1A7-92F7D794CEDC}" type="pres">
      <dgm:prSet presAssocID="{98A7D876-87F6-49BE-9070-A9333FBA7B5C}" presName="c3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C2C30D1-D46D-4E74-98C6-093E3D57E764}" type="pres">
      <dgm:prSet presAssocID="{98A7D876-87F6-49BE-9070-A9333FBA7B5C}" presName="comp4" presStyleCnt="0"/>
      <dgm:spPr/>
    </dgm:pt>
    <dgm:pt modelId="{E6D5CFC7-C30B-4522-B7E3-1BDD73A7A448}" type="pres">
      <dgm:prSet presAssocID="{98A7D876-87F6-49BE-9070-A9333FBA7B5C}" presName="circle4" presStyleLbl="node1" presStyleIdx="3" presStyleCnt="6" custScaleX="137264" custScaleY="80940" custLinFactNeighborX="1311" custLinFactNeighborY="2316"/>
      <dgm:spPr>
        <a:prstGeom prst="ellipse">
          <a:avLst/>
        </a:prstGeom>
      </dgm:spPr>
      <dgm:t>
        <a:bodyPr/>
        <a:lstStyle/>
        <a:p>
          <a:endParaRPr lang="uk-UA"/>
        </a:p>
      </dgm:t>
    </dgm:pt>
    <dgm:pt modelId="{673589C1-802C-42A6-BF98-AC17CCF951E9}" type="pres">
      <dgm:prSet presAssocID="{98A7D876-87F6-49BE-9070-A9333FBA7B5C}" presName="c4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53A0C79-D1B2-48E1-A7FC-4348AF451155}" type="pres">
      <dgm:prSet presAssocID="{98A7D876-87F6-49BE-9070-A9333FBA7B5C}" presName="comp5" presStyleCnt="0"/>
      <dgm:spPr/>
    </dgm:pt>
    <dgm:pt modelId="{7463BA7C-C76D-4102-826E-9B556EE14C74}" type="pres">
      <dgm:prSet presAssocID="{98A7D876-87F6-49BE-9070-A9333FBA7B5C}" presName="circle5" presStyleLbl="node1" presStyleIdx="4" presStyleCnt="6" custScaleX="130895" custScaleY="65593" custLinFactNeighborX="2024" custLinFactNeighborY="24595"/>
      <dgm:spPr>
        <a:prstGeom prst="ellipse">
          <a:avLst/>
        </a:prstGeom>
      </dgm:spPr>
      <dgm:t>
        <a:bodyPr/>
        <a:lstStyle/>
        <a:p>
          <a:endParaRPr lang="uk-UA"/>
        </a:p>
      </dgm:t>
    </dgm:pt>
    <dgm:pt modelId="{0B41D616-9C9F-4AF6-A9DE-05A3A7B296D3}" type="pres">
      <dgm:prSet presAssocID="{98A7D876-87F6-49BE-9070-A9333FBA7B5C}" presName="c5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A71BBD4-F5DA-40DC-8A05-446ED3BF62FD}" type="pres">
      <dgm:prSet presAssocID="{98A7D876-87F6-49BE-9070-A9333FBA7B5C}" presName="comp6" presStyleCnt="0"/>
      <dgm:spPr/>
    </dgm:pt>
    <dgm:pt modelId="{0109359D-7D96-40B5-988A-005E4342A020}" type="pres">
      <dgm:prSet presAssocID="{98A7D876-87F6-49BE-9070-A9333FBA7B5C}" presName="circle6" presStyleLbl="node1" presStyleIdx="5" presStyleCnt="6" custScaleX="204269" custScaleY="66608" custLinFactNeighborX="1391" custLinFactNeighborY="20000"/>
      <dgm:spPr>
        <a:prstGeom prst="ellipse">
          <a:avLst/>
        </a:prstGeom>
      </dgm:spPr>
      <dgm:t>
        <a:bodyPr/>
        <a:lstStyle/>
        <a:p>
          <a:endParaRPr lang="uk-UA"/>
        </a:p>
      </dgm:t>
    </dgm:pt>
    <dgm:pt modelId="{8EEA09FB-AECF-4465-8348-6E2C7E345166}" type="pres">
      <dgm:prSet presAssocID="{98A7D876-87F6-49BE-9070-A9333FBA7B5C}" presName="c6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82D8D00-BD65-4113-B4D7-72447C073E1C}" type="presOf" srcId="{3D1FBA14-DEA0-444D-B096-062CA336FDD8}" destId="{DD752481-969A-48FE-8009-16EB30900C56}" srcOrd="0" destOrd="0" presId="urn:microsoft.com/office/officeart/2005/8/layout/venn2"/>
    <dgm:cxn modelId="{3FB88AD0-28EC-4C8C-8075-C1EADD6FA369}" type="presOf" srcId="{3D1FBA14-DEA0-444D-B096-062CA336FDD8}" destId="{18EC2FE3-C26D-415B-B674-583B9E00C855}" srcOrd="1" destOrd="0" presId="urn:microsoft.com/office/officeart/2005/8/layout/venn2"/>
    <dgm:cxn modelId="{E2FB0EB2-EDE4-4078-831E-DBE254BBBC53}" type="presOf" srcId="{3BFD6E6E-5E65-4B58-966F-3D20B93C28C9}" destId="{7463BA7C-C76D-4102-826E-9B556EE14C74}" srcOrd="0" destOrd="0" presId="urn:microsoft.com/office/officeart/2005/8/layout/venn2"/>
    <dgm:cxn modelId="{8D985381-93DD-43C8-8DE6-8B77ADA4DBA0}" type="presOf" srcId="{DE09B0B7-D27C-4729-9644-60BED87D09AE}" destId="{0109359D-7D96-40B5-988A-005E4342A020}" srcOrd="0" destOrd="0" presId="urn:microsoft.com/office/officeart/2005/8/layout/venn2"/>
    <dgm:cxn modelId="{4173DF53-4711-4151-80E7-B03BAE2F03E2}" type="presOf" srcId="{98A7D876-87F6-49BE-9070-A9333FBA7B5C}" destId="{0ECEF42B-160C-40AA-A162-C47059F3447B}" srcOrd="0" destOrd="0" presId="urn:microsoft.com/office/officeart/2005/8/layout/venn2"/>
    <dgm:cxn modelId="{25210F97-D7EE-486C-ABEC-F3C70C723897}" srcId="{98A7D876-87F6-49BE-9070-A9333FBA7B5C}" destId="{00C9A248-50B4-48BD-93DD-63A8226CEB07}" srcOrd="3" destOrd="0" parTransId="{D3630B54-7337-46B8-B8C3-D92BCE26EDC5}" sibTransId="{9CFDB50F-C71E-4E72-9DA2-01FE8987347A}"/>
    <dgm:cxn modelId="{7B5C6EFB-2359-4459-B10E-DC6FEB9B688C}" type="presOf" srcId="{BF217DA3-6D03-4500-916D-86832B5CBFFE}" destId="{B38372A7-03AD-4CBF-888B-9D6E58C24126}" srcOrd="0" destOrd="0" presId="urn:microsoft.com/office/officeart/2005/8/layout/venn2"/>
    <dgm:cxn modelId="{44483015-5414-42F2-908F-C39B45C359F1}" type="presOf" srcId="{DF80C436-4A12-4BD6-AD6E-C7A048372679}" destId="{916ABBF8-542C-4196-8CC5-4AD7D7415B2B}" srcOrd="0" destOrd="0" presId="urn:microsoft.com/office/officeart/2005/8/layout/venn2"/>
    <dgm:cxn modelId="{04CC70F3-AFC7-428B-B3FD-447F5159C1C8}" srcId="{98A7D876-87F6-49BE-9070-A9333FBA7B5C}" destId="{DF80C436-4A12-4BD6-AD6E-C7A048372679}" srcOrd="1" destOrd="0" parTransId="{CA285F8D-3665-4F80-BE42-D8271FAE1B60}" sibTransId="{E43899A4-8398-45BD-9A27-EA052ACD8AF1}"/>
    <dgm:cxn modelId="{E53F92C7-D199-4367-804A-9CFB906393FE}" type="presOf" srcId="{DF80C436-4A12-4BD6-AD6E-C7A048372679}" destId="{8DC65CAB-D5AD-4D68-B153-106CF767E425}" srcOrd="1" destOrd="0" presId="urn:microsoft.com/office/officeart/2005/8/layout/venn2"/>
    <dgm:cxn modelId="{64539A3D-F787-4941-9D23-5D7C32468414}" type="presOf" srcId="{BF217DA3-6D03-4500-916D-86832B5CBFFE}" destId="{101006E2-01AA-408D-B1A7-92F7D794CEDC}" srcOrd="1" destOrd="0" presId="urn:microsoft.com/office/officeart/2005/8/layout/venn2"/>
    <dgm:cxn modelId="{B8758458-ECE5-4F44-A59C-E3EE9CC185EE}" srcId="{98A7D876-87F6-49BE-9070-A9333FBA7B5C}" destId="{3BFD6E6E-5E65-4B58-966F-3D20B93C28C9}" srcOrd="4" destOrd="0" parTransId="{431B0806-B370-4B67-AC7E-1F1CFC460391}" sibTransId="{FB54FF90-BC83-427F-9CD0-68EF18526C9D}"/>
    <dgm:cxn modelId="{15D769B4-C756-446E-B956-0BA49890D2AC}" type="presOf" srcId="{00C9A248-50B4-48BD-93DD-63A8226CEB07}" destId="{673589C1-802C-42A6-BF98-AC17CCF951E9}" srcOrd="1" destOrd="0" presId="urn:microsoft.com/office/officeart/2005/8/layout/venn2"/>
    <dgm:cxn modelId="{10248CB9-043E-47A7-8009-27D04AB1AB81}" type="presOf" srcId="{00C9A248-50B4-48BD-93DD-63A8226CEB07}" destId="{E6D5CFC7-C30B-4522-B7E3-1BDD73A7A448}" srcOrd="0" destOrd="0" presId="urn:microsoft.com/office/officeart/2005/8/layout/venn2"/>
    <dgm:cxn modelId="{C25A0A80-59E3-4A85-93FF-3352DC6E1B30}" srcId="{98A7D876-87F6-49BE-9070-A9333FBA7B5C}" destId="{BF217DA3-6D03-4500-916D-86832B5CBFFE}" srcOrd="2" destOrd="0" parTransId="{79851A05-DEF2-46C2-96A6-46B11871DD60}" sibTransId="{011415A9-C75E-4A6F-8181-956062960B50}"/>
    <dgm:cxn modelId="{E1B7A964-4A59-44B4-81A7-00F8E1F0FB28}" srcId="{98A7D876-87F6-49BE-9070-A9333FBA7B5C}" destId="{3D1FBA14-DEA0-444D-B096-062CA336FDD8}" srcOrd="0" destOrd="0" parTransId="{AA7E2181-80FE-49A9-89BA-1DE777411241}" sibTransId="{452058ED-67B6-4139-9B97-03C3913B1E87}"/>
    <dgm:cxn modelId="{0D93C36C-CD89-46B9-8F7D-E82935C16602}" srcId="{98A7D876-87F6-49BE-9070-A9333FBA7B5C}" destId="{DE09B0B7-D27C-4729-9644-60BED87D09AE}" srcOrd="5" destOrd="0" parTransId="{D3D5DFE7-2201-44F3-B94E-2F8446253A9A}" sibTransId="{55853636-7E8F-4754-8634-CF60960C7603}"/>
    <dgm:cxn modelId="{4241EF8B-B7A1-42DB-9D86-E77CDB97B5AF}" type="presOf" srcId="{3BFD6E6E-5E65-4B58-966F-3D20B93C28C9}" destId="{0B41D616-9C9F-4AF6-A9DE-05A3A7B296D3}" srcOrd="1" destOrd="0" presId="urn:microsoft.com/office/officeart/2005/8/layout/venn2"/>
    <dgm:cxn modelId="{CAE22FE0-5E53-4ABB-9B11-D37827997F68}" type="presOf" srcId="{DE09B0B7-D27C-4729-9644-60BED87D09AE}" destId="{8EEA09FB-AECF-4465-8348-6E2C7E345166}" srcOrd="1" destOrd="0" presId="urn:microsoft.com/office/officeart/2005/8/layout/venn2"/>
    <dgm:cxn modelId="{42D9EE92-ACB1-49EF-B7ED-213AC1C36C93}" type="presParOf" srcId="{0ECEF42B-160C-40AA-A162-C47059F3447B}" destId="{17751D75-84F6-418D-853C-1AD79DAB6D94}" srcOrd="0" destOrd="0" presId="urn:microsoft.com/office/officeart/2005/8/layout/venn2"/>
    <dgm:cxn modelId="{785E9FDB-60E7-42F0-92AF-93AF2863CF4C}" type="presParOf" srcId="{17751D75-84F6-418D-853C-1AD79DAB6D94}" destId="{DD752481-969A-48FE-8009-16EB30900C56}" srcOrd="0" destOrd="0" presId="urn:microsoft.com/office/officeart/2005/8/layout/venn2"/>
    <dgm:cxn modelId="{8CC519DF-B851-4CEB-8614-70545E65D23F}" type="presParOf" srcId="{17751D75-84F6-418D-853C-1AD79DAB6D94}" destId="{18EC2FE3-C26D-415B-B674-583B9E00C855}" srcOrd="1" destOrd="0" presId="urn:microsoft.com/office/officeart/2005/8/layout/venn2"/>
    <dgm:cxn modelId="{FC783228-EF91-4FA0-8A3F-52F01BB476FA}" type="presParOf" srcId="{0ECEF42B-160C-40AA-A162-C47059F3447B}" destId="{56EBDFA0-2345-4AC2-A5A5-1B13BBC38B74}" srcOrd="1" destOrd="0" presId="urn:microsoft.com/office/officeart/2005/8/layout/venn2"/>
    <dgm:cxn modelId="{A17FC202-1EBF-4FAE-96F7-067C039C65BB}" type="presParOf" srcId="{56EBDFA0-2345-4AC2-A5A5-1B13BBC38B74}" destId="{916ABBF8-542C-4196-8CC5-4AD7D7415B2B}" srcOrd="0" destOrd="0" presId="urn:microsoft.com/office/officeart/2005/8/layout/venn2"/>
    <dgm:cxn modelId="{82F70781-D152-488E-AEFC-24E95C54C009}" type="presParOf" srcId="{56EBDFA0-2345-4AC2-A5A5-1B13BBC38B74}" destId="{8DC65CAB-D5AD-4D68-B153-106CF767E425}" srcOrd="1" destOrd="0" presId="urn:microsoft.com/office/officeart/2005/8/layout/venn2"/>
    <dgm:cxn modelId="{8316904A-62C9-4D21-88EF-99B5936D32CC}" type="presParOf" srcId="{0ECEF42B-160C-40AA-A162-C47059F3447B}" destId="{65185BBF-8998-42D8-B0AB-A18E1FB36E7C}" srcOrd="2" destOrd="0" presId="urn:microsoft.com/office/officeart/2005/8/layout/venn2"/>
    <dgm:cxn modelId="{1B2C2E75-8DB8-4D13-A324-96E32880533A}" type="presParOf" srcId="{65185BBF-8998-42D8-B0AB-A18E1FB36E7C}" destId="{B38372A7-03AD-4CBF-888B-9D6E58C24126}" srcOrd="0" destOrd="0" presId="urn:microsoft.com/office/officeart/2005/8/layout/venn2"/>
    <dgm:cxn modelId="{99068627-8FD7-4548-8810-4347074A9618}" type="presParOf" srcId="{65185BBF-8998-42D8-B0AB-A18E1FB36E7C}" destId="{101006E2-01AA-408D-B1A7-92F7D794CEDC}" srcOrd="1" destOrd="0" presId="urn:microsoft.com/office/officeart/2005/8/layout/venn2"/>
    <dgm:cxn modelId="{A277D57A-5E5F-4FBF-88A1-C6C90FAC85C9}" type="presParOf" srcId="{0ECEF42B-160C-40AA-A162-C47059F3447B}" destId="{6C2C30D1-D46D-4E74-98C6-093E3D57E764}" srcOrd="3" destOrd="0" presId="urn:microsoft.com/office/officeart/2005/8/layout/venn2"/>
    <dgm:cxn modelId="{B1458A3F-2B95-4C1A-A815-0C20C0F3AE5F}" type="presParOf" srcId="{6C2C30D1-D46D-4E74-98C6-093E3D57E764}" destId="{E6D5CFC7-C30B-4522-B7E3-1BDD73A7A448}" srcOrd="0" destOrd="0" presId="urn:microsoft.com/office/officeart/2005/8/layout/venn2"/>
    <dgm:cxn modelId="{33143506-BAC6-4EBA-95F8-EFC83D289302}" type="presParOf" srcId="{6C2C30D1-D46D-4E74-98C6-093E3D57E764}" destId="{673589C1-802C-42A6-BF98-AC17CCF951E9}" srcOrd="1" destOrd="0" presId="urn:microsoft.com/office/officeart/2005/8/layout/venn2"/>
    <dgm:cxn modelId="{B2716CA2-A4A8-47C4-82C6-4C2DE8AE7BDD}" type="presParOf" srcId="{0ECEF42B-160C-40AA-A162-C47059F3447B}" destId="{E53A0C79-D1B2-48E1-A7FC-4348AF451155}" srcOrd="4" destOrd="0" presId="urn:microsoft.com/office/officeart/2005/8/layout/venn2"/>
    <dgm:cxn modelId="{9C18D304-699A-48DB-BA48-8AD0E65A42DD}" type="presParOf" srcId="{E53A0C79-D1B2-48E1-A7FC-4348AF451155}" destId="{7463BA7C-C76D-4102-826E-9B556EE14C74}" srcOrd="0" destOrd="0" presId="urn:microsoft.com/office/officeart/2005/8/layout/venn2"/>
    <dgm:cxn modelId="{F3F84EEA-B288-4EA7-B914-888BBE2FF8FB}" type="presParOf" srcId="{E53A0C79-D1B2-48E1-A7FC-4348AF451155}" destId="{0B41D616-9C9F-4AF6-A9DE-05A3A7B296D3}" srcOrd="1" destOrd="0" presId="urn:microsoft.com/office/officeart/2005/8/layout/venn2"/>
    <dgm:cxn modelId="{D2EF2EBA-2D52-425D-85D3-844B085395B3}" type="presParOf" srcId="{0ECEF42B-160C-40AA-A162-C47059F3447B}" destId="{BA71BBD4-F5DA-40DC-8A05-446ED3BF62FD}" srcOrd="5" destOrd="0" presId="urn:microsoft.com/office/officeart/2005/8/layout/venn2"/>
    <dgm:cxn modelId="{1BE9B5B4-2B77-4694-9260-C806769C894C}" type="presParOf" srcId="{BA71BBD4-F5DA-40DC-8A05-446ED3BF62FD}" destId="{0109359D-7D96-40B5-988A-005E4342A020}" srcOrd="0" destOrd="0" presId="urn:microsoft.com/office/officeart/2005/8/layout/venn2"/>
    <dgm:cxn modelId="{63B72736-13D1-4FE8-A413-CB1BB2125534}" type="presParOf" srcId="{BA71BBD4-F5DA-40DC-8A05-446ED3BF62FD}" destId="{8EEA09FB-AECF-4465-8348-6E2C7E345166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C15122F-62D7-4286-BBDE-40051BE740F2}" type="doc">
      <dgm:prSet loTypeId="urn:microsoft.com/office/officeart/2005/8/layout/radial1" loCatId="relationship" qsTypeId="urn:microsoft.com/office/officeart/2005/8/quickstyle/3d1" qsCatId="3D" csTypeId="urn:microsoft.com/office/officeart/2005/8/colors/colorful1#1" csCatId="colorful" phldr="1"/>
      <dgm:spPr/>
    </dgm:pt>
    <dgm:pt modelId="{D54EE502-103E-4428-B0B8-902720D889BF}">
      <dgm:prSet/>
      <dgm:spPr>
        <a:xfrm>
          <a:off x="1838530" y="2456448"/>
          <a:ext cx="2266538" cy="902568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marR="0" algn="ctr" rtl="0"/>
          <a:r>
            <a:rPr lang="uk-UA" b="1" i="0" u="none" strike="noStrike" baseline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Превентивна освіта</a:t>
          </a:r>
          <a:endParaRPr lang="uk-UA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2D8182A-35CD-4D3E-B8AA-3DB9276543BC}" type="parTrans" cxnId="{5F431990-F23C-42B4-B922-C2C90BCA48C8}">
      <dgm:prSet/>
      <dgm:spPr/>
      <dgm:t>
        <a:bodyPr/>
        <a:lstStyle/>
        <a:p>
          <a:endParaRPr lang="uk-UA"/>
        </a:p>
      </dgm:t>
    </dgm:pt>
    <dgm:pt modelId="{8A4520BF-66E8-420A-B7F5-B1779C8A971C}" type="sibTrans" cxnId="{5F431990-F23C-42B4-B922-C2C90BCA48C8}">
      <dgm:prSet/>
      <dgm:spPr/>
      <dgm:t>
        <a:bodyPr/>
        <a:lstStyle/>
        <a:p>
          <a:endParaRPr lang="uk-UA"/>
        </a:p>
      </dgm:t>
    </dgm:pt>
    <dgm:pt modelId="{EB26A5C8-B762-4119-A3EB-D301D598989E}">
      <dgm:prSet/>
      <dgm:spPr>
        <a:xfrm>
          <a:off x="2520515" y="4260"/>
          <a:ext cx="902568" cy="902568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marR="0" algn="ctr" rtl="0"/>
          <a:endParaRPr lang="uk-UA" b="1" i="0" u="none" strike="noStrike" baseline="0" smtClean="0">
            <a:solidFill>
              <a:sysClr val="window" lastClr="FFFFFF"/>
            </a:solidFill>
            <a:latin typeface="Times New Roman"/>
            <a:ea typeface="+mn-ea"/>
            <a:cs typeface="+mn-cs"/>
          </a:endParaRPr>
        </a:p>
        <a:p>
          <a:pPr marR="0" algn="ctr" rtl="0"/>
          <a:r>
            <a:rPr lang="uk-UA" b="1" i="0" u="none" strike="noStrike" baseline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Зустрічі з фахівцями</a:t>
          </a:r>
          <a:endParaRPr lang="uk-UA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346A000-5056-45B9-B78B-A2244B3B4962}" type="parTrans" cxnId="{4C0706C1-CC9C-413B-946D-291D0B0E5E21}">
      <dgm:prSet/>
      <dgm:spPr>
        <a:xfrm rot="16200000">
          <a:off x="2196989" y="1667971"/>
          <a:ext cx="1549620" cy="27333"/>
        </a:xfrm>
        <a:custGeom>
          <a:avLst/>
          <a:gdLst/>
          <a:ahLst/>
          <a:cxnLst/>
          <a:rect l="0" t="0" r="0" b="0"/>
          <a:pathLst>
            <a:path>
              <a:moveTo>
                <a:pt x="0" y="13666"/>
              </a:moveTo>
              <a:lnTo>
                <a:pt x="1549620" y="13666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uk-UA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621B855-923D-427B-A1EB-B606BF01E40B}" type="sibTrans" cxnId="{4C0706C1-CC9C-413B-946D-291D0B0E5E21}">
      <dgm:prSet/>
      <dgm:spPr/>
      <dgm:t>
        <a:bodyPr/>
        <a:lstStyle/>
        <a:p>
          <a:endParaRPr lang="uk-UA"/>
        </a:p>
      </dgm:t>
    </dgm:pt>
    <dgm:pt modelId="{6E78FE80-E14F-44B7-9C4F-CBEFDFABF366}">
      <dgm:prSet/>
      <dgm:spPr>
        <a:xfrm>
          <a:off x="3660104" y="285144"/>
          <a:ext cx="902568" cy="902568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marR="0" algn="ctr" rtl="0"/>
          <a:r>
            <a:rPr lang="uk-UA" b="1" i="0" u="none" strike="noStrike" baseline="0" smtClean="0">
              <a:solidFill>
                <a:sysClr val="window" lastClr="FFFFFF"/>
              </a:solidFill>
              <a:latin typeface="Times New Roman"/>
              <a:ea typeface="+mn-ea"/>
              <a:cs typeface="+mn-cs"/>
            </a:rPr>
            <a:t>Тестування.</a:t>
          </a:r>
        </a:p>
        <a:p>
          <a:pPr marR="0" algn="ctr" rtl="0"/>
          <a:r>
            <a:rPr lang="uk-UA" b="1" i="0" u="none" strike="noStrike" baseline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Анкетування</a:t>
          </a:r>
          <a:endParaRPr lang="uk-UA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B22B5B5-6352-4A7F-85A6-F2430F43822E}" type="parTrans" cxnId="{BA0E5E7F-E974-451D-A39C-1E6651A5772C}">
      <dgm:prSet/>
      <dgm:spPr>
        <a:xfrm rot="17861538">
          <a:off x="2801644" y="1787340"/>
          <a:ext cx="1502020" cy="27333"/>
        </a:xfrm>
        <a:custGeom>
          <a:avLst/>
          <a:gdLst/>
          <a:ahLst/>
          <a:cxnLst/>
          <a:rect l="0" t="0" r="0" b="0"/>
          <a:pathLst>
            <a:path>
              <a:moveTo>
                <a:pt x="0" y="13666"/>
              </a:moveTo>
              <a:lnTo>
                <a:pt x="1502020" y="13666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uk-UA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284A896-FBF9-4690-BADB-2BCB8C369C3A}" type="sibTrans" cxnId="{BA0E5E7F-E974-451D-A39C-1E6651A5772C}">
      <dgm:prSet/>
      <dgm:spPr/>
      <dgm:t>
        <a:bodyPr/>
        <a:lstStyle/>
        <a:p>
          <a:endParaRPr lang="uk-UA"/>
        </a:p>
      </dgm:t>
    </dgm:pt>
    <dgm:pt modelId="{56B8B948-64B9-4461-BB6B-35CD487B5609}">
      <dgm:prSet/>
      <dgm:spPr>
        <a:xfrm>
          <a:off x="4954824" y="2160870"/>
          <a:ext cx="902568" cy="902568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marR="0" algn="ctr" rtl="0"/>
          <a:r>
            <a:rPr lang="uk-UA" b="1" i="0" u="none" strike="noStrike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М/о класних керівників</a:t>
          </a:r>
          <a:endParaRPr lang="uk-UA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C02084E-4666-475F-8368-8B310F9B6C27}" type="parTrans" cxnId="{BCD7BEB7-E0DA-4B31-BFB0-787751087459}">
      <dgm:prSet/>
      <dgm:spPr>
        <a:xfrm rot="21184615">
          <a:off x="4052483" y="2707664"/>
          <a:ext cx="908945" cy="27333"/>
        </a:xfrm>
        <a:custGeom>
          <a:avLst/>
          <a:gdLst/>
          <a:ahLst/>
          <a:cxnLst/>
          <a:rect l="0" t="0" r="0" b="0"/>
          <a:pathLst>
            <a:path>
              <a:moveTo>
                <a:pt x="0" y="13666"/>
              </a:moveTo>
              <a:lnTo>
                <a:pt x="908945" y="13666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uk-UA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2E8BD10-FF38-4DEB-9C09-03B285630E12}" type="sibTrans" cxnId="{BCD7BEB7-E0DA-4B31-BFB0-787751087459}">
      <dgm:prSet/>
      <dgm:spPr/>
      <dgm:t>
        <a:bodyPr/>
        <a:lstStyle/>
        <a:p>
          <a:endParaRPr lang="uk-UA"/>
        </a:p>
      </dgm:t>
    </dgm:pt>
    <dgm:pt modelId="{7F2CF95C-92C0-4DD7-B4E8-4DD4E24D330B}">
      <dgm:prSet/>
      <dgm:spPr>
        <a:xfrm>
          <a:off x="4813351" y="3326006"/>
          <a:ext cx="902568" cy="902568"/>
        </a:xfrm>
        <a:prstGeom prst="ellipse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marR="0" algn="ctr" rtl="0"/>
          <a:endParaRPr lang="uk-UA" b="1" i="0" u="none" strike="noStrike" baseline="0" smtClean="0">
            <a:solidFill>
              <a:sysClr val="window" lastClr="FFFFFF"/>
            </a:solidFill>
            <a:latin typeface="Times New Roman"/>
            <a:ea typeface="+mn-ea"/>
            <a:cs typeface="+mn-cs"/>
          </a:endParaRPr>
        </a:p>
        <a:p>
          <a:pPr marR="0" algn="ctr" rtl="0"/>
          <a:r>
            <a:rPr lang="uk-UA" b="1" i="0" u="none" strike="noStrike" baseline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Батьківські збори</a:t>
          </a:r>
          <a:endParaRPr lang="uk-UA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0507AFC-49E9-47A7-95FD-CF5A96B117B4}" type="parTrans" cxnId="{43FF1FE1-98AF-4E09-9E8C-D35B8A6DE1E5}">
      <dgm:prSet/>
      <dgm:spPr>
        <a:xfrm rot="1246154">
          <a:off x="3755949" y="3404446"/>
          <a:ext cx="1123224" cy="27333"/>
        </a:xfrm>
        <a:custGeom>
          <a:avLst/>
          <a:gdLst/>
          <a:ahLst/>
          <a:cxnLst/>
          <a:rect l="0" t="0" r="0" b="0"/>
          <a:pathLst>
            <a:path>
              <a:moveTo>
                <a:pt x="0" y="13666"/>
              </a:moveTo>
              <a:lnTo>
                <a:pt x="1123224" y="13666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uk-UA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2DF2A70-7D12-40DF-B1EF-0FD5EC2974E9}" type="sibTrans" cxnId="{43FF1FE1-98AF-4E09-9E8C-D35B8A6DE1E5}">
      <dgm:prSet/>
      <dgm:spPr/>
      <dgm:t>
        <a:bodyPr/>
        <a:lstStyle/>
        <a:p>
          <a:endParaRPr lang="uk-UA"/>
        </a:p>
      </dgm:t>
    </dgm:pt>
    <dgm:pt modelId="{E6A405B9-0A6F-4F11-ACF3-ED40EC8926CF}">
      <dgm:prSet/>
      <dgm:spPr>
        <a:xfrm>
          <a:off x="4146617" y="4291938"/>
          <a:ext cx="902568" cy="902568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marR="0" algn="ctr" rtl="0"/>
          <a:r>
            <a:rPr lang="uk-UA" b="1" i="0" u="none" strike="noStrike" baseline="0" smtClean="0">
              <a:solidFill>
                <a:sysClr val="window" lastClr="FFFFFF"/>
              </a:solidFill>
              <a:latin typeface="Times New Roman"/>
              <a:ea typeface="+mn-ea"/>
              <a:cs typeface="+mn-cs"/>
            </a:rPr>
            <a:t>гра "Лідер".</a:t>
          </a:r>
        </a:p>
        <a:p>
          <a:pPr marR="0" algn="ctr" rtl="0"/>
          <a:r>
            <a:rPr lang="uk-UA" b="1" i="0" u="none" strike="noStrike" baseline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Рольові ігри</a:t>
          </a:r>
          <a:endParaRPr lang="uk-UA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A11CEB0-F212-41FD-8C2E-B58597893FB3}" type="parTrans" cxnId="{8862D695-53DF-41EF-B490-1D77603DBD78}">
      <dgm:prSet/>
      <dgm:spPr>
        <a:xfrm rot="2907692">
          <a:off x="3107567" y="3855703"/>
          <a:ext cx="1432338" cy="27333"/>
        </a:xfrm>
        <a:custGeom>
          <a:avLst/>
          <a:gdLst/>
          <a:ahLst/>
          <a:cxnLst/>
          <a:rect l="0" t="0" r="0" b="0"/>
          <a:pathLst>
            <a:path>
              <a:moveTo>
                <a:pt x="0" y="13666"/>
              </a:moveTo>
              <a:lnTo>
                <a:pt x="1432338" y="13666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uk-UA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E9FD816-E601-48C2-A021-618B7979C761}" type="sibTrans" cxnId="{8862D695-53DF-41EF-B490-1D77603DBD78}">
      <dgm:prSet/>
      <dgm:spPr/>
      <dgm:t>
        <a:bodyPr/>
        <a:lstStyle/>
        <a:p>
          <a:endParaRPr lang="uk-UA"/>
        </a:p>
      </dgm:t>
    </dgm:pt>
    <dgm:pt modelId="{BD063E60-8D35-452E-BB96-E58339855AA7}">
      <dgm:prSet/>
      <dgm:spPr>
        <a:xfrm>
          <a:off x="3107362" y="4837381"/>
          <a:ext cx="902568" cy="902568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marR="0" algn="ctr" rtl="0"/>
          <a:endParaRPr lang="uk-UA" b="1" i="0" u="none" strike="noStrike" baseline="0" smtClean="0">
            <a:solidFill>
              <a:sysClr val="window" lastClr="FFFFFF"/>
            </a:solidFill>
            <a:latin typeface="Times New Roman"/>
            <a:ea typeface="+mn-ea"/>
            <a:cs typeface="+mn-cs"/>
          </a:endParaRPr>
        </a:p>
        <a:p>
          <a:pPr marR="0" algn="ctr" rtl="0"/>
          <a:r>
            <a:rPr lang="uk-UA" b="1" i="0" u="none" strike="noStrike" baseline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Виставки учнівських робіт</a:t>
          </a:r>
          <a:endParaRPr lang="uk-UA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646E7D2-90C2-495C-890C-E30D90DAFDAF}" type="parTrans" cxnId="{CC416447-CFB4-4020-A80D-2E752AB8B48E}">
      <dgm:prSet/>
      <dgm:spPr>
        <a:xfrm rot="4569231">
          <a:off x="2497405" y="4090009"/>
          <a:ext cx="1538336" cy="27333"/>
        </a:xfrm>
        <a:custGeom>
          <a:avLst/>
          <a:gdLst/>
          <a:ahLst/>
          <a:cxnLst/>
          <a:rect l="0" t="0" r="0" b="0"/>
          <a:pathLst>
            <a:path>
              <a:moveTo>
                <a:pt x="0" y="13666"/>
              </a:moveTo>
              <a:lnTo>
                <a:pt x="1538336" y="13666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uk-UA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7CAA4C7-E575-453E-9324-55449721C09B}" type="sibTrans" cxnId="{CC416447-CFB4-4020-A80D-2E752AB8B48E}">
      <dgm:prSet/>
      <dgm:spPr/>
      <dgm:t>
        <a:bodyPr/>
        <a:lstStyle/>
        <a:p>
          <a:endParaRPr lang="uk-UA"/>
        </a:p>
      </dgm:t>
    </dgm:pt>
    <dgm:pt modelId="{C9DB3BF3-B966-42EC-B710-BE2E5A206F3D}">
      <dgm:prSet/>
      <dgm:spPr>
        <a:xfrm>
          <a:off x="1933668" y="4837381"/>
          <a:ext cx="902568" cy="902568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marR="0" algn="ctr" rtl="0"/>
          <a:endParaRPr lang="uk-UA" b="1" i="0" u="none" strike="noStrike" baseline="0" smtClean="0">
            <a:solidFill>
              <a:sysClr val="window" lastClr="FFFFFF"/>
            </a:solidFill>
            <a:latin typeface="Times New Roman"/>
            <a:ea typeface="+mn-ea"/>
            <a:cs typeface="+mn-cs"/>
          </a:endParaRPr>
        </a:p>
        <a:p>
          <a:pPr marR="0" algn="ctr" rtl="0"/>
          <a:r>
            <a:rPr lang="uk-UA" b="1" i="0" u="none" strike="noStrike" baseline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Спортивні змагання</a:t>
          </a:r>
          <a:endParaRPr lang="uk-UA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9CA0146-649F-4D71-919B-AC51B35A1596}" type="parTrans" cxnId="{1F074906-C34B-4C96-A073-C517DB786E9A}">
      <dgm:prSet/>
      <dgm:spPr>
        <a:xfrm rot="6230769">
          <a:off x="1907857" y="4090009"/>
          <a:ext cx="1538336" cy="27333"/>
        </a:xfrm>
        <a:custGeom>
          <a:avLst/>
          <a:gdLst/>
          <a:ahLst/>
          <a:cxnLst/>
          <a:rect l="0" t="0" r="0" b="0"/>
          <a:pathLst>
            <a:path>
              <a:moveTo>
                <a:pt x="0" y="13666"/>
              </a:moveTo>
              <a:lnTo>
                <a:pt x="1538336" y="13666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uk-UA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634600F-CC93-4CE3-A1AC-C5ED9404BC78}" type="sibTrans" cxnId="{1F074906-C34B-4C96-A073-C517DB786E9A}">
      <dgm:prSet/>
      <dgm:spPr/>
      <dgm:t>
        <a:bodyPr/>
        <a:lstStyle/>
        <a:p>
          <a:endParaRPr lang="uk-UA"/>
        </a:p>
      </dgm:t>
    </dgm:pt>
    <dgm:pt modelId="{58163246-D9EE-4ED8-8912-77A644C1D9EB}">
      <dgm:prSet/>
      <dgm:spPr>
        <a:xfrm>
          <a:off x="894414" y="4291938"/>
          <a:ext cx="902568" cy="902568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marR="0" algn="l" rtl="0"/>
          <a:r>
            <a:rPr lang="uk-UA" b="1" i="0" u="none" strike="noStrike" baseline="0" smtClean="0">
              <a:solidFill>
                <a:sysClr val="window" lastClr="FFFFFF"/>
              </a:solidFill>
              <a:latin typeface="Times New Roman"/>
              <a:ea typeface="+mn-ea"/>
              <a:cs typeface="+mn-cs"/>
            </a:rPr>
            <a:t>"Захисти себе від ВІЛ"</a:t>
          </a:r>
        </a:p>
        <a:p>
          <a:pPr marR="0" algn="l" rtl="0"/>
          <a:r>
            <a:rPr lang="uk-UA" b="1" i="0" u="none" strike="noStrike" baseline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Тренінги</a:t>
          </a:r>
          <a:endParaRPr lang="uk-UA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21B2192-D5D5-4B0A-AA34-6C3C59916973}" type="parTrans" cxnId="{7BDE4C5B-7DEB-48EE-B20C-ACC9F669EC1D}">
      <dgm:prSet/>
      <dgm:spPr>
        <a:xfrm rot="7892308">
          <a:off x="1403693" y="3855703"/>
          <a:ext cx="1432338" cy="27333"/>
        </a:xfrm>
        <a:custGeom>
          <a:avLst/>
          <a:gdLst/>
          <a:ahLst/>
          <a:cxnLst/>
          <a:rect l="0" t="0" r="0" b="0"/>
          <a:pathLst>
            <a:path>
              <a:moveTo>
                <a:pt x="0" y="13666"/>
              </a:moveTo>
              <a:lnTo>
                <a:pt x="1432338" y="13666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uk-UA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A67AF21-10A7-432F-80C4-4AD41163DDD0}" type="sibTrans" cxnId="{7BDE4C5B-7DEB-48EE-B20C-ACC9F669EC1D}">
      <dgm:prSet/>
      <dgm:spPr/>
      <dgm:t>
        <a:bodyPr/>
        <a:lstStyle/>
        <a:p>
          <a:endParaRPr lang="uk-UA"/>
        </a:p>
      </dgm:t>
    </dgm:pt>
    <dgm:pt modelId="{FFD36230-B1FA-42FB-9541-5238A7F08F87}">
      <dgm:prSet/>
      <dgm:spPr>
        <a:xfrm>
          <a:off x="227680" y="3326006"/>
          <a:ext cx="902568" cy="902568"/>
        </a:xfrm>
        <a:prstGeom prst="ellipse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marR="0" algn="ctr" rtl="0"/>
          <a:r>
            <a:rPr lang="uk-UA" b="1" i="0" u="none" strike="noStrike" baseline="0" smtClean="0">
              <a:solidFill>
                <a:sysClr val="window" lastClr="FFFFFF"/>
              </a:solidFill>
              <a:latin typeface="Times New Roman"/>
              <a:ea typeface="+mn-ea"/>
              <a:cs typeface="+mn-cs"/>
            </a:rPr>
            <a:t>Шкільні проекти</a:t>
          </a:r>
        </a:p>
        <a:p>
          <a:pPr marR="0" algn="ctr" rtl="0"/>
          <a:r>
            <a:rPr lang="uk-UA" b="1" i="0" u="none" strike="noStrike" baseline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"Спорт протягом життя".</a:t>
          </a:r>
          <a:endParaRPr lang="uk-UA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3A3D65D-4AF8-40E6-A8FA-121628C2162F}" type="parTrans" cxnId="{B5437075-593C-4AF1-B0B7-9D1C76086905}">
      <dgm:prSet/>
      <dgm:spPr>
        <a:xfrm rot="9553846">
          <a:off x="1064426" y="3404446"/>
          <a:ext cx="1123224" cy="27333"/>
        </a:xfrm>
        <a:custGeom>
          <a:avLst/>
          <a:gdLst/>
          <a:ahLst/>
          <a:cxnLst/>
          <a:rect l="0" t="0" r="0" b="0"/>
          <a:pathLst>
            <a:path>
              <a:moveTo>
                <a:pt x="0" y="13666"/>
              </a:moveTo>
              <a:lnTo>
                <a:pt x="1123224" y="13666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uk-UA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07CD36A-9FD8-4F7B-867A-16118658E6BD}" type="sibTrans" cxnId="{B5437075-593C-4AF1-B0B7-9D1C76086905}">
      <dgm:prSet/>
      <dgm:spPr/>
      <dgm:t>
        <a:bodyPr/>
        <a:lstStyle/>
        <a:p>
          <a:endParaRPr lang="uk-UA"/>
        </a:p>
      </dgm:t>
    </dgm:pt>
    <dgm:pt modelId="{9FDD806E-308E-4104-99F0-84FCF3CF626E}">
      <dgm:prSet/>
      <dgm:spPr>
        <a:xfrm>
          <a:off x="86206" y="2160870"/>
          <a:ext cx="902568" cy="902568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marR="0" algn="ctr" rtl="0"/>
          <a:r>
            <a:rPr lang="uk-UA" b="1" i="0" u="none" strike="noStrike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Бесіди. Виховні години</a:t>
          </a:r>
          <a:endParaRPr lang="uk-UA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9A3D800-76CC-4DE7-BF7E-36B514FD65CB}" type="parTrans" cxnId="{36996DCD-0B31-4476-90CF-CD9C91B8FCCC}">
      <dgm:prSet/>
      <dgm:spPr>
        <a:xfrm rot="11215385">
          <a:off x="982171" y="2707664"/>
          <a:ext cx="908945" cy="27333"/>
        </a:xfrm>
        <a:custGeom>
          <a:avLst/>
          <a:gdLst/>
          <a:ahLst/>
          <a:cxnLst/>
          <a:rect l="0" t="0" r="0" b="0"/>
          <a:pathLst>
            <a:path>
              <a:moveTo>
                <a:pt x="0" y="13666"/>
              </a:moveTo>
              <a:lnTo>
                <a:pt x="908945" y="13666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uk-UA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12B45E1-BBBA-494E-93A4-2410A0941A0B}" type="sibTrans" cxnId="{36996DCD-0B31-4476-90CF-CD9C91B8FCCC}">
      <dgm:prSet/>
      <dgm:spPr/>
      <dgm:t>
        <a:bodyPr/>
        <a:lstStyle/>
        <a:p>
          <a:endParaRPr lang="uk-UA"/>
        </a:p>
      </dgm:t>
    </dgm:pt>
    <dgm:pt modelId="{4195832E-6128-4EDE-8AD8-3ADD10DABF08}">
      <dgm:prSet/>
      <dgm:spPr>
        <a:xfrm>
          <a:off x="502404" y="1063447"/>
          <a:ext cx="902568" cy="902568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marR="0" algn="ctr" rtl="0"/>
          <a:endParaRPr lang="uk-UA" b="1" i="0" u="none" strike="noStrike" baseline="0" smtClean="0">
            <a:solidFill>
              <a:sysClr val="window" lastClr="FFFFFF"/>
            </a:solidFill>
            <a:latin typeface="Times New Roman"/>
            <a:ea typeface="+mn-ea"/>
            <a:cs typeface="+mn-cs"/>
          </a:endParaRPr>
        </a:p>
        <a:p>
          <a:pPr marR="0" algn="ctr" rtl="0"/>
          <a:r>
            <a:rPr lang="uk-UA" b="1" i="0" u="none" strike="noStrike" baseline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Акція "16 днів проти насильства"</a:t>
          </a:r>
          <a:endParaRPr lang="uk-UA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AD9A2DA-C37A-4649-A20F-8D60C3E146A2}" type="parTrans" cxnId="{9698261D-7FDF-4031-9083-6FAB78E6D422}">
      <dgm:prSet/>
      <dgm:spPr>
        <a:xfrm rot="12876923">
          <a:off x="1208896" y="2130295"/>
          <a:ext cx="1312782" cy="27333"/>
        </a:xfrm>
        <a:custGeom>
          <a:avLst/>
          <a:gdLst/>
          <a:ahLst/>
          <a:cxnLst/>
          <a:rect l="0" t="0" r="0" b="0"/>
          <a:pathLst>
            <a:path>
              <a:moveTo>
                <a:pt x="0" y="13666"/>
              </a:moveTo>
              <a:lnTo>
                <a:pt x="1312782" y="13666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uk-UA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FE0ED9E-D09C-481C-800F-3C34363AED31}" type="sibTrans" cxnId="{9698261D-7FDF-4031-9083-6FAB78E6D422}">
      <dgm:prSet/>
      <dgm:spPr/>
      <dgm:t>
        <a:bodyPr/>
        <a:lstStyle/>
        <a:p>
          <a:endParaRPr lang="uk-UA"/>
        </a:p>
      </dgm:t>
    </dgm:pt>
    <dgm:pt modelId="{B0267A64-C118-4E3F-9DAD-A44DB5E92D52}">
      <dgm:prSet/>
      <dgm:spPr>
        <a:xfrm>
          <a:off x="1380927" y="285144"/>
          <a:ext cx="902568" cy="902568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marR="0" algn="ctr" rtl="0"/>
          <a:r>
            <a:rPr lang="uk-UA" b="1" i="0" u="none" strike="noStrike" baseline="0" smtClean="0">
              <a:solidFill>
                <a:sysClr val="window" lastClr="FFFFFF"/>
              </a:solidFill>
              <a:latin typeface="Times New Roman"/>
              <a:ea typeface="+mn-ea"/>
              <a:cs typeface="+mn-cs"/>
            </a:rPr>
            <a:t>Диспути.</a:t>
          </a:r>
        </a:p>
        <a:p>
          <a:pPr marR="0" algn="ctr" rtl="0"/>
          <a:r>
            <a:rPr lang="uk-UA" b="1" i="0" u="none" strike="noStrike" baseline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Круглий стіл</a:t>
          </a:r>
          <a:endParaRPr lang="uk-UA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7017EE8-5E46-4E34-AC65-98A6C088E83D}" type="parTrans" cxnId="{6CFD76C8-3080-4E0D-B021-6B38C3686CB5}">
      <dgm:prSet/>
      <dgm:spPr>
        <a:xfrm rot="14538462">
          <a:off x="1639935" y="1787340"/>
          <a:ext cx="1502020" cy="27333"/>
        </a:xfrm>
        <a:custGeom>
          <a:avLst/>
          <a:gdLst/>
          <a:ahLst/>
          <a:cxnLst/>
          <a:rect l="0" t="0" r="0" b="0"/>
          <a:pathLst>
            <a:path>
              <a:moveTo>
                <a:pt x="0" y="13666"/>
              </a:moveTo>
              <a:lnTo>
                <a:pt x="1502020" y="13666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uk-UA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9DF954F-26B2-403A-8029-392E3E7CDBF2}" type="sibTrans" cxnId="{6CFD76C8-3080-4E0D-B021-6B38C3686CB5}">
      <dgm:prSet/>
      <dgm:spPr/>
      <dgm:t>
        <a:bodyPr/>
        <a:lstStyle/>
        <a:p>
          <a:endParaRPr lang="uk-UA"/>
        </a:p>
      </dgm:t>
    </dgm:pt>
    <dgm:pt modelId="{F43DB05E-7842-416C-B607-21B1D544201D}">
      <dgm:prSet/>
      <dgm:spPr>
        <a:xfrm>
          <a:off x="4538627" y="1063447"/>
          <a:ext cx="902568" cy="902568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marR="0" algn="ctr" rtl="0"/>
          <a:r>
            <a:rPr lang="uk-UA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інтерактивна пізнавальна гра – виставка «Маршрут безпеки»</a:t>
          </a:r>
        </a:p>
      </dgm:t>
    </dgm:pt>
    <dgm:pt modelId="{3A25B4A1-5FA3-4A05-BA52-4CEC8E41D1B1}" type="parTrans" cxnId="{08E90A6E-CC3E-4C12-B066-F005C8B5EF94}">
      <dgm:prSet/>
      <dgm:spPr>
        <a:xfrm rot="19523077">
          <a:off x="3421920" y="2130295"/>
          <a:ext cx="1312782" cy="27333"/>
        </a:xfrm>
        <a:custGeom>
          <a:avLst/>
          <a:gdLst/>
          <a:ahLst/>
          <a:cxnLst/>
          <a:rect l="0" t="0" r="0" b="0"/>
          <a:pathLst>
            <a:path>
              <a:moveTo>
                <a:pt x="0" y="13666"/>
              </a:moveTo>
              <a:lnTo>
                <a:pt x="1312782" y="13666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uk-UA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9B1F402-EBA8-424C-A04B-53F11AEA1015}" type="sibTrans" cxnId="{08E90A6E-CC3E-4C12-B066-F005C8B5EF94}">
      <dgm:prSet/>
      <dgm:spPr/>
      <dgm:t>
        <a:bodyPr/>
        <a:lstStyle/>
        <a:p>
          <a:endParaRPr lang="uk-UA"/>
        </a:p>
      </dgm:t>
    </dgm:pt>
    <dgm:pt modelId="{4437144E-7DBC-455E-8F43-DE9E409E223A}" type="pres">
      <dgm:prSet presAssocID="{8C15122F-62D7-4286-BBDE-40051BE740F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D1B31AE-8BD5-47DD-B774-C0CA91F096CD}" type="pres">
      <dgm:prSet presAssocID="{D54EE502-103E-4428-B0B8-902720D889BF}" presName="centerShape" presStyleLbl="node0" presStyleIdx="0" presStyleCnt="1" custScaleX="251121"/>
      <dgm:spPr/>
      <dgm:t>
        <a:bodyPr/>
        <a:lstStyle/>
        <a:p>
          <a:endParaRPr lang="uk-UA"/>
        </a:p>
      </dgm:t>
    </dgm:pt>
    <dgm:pt modelId="{49626C80-EC50-4C27-A066-FD9847C54472}" type="pres">
      <dgm:prSet presAssocID="{B346A000-5056-45B9-B78B-A2244B3B4962}" presName="Name9" presStyleLbl="parChTrans1D2" presStyleIdx="0" presStyleCnt="13"/>
      <dgm:spPr/>
      <dgm:t>
        <a:bodyPr/>
        <a:lstStyle/>
        <a:p>
          <a:endParaRPr lang="uk-UA"/>
        </a:p>
      </dgm:t>
    </dgm:pt>
    <dgm:pt modelId="{501B5812-9D30-48AB-A58D-898EFDA119AD}" type="pres">
      <dgm:prSet presAssocID="{B346A000-5056-45B9-B78B-A2244B3B4962}" presName="connTx" presStyleLbl="parChTrans1D2" presStyleIdx="0" presStyleCnt="13"/>
      <dgm:spPr/>
      <dgm:t>
        <a:bodyPr/>
        <a:lstStyle/>
        <a:p>
          <a:endParaRPr lang="uk-UA"/>
        </a:p>
      </dgm:t>
    </dgm:pt>
    <dgm:pt modelId="{A403F707-8AE9-4323-9F98-475D75AB4D8E}" type="pres">
      <dgm:prSet presAssocID="{EB26A5C8-B762-4119-A3EB-D301D598989E}" presName="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F328332-780C-436A-8A48-151E85404013}" type="pres">
      <dgm:prSet presAssocID="{1B22B5B5-6352-4A7F-85A6-F2430F43822E}" presName="Name9" presStyleLbl="parChTrans1D2" presStyleIdx="1" presStyleCnt="13"/>
      <dgm:spPr/>
      <dgm:t>
        <a:bodyPr/>
        <a:lstStyle/>
        <a:p>
          <a:endParaRPr lang="uk-UA"/>
        </a:p>
      </dgm:t>
    </dgm:pt>
    <dgm:pt modelId="{39B7EF14-5529-4719-BCAA-3384E57E2D7D}" type="pres">
      <dgm:prSet presAssocID="{1B22B5B5-6352-4A7F-85A6-F2430F43822E}" presName="connTx" presStyleLbl="parChTrans1D2" presStyleIdx="1" presStyleCnt="13"/>
      <dgm:spPr/>
      <dgm:t>
        <a:bodyPr/>
        <a:lstStyle/>
        <a:p>
          <a:endParaRPr lang="uk-UA"/>
        </a:p>
      </dgm:t>
    </dgm:pt>
    <dgm:pt modelId="{715D0C87-BB15-493B-9A45-D8594E88CF43}" type="pres">
      <dgm:prSet presAssocID="{6E78FE80-E14F-44B7-9C4F-CBEFDFABF366}" presName="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9AAD695-DAF6-421F-B7F5-66FE18A999D5}" type="pres">
      <dgm:prSet presAssocID="{3A25B4A1-5FA3-4A05-BA52-4CEC8E41D1B1}" presName="Name9" presStyleLbl="parChTrans1D2" presStyleIdx="2" presStyleCnt="13"/>
      <dgm:spPr/>
      <dgm:t>
        <a:bodyPr/>
        <a:lstStyle/>
        <a:p>
          <a:endParaRPr lang="uk-UA"/>
        </a:p>
      </dgm:t>
    </dgm:pt>
    <dgm:pt modelId="{CA45744E-186B-4882-AEB0-C74A358FDD66}" type="pres">
      <dgm:prSet presAssocID="{3A25B4A1-5FA3-4A05-BA52-4CEC8E41D1B1}" presName="connTx" presStyleLbl="parChTrans1D2" presStyleIdx="2" presStyleCnt="13"/>
      <dgm:spPr/>
      <dgm:t>
        <a:bodyPr/>
        <a:lstStyle/>
        <a:p>
          <a:endParaRPr lang="uk-UA"/>
        </a:p>
      </dgm:t>
    </dgm:pt>
    <dgm:pt modelId="{F98BF075-A800-4846-8E16-343F2C65E835}" type="pres">
      <dgm:prSet presAssocID="{F43DB05E-7842-416C-B607-21B1D544201D}" presName="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34AD9B3-4082-44DE-B19F-44E0FA1993FB}" type="pres">
      <dgm:prSet presAssocID="{6C02084E-4666-475F-8368-8B310F9B6C27}" presName="Name9" presStyleLbl="parChTrans1D2" presStyleIdx="3" presStyleCnt="13"/>
      <dgm:spPr/>
      <dgm:t>
        <a:bodyPr/>
        <a:lstStyle/>
        <a:p>
          <a:endParaRPr lang="uk-UA"/>
        </a:p>
      </dgm:t>
    </dgm:pt>
    <dgm:pt modelId="{75859067-2B33-4524-8BBF-4A0C748167D2}" type="pres">
      <dgm:prSet presAssocID="{6C02084E-4666-475F-8368-8B310F9B6C27}" presName="connTx" presStyleLbl="parChTrans1D2" presStyleIdx="3" presStyleCnt="13"/>
      <dgm:spPr/>
      <dgm:t>
        <a:bodyPr/>
        <a:lstStyle/>
        <a:p>
          <a:endParaRPr lang="uk-UA"/>
        </a:p>
      </dgm:t>
    </dgm:pt>
    <dgm:pt modelId="{1F77541E-F28A-46F4-B0FE-00735DC8CCC2}" type="pres">
      <dgm:prSet presAssocID="{56B8B948-64B9-4461-BB6B-35CD487B5609}" presName="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1A23E0F-D6A8-4696-A387-62F966171DCB}" type="pres">
      <dgm:prSet presAssocID="{60507AFC-49E9-47A7-95FD-CF5A96B117B4}" presName="Name9" presStyleLbl="parChTrans1D2" presStyleIdx="4" presStyleCnt="13"/>
      <dgm:spPr/>
      <dgm:t>
        <a:bodyPr/>
        <a:lstStyle/>
        <a:p>
          <a:endParaRPr lang="uk-UA"/>
        </a:p>
      </dgm:t>
    </dgm:pt>
    <dgm:pt modelId="{45BDBFAB-7098-4D0D-B668-6F09C8E64F11}" type="pres">
      <dgm:prSet presAssocID="{60507AFC-49E9-47A7-95FD-CF5A96B117B4}" presName="connTx" presStyleLbl="parChTrans1D2" presStyleIdx="4" presStyleCnt="13"/>
      <dgm:spPr/>
      <dgm:t>
        <a:bodyPr/>
        <a:lstStyle/>
        <a:p>
          <a:endParaRPr lang="uk-UA"/>
        </a:p>
      </dgm:t>
    </dgm:pt>
    <dgm:pt modelId="{45622FA1-7953-43B1-BBBE-DEE544C3CED3}" type="pres">
      <dgm:prSet presAssocID="{7F2CF95C-92C0-4DD7-B4E8-4DD4E24D330B}" presName="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63150AE-A788-4D1A-AA0B-AE4F2D137D44}" type="pres">
      <dgm:prSet presAssocID="{6A11CEB0-F212-41FD-8C2E-B58597893FB3}" presName="Name9" presStyleLbl="parChTrans1D2" presStyleIdx="5" presStyleCnt="13"/>
      <dgm:spPr/>
      <dgm:t>
        <a:bodyPr/>
        <a:lstStyle/>
        <a:p>
          <a:endParaRPr lang="uk-UA"/>
        </a:p>
      </dgm:t>
    </dgm:pt>
    <dgm:pt modelId="{265EEC05-1A05-4A1D-B9D4-38F5965EF665}" type="pres">
      <dgm:prSet presAssocID="{6A11CEB0-F212-41FD-8C2E-B58597893FB3}" presName="connTx" presStyleLbl="parChTrans1D2" presStyleIdx="5" presStyleCnt="13"/>
      <dgm:spPr/>
      <dgm:t>
        <a:bodyPr/>
        <a:lstStyle/>
        <a:p>
          <a:endParaRPr lang="uk-UA"/>
        </a:p>
      </dgm:t>
    </dgm:pt>
    <dgm:pt modelId="{5E662A09-8508-42A2-A555-47FDB38DB00F}" type="pres">
      <dgm:prSet presAssocID="{E6A405B9-0A6F-4F11-ACF3-ED40EC8926CF}" presName="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AAF6803-7FEC-494B-8077-4ACE9F2E3652}" type="pres">
      <dgm:prSet presAssocID="{B646E7D2-90C2-495C-890C-E30D90DAFDAF}" presName="Name9" presStyleLbl="parChTrans1D2" presStyleIdx="6" presStyleCnt="13"/>
      <dgm:spPr/>
      <dgm:t>
        <a:bodyPr/>
        <a:lstStyle/>
        <a:p>
          <a:endParaRPr lang="uk-UA"/>
        </a:p>
      </dgm:t>
    </dgm:pt>
    <dgm:pt modelId="{FD1D2010-DB25-4072-9C85-5625F2C824E8}" type="pres">
      <dgm:prSet presAssocID="{B646E7D2-90C2-495C-890C-E30D90DAFDAF}" presName="connTx" presStyleLbl="parChTrans1D2" presStyleIdx="6" presStyleCnt="13"/>
      <dgm:spPr/>
      <dgm:t>
        <a:bodyPr/>
        <a:lstStyle/>
        <a:p>
          <a:endParaRPr lang="uk-UA"/>
        </a:p>
      </dgm:t>
    </dgm:pt>
    <dgm:pt modelId="{92EB16E1-61D2-4D66-8ACA-F252B0024B7E}" type="pres">
      <dgm:prSet presAssocID="{BD063E60-8D35-452E-BB96-E58339855AA7}" presName="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FB05D91-141E-461C-BD89-89D2672F3DB0}" type="pres">
      <dgm:prSet presAssocID="{D9CA0146-649F-4D71-919B-AC51B35A1596}" presName="Name9" presStyleLbl="parChTrans1D2" presStyleIdx="7" presStyleCnt="13"/>
      <dgm:spPr/>
      <dgm:t>
        <a:bodyPr/>
        <a:lstStyle/>
        <a:p>
          <a:endParaRPr lang="uk-UA"/>
        </a:p>
      </dgm:t>
    </dgm:pt>
    <dgm:pt modelId="{ED834A75-D148-4EBA-8782-3967F40AF3A7}" type="pres">
      <dgm:prSet presAssocID="{D9CA0146-649F-4D71-919B-AC51B35A1596}" presName="connTx" presStyleLbl="parChTrans1D2" presStyleIdx="7" presStyleCnt="13"/>
      <dgm:spPr/>
      <dgm:t>
        <a:bodyPr/>
        <a:lstStyle/>
        <a:p>
          <a:endParaRPr lang="uk-UA"/>
        </a:p>
      </dgm:t>
    </dgm:pt>
    <dgm:pt modelId="{5E2E4B1C-FA3B-4795-B1B8-240DD3E24534}" type="pres">
      <dgm:prSet presAssocID="{C9DB3BF3-B966-42EC-B710-BE2E5A206F3D}" presName="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AEDAA3E-3C09-4286-A802-206A5AE5137F}" type="pres">
      <dgm:prSet presAssocID="{D21B2192-D5D5-4B0A-AA34-6C3C59916973}" presName="Name9" presStyleLbl="parChTrans1D2" presStyleIdx="8" presStyleCnt="13"/>
      <dgm:spPr/>
      <dgm:t>
        <a:bodyPr/>
        <a:lstStyle/>
        <a:p>
          <a:endParaRPr lang="uk-UA"/>
        </a:p>
      </dgm:t>
    </dgm:pt>
    <dgm:pt modelId="{68920D7B-04E0-4A20-AA75-0A450BE0692D}" type="pres">
      <dgm:prSet presAssocID="{D21B2192-D5D5-4B0A-AA34-6C3C59916973}" presName="connTx" presStyleLbl="parChTrans1D2" presStyleIdx="8" presStyleCnt="13"/>
      <dgm:spPr/>
      <dgm:t>
        <a:bodyPr/>
        <a:lstStyle/>
        <a:p>
          <a:endParaRPr lang="uk-UA"/>
        </a:p>
      </dgm:t>
    </dgm:pt>
    <dgm:pt modelId="{499C02EC-8733-4BCD-A9F5-E635D6AC64E6}" type="pres">
      <dgm:prSet presAssocID="{58163246-D9EE-4ED8-8912-77A644C1D9EB}" presName="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9AFC355-EB7F-4CE6-BDF3-988EE6A635F1}" type="pres">
      <dgm:prSet presAssocID="{43A3D65D-4AF8-40E6-A8FA-121628C2162F}" presName="Name9" presStyleLbl="parChTrans1D2" presStyleIdx="9" presStyleCnt="13"/>
      <dgm:spPr/>
      <dgm:t>
        <a:bodyPr/>
        <a:lstStyle/>
        <a:p>
          <a:endParaRPr lang="uk-UA"/>
        </a:p>
      </dgm:t>
    </dgm:pt>
    <dgm:pt modelId="{DABE4D6F-347C-403E-BC72-8E40C2A57456}" type="pres">
      <dgm:prSet presAssocID="{43A3D65D-4AF8-40E6-A8FA-121628C2162F}" presName="connTx" presStyleLbl="parChTrans1D2" presStyleIdx="9" presStyleCnt="13"/>
      <dgm:spPr/>
      <dgm:t>
        <a:bodyPr/>
        <a:lstStyle/>
        <a:p>
          <a:endParaRPr lang="uk-UA"/>
        </a:p>
      </dgm:t>
    </dgm:pt>
    <dgm:pt modelId="{3CC548A3-9A13-42C3-BE4C-7409E9BEDC14}" type="pres">
      <dgm:prSet presAssocID="{FFD36230-B1FA-42FB-9541-5238A7F08F87}" presName="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A4C8F7E-C03B-499D-B2A5-5A8AC9D16467}" type="pres">
      <dgm:prSet presAssocID="{D9A3D800-76CC-4DE7-BF7E-36B514FD65CB}" presName="Name9" presStyleLbl="parChTrans1D2" presStyleIdx="10" presStyleCnt="13"/>
      <dgm:spPr/>
      <dgm:t>
        <a:bodyPr/>
        <a:lstStyle/>
        <a:p>
          <a:endParaRPr lang="uk-UA"/>
        </a:p>
      </dgm:t>
    </dgm:pt>
    <dgm:pt modelId="{4D092533-682E-4F6C-8941-5B331F63CB00}" type="pres">
      <dgm:prSet presAssocID="{D9A3D800-76CC-4DE7-BF7E-36B514FD65CB}" presName="connTx" presStyleLbl="parChTrans1D2" presStyleIdx="10" presStyleCnt="13"/>
      <dgm:spPr/>
      <dgm:t>
        <a:bodyPr/>
        <a:lstStyle/>
        <a:p>
          <a:endParaRPr lang="uk-UA"/>
        </a:p>
      </dgm:t>
    </dgm:pt>
    <dgm:pt modelId="{0FA14F30-CB78-473C-8679-CF575F58E036}" type="pres">
      <dgm:prSet presAssocID="{9FDD806E-308E-4104-99F0-84FCF3CF626E}" presName="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D35AB80-3977-4189-B81F-93EE602C76D3}" type="pres">
      <dgm:prSet presAssocID="{EAD9A2DA-C37A-4649-A20F-8D60C3E146A2}" presName="Name9" presStyleLbl="parChTrans1D2" presStyleIdx="11" presStyleCnt="13"/>
      <dgm:spPr/>
      <dgm:t>
        <a:bodyPr/>
        <a:lstStyle/>
        <a:p>
          <a:endParaRPr lang="uk-UA"/>
        </a:p>
      </dgm:t>
    </dgm:pt>
    <dgm:pt modelId="{111CFD4D-38D2-4CAA-ACD1-952A85E48A28}" type="pres">
      <dgm:prSet presAssocID="{EAD9A2DA-C37A-4649-A20F-8D60C3E146A2}" presName="connTx" presStyleLbl="parChTrans1D2" presStyleIdx="11" presStyleCnt="13"/>
      <dgm:spPr/>
      <dgm:t>
        <a:bodyPr/>
        <a:lstStyle/>
        <a:p>
          <a:endParaRPr lang="uk-UA"/>
        </a:p>
      </dgm:t>
    </dgm:pt>
    <dgm:pt modelId="{D2612181-4BCF-4B57-B1B2-6DC3B49771A3}" type="pres">
      <dgm:prSet presAssocID="{4195832E-6128-4EDE-8AD8-3ADD10DABF08}" presName="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669E7B9-1140-431C-8E6E-29944DA7F637}" type="pres">
      <dgm:prSet presAssocID="{C7017EE8-5E46-4E34-AC65-98A6C088E83D}" presName="Name9" presStyleLbl="parChTrans1D2" presStyleIdx="12" presStyleCnt="13"/>
      <dgm:spPr/>
      <dgm:t>
        <a:bodyPr/>
        <a:lstStyle/>
        <a:p>
          <a:endParaRPr lang="uk-UA"/>
        </a:p>
      </dgm:t>
    </dgm:pt>
    <dgm:pt modelId="{2FB1896B-34CD-4B6A-906D-7988F4E3DEE8}" type="pres">
      <dgm:prSet presAssocID="{C7017EE8-5E46-4E34-AC65-98A6C088E83D}" presName="connTx" presStyleLbl="parChTrans1D2" presStyleIdx="12" presStyleCnt="13"/>
      <dgm:spPr/>
      <dgm:t>
        <a:bodyPr/>
        <a:lstStyle/>
        <a:p>
          <a:endParaRPr lang="uk-UA"/>
        </a:p>
      </dgm:t>
    </dgm:pt>
    <dgm:pt modelId="{1BFF4D4E-A4CE-4B8C-96F0-FF2D32CD8885}" type="pres">
      <dgm:prSet presAssocID="{B0267A64-C118-4E3F-9DAD-A44DB5E92D52}" presName="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AAD1CA8-91F4-4E85-A261-0A9373D15CF2}" type="presOf" srcId="{1B22B5B5-6352-4A7F-85A6-F2430F43822E}" destId="{39B7EF14-5529-4719-BCAA-3384E57E2D7D}" srcOrd="1" destOrd="0" presId="urn:microsoft.com/office/officeart/2005/8/layout/radial1"/>
    <dgm:cxn modelId="{E6EEB015-CDF7-4829-B936-C0219BB017F5}" type="presOf" srcId="{B646E7D2-90C2-495C-890C-E30D90DAFDAF}" destId="{2AAF6803-7FEC-494B-8077-4ACE9F2E3652}" srcOrd="0" destOrd="0" presId="urn:microsoft.com/office/officeart/2005/8/layout/radial1"/>
    <dgm:cxn modelId="{B5437075-593C-4AF1-B0B7-9D1C76086905}" srcId="{D54EE502-103E-4428-B0B8-902720D889BF}" destId="{FFD36230-B1FA-42FB-9541-5238A7F08F87}" srcOrd="9" destOrd="0" parTransId="{43A3D65D-4AF8-40E6-A8FA-121628C2162F}" sibTransId="{D07CD36A-9FD8-4F7B-867A-16118658E6BD}"/>
    <dgm:cxn modelId="{1275588F-C2F3-4829-A554-0ECE92BF7B6A}" type="presOf" srcId="{B0267A64-C118-4E3F-9DAD-A44DB5E92D52}" destId="{1BFF4D4E-A4CE-4B8C-96F0-FF2D32CD8885}" srcOrd="0" destOrd="0" presId="urn:microsoft.com/office/officeart/2005/8/layout/radial1"/>
    <dgm:cxn modelId="{DFF27D20-38D8-42AD-B1A2-8FBCF92EE46E}" type="presOf" srcId="{60507AFC-49E9-47A7-95FD-CF5A96B117B4}" destId="{B1A23E0F-D6A8-4696-A387-62F966171DCB}" srcOrd="0" destOrd="0" presId="urn:microsoft.com/office/officeart/2005/8/layout/radial1"/>
    <dgm:cxn modelId="{B9E54B69-46E7-45C9-9755-0CEA022DA4B7}" type="presOf" srcId="{D21B2192-D5D5-4B0A-AA34-6C3C59916973}" destId="{68920D7B-04E0-4A20-AA75-0A450BE0692D}" srcOrd="1" destOrd="0" presId="urn:microsoft.com/office/officeart/2005/8/layout/radial1"/>
    <dgm:cxn modelId="{D633A918-5E5A-4D2F-8067-0109DBC1D504}" type="presOf" srcId="{D9A3D800-76CC-4DE7-BF7E-36B514FD65CB}" destId="{1A4C8F7E-C03B-499D-B2A5-5A8AC9D16467}" srcOrd="0" destOrd="0" presId="urn:microsoft.com/office/officeart/2005/8/layout/radial1"/>
    <dgm:cxn modelId="{6CDAA78C-CF05-4861-B01C-DB81F7F55068}" type="presOf" srcId="{FFD36230-B1FA-42FB-9541-5238A7F08F87}" destId="{3CC548A3-9A13-42C3-BE4C-7409E9BEDC14}" srcOrd="0" destOrd="0" presId="urn:microsoft.com/office/officeart/2005/8/layout/radial1"/>
    <dgm:cxn modelId="{D8C4E307-5371-43F2-8332-3902CA373E84}" type="presOf" srcId="{EAD9A2DA-C37A-4649-A20F-8D60C3E146A2}" destId="{8D35AB80-3977-4189-B81F-93EE602C76D3}" srcOrd="0" destOrd="0" presId="urn:microsoft.com/office/officeart/2005/8/layout/radial1"/>
    <dgm:cxn modelId="{F3198FFA-F682-4E33-81B6-A65C0073732B}" type="presOf" srcId="{7F2CF95C-92C0-4DD7-B4E8-4DD4E24D330B}" destId="{45622FA1-7953-43B1-BBBE-DEE544C3CED3}" srcOrd="0" destOrd="0" presId="urn:microsoft.com/office/officeart/2005/8/layout/radial1"/>
    <dgm:cxn modelId="{BA0E5E7F-E974-451D-A39C-1E6651A5772C}" srcId="{D54EE502-103E-4428-B0B8-902720D889BF}" destId="{6E78FE80-E14F-44B7-9C4F-CBEFDFABF366}" srcOrd="1" destOrd="0" parTransId="{1B22B5B5-6352-4A7F-85A6-F2430F43822E}" sibTransId="{1284A896-FBF9-4690-BADB-2BCB8C369C3A}"/>
    <dgm:cxn modelId="{D547D301-F537-489D-BBA4-5DC56B8E4379}" type="presOf" srcId="{D21B2192-D5D5-4B0A-AA34-6C3C59916973}" destId="{5AEDAA3E-3C09-4286-A802-206A5AE5137F}" srcOrd="0" destOrd="0" presId="urn:microsoft.com/office/officeart/2005/8/layout/radial1"/>
    <dgm:cxn modelId="{FF3549C2-04F1-4854-A589-FA30A63B3196}" type="presOf" srcId="{D9CA0146-649F-4D71-919B-AC51B35A1596}" destId="{ED834A75-D148-4EBA-8782-3967F40AF3A7}" srcOrd="1" destOrd="0" presId="urn:microsoft.com/office/officeart/2005/8/layout/radial1"/>
    <dgm:cxn modelId="{66026293-7E40-47D2-89A6-C6350DB219BE}" type="presOf" srcId="{6A11CEB0-F212-41FD-8C2E-B58597893FB3}" destId="{D63150AE-A788-4D1A-AA0B-AE4F2D137D44}" srcOrd="0" destOrd="0" presId="urn:microsoft.com/office/officeart/2005/8/layout/radial1"/>
    <dgm:cxn modelId="{225D1979-A0B1-4F6E-AA58-48FED4D39257}" type="presOf" srcId="{C9DB3BF3-B966-42EC-B710-BE2E5A206F3D}" destId="{5E2E4B1C-FA3B-4795-B1B8-240DD3E24534}" srcOrd="0" destOrd="0" presId="urn:microsoft.com/office/officeart/2005/8/layout/radial1"/>
    <dgm:cxn modelId="{B8476E82-130C-4212-8222-A68A2D8C3B92}" type="presOf" srcId="{1B22B5B5-6352-4A7F-85A6-F2430F43822E}" destId="{AF328332-780C-436A-8A48-151E85404013}" srcOrd="0" destOrd="0" presId="urn:microsoft.com/office/officeart/2005/8/layout/radial1"/>
    <dgm:cxn modelId="{A5C4F0ED-46CC-41C9-8FC6-6391AA927A4C}" type="presOf" srcId="{9FDD806E-308E-4104-99F0-84FCF3CF626E}" destId="{0FA14F30-CB78-473C-8679-CF575F58E036}" srcOrd="0" destOrd="0" presId="urn:microsoft.com/office/officeart/2005/8/layout/radial1"/>
    <dgm:cxn modelId="{CC416447-CFB4-4020-A80D-2E752AB8B48E}" srcId="{D54EE502-103E-4428-B0B8-902720D889BF}" destId="{BD063E60-8D35-452E-BB96-E58339855AA7}" srcOrd="6" destOrd="0" parTransId="{B646E7D2-90C2-495C-890C-E30D90DAFDAF}" sibTransId="{C7CAA4C7-E575-453E-9324-55449721C09B}"/>
    <dgm:cxn modelId="{72DA963E-4C0D-48A1-B50B-6CC6575DA9CA}" type="presOf" srcId="{6C02084E-4666-475F-8368-8B310F9B6C27}" destId="{75859067-2B33-4524-8BBF-4A0C748167D2}" srcOrd="1" destOrd="0" presId="urn:microsoft.com/office/officeart/2005/8/layout/radial1"/>
    <dgm:cxn modelId="{36996DCD-0B31-4476-90CF-CD9C91B8FCCC}" srcId="{D54EE502-103E-4428-B0B8-902720D889BF}" destId="{9FDD806E-308E-4104-99F0-84FCF3CF626E}" srcOrd="10" destOrd="0" parTransId="{D9A3D800-76CC-4DE7-BF7E-36B514FD65CB}" sibTransId="{912B45E1-BBBA-494E-93A4-2410A0941A0B}"/>
    <dgm:cxn modelId="{4C0706C1-CC9C-413B-946D-291D0B0E5E21}" srcId="{D54EE502-103E-4428-B0B8-902720D889BF}" destId="{EB26A5C8-B762-4119-A3EB-D301D598989E}" srcOrd="0" destOrd="0" parTransId="{B346A000-5056-45B9-B78B-A2244B3B4962}" sibTransId="{6621B855-923D-427B-A1EB-B606BF01E40B}"/>
    <dgm:cxn modelId="{6CFD76C8-3080-4E0D-B021-6B38C3686CB5}" srcId="{D54EE502-103E-4428-B0B8-902720D889BF}" destId="{B0267A64-C118-4E3F-9DAD-A44DB5E92D52}" srcOrd="12" destOrd="0" parTransId="{C7017EE8-5E46-4E34-AC65-98A6C088E83D}" sibTransId="{C9DF954F-26B2-403A-8029-392E3E7CDBF2}"/>
    <dgm:cxn modelId="{934D3360-CBB8-46D5-865C-7CE914B7D59F}" type="presOf" srcId="{B346A000-5056-45B9-B78B-A2244B3B4962}" destId="{49626C80-EC50-4C27-A066-FD9847C54472}" srcOrd="0" destOrd="0" presId="urn:microsoft.com/office/officeart/2005/8/layout/radial1"/>
    <dgm:cxn modelId="{8862D695-53DF-41EF-B490-1D77603DBD78}" srcId="{D54EE502-103E-4428-B0B8-902720D889BF}" destId="{E6A405B9-0A6F-4F11-ACF3-ED40EC8926CF}" srcOrd="5" destOrd="0" parTransId="{6A11CEB0-F212-41FD-8C2E-B58597893FB3}" sibTransId="{CE9FD816-E601-48C2-A021-618B7979C761}"/>
    <dgm:cxn modelId="{4D00463A-7F76-43B2-A2BC-52AA381ABA38}" type="presOf" srcId="{58163246-D9EE-4ED8-8912-77A644C1D9EB}" destId="{499C02EC-8733-4BCD-A9F5-E635D6AC64E6}" srcOrd="0" destOrd="0" presId="urn:microsoft.com/office/officeart/2005/8/layout/radial1"/>
    <dgm:cxn modelId="{36E28869-9EAC-456C-B4E1-D0D9543478FC}" type="presOf" srcId="{43A3D65D-4AF8-40E6-A8FA-121628C2162F}" destId="{DABE4D6F-347C-403E-BC72-8E40C2A57456}" srcOrd="1" destOrd="0" presId="urn:microsoft.com/office/officeart/2005/8/layout/radial1"/>
    <dgm:cxn modelId="{BCD7BEB7-E0DA-4B31-BFB0-787751087459}" srcId="{D54EE502-103E-4428-B0B8-902720D889BF}" destId="{56B8B948-64B9-4461-BB6B-35CD487B5609}" srcOrd="3" destOrd="0" parTransId="{6C02084E-4666-475F-8368-8B310F9B6C27}" sibTransId="{72E8BD10-FF38-4DEB-9C09-03B285630E12}"/>
    <dgm:cxn modelId="{CF57D0C9-0235-432B-B4D8-F03122143AC5}" type="presOf" srcId="{EB26A5C8-B762-4119-A3EB-D301D598989E}" destId="{A403F707-8AE9-4323-9F98-475D75AB4D8E}" srcOrd="0" destOrd="0" presId="urn:microsoft.com/office/officeart/2005/8/layout/radial1"/>
    <dgm:cxn modelId="{DCAB0877-A0E2-4CAF-9F80-2F6355EE2A96}" type="presOf" srcId="{4195832E-6128-4EDE-8AD8-3ADD10DABF08}" destId="{D2612181-4BCF-4B57-B1B2-6DC3B49771A3}" srcOrd="0" destOrd="0" presId="urn:microsoft.com/office/officeart/2005/8/layout/radial1"/>
    <dgm:cxn modelId="{E3B53CAC-1779-4106-A336-86B07C3889A1}" type="presOf" srcId="{3A25B4A1-5FA3-4A05-BA52-4CEC8E41D1B1}" destId="{69AAD695-DAF6-421F-B7F5-66FE18A999D5}" srcOrd="0" destOrd="0" presId="urn:microsoft.com/office/officeart/2005/8/layout/radial1"/>
    <dgm:cxn modelId="{5F431990-F23C-42B4-B922-C2C90BCA48C8}" srcId="{8C15122F-62D7-4286-BBDE-40051BE740F2}" destId="{D54EE502-103E-4428-B0B8-902720D889BF}" srcOrd="0" destOrd="0" parTransId="{B2D8182A-35CD-4D3E-B8AA-3DB9276543BC}" sibTransId="{8A4520BF-66E8-420A-B7F5-B1779C8A971C}"/>
    <dgm:cxn modelId="{9698261D-7FDF-4031-9083-6FAB78E6D422}" srcId="{D54EE502-103E-4428-B0B8-902720D889BF}" destId="{4195832E-6128-4EDE-8AD8-3ADD10DABF08}" srcOrd="11" destOrd="0" parTransId="{EAD9A2DA-C37A-4649-A20F-8D60C3E146A2}" sibTransId="{EFE0ED9E-D09C-481C-800F-3C34363AED31}"/>
    <dgm:cxn modelId="{14520DBE-3465-47AB-9478-2B4B90F653E3}" type="presOf" srcId="{BD063E60-8D35-452E-BB96-E58339855AA7}" destId="{92EB16E1-61D2-4D66-8ACA-F252B0024B7E}" srcOrd="0" destOrd="0" presId="urn:microsoft.com/office/officeart/2005/8/layout/radial1"/>
    <dgm:cxn modelId="{5D3F8CF4-923A-483D-A6B6-DC34FD15E15C}" type="presOf" srcId="{EAD9A2DA-C37A-4649-A20F-8D60C3E146A2}" destId="{111CFD4D-38D2-4CAA-ACD1-952A85E48A28}" srcOrd="1" destOrd="0" presId="urn:microsoft.com/office/officeart/2005/8/layout/radial1"/>
    <dgm:cxn modelId="{9DD9707A-0E21-40DD-AE24-6112222691C5}" type="presOf" srcId="{8C15122F-62D7-4286-BBDE-40051BE740F2}" destId="{4437144E-7DBC-455E-8F43-DE9E409E223A}" srcOrd="0" destOrd="0" presId="urn:microsoft.com/office/officeart/2005/8/layout/radial1"/>
    <dgm:cxn modelId="{F2E25C7A-1C4B-4A51-B33D-9348D601927A}" type="presOf" srcId="{D54EE502-103E-4428-B0B8-902720D889BF}" destId="{2D1B31AE-8BD5-47DD-B774-C0CA91F096CD}" srcOrd="0" destOrd="0" presId="urn:microsoft.com/office/officeart/2005/8/layout/radial1"/>
    <dgm:cxn modelId="{A0E02859-E554-43F7-B543-764896341809}" type="presOf" srcId="{6A11CEB0-F212-41FD-8C2E-B58597893FB3}" destId="{265EEC05-1A05-4A1D-B9D4-38F5965EF665}" srcOrd="1" destOrd="0" presId="urn:microsoft.com/office/officeart/2005/8/layout/radial1"/>
    <dgm:cxn modelId="{D6892ABA-771A-4FF5-8C41-73A570F13A18}" type="presOf" srcId="{56B8B948-64B9-4461-BB6B-35CD487B5609}" destId="{1F77541E-F28A-46F4-B0FE-00735DC8CCC2}" srcOrd="0" destOrd="0" presId="urn:microsoft.com/office/officeart/2005/8/layout/radial1"/>
    <dgm:cxn modelId="{D1764C10-191B-45A2-B3A9-D1CCD132666C}" type="presOf" srcId="{3A25B4A1-5FA3-4A05-BA52-4CEC8E41D1B1}" destId="{CA45744E-186B-4882-AEB0-C74A358FDD66}" srcOrd="1" destOrd="0" presId="urn:microsoft.com/office/officeart/2005/8/layout/radial1"/>
    <dgm:cxn modelId="{1F074906-C34B-4C96-A073-C517DB786E9A}" srcId="{D54EE502-103E-4428-B0B8-902720D889BF}" destId="{C9DB3BF3-B966-42EC-B710-BE2E5A206F3D}" srcOrd="7" destOrd="0" parTransId="{D9CA0146-649F-4D71-919B-AC51B35A1596}" sibTransId="{2634600F-CC93-4CE3-A1AC-C5ED9404BC78}"/>
    <dgm:cxn modelId="{43FF1FE1-98AF-4E09-9E8C-D35B8A6DE1E5}" srcId="{D54EE502-103E-4428-B0B8-902720D889BF}" destId="{7F2CF95C-92C0-4DD7-B4E8-4DD4E24D330B}" srcOrd="4" destOrd="0" parTransId="{60507AFC-49E9-47A7-95FD-CF5A96B117B4}" sibTransId="{C2DF2A70-7D12-40DF-B1EF-0FD5EC2974E9}"/>
    <dgm:cxn modelId="{ED9B04D8-6B2A-4B6C-A010-48A6A13C24D2}" type="presOf" srcId="{C7017EE8-5E46-4E34-AC65-98A6C088E83D}" destId="{2FB1896B-34CD-4B6A-906D-7988F4E3DEE8}" srcOrd="1" destOrd="0" presId="urn:microsoft.com/office/officeart/2005/8/layout/radial1"/>
    <dgm:cxn modelId="{74907119-6593-4A04-B141-BE61E5AD9109}" type="presOf" srcId="{B646E7D2-90C2-495C-890C-E30D90DAFDAF}" destId="{FD1D2010-DB25-4072-9C85-5625F2C824E8}" srcOrd="1" destOrd="0" presId="urn:microsoft.com/office/officeart/2005/8/layout/radial1"/>
    <dgm:cxn modelId="{7BDE4C5B-7DEB-48EE-B20C-ACC9F669EC1D}" srcId="{D54EE502-103E-4428-B0B8-902720D889BF}" destId="{58163246-D9EE-4ED8-8912-77A644C1D9EB}" srcOrd="8" destOrd="0" parTransId="{D21B2192-D5D5-4B0A-AA34-6C3C59916973}" sibTransId="{DA67AF21-10A7-432F-80C4-4AD41163DDD0}"/>
    <dgm:cxn modelId="{84054379-DE42-4544-87A1-645A1738B1D1}" type="presOf" srcId="{B346A000-5056-45B9-B78B-A2244B3B4962}" destId="{501B5812-9D30-48AB-A58D-898EFDA119AD}" srcOrd="1" destOrd="0" presId="urn:microsoft.com/office/officeart/2005/8/layout/radial1"/>
    <dgm:cxn modelId="{393BB1D9-F35C-4C37-B3D7-91E9FF6E4989}" type="presOf" srcId="{D9A3D800-76CC-4DE7-BF7E-36B514FD65CB}" destId="{4D092533-682E-4F6C-8941-5B331F63CB00}" srcOrd="1" destOrd="0" presId="urn:microsoft.com/office/officeart/2005/8/layout/radial1"/>
    <dgm:cxn modelId="{772B19CC-6789-44CC-85F8-EF8D04EC2482}" type="presOf" srcId="{43A3D65D-4AF8-40E6-A8FA-121628C2162F}" destId="{49AFC355-EB7F-4CE6-BDF3-988EE6A635F1}" srcOrd="0" destOrd="0" presId="urn:microsoft.com/office/officeart/2005/8/layout/radial1"/>
    <dgm:cxn modelId="{7FC05999-4D93-41C8-849D-64543EE9FE4D}" type="presOf" srcId="{D9CA0146-649F-4D71-919B-AC51B35A1596}" destId="{EFB05D91-141E-461C-BD89-89D2672F3DB0}" srcOrd="0" destOrd="0" presId="urn:microsoft.com/office/officeart/2005/8/layout/radial1"/>
    <dgm:cxn modelId="{13BBDC57-4CF6-459E-A85A-3B4CFDEAA3CA}" type="presOf" srcId="{C7017EE8-5E46-4E34-AC65-98A6C088E83D}" destId="{8669E7B9-1140-431C-8E6E-29944DA7F637}" srcOrd="0" destOrd="0" presId="urn:microsoft.com/office/officeart/2005/8/layout/radial1"/>
    <dgm:cxn modelId="{46C77059-9AA4-4931-9675-B5E5C8B6F1BC}" type="presOf" srcId="{E6A405B9-0A6F-4F11-ACF3-ED40EC8926CF}" destId="{5E662A09-8508-42A2-A555-47FDB38DB00F}" srcOrd="0" destOrd="0" presId="urn:microsoft.com/office/officeart/2005/8/layout/radial1"/>
    <dgm:cxn modelId="{1C8747BC-99A5-478A-80BC-4E8192355DB2}" type="presOf" srcId="{6C02084E-4666-475F-8368-8B310F9B6C27}" destId="{934AD9B3-4082-44DE-B19F-44E0FA1993FB}" srcOrd="0" destOrd="0" presId="urn:microsoft.com/office/officeart/2005/8/layout/radial1"/>
    <dgm:cxn modelId="{569414C1-2818-45F4-89A1-28185BC32F63}" type="presOf" srcId="{60507AFC-49E9-47A7-95FD-CF5A96B117B4}" destId="{45BDBFAB-7098-4D0D-B668-6F09C8E64F11}" srcOrd="1" destOrd="0" presId="urn:microsoft.com/office/officeart/2005/8/layout/radial1"/>
    <dgm:cxn modelId="{C1D9D767-B8E2-4FFD-82D8-C3F2C5F35C3E}" type="presOf" srcId="{F43DB05E-7842-416C-B607-21B1D544201D}" destId="{F98BF075-A800-4846-8E16-343F2C65E835}" srcOrd="0" destOrd="0" presId="urn:microsoft.com/office/officeart/2005/8/layout/radial1"/>
    <dgm:cxn modelId="{08E90A6E-CC3E-4C12-B066-F005C8B5EF94}" srcId="{D54EE502-103E-4428-B0B8-902720D889BF}" destId="{F43DB05E-7842-416C-B607-21B1D544201D}" srcOrd="2" destOrd="0" parTransId="{3A25B4A1-5FA3-4A05-BA52-4CEC8E41D1B1}" sibTransId="{99B1F402-EBA8-424C-A04B-53F11AEA1015}"/>
    <dgm:cxn modelId="{901EB250-AB37-44F3-B914-A734746D95D9}" type="presOf" srcId="{6E78FE80-E14F-44B7-9C4F-CBEFDFABF366}" destId="{715D0C87-BB15-493B-9A45-D8594E88CF43}" srcOrd="0" destOrd="0" presId="urn:microsoft.com/office/officeart/2005/8/layout/radial1"/>
    <dgm:cxn modelId="{055ED377-9A71-4437-AA40-29F2CF604393}" type="presParOf" srcId="{4437144E-7DBC-455E-8F43-DE9E409E223A}" destId="{2D1B31AE-8BD5-47DD-B774-C0CA91F096CD}" srcOrd="0" destOrd="0" presId="urn:microsoft.com/office/officeart/2005/8/layout/radial1"/>
    <dgm:cxn modelId="{B29F10BB-F551-4151-B000-E4D040AC442B}" type="presParOf" srcId="{4437144E-7DBC-455E-8F43-DE9E409E223A}" destId="{49626C80-EC50-4C27-A066-FD9847C54472}" srcOrd="1" destOrd="0" presId="urn:microsoft.com/office/officeart/2005/8/layout/radial1"/>
    <dgm:cxn modelId="{B4CA8664-8021-4F1B-9A34-6A1B862BDE36}" type="presParOf" srcId="{49626C80-EC50-4C27-A066-FD9847C54472}" destId="{501B5812-9D30-48AB-A58D-898EFDA119AD}" srcOrd="0" destOrd="0" presId="urn:microsoft.com/office/officeart/2005/8/layout/radial1"/>
    <dgm:cxn modelId="{0E64ED2A-12A0-4487-B981-715F979B567E}" type="presParOf" srcId="{4437144E-7DBC-455E-8F43-DE9E409E223A}" destId="{A403F707-8AE9-4323-9F98-475D75AB4D8E}" srcOrd="2" destOrd="0" presId="urn:microsoft.com/office/officeart/2005/8/layout/radial1"/>
    <dgm:cxn modelId="{7C01D476-4654-4A0A-ACFF-6E6C80DF3685}" type="presParOf" srcId="{4437144E-7DBC-455E-8F43-DE9E409E223A}" destId="{AF328332-780C-436A-8A48-151E85404013}" srcOrd="3" destOrd="0" presId="urn:microsoft.com/office/officeart/2005/8/layout/radial1"/>
    <dgm:cxn modelId="{1745C43A-AA3C-4576-BE76-68E9BF2DFB28}" type="presParOf" srcId="{AF328332-780C-436A-8A48-151E85404013}" destId="{39B7EF14-5529-4719-BCAA-3384E57E2D7D}" srcOrd="0" destOrd="0" presId="urn:microsoft.com/office/officeart/2005/8/layout/radial1"/>
    <dgm:cxn modelId="{0A3441BE-83C1-4C44-884C-39AA00FFB22A}" type="presParOf" srcId="{4437144E-7DBC-455E-8F43-DE9E409E223A}" destId="{715D0C87-BB15-493B-9A45-D8594E88CF43}" srcOrd="4" destOrd="0" presId="urn:microsoft.com/office/officeart/2005/8/layout/radial1"/>
    <dgm:cxn modelId="{0DE9636C-F300-438E-B6CD-9B513210F8F2}" type="presParOf" srcId="{4437144E-7DBC-455E-8F43-DE9E409E223A}" destId="{69AAD695-DAF6-421F-B7F5-66FE18A999D5}" srcOrd="5" destOrd="0" presId="urn:microsoft.com/office/officeart/2005/8/layout/radial1"/>
    <dgm:cxn modelId="{7CBA3106-C28B-48A5-A757-65A083EF1A81}" type="presParOf" srcId="{69AAD695-DAF6-421F-B7F5-66FE18A999D5}" destId="{CA45744E-186B-4882-AEB0-C74A358FDD66}" srcOrd="0" destOrd="0" presId="urn:microsoft.com/office/officeart/2005/8/layout/radial1"/>
    <dgm:cxn modelId="{A31302B9-269D-4A6B-84C3-55227D73D31D}" type="presParOf" srcId="{4437144E-7DBC-455E-8F43-DE9E409E223A}" destId="{F98BF075-A800-4846-8E16-343F2C65E835}" srcOrd="6" destOrd="0" presId="urn:microsoft.com/office/officeart/2005/8/layout/radial1"/>
    <dgm:cxn modelId="{26F1E026-42A0-4367-AD9D-11C45D2F76DE}" type="presParOf" srcId="{4437144E-7DBC-455E-8F43-DE9E409E223A}" destId="{934AD9B3-4082-44DE-B19F-44E0FA1993FB}" srcOrd="7" destOrd="0" presId="urn:microsoft.com/office/officeart/2005/8/layout/radial1"/>
    <dgm:cxn modelId="{7B39C49C-77C5-4DCE-B460-11B56C1BA8A7}" type="presParOf" srcId="{934AD9B3-4082-44DE-B19F-44E0FA1993FB}" destId="{75859067-2B33-4524-8BBF-4A0C748167D2}" srcOrd="0" destOrd="0" presId="urn:microsoft.com/office/officeart/2005/8/layout/radial1"/>
    <dgm:cxn modelId="{8BD0E9CD-CB61-4BE8-AD46-B3CDC713E991}" type="presParOf" srcId="{4437144E-7DBC-455E-8F43-DE9E409E223A}" destId="{1F77541E-F28A-46F4-B0FE-00735DC8CCC2}" srcOrd="8" destOrd="0" presId="urn:microsoft.com/office/officeart/2005/8/layout/radial1"/>
    <dgm:cxn modelId="{360BAFED-9BF5-4FD0-AC93-DFF0496E0CD3}" type="presParOf" srcId="{4437144E-7DBC-455E-8F43-DE9E409E223A}" destId="{B1A23E0F-D6A8-4696-A387-62F966171DCB}" srcOrd="9" destOrd="0" presId="urn:microsoft.com/office/officeart/2005/8/layout/radial1"/>
    <dgm:cxn modelId="{C69424FE-915D-4CB6-99CC-4F0EC966E780}" type="presParOf" srcId="{B1A23E0F-D6A8-4696-A387-62F966171DCB}" destId="{45BDBFAB-7098-4D0D-B668-6F09C8E64F11}" srcOrd="0" destOrd="0" presId="urn:microsoft.com/office/officeart/2005/8/layout/radial1"/>
    <dgm:cxn modelId="{2D35B74E-F597-48CC-995A-B76F45108A5B}" type="presParOf" srcId="{4437144E-7DBC-455E-8F43-DE9E409E223A}" destId="{45622FA1-7953-43B1-BBBE-DEE544C3CED3}" srcOrd="10" destOrd="0" presId="urn:microsoft.com/office/officeart/2005/8/layout/radial1"/>
    <dgm:cxn modelId="{433DD818-4911-4BA7-8876-901C7DC0C567}" type="presParOf" srcId="{4437144E-7DBC-455E-8F43-DE9E409E223A}" destId="{D63150AE-A788-4D1A-AA0B-AE4F2D137D44}" srcOrd="11" destOrd="0" presId="urn:microsoft.com/office/officeart/2005/8/layout/radial1"/>
    <dgm:cxn modelId="{89F3B796-0A72-48E5-ABC6-CB845DD6D9AD}" type="presParOf" srcId="{D63150AE-A788-4D1A-AA0B-AE4F2D137D44}" destId="{265EEC05-1A05-4A1D-B9D4-38F5965EF665}" srcOrd="0" destOrd="0" presId="urn:microsoft.com/office/officeart/2005/8/layout/radial1"/>
    <dgm:cxn modelId="{986C074C-7CA5-4D46-8EE7-F7FC1C9B0708}" type="presParOf" srcId="{4437144E-7DBC-455E-8F43-DE9E409E223A}" destId="{5E662A09-8508-42A2-A555-47FDB38DB00F}" srcOrd="12" destOrd="0" presId="urn:microsoft.com/office/officeart/2005/8/layout/radial1"/>
    <dgm:cxn modelId="{4841E558-094A-48EF-8DE8-9BBDA3DF4971}" type="presParOf" srcId="{4437144E-7DBC-455E-8F43-DE9E409E223A}" destId="{2AAF6803-7FEC-494B-8077-4ACE9F2E3652}" srcOrd="13" destOrd="0" presId="urn:microsoft.com/office/officeart/2005/8/layout/radial1"/>
    <dgm:cxn modelId="{6A5CBA48-A67D-4319-834D-0AD36F8C9B4D}" type="presParOf" srcId="{2AAF6803-7FEC-494B-8077-4ACE9F2E3652}" destId="{FD1D2010-DB25-4072-9C85-5625F2C824E8}" srcOrd="0" destOrd="0" presId="urn:microsoft.com/office/officeart/2005/8/layout/radial1"/>
    <dgm:cxn modelId="{AEFBA1CC-7F6C-4CE7-B84D-5C194734652B}" type="presParOf" srcId="{4437144E-7DBC-455E-8F43-DE9E409E223A}" destId="{92EB16E1-61D2-4D66-8ACA-F252B0024B7E}" srcOrd="14" destOrd="0" presId="urn:microsoft.com/office/officeart/2005/8/layout/radial1"/>
    <dgm:cxn modelId="{96FAABAB-7020-4EAD-9449-4302D16DFEB3}" type="presParOf" srcId="{4437144E-7DBC-455E-8F43-DE9E409E223A}" destId="{EFB05D91-141E-461C-BD89-89D2672F3DB0}" srcOrd="15" destOrd="0" presId="urn:microsoft.com/office/officeart/2005/8/layout/radial1"/>
    <dgm:cxn modelId="{42FDB783-2CA8-47B2-9988-6555B49D939F}" type="presParOf" srcId="{EFB05D91-141E-461C-BD89-89D2672F3DB0}" destId="{ED834A75-D148-4EBA-8782-3967F40AF3A7}" srcOrd="0" destOrd="0" presId="urn:microsoft.com/office/officeart/2005/8/layout/radial1"/>
    <dgm:cxn modelId="{1138D9A1-E35C-4841-88C7-901F2476A6A0}" type="presParOf" srcId="{4437144E-7DBC-455E-8F43-DE9E409E223A}" destId="{5E2E4B1C-FA3B-4795-B1B8-240DD3E24534}" srcOrd="16" destOrd="0" presId="urn:microsoft.com/office/officeart/2005/8/layout/radial1"/>
    <dgm:cxn modelId="{3E8B9B1C-B7AF-4EC7-BBCB-50BB6226924C}" type="presParOf" srcId="{4437144E-7DBC-455E-8F43-DE9E409E223A}" destId="{5AEDAA3E-3C09-4286-A802-206A5AE5137F}" srcOrd="17" destOrd="0" presId="urn:microsoft.com/office/officeart/2005/8/layout/radial1"/>
    <dgm:cxn modelId="{34535643-81B9-4E0D-9312-A5F1E1A13D15}" type="presParOf" srcId="{5AEDAA3E-3C09-4286-A802-206A5AE5137F}" destId="{68920D7B-04E0-4A20-AA75-0A450BE0692D}" srcOrd="0" destOrd="0" presId="urn:microsoft.com/office/officeart/2005/8/layout/radial1"/>
    <dgm:cxn modelId="{99E82E2B-92C3-40AB-8175-3BA731372EA8}" type="presParOf" srcId="{4437144E-7DBC-455E-8F43-DE9E409E223A}" destId="{499C02EC-8733-4BCD-A9F5-E635D6AC64E6}" srcOrd="18" destOrd="0" presId="urn:microsoft.com/office/officeart/2005/8/layout/radial1"/>
    <dgm:cxn modelId="{65AEA879-3E29-42B6-AA48-B4E38171FB72}" type="presParOf" srcId="{4437144E-7DBC-455E-8F43-DE9E409E223A}" destId="{49AFC355-EB7F-4CE6-BDF3-988EE6A635F1}" srcOrd="19" destOrd="0" presId="urn:microsoft.com/office/officeart/2005/8/layout/radial1"/>
    <dgm:cxn modelId="{5A3C29AF-078F-4F0E-9AA8-A06EA772682A}" type="presParOf" srcId="{49AFC355-EB7F-4CE6-BDF3-988EE6A635F1}" destId="{DABE4D6F-347C-403E-BC72-8E40C2A57456}" srcOrd="0" destOrd="0" presId="urn:microsoft.com/office/officeart/2005/8/layout/radial1"/>
    <dgm:cxn modelId="{C16559C4-746C-40B7-9A2A-E583AEB1889C}" type="presParOf" srcId="{4437144E-7DBC-455E-8F43-DE9E409E223A}" destId="{3CC548A3-9A13-42C3-BE4C-7409E9BEDC14}" srcOrd="20" destOrd="0" presId="urn:microsoft.com/office/officeart/2005/8/layout/radial1"/>
    <dgm:cxn modelId="{39211EF1-F610-4AAB-972B-BF389BA12A6D}" type="presParOf" srcId="{4437144E-7DBC-455E-8F43-DE9E409E223A}" destId="{1A4C8F7E-C03B-499D-B2A5-5A8AC9D16467}" srcOrd="21" destOrd="0" presId="urn:microsoft.com/office/officeart/2005/8/layout/radial1"/>
    <dgm:cxn modelId="{71A33BCD-58D2-4DE9-9AAD-913AE9EAFCD0}" type="presParOf" srcId="{1A4C8F7E-C03B-499D-B2A5-5A8AC9D16467}" destId="{4D092533-682E-4F6C-8941-5B331F63CB00}" srcOrd="0" destOrd="0" presId="urn:microsoft.com/office/officeart/2005/8/layout/radial1"/>
    <dgm:cxn modelId="{CAC8A3AC-23D2-4BA2-8D88-451D95005DB4}" type="presParOf" srcId="{4437144E-7DBC-455E-8F43-DE9E409E223A}" destId="{0FA14F30-CB78-473C-8679-CF575F58E036}" srcOrd="22" destOrd="0" presId="urn:microsoft.com/office/officeart/2005/8/layout/radial1"/>
    <dgm:cxn modelId="{60BC772D-B9EF-4E0A-B59D-B35B17C39714}" type="presParOf" srcId="{4437144E-7DBC-455E-8F43-DE9E409E223A}" destId="{8D35AB80-3977-4189-B81F-93EE602C76D3}" srcOrd="23" destOrd="0" presId="urn:microsoft.com/office/officeart/2005/8/layout/radial1"/>
    <dgm:cxn modelId="{BB5AAC93-870D-47F6-AA96-08DC1CA629EA}" type="presParOf" srcId="{8D35AB80-3977-4189-B81F-93EE602C76D3}" destId="{111CFD4D-38D2-4CAA-ACD1-952A85E48A28}" srcOrd="0" destOrd="0" presId="urn:microsoft.com/office/officeart/2005/8/layout/radial1"/>
    <dgm:cxn modelId="{9ED4A6C5-C118-432A-A1FA-1D7F84043DFB}" type="presParOf" srcId="{4437144E-7DBC-455E-8F43-DE9E409E223A}" destId="{D2612181-4BCF-4B57-B1B2-6DC3B49771A3}" srcOrd="24" destOrd="0" presId="urn:microsoft.com/office/officeart/2005/8/layout/radial1"/>
    <dgm:cxn modelId="{2B4B052D-E0D0-4E7A-A29E-D6EF68F7772D}" type="presParOf" srcId="{4437144E-7DBC-455E-8F43-DE9E409E223A}" destId="{8669E7B9-1140-431C-8E6E-29944DA7F637}" srcOrd="25" destOrd="0" presId="urn:microsoft.com/office/officeart/2005/8/layout/radial1"/>
    <dgm:cxn modelId="{4CB89311-7153-4E62-82CC-7B7AC4721BE4}" type="presParOf" srcId="{8669E7B9-1140-431C-8E6E-29944DA7F637}" destId="{2FB1896B-34CD-4B6A-906D-7988F4E3DEE8}" srcOrd="0" destOrd="0" presId="urn:microsoft.com/office/officeart/2005/8/layout/radial1"/>
    <dgm:cxn modelId="{C5F94991-3D3D-4803-90B3-B7888A145F43}" type="presParOf" srcId="{4437144E-7DBC-455E-8F43-DE9E409E223A}" destId="{1BFF4D4E-A4CE-4B8C-96F0-FF2D32CD8885}" srcOrd="2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9FD9D3-04E0-4854-ABC7-A7227153005F}">
      <dsp:nvSpPr>
        <dsp:cNvPr id="0" name=""/>
        <dsp:cNvSpPr/>
      </dsp:nvSpPr>
      <dsp:spPr>
        <a:xfrm>
          <a:off x="-6897" y="-19272"/>
          <a:ext cx="2307014" cy="282759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D5E9F75-D20C-4883-83DB-EB546D2ADDD5}">
      <dsp:nvSpPr>
        <dsp:cNvPr id="0" name=""/>
        <dsp:cNvSpPr/>
      </dsp:nvSpPr>
      <dsp:spPr>
        <a:xfrm>
          <a:off x="1153507" y="0"/>
          <a:ext cx="2691516" cy="28101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</a:rPr>
            <a:t>Мета  </a:t>
          </a:r>
          <a:r>
            <a:rPr lang="ru-RU" sz="1400" b="1" kern="1200" dirty="0" err="1" smtClean="0">
              <a:solidFill>
                <a:srgbClr val="FF0000"/>
              </a:solidFill>
            </a:rPr>
            <a:t>діяльності</a:t>
          </a:r>
          <a:r>
            <a:rPr lang="ru-RU" sz="1400" b="1" kern="1200" dirty="0" smtClean="0">
              <a:solidFill>
                <a:srgbClr val="FF0000"/>
              </a:solidFill>
            </a:rPr>
            <a:t> Білоколодязького НВК як </a:t>
          </a:r>
          <a:r>
            <a:rPr lang="uk-UA" sz="1400" b="1" kern="1200" dirty="0" smtClean="0">
              <a:solidFill>
                <a:srgbClr val="FF0000"/>
              </a:solidFill>
            </a:rPr>
            <a:t>Школи, дружньої до дитини: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забезпечити цілісне благополуччя дитини шляхом створення необхідних умов для її особистісного розвитку, упорядкування сприятливого шкільного середовища, налагодження партнерської взаємодії учасників навчально-виховного процесу.</a:t>
          </a:r>
          <a:endParaRPr lang="uk-UA" sz="1400" kern="1200" dirty="0"/>
        </a:p>
      </dsp:txBody>
      <dsp:txXfrm>
        <a:off x="1153507" y="0"/>
        <a:ext cx="2691516" cy="281010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190C85-B8A4-45D8-B1E4-427E1ECA4B18}">
      <dsp:nvSpPr>
        <dsp:cNvPr id="0" name=""/>
        <dsp:cNvSpPr/>
      </dsp:nvSpPr>
      <dsp:spPr>
        <a:xfrm>
          <a:off x="3027117" y="2642566"/>
          <a:ext cx="2102393" cy="1930412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FF0000"/>
              </a:solidFill>
            </a:rPr>
            <a:t>Я</a:t>
          </a:r>
          <a:r>
            <a:rPr lang="uk-UA" sz="1700" b="1" kern="1200" dirty="0" smtClean="0">
              <a:solidFill>
                <a:srgbClr val="FF0000"/>
              </a:solidFill>
            </a:rPr>
            <a:t> - особистість</a:t>
          </a:r>
          <a:endParaRPr lang="uk-UA" sz="1700" b="1" kern="1200" dirty="0">
            <a:solidFill>
              <a:srgbClr val="FF0000"/>
            </a:solidFill>
          </a:endParaRPr>
        </a:p>
      </dsp:txBody>
      <dsp:txXfrm>
        <a:off x="3027117" y="2642566"/>
        <a:ext cx="2102393" cy="1930412"/>
      </dsp:txXfrm>
    </dsp:sp>
    <dsp:sp modelId="{43D0B328-3D55-4A56-877A-3DB68EEC0F95}">
      <dsp:nvSpPr>
        <dsp:cNvPr id="0" name=""/>
        <dsp:cNvSpPr/>
      </dsp:nvSpPr>
      <dsp:spPr>
        <a:xfrm rot="13633834">
          <a:off x="1596304" y="1659562"/>
          <a:ext cx="2263521" cy="5501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B66266-2C8F-4F49-8628-5C5C97A08EEA}">
      <dsp:nvSpPr>
        <dsp:cNvPr id="0" name=""/>
        <dsp:cNvSpPr/>
      </dsp:nvSpPr>
      <dsp:spPr>
        <a:xfrm>
          <a:off x="749537" y="67670"/>
          <a:ext cx="2043542" cy="2092192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uk-UA" sz="1400" b="1" kern="1200" dirty="0" smtClean="0"/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Методи: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200" kern="1200" dirty="0" smtClean="0">
              <a:solidFill>
                <a:schemeClr val="tx1"/>
              </a:solidFill>
            </a:rPr>
            <a:t>- тренінгові;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200" kern="1200" dirty="0" smtClean="0">
              <a:solidFill>
                <a:schemeClr val="tx1"/>
              </a:solidFill>
            </a:rPr>
            <a:t>- проектні;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200" kern="1200" dirty="0" smtClean="0">
              <a:solidFill>
                <a:schemeClr val="tx1"/>
              </a:solidFill>
            </a:rPr>
            <a:t>- перспектива;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200" kern="1200" dirty="0" smtClean="0">
              <a:solidFill>
                <a:schemeClr val="tx1"/>
              </a:solidFill>
            </a:rPr>
            <a:t>- інтерактивні;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200" kern="1200" dirty="0" smtClean="0">
              <a:solidFill>
                <a:schemeClr val="tx1"/>
              </a:solidFill>
            </a:rPr>
            <a:t>- діагностика;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200" kern="1200" dirty="0" smtClean="0">
              <a:solidFill>
                <a:schemeClr val="tx1"/>
              </a:solidFill>
            </a:rPr>
            <a:t>- співпраця;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200" kern="1200" dirty="0" smtClean="0">
              <a:solidFill>
                <a:schemeClr val="tx1"/>
              </a:solidFill>
            </a:rPr>
            <a:t>- диспути;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200" kern="1200" dirty="0" smtClean="0">
              <a:solidFill>
                <a:schemeClr val="tx1"/>
              </a:solidFill>
            </a:rPr>
            <a:t>- громадська думка;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200" kern="1200" dirty="0" smtClean="0">
              <a:solidFill>
                <a:schemeClr val="tx1"/>
              </a:solidFill>
            </a:rPr>
            <a:t>- толерантність;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200" kern="1200" dirty="0" smtClean="0">
              <a:solidFill>
                <a:schemeClr val="tx1"/>
              </a:solidFill>
            </a:rPr>
            <a:t>- рефлексія та ін.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uk-UA" sz="11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100" kern="1200" dirty="0"/>
        </a:p>
      </dsp:txBody>
      <dsp:txXfrm>
        <a:off x="749537" y="67670"/>
        <a:ext cx="2043542" cy="2092192"/>
      </dsp:txXfrm>
    </dsp:sp>
    <dsp:sp modelId="{51E606F2-7000-4217-B9A5-D80DCE2B49EB}">
      <dsp:nvSpPr>
        <dsp:cNvPr id="0" name=""/>
        <dsp:cNvSpPr/>
      </dsp:nvSpPr>
      <dsp:spPr>
        <a:xfrm rot="16200000">
          <a:off x="3478195" y="1737688"/>
          <a:ext cx="1195929" cy="5501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46930"/>
            <a:satOff val="-13133"/>
            <a:lumOff val="868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4A4AD8-AFAD-4ADE-96B2-DE5C3821B529}">
      <dsp:nvSpPr>
        <dsp:cNvPr id="0" name=""/>
        <dsp:cNvSpPr/>
      </dsp:nvSpPr>
      <dsp:spPr>
        <a:xfrm>
          <a:off x="3125796" y="643739"/>
          <a:ext cx="1833892" cy="146711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46068"/>
            <a:satOff val="-13133"/>
            <a:lumOff val="9162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FF0000"/>
              </a:solidFill>
            </a:rPr>
            <a:t>Учнівське самоврядування</a:t>
          </a:r>
          <a:endParaRPr lang="uk-UA" sz="1700" b="1" kern="1200" dirty="0">
            <a:solidFill>
              <a:srgbClr val="FF0000"/>
            </a:solidFill>
          </a:endParaRPr>
        </a:p>
      </dsp:txBody>
      <dsp:txXfrm>
        <a:off x="3125796" y="643739"/>
        <a:ext cx="1833892" cy="1467113"/>
      </dsp:txXfrm>
    </dsp:sp>
    <dsp:sp modelId="{61C90120-B430-4AE7-895B-5E3005FE22C2}">
      <dsp:nvSpPr>
        <dsp:cNvPr id="0" name=""/>
        <dsp:cNvSpPr/>
      </dsp:nvSpPr>
      <dsp:spPr>
        <a:xfrm rot="18707069">
          <a:off x="4136227" y="1582668"/>
          <a:ext cx="2346957" cy="5501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93861"/>
            <a:satOff val="-26265"/>
            <a:lumOff val="1737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AA0843-ACDE-411A-91DB-896EFD400754}">
      <dsp:nvSpPr>
        <dsp:cNvPr id="0" name=""/>
        <dsp:cNvSpPr/>
      </dsp:nvSpPr>
      <dsp:spPr>
        <a:xfrm>
          <a:off x="5352061" y="-36001"/>
          <a:ext cx="2095827" cy="209144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92136"/>
            <a:satOff val="-26265"/>
            <a:lumOff val="18324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Засоби: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200" kern="1200" dirty="0" smtClean="0">
              <a:solidFill>
                <a:schemeClr val="tx1"/>
              </a:solidFill>
            </a:rPr>
            <a:t>-  навчання;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200" kern="1200" dirty="0" smtClean="0">
              <a:solidFill>
                <a:schemeClr val="tx1"/>
              </a:solidFill>
            </a:rPr>
            <a:t>- праця;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200" kern="1200" dirty="0" smtClean="0">
              <a:solidFill>
                <a:schemeClr val="tx1"/>
              </a:solidFill>
            </a:rPr>
            <a:t>- спілкування;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200" kern="1200" dirty="0" smtClean="0">
              <a:solidFill>
                <a:schemeClr val="tx1"/>
              </a:solidFill>
            </a:rPr>
            <a:t>- мистецтво;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200" kern="1200" dirty="0" smtClean="0">
              <a:solidFill>
                <a:schemeClr val="tx1"/>
              </a:solidFill>
            </a:rPr>
            <a:t>-  елементи соціального середовища;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200" kern="1200" dirty="0" smtClean="0">
              <a:solidFill>
                <a:schemeClr val="tx1"/>
              </a:solidFill>
            </a:rPr>
            <a:t>- спорт;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200" kern="1200" dirty="0" smtClean="0">
              <a:solidFill>
                <a:schemeClr val="tx1"/>
              </a:solidFill>
            </a:rPr>
            <a:t>- гра;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200" kern="1200" dirty="0" smtClean="0">
              <a:solidFill>
                <a:schemeClr val="tx1"/>
              </a:solidFill>
            </a:rPr>
            <a:t>- психологічна підтримка та ін.</a:t>
          </a:r>
          <a:endParaRPr lang="uk-UA" sz="1200" kern="1200" dirty="0">
            <a:solidFill>
              <a:schemeClr val="tx1"/>
            </a:solidFill>
          </a:endParaRPr>
        </a:p>
      </dsp:txBody>
      <dsp:txXfrm>
        <a:off x="5352061" y="-36001"/>
        <a:ext cx="2095827" cy="2091444"/>
      </dsp:txXfrm>
    </dsp:sp>
    <dsp:sp modelId="{0A35B950-B697-42A3-AE3F-C98CBFEAB480}">
      <dsp:nvSpPr>
        <dsp:cNvPr id="0" name=""/>
        <dsp:cNvSpPr/>
      </dsp:nvSpPr>
      <dsp:spPr>
        <a:xfrm rot="11075219">
          <a:off x="1601057" y="3420060"/>
          <a:ext cx="1582664" cy="5501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440791"/>
            <a:satOff val="-39398"/>
            <a:lumOff val="2605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64E25A-E912-4B63-9549-47EF67BF4B1A}">
      <dsp:nvSpPr>
        <dsp:cNvPr id="0" name=""/>
        <dsp:cNvSpPr/>
      </dsp:nvSpPr>
      <dsp:spPr>
        <a:xfrm>
          <a:off x="0" y="2493328"/>
          <a:ext cx="2708071" cy="204317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438204"/>
            <a:satOff val="-39398"/>
            <a:lumOff val="27485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Зміст виховної діяльності: </a:t>
          </a:r>
          <a:r>
            <a:rPr lang="uk-UA" sz="1200" kern="1200" dirty="0" smtClean="0">
              <a:solidFill>
                <a:schemeClr val="tx1"/>
              </a:solidFill>
            </a:rPr>
            <a:t>науково обґрунтована система соціально значущих якостей особистості, що характеризують її ціннісне ставлення до: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200" kern="1200" dirty="0" smtClean="0">
              <a:solidFill>
                <a:schemeClr val="tx1"/>
              </a:solidFill>
            </a:rPr>
            <a:t>- самої себе;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200" kern="1200" dirty="0" smtClean="0">
              <a:solidFill>
                <a:schemeClr val="tx1"/>
              </a:solidFill>
            </a:rPr>
            <a:t>- сім’ї, родини, людей;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200" kern="1200" dirty="0" smtClean="0">
              <a:solidFill>
                <a:schemeClr val="tx1"/>
              </a:solidFill>
            </a:rPr>
            <a:t>- праці;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200" kern="1200" dirty="0" smtClean="0">
              <a:solidFill>
                <a:schemeClr val="tx1"/>
              </a:solidFill>
            </a:rPr>
            <a:t>- суспільства і держави;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200" kern="1200" dirty="0" smtClean="0">
              <a:solidFill>
                <a:schemeClr val="tx1"/>
              </a:solidFill>
            </a:rPr>
            <a:t>- природи;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200" kern="1200" dirty="0" smtClean="0">
              <a:solidFill>
                <a:schemeClr val="tx1"/>
              </a:solidFill>
            </a:rPr>
            <a:t>- мистецтва.</a:t>
          </a:r>
          <a:endParaRPr lang="uk-UA" sz="1200" kern="1200" dirty="0">
            <a:solidFill>
              <a:schemeClr val="tx1"/>
            </a:solidFill>
          </a:endParaRPr>
        </a:p>
      </dsp:txBody>
      <dsp:txXfrm>
        <a:off x="0" y="2493328"/>
        <a:ext cx="2708071" cy="2043175"/>
      </dsp:txXfrm>
    </dsp:sp>
    <dsp:sp modelId="{E4731436-1D9F-4E8B-ACD6-930391B91DF6}">
      <dsp:nvSpPr>
        <dsp:cNvPr id="0" name=""/>
        <dsp:cNvSpPr/>
      </dsp:nvSpPr>
      <dsp:spPr>
        <a:xfrm rot="21171688">
          <a:off x="4981296" y="3230835"/>
          <a:ext cx="1742321" cy="5501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587722"/>
            <a:satOff val="-52530"/>
            <a:lumOff val="347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3816ED-A7FC-46ED-B49A-4882603BE3E9}">
      <dsp:nvSpPr>
        <dsp:cNvPr id="0" name=""/>
        <dsp:cNvSpPr/>
      </dsp:nvSpPr>
      <dsp:spPr>
        <a:xfrm>
          <a:off x="5679668" y="2268248"/>
          <a:ext cx="2580157" cy="240396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584272"/>
            <a:satOff val="-52530"/>
            <a:lumOff val="36647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Форми: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200" kern="1200" dirty="0" smtClean="0">
              <a:solidFill>
                <a:schemeClr val="tx1"/>
              </a:solidFill>
            </a:rPr>
            <a:t>- дитячо-юнацька організація «Відродження»;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200" kern="1200" dirty="0" smtClean="0">
              <a:solidFill>
                <a:schemeClr val="tx1"/>
              </a:solidFill>
            </a:rPr>
            <a:t>- соціально-психологічна підтримка;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200" kern="1200" dirty="0" smtClean="0">
              <a:solidFill>
                <a:schemeClr val="tx1"/>
              </a:solidFill>
            </a:rPr>
            <a:t>- гурткова робота;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200" kern="1200" dirty="0" smtClean="0">
              <a:solidFill>
                <a:schemeClr val="tx1"/>
              </a:solidFill>
            </a:rPr>
            <a:t>- «Школа Лідерів»;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200" kern="1200" dirty="0" smtClean="0">
              <a:solidFill>
                <a:schemeClr val="tx1"/>
              </a:solidFill>
            </a:rPr>
            <a:t>- спортивні секції;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200" kern="1200" dirty="0" smtClean="0">
              <a:solidFill>
                <a:schemeClr val="tx1"/>
              </a:solidFill>
            </a:rPr>
            <a:t>- дослідницько-пошукова робота;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200" kern="1200" dirty="0" smtClean="0">
              <a:solidFill>
                <a:schemeClr val="tx1"/>
              </a:solidFill>
            </a:rPr>
            <a:t>- МАН;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200" kern="1200" dirty="0" smtClean="0">
              <a:solidFill>
                <a:schemeClr val="tx1"/>
              </a:solidFill>
            </a:rPr>
            <a:t>-  робота з обдарованими;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200" kern="1200" dirty="0" smtClean="0">
              <a:solidFill>
                <a:schemeClr val="tx1"/>
              </a:solidFill>
            </a:rPr>
            <a:t>- індивідуальна робота;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200" kern="1200" dirty="0" smtClean="0">
              <a:solidFill>
                <a:schemeClr val="tx1"/>
              </a:solidFill>
            </a:rPr>
            <a:t>- туристсько-краєзнавча робота та ін.</a:t>
          </a:r>
          <a:endParaRPr lang="uk-UA" sz="1200" kern="1200" dirty="0">
            <a:solidFill>
              <a:schemeClr val="tx1"/>
            </a:solidFill>
          </a:endParaRPr>
        </a:p>
      </dsp:txBody>
      <dsp:txXfrm>
        <a:off x="5679668" y="2268248"/>
        <a:ext cx="2580157" cy="2403968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6944D4-D308-444E-BE92-1A923A0BDE79}">
      <dsp:nvSpPr>
        <dsp:cNvPr id="0" name=""/>
        <dsp:cNvSpPr/>
      </dsp:nvSpPr>
      <dsp:spPr>
        <a:xfrm>
          <a:off x="0" y="373092"/>
          <a:ext cx="201622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DE860D-B09D-43E0-997D-0769289FED52}">
      <dsp:nvSpPr>
        <dsp:cNvPr id="0" name=""/>
        <dsp:cNvSpPr/>
      </dsp:nvSpPr>
      <dsp:spPr>
        <a:xfrm>
          <a:off x="100811" y="86170"/>
          <a:ext cx="1699386" cy="478802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6" tIns="0" rIns="5334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Демократизація</a:t>
          </a:r>
          <a:endParaRPr lang="uk-UA" sz="14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00811" y="86170"/>
        <a:ext cx="1699386" cy="478802"/>
      </dsp:txXfrm>
    </dsp:sp>
    <dsp:sp modelId="{6AA82BFB-4509-45B4-A2B4-5EF6F1BCE22B}">
      <dsp:nvSpPr>
        <dsp:cNvPr id="0" name=""/>
        <dsp:cNvSpPr/>
      </dsp:nvSpPr>
      <dsp:spPr>
        <a:xfrm>
          <a:off x="0" y="1140691"/>
          <a:ext cx="201622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977C92-CA0E-410B-A1BA-62C97CE3A4CB}">
      <dsp:nvSpPr>
        <dsp:cNvPr id="0" name=""/>
        <dsp:cNvSpPr/>
      </dsp:nvSpPr>
      <dsp:spPr>
        <a:xfrm>
          <a:off x="100811" y="770892"/>
          <a:ext cx="1411356" cy="561678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6" tIns="0" rIns="53346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Партнерство</a:t>
          </a:r>
          <a:r>
            <a:rPr lang="uk-UA" sz="1300" kern="1200" dirty="0" smtClean="0"/>
            <a:t> </a:t>
          </a:r>
          <a:endParaRPr lang="uk-UA" sz="1300" kern="1200" dirty="0"/>
        </a:p>
      </dsp:txBody>
      <dsp:txXfrm>
        <a:off x="100811" y="770892"/>
        <a:ext cx="1411356" cy="561678"/>
      </dsp:txXfrm>
    </dsp:sp>
    <dsp:sp modelId="{3A58FB0E-9ED3-4076-BD1A-EA63497240D1}">
      <dsp:nvSpPr>
        <dsp:cNvPr id="0" name=""/>
        <dsp:cNvSpPr/>
      </dsp:nvSpPr>
      <dsp:spPr>
        <a:xfrm>
          <a:off x="0" y="1877723"/>
          <a:ext cx="201622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50BB64-87AA-4F02-BB0D-9D2C63155F90}">
      <dsp:nvSpPr>
        <dsp:cNvPr id="0" name=""/>
        <dsp:cNvSpPr/>
      </dsp:nvSpPr>
      <dsp:spPr>
        <a:xfrm>
          <a:off x="100811" y="1538491"/>
          <a:ext cx="1555371" cy="531112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6" tIns="0" rIns="53346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Волонтерство</a:t>
          </a:r>
          <a:endParaRPr lang="uk-UA" sz="14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00811" y="1538491"/>
        <a:ext cx="1555371" cy="531112"/>
      </dsp:txXfrm>
    </dsp:sp>
    <dsp:sp modelId="{2A153893-1010-47B9-BC86-818144BAEB80}">
      <dsp:nvSpPr>
        <dsp:cNvPr id="0" name=""/>
        <dsp:cNvSpPr/>
      </dsp:nvSpPr>
      <dsp:spPr>
        <a:xfrm>
          <a:off x="0" y="2743488"/>
          <a:ext cx="201622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DD23FE-8F2D-46D8-AB58-D00C0DF7FEFA}">
      <dsp:nvSpPr>
        <dsp:cNvPr id="0" name=""/>
        <dsp:cNvSpPr/>
      </dsp:nvSpPr>
      <dsp:spPr>
        <a:xfrm>
          <a:off x="100712" y="2275523"/>
          <a:ext cx="1700969" cy="659844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6" tIns="0" rIns="53346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bg1"/>
              </a:solidFill>
            </a:rPr>
            <a:t>Психологічний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bg1"/>
              </a:solidFill>
            </a:rPr>
            <a:t>супровід</a:t>
          </a:r>
          <a:endParaRPr lang="uk-UA" sz="1300" b="1" kern="1200" dirty="0">
            <a:solidFill>
              <a:schemeClr val="bg1"/>
            </a:solidFill>
          </a:endParaRPr>
        </a:p>
      </dsp:txBody>
      <dsp:txXfrm>
        <a:off x="100712" y="2275523"/>
        <a:ext cx="1700969" cy="659844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900B7F-9D21-48AA-B84A-58104120CB33}">
      <dsp:nvSpPr>
        <dsp:cNvPr id="0" name=""/>
        <dsp:cNvSpPr/>
      </dsp:nvSpPr>
      <dsp:spPr>
        <a:xfrm>
          <a:off x="0" y="0"/>
          <a:ext cx="4847450" cy="864096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bliqueTopLef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Формування цінностей в учнів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b="1" kern="1200" dirty="0"/>
        </a:p>
      </dsp:txBody>
      <dsp:txXfrm>
        <a:off x="0" y="0"/>
        <a:ext cx="4847450" cy="864096"/>
      </dsp:txXfrm>
    </dsp:sp>
    <dsp:sp modelId="{50C42A1B-AE62-43B7-99F3-DE58BF695599}">
      <dsp:nvSpPr>
        <dsp:cNvPr id="0" name=""/>
        <dsp:cNvSpPr/>
      </dsp:nvSpPr>
      <dsp:spPr>
        <a:xfrm>
          <a:off x="3883083" y="0"/>
          <a:ext cx="4376132" cy="864096"/>
        </a:xfrm>
        <a:prstGeom prst="chevron">
          <a:avLst/>
        </a:prstGeom>
        <a:solidFill>
          <a:schemeClr val="accent4">
            <a:hueOff val="-2150360"/>
            <a:satOff val="19087"/>
            <a:lumOff val="-6471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bliqueTopLef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cap="none" spc="0" dirty="0" err="1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Конкурентноспроможний</a:t>
          </a:r>
          <a:r>
            <a:rPr lang="uk-UA" sz="16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 випускник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dirty="0"/>
        </a:p>
      </dsp:txBody>
      <dsp:txXfrm>
        <a:off x="3883083" y="0"/>
        <a:ext cx="4376132" cy="864096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3E4BE7-9A06-494E-8C46-08DA968E5947}">
      <dsp:nvSpPr>
        <dsp:cNvPr id="0" name=""/>
        <dsp:cNvSpPr/>
      </dsp:nvSpPr>
      <dsp:spPr>
        <a:xfrm>
          <a:off x="3229198" y="2086198"/>
          <a:ext cx="2685603" cy="268560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Позакласна робота</a:t>
          </a:r>
          <a:endParaRPr lang="uk-UA" sz="2400" b="1" kern="1200" dirty="0"/>
        </a:p>
      </dsp:txBody>
      <dsp:txXfrm>
        <a:off x="3229198" y="2086198"/>
        <a:ext cx="2685603" cy="2685603"/>
      </dsp:txXfrm>
    </dsp:sp>
    <dsp:sp modelId="{717AE2F7-47B5-4049-BAF2-5D4289545A95}">
      <dsp:nvSpPr>
        <dsp:cNvPr id="0" name=""/>
        <dsp:cNvSpPr/>
      </dsp:nvSpPr>
      <dsp:spPr>
        <a:xfrm>
          <a:off x="3900599" y="1207"/>
          <a:ext cx="1342801" cy="134280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Семінарські заняття</a:t>
          </a:r>
          <a:endParaRPr lang="uk-UA" sz="1100" b="1" kern="1200" dirty="0"/>
        </a:p>
      </dsp:txBody>
      <dsp:txXfrm>
        <a:off x="3900599" y="1207"/>
        <a:ext cx="1342801" cy="1342801"/>
      </dsp:txXfrm>
    </dsp:sp>
    <dsp:sp modelId="{F4B536BB-732D-4EF6-8FA9-CBC967509780}">
      <dsp:nvSpPr>
        <dsp:cNvPr id="0" name=""/>
        <dsp:cNvSpPr/>
      </dsp:nvSpPr>
      <dsp:spPr>
        <a:xfrm>
          <a:off x="4955424" y="211025"/>
          <a:ext cx="1342801" cy="134280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Індивідуальні заняття</a:t>
          </a:r>
          <a:endParaRPr lang="uk-UA" sz="1100" b="1" kern="1200" dirty="0"/>
        </a:p>
      </dsp:txBody>
      <dsp:txXfrm>
        <a:off x="4955424" y="211025"/>
        <a:ext cx="1342801" cy="1342801"/>
      </dsp:txXfrm>
    </dsp:sp>
    <dsp:sp modelId="{E136F38C-AB55-4527-82D1-792DE7CFEB09}">
      <dsp:nvSpPr>
        <dsp:cNvPr id="0" name=""/>
        <dsp:cNvSpPr/>
      </dsp:nvSpPr>
      <dsp:spPr>
        <a:xfrm>
          <a:off x="5849662" y="808535"/>
          <a:ext cx="1342801" cy="134280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Факультативні заняття</a:t>
          </a:r>
          <a:endParaRPr lang="uk-UA" sz="1100" b="1" kern="1200" dirty="0"/>
        </a:p>
      </dsp:txBody>
      <dsp:txXfrm>
        <a:off x="5849662" y="808535"/>
        <a:ext cx="1342801" cy="1342801"/>
      </dsp:txXfrm>
    </dsp:sp>
    <dsp:sp modelId="{A5B53E9B-7ED8-48DF-87E3-A2665D6FEBE2}">
      <dsp:nvSpPr>
        <dsp:cNvPr id="0" name=""/>
        <dsp:cNvSpPr/>
      </dsp:nvSpPr>
      <dsp:spPr>
        <a:xfrm>
          <a:off x="6447173" y="1702773"/>
          <a:ext cx="1342801" cy="134280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Екскурсії</a:t>
          </a:r>
          <a:endParaRPr lang="uk-UA" sz="1100" b="1" kern="1200" dirty="0"/>
        </a:p>
      </dsp:txBody>
      <dsp:txXfrm>
        <a:off x="6447173" y="1702773"/>
        <a:ext cx="1342801" cy="1342801"/>
      </dsp:txXfrm>
    </dsp:sp>
    <dsp:sp modelId="{D0CB0CD7-68D1-4598-8E0A-622CB12E3233}">
      <dsp:nvSpPr>
        <dsp:cNvPr id="0" name=""/>
        <dsp:cNvSpPr/>
      </dsp:nvSpPr>
      <dsp:spPr>
        <a:xfrm>
          <a:off x="6656990" y="2757599"/>
          <a:ext cx="1342801" cy="134280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Консультації</a:t>
          </a:r>
          <a:endParaRPr lang="uk-UA" sz="1100" b="1" kern="1200" dirty="0"/>
        </a:p>
      </dsp:txBody>
      <dsp:txXfrm>
        <a:off x="6656990" y="2757599"/>
        <a:ext cx="1342801" cy="1342801"/>
      </dsp:txXfrm>
    </dsp:sp>
    <dsp:sp modelId="{EBF9F15F-94EB-46BD-8D36-652CDC8B4410}">
      <dsp:nvSpPr>
        <dsp:cNvPr id="0" name=""/>
        <dsp:cNvSpPr/>
      </dsp:nvSpPr>
      <dsp:spPr>
        <a:xfrm>
          <a:off x="6447173" y="3812424"/>
          <a:ext cx="1342801" cy="134280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Предметні тижні</a:t>
          </a:r>
          <a:endParaRPr lang="uk-UA" sz="1100" b="1" kern="1200" dirty="0"/>
        </a:p>
      </dsp:txBody>
      <dsp:txXfrm>
        <a:off x="6447173" y="3812424"/>
        <a:ext cx="1342801" cy="1342801"/>
      </dsp:txXfrm>
    </dsp:sp>
    <dsp:sp modelId="{FB531890-F1A9-46D2-B740-BE3E6F640436}">
      <dsp:nvSpPr>
        <dsp:cNvPr id="0" name=""/>
        <dsp:cNvSpPr/>
      </dsp:nvSpPr>
      <dsp:spPr>
        <a:xfrm>
          <a:off x="5849662" y="4706662"/>
          <a:ext cx="1342801" cy="134280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Предметні олімпіади; робота в МАН</a:t>
          </a:r>
          <a:endParaRPr lang="uk-UA" sz="1100" b="1" kern="1200" dirty="0"/>
        </a:p>
      </dsp:txBody>
      <dsp:txXfrm>
        <a:off x="5849662" y="4706662"/>
        <a:ext cx="1342801" cy="1342801"/>
      </dsp:txXfrm>
    </dsp:sp>
    <dsp:sp modelId="{6426D25F-661B-48E5-96F3-11F7BBF1AD70}">
      <dsp:nvSpPr>
        <dsp:cNvPr id="0" name=""/>
        <dsp:cNvSpPr/>
      </dsp:nvSpPr>
      <dsp:spPr>
        <a:xfrm>
          <a:off x="4955424" y="5304173"/>
          <a:ext cx="1342801" cy="134280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Предметні гуртки</a:t>
          </a:r>
          <a:endParaRPr lang="uk-UA" sz="1100" b="1" kern="1200" dirty="0"/>
        </a:p>
      </dsp:txBody>
      <dsp:txXfrm>
        <a:off x="4955424" y="5304173"/>
        <a:ext cx="1342801" cy="1342801"/>
      </dsp:txXfrm>
    </dsp:sp>
    <dsp:sp modelId="{8FE3DBF2-76DC-447B-9425-1EEC32BCC24D}">
      <dsp:nvSpPr>
        <dsp:cNvPr id="0" name=""/>
        <dsp:cNvSpPr/>
      </dsp:nvSpPr>
      <dsp:spPr>
        <a:xfrm>
          <a:off x="3900599" y="5513990"/>
          <a:ext cx="1342801" cy="134280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Конкурси, вікторини</a:t>
          </a:r>
          <a:endParaRPr lang="uk-UA" sz="1100" b="1" kern="1200" dirty="0"/>
        </a:p>
      </dsp:txBody>
      <dsp:txXfrm>
        <a:off x="3900599" y="5513990"/>
        <a:ext cx="1342801" cy="1342801"/>
      </dsp:txXfrm>
    </dsp:sp>
    <dsp:sp modelId="{2970A76B-79BF-407D-A3B8-C6E3AF11F706}">
      <dsp:nvSpPr>
        <dsp:cNvPr id="0" name=""/>
        <dsp:cNvSpPr/>
      </dsp:nvSpPr>
      <dsp:spPr>
        <a:xfrm>
          <a:off x="2845773" y="5304173"/>
          <a:ext cx="1342801" cy="134280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Художньо-естетичні гуртки</a:t>
          </a:r>
          <a:endParaRPr lang="uk-UA" sz="1100" b="1" kern="1200" dirty="0"/>
        </a:p>
      </dsp:txBody>
      <dsp:txXfrm>
        <a:off x="2845773" y="5304173"/>
        <a:ext cx="1342801" cy="1342801"/>
      </dsp:txXfrm>
    </dsp:sp>
    <dsp:sp modelId="{0F027913-FB5A-4477-8D53-71AF621E6186}">
      <dsp:nvSpPr>
        <dsp:cNvPr id="0" name=""/>
        <dsp:cNvSpPr/>
      </dsp:nvSpPr>
      <dsp:spPr>
        <a:xfrm>
          <a:off x="1951535" y="4706662"/>
          <a:ext cx="1342801" cy="134280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Спортивні гуртки</a:t>
          </a:r>
          <a:endParaRPr lang="uk-UA" sz="1100" b="1" kern="1200" dirty="0"/>
        </a:p>
      </dsp:txBody>
      <dsp:txXfrm>
        <a:off x="1951535" y="4706662"/>
        <a:ext cx="1342801" cy="1342801"/>
      </dsp:txXfrm>
    </dsp:sp>
    <dsp:sp modelId="{A4129735-9652-4081-8660-02FEFC73D70E}">
      <dsp:nvSpPr>
        <dsp:cNvPr id="0" name=""/>
        <dsp:cNvSpPr/>
      </dsp:nvSpPr>
      <dsp:spPr>
        <a:xfrm>
          <a:off x="1354025" y="3812424"/>
          <a:ext cx="1342801" cy="134280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err="1" smtClean="0"/>
            <a:t>Народо-знавчий</a:t>
          </a:r>
          <a:r>
            <a:rPr lang="uk-UA" sz="1100" b="1" kern="1200" dirty="0" smtClean="0"/>
            <a:t> гурток «Берегиня»</a:t>
          </a:r>
          <a:endParaRPr lang="uk-UA" sz="1100" b="1" kern="1200" dirty="0"/>
        </a:p>
      </dsp:txBody>
      <dsp:txXfrm>
        <a:off x="1354025" y="3812424"/>
        <a:ext cx="1342801" cy="1342801"/>
      </dsp:txXfrm>
    </dsp:sp>
    <dsp:sp modelId="{4E04856B-065B-4D7C-B616-5368CB0B9FD9}">
      <dsp:nvSpPr>
        <dsp:cNvPr id="0" name=""/>
        <dsp:cNvSpPr/>
      </dsp:nvSpPr>
      <dsp:spPr>
        <a:xfrm>
          <a:off x="1144207" y="2757599"/>
          <a:ext cx="1342801" cy="134280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Учнівське самоврядування – дитячо-юнацька організація </a:t>
          </a:r>
          <a:r>
            <a:rPr lang="uk-UA" sz="1050" b="1" kern="1200" dirty="0" smtClean="0"/>
            <a:t>«Відродження»</a:t>
          </a:r>
          <a:endParaRPr lang="uk-UA" sz="1050" b="1" kern="1200" dirty="0"/>
        </a:p>
      </dsp:txBody>
      <dsp:txXfrm>
        <a:off x="1144207" y="2757599"/>
        <a:ext cx="1342801" cy="1342801"/>
      </dsp:txXfrm>
    </dsp:sp>
    <dsp:sp modelId="{D1BE2F2F-EBD7-49C5-8560-762E30E63298}">
      <dsp:nvSpPr>
        <dsp:cNvPr id="0" name=""/>
        <dsp:cNvSpPr/>
      </dsp:nvSpPr>
      <dsp:spPr>
        <a:xfrm>
          <a:off x="1354025" y="1702773"/>
          <a:ext cx="1342801" cy="134280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«Школа ЛІДЕРІВ»</a:t>
          </a:r>
          <a:endParaRPr lang="uk-UA" sz="1100" b="1" kern="1200" dirty="0"/>
        </a:p>
      </dsp:txBody>
      <dsp:txXfrm>
        <a:off x="1354025" y="1702773"/>
        <a:ext cx="1342801" cy="1342801"/>
      </dsp:txXfrm>
    </dsp:sp>
    <dsp:sp modelId="{2DC6A852-0FB9-47CD-BAFF-77C7F6220B0F}">
      <dsp:nvSpPr>
        <dsp:cNvPr id="0" name=""/>
        <dsp:cNvSpPr/>
      </dsp:nvSpPr>
      <dsp:spPr>
        <a:xfrm>
          <a:off x="1951535" y="808535"/>
          <a:ext cx="1342801" cy="134280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Шкільні проекти, вечори, свята та ін.</a:t>
          </a:r>
          <a:endParaRPr lang="uk-UA" sz="1100" b="1" kern="1200" dirty="0"/>
        </a:p>
      </dsp:txBody>
      <dsp:txXfrm>
        <a:off x="1951535" y="808535"/>
        <a:ext cx="1342801" cy="1342801"/>
      </dsp:txXfrm>
    </dsp:sp>
    <dsp:sp modelId="{A1A64DE9-A3C1-4E1E-A7BC-6BA89903B656}">
      <dsp:nvSpPr>
        <dsp:cNvPr id="0" name=""/>
        <dsp:cNvSpPr/>
      </dsp:nvSpPr>
      <dsp:spPr>
        <a:xfrm>
          <a:off x="2845773" y="211025"/>
          <a:ext cx="1342801" cy="134280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Літнє оздоровлення – ДЗВ «Віночок»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100" b="1" kern="1200" dirty="0"/>
        </a:p>
      </dsp:txBody>
      <dsp:txXfrm>
        <a:off x="2845773" y="211025"/>
        <a:ext cx="1342801" cy="1342801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7F448A-ADE7-4385-9769-18F56FFEEBF2}">
      <dsp:nvSpPr>
        <dsp:cNvPr id="0" name=""/>
        <dsp:cNvSpPr/>
      </dsp:nvSpPr>
      <dsp:spPr>
        <a:xfrm>
          <a:off x="3595303" y="926957"/>
          <a:ext cx="1814515" cy="1313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Індивідуальна</a:t>
          </a:r>
          <a:r>
            <a:rPr lang="uk-UA" sz="1400" kern="1200" dirty="0" smtClean="0"/>
            <a:t> </a:t>
          </a:r>
          <a:endParaRPr lang="uk-UA" sz="1400" kern="1200" dirty="0"/>
        </a:p>
      </dsp:txBody>
      <dsp:txXfrm>
        <a:off x="3595303" y="926957"/>
        <a:ext cx="1814515" cy="1313287"/>
      </dsp:txXfrm>
    </dsp:sp>
    <dsp:sp modelId="{36B27087-5EE1-4A95-BDE3-2D46978BEB38}">
      <dsp:nvSpPr>
        <dsp:cNvPr id="0" name=""/>
        <dsp:cNvSpPr/>
      </dsp:nvSpPr>
      <dsp:spPr>
        <a:xfrm>
          <a:off x="504067" y="432046"/>
          <a:ext cx="4609201" cy="4236164"/>
        </a:xfrm>
        <a:prstGeom prst="circularArrow">
          <a:avLst>
            <a:gd name="adj1" fmla="val 8245"/>
            <a:gd name="adj2" fmla="val 575817"/>
            <a:gd name="adj3" fmla="val 2141985"/>
            <a:gd name="adj4" fmla="val 21340323"/>
            <a:gd name="adj5" fmla="val 961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C3E1A0-C501-4B32-8AC0-7413A0C99050}">
      <dsp:nvSpPr>
        <dsp:cNvPr id="0" name=""/>
        <dsp:cNvSpPr/>
      </dsp:nvSpPr>
      <dsp:spPr>
        <a:xfrm>
          <a:off x="2299480" y="2960697"/>
          <a:ext cx="1791123" cy="1791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Групова</a:t>
          </a:r>
          <a:r>
            <a:rPr lang="uk-UA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99480" y="2960697"/>
        <a:ext cx="1791123" cy="1791123"/>
      </dsp:txXfrm>
    </dsp:sp>
    <dsp:sp modelId="{F070D31A-1197-4AB7-B408-AD8136584D68}">
      <dsp:nvSpPr>
        <dsp:cNvPr id="0" name=""/>
        <dsp:cNvSpPr/>
      </dsp:nvSpPr>
      <dsp:spPr>
        <a:xfrm>
          <a:off x="921416" y="355108"/>
          <a:ext cx="4889466" cy="4743742"/>
        </a:xfrm>
        <a:prstGeom prst="circularArrow">
          <a:avLst>
            <a:gd name="adj1" fmla="val 8245"/>
            <a:gd name="adj2" fmla="val 575817"/>
            <a:gd name="adj3" fmla="val 10684832"/>
            <a:gd name="adj4" fmla="val 8077887"/>
            <a:gd name="adj5" fmla="val 961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7057D-FC8B-44F5-AA43-EE6C0E75166A}">
      <dsp:nvSpPr>
        <dsp:cNvPr id="0" name=""/>
        <dsp:cNvSpPr/>
      </dsp:nvSpPr>
      <dsp:spPr>
        <a:xfrm>
          <a:off x="1236782" y="861153"/>
          <a:ext cx="1408610" cy="1276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ea typeface="Adobe Kaiti Std R" pitchFamily="18" charset="-128"/>
              <a:cs typeface="Times New Roman" pitchFamily="18" charset="0"/>
            </a:rPr>
            <a:t>Колективна</a:t>
          </a:r>
          <a:r>
            <a:rPr lang="uk-UA" sz="1400" kern="1200" dirty="0" smtClean="0"/>
            <a:t> </a:t>
          </a:r>
          <a:endParaRPr lang="uk-UA" sz="1400" kern="1200" dirty="0"/>
        </a:p>
      </dsp:txBody>
      <dsp:txXfrm>
        <a:off x="1236782" y="861153"/>
        <a:ext cx="1408610" cy="1276425"/>
      </dsp:txXfrm>
    </dsp:sp>
    <dsp:sp modelId="{02E81C1E-3B9D-4299-902D-1F53C8A713E2}">
      <dsp:nvSpPr>
        <dsp:cNvPr id="0" name=""/>
        <dsp:cNvSpPr/>
      </dsp:nvSpPr>
      <dsp:spPr>
        <a:xfrm>
          <a:off x="246786" y="386705"/>
          <a:ext cx="5246701" cy="3899347"/>
        </a:xfrm>
        <a:prstGeom prst="circularArrow">
          <a:avLst>
            <a:gd name="adj1" fmla="val 8245"/>
            <a:gd name="adj2" fmla="val 575817"/>
            <a:gd name="adj3" fmla="val 17186759"/>
            <a:gd name="adj4" fmla="val 14966257"/>
            <a:gd name="adj5" fmla="val 961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80F472-D869-4586-B72E-B581E35B1F12}">
      <dsp:nvSpPr>
        <dsp:cNvPr id="0" name=""/>
        <dsp:cNvSpPr/>
      </dsp:nvSpPr>
      <dsp:spPr>
        <a:xfrm>
          <a:off x="472704" y="0"/>
          <a:ext cx="3151359" cy="3400152"/>
        </a:xfrm>
        <a:prstGeom prst="triangl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E43934-AA29-40BF-B112-7672449A7072}">
      <dsp:nvSpPr>
        <dsp:cNvPr id="0" name=""/>
        <dsp:cNvSpPr/>
      </dsp:nvSpPr>
      <dsp:spPr>
        <a:xfrm>
          <a:off x="1575679" y="340347"/>
          <a:ext cx="2048384" cy="604323"/>
        </a:xfrm>
        <a:prstGeom prst="roundRect">
          <a:avLst/>
        </a:prstGeom>
        <a:gradFill rotWithShape="1">
          <a:gsLst>
            <a:gs pos="0">
              <a:schemeClr val="accent5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shade val="100000"/>
              </a:schemeClr>
            </a:gs>
            <a:gs pos="100000">
              <a:schemeClr val="accent5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5"/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Предметні гуртки - 11</a:t>
          </a:r>
          <a:endParaRPr lang="uk-UA" sz="1400" b="1" kern="1200" dirty="0"/>
        </a:p>
      </dsp:txBody>
      <dsp:txXfrm>
        <a:off x="1575679" y="340347"/>
        <a:ext cx="2048384" cy="604323"/>
      </dsp:txXfrm>
    </dsp:sp>
    <dsp:sp modelId="{6DDE10BA-20B5-4980-A7BB-F67EBAFD8CBE}">
      <dsp:nvSpPr>
        <dsp:cNvPr id="0" name=""/>
        <dsp:cNvSpPr/>
      </dsp:nvSpPr>
      <dsp:spPr>
        <a:xfrm>
          <a:off x="1575679" y="1020211"/>
          <a:ext cx="2048384" cy="604323"/>
        </a:xfrm>
        <a:prstGeom prst="roundRect">
          <a:avLst/>
        </a:prstGeom>
        <a:gradFill rotWithShape="1">
          <a:gsLst>
            <a:gs pos="0">
              <a:schemeClr val="accent2"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2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 w="15875" cap="flat" cmpd="sng" algn="ctr">
          <a:solidFill>
            <a:schemeClr val="accent2"/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1" kern="1200" dirty="0" smtClean="0"/>
            <a:t>Художньо-естетичні гуртки – 4 шкільних;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1" kern="1200" dirty="0" smtClean="0"/>
            <a:t>3 позашкільних</a:t>
          </a:r>
          <a:endParaRPr lang="uk-UA" sz="1400" b="1" kern="1200" dirty="0"/>
        </a:p>
      </dsp:txBody>
      <dsp:txXfrm>
        <a:off x="1575679" y="1020211"/>
        <a:ext cx="2048384" cy="604323"/>
      </dsp:txXfrm>
    </dsp:sp>
    <dsp:sp modelId="{98934B82-05C8-41DE-853C-CAF019E4B654}">
      <dsp:nvSpPr>
        <dsp:cNvPr id="0" name=""/>
        <dsp:cNvSpPr/>
      </dsp:nvSpPr>
      <dsp:spPr>
        <a:xfrm>
          <a:off x="1575679" y="1700076"/>
          <a:ext cx="2048384" cy="604323"/>
        </a:xfrm>
        <a:prstGeom prst="roundRect">
          <a:avLst/>
        </a:prstGeom>
        <a:gradFill rotWithShape="1">
          <a:gsLst>
            <a:gs pos="0">
              <a:schemeClr val="accent6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100000"/>
              </a:schemeClr>
            </a:gs>
            <a:gs pos="100000">
              <a:schemeClr val="accent6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6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1" kern="1200" dirty="0" smtClean="0"/>
            <a:t>Спортивні гуртки –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1" kern="1200" dirty="0" smtClean="0"/>
            <a:t>4 шкільних;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1" kern="1200" dirty="0" smtClean="0"/>
            <a:t>2 позашкільних</a:t>
          </a:r>
          <a:endParaRPr lang="uk-UA" sz="1400" b="1" kern="1200" dirty="0"/>
        </a:p>
      </dsp:txBody>
      <dsp:txXfrm>
        <a:off x="1575679" y="1700076"/>
        <a:ext cx="2048384" cy="604323"/>
      </dsp:txXfrm>
    </dsp:sp>
    <dsp:sp modelId="{C80DD21B-9071-4DCC-B2D9-40733B97BDA9}">
      <dsp:nvSpPr>
        <dsp:cNvPr id="0" name=""/>
        <dsp:cNvSpPr/>
      </dsp:nvSpPr>
      <dsp:spPr>
        <a:xfrm>
          <a:off x="1575679" y="2379940"/>
          <a:ext cx="2048384" cy="604323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1" kern="1200" dirty="0" smtClean="0"/>
            <a:t>Народознавчий - 1</a:t>
          </a:r>
          <a:endParaRPr lang="uk-UA" sz="1400" b="1" kern="1200" dirty="0"/>
        </a:p>
      </dsp:txBody>
      <dsp:txXfrm>
        <a:off x="1575679" y="2379940"/>
        <a:ext cx="2048384" cy="604323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9569EF-C0CB-4F7A-9C88-21294497E97B}">
      <dsp:nvSpPr>
        <dsp:cNvPr id="0" name=""/>
        <dsp:cNvSpPr/>
      </dsp:nvSpPr>
      <dsp:spPr>
        <a:xfrm>
          <a:off x="1467296" y="1351525"/>
          <a:ext cx="2027305" cy="15767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2013-2014 </a:t>
          </a:r>
          <a:r>
            <a:rPr lang="uk-UA" sz="1600" b="1" kern="1200" dirty="0" err="1" smtClean="0"/>
            <a:t>нр</a:t>
          </a:r>
          <a:endParaRPr lang="uk-UA" sz="1600" b="1" kern="1200" dirty="0"/>
        </a:p>
      </dsp:txBody>
      <dsp:txXfrm>
        <a:off x="1467296" y="1351525"/>
        <a:ext cx="2027305" cy="1576795"/>
      </dsp:txXfrm>
    </dsp:sp>
    <dsp:sp modelId="{C94A2C27-9A4D-4DF2-AF7E-8A2AE7FBABC9}">
      <dsp:nvSpPr>
        <dsp:cNvPr id="0" name=""/>
        <dsp:cNvSpPr/>
      </dsp:nvSpPr>
      <dsp:spPr>
        <a:xfrm>
          <a:off x="1887454" y="423"/>
          <a:ext cx="1186988" cy="11869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Волейбол, першість району – І ( </a:t>
          </a:r>
          <a:r>
            <a:rPr lang="uk-UA" sz="1200" b="1" kern="1200" dirty="0" err="1" smtClean="0"/>
            <a:t>дівч</a:t>
          </a:r>
          <a:r>
            <a:rPr lang="uk-UA" sz="1200" b="1" kern="1200" dirty="0" smtClean="0"/>
            <a:t>.); ІІ (</a:t>
          </a:r>
          <a:r>
            <a:rPr lang="uk-UA" sz="1200" b="1" kern="1200" dirty="0" err="1" smtClean="0"/>
            <a:t>хл</a:t>
          </a:r>
          <a:r>
            <a:rPr lang="uk-UA" sz="1200" b="1" kern="1200" dirty="0" smtClean="0"/>
            <a:t>.)</a:t>
          </a:r>
          <a:endParaRPr lang="uk-UA" sz="1200" b="1" kern="1200" dirty="0"/>
        </a:p>
      </dsp:txBody>
      <dsp:txXfrm>
        <a:off x="1887454" y="423"/>
        <a:ext cx="1186988" cy="1186988"/>
      </dsp:txXfrm>
    </dsp:sp>
    <dsp:sp modelId="{3BC1A4ED-0BA2-4C52-B3FF-4DF83DE90A0F}">
      <dsp:nvSpPr>
        <dsp:cNvPr id="0" name=""/>
        <dsp:cNvSpPr/>
      </dsp:nvSpPr>
      <dsp:spPr>
        <a:xfrm>
          <a:off x="2696460" y="295684"/>
          <a:ext cx="1386414" cy="11869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Настільний теніс – ІІІ місце</a:t>
          </a:r>
          <a:endParaRPr lang="uk-UA" sz="1200" b="1" kern="1200" dirty="0"/>
        </a:p>
      </dsp:txBody>
      <dsp:txXfrm>
        <a:off x="2696460" y="295684"/>
        <a:ext cx="1386414" cy="1186988"/>
      </dsp:txXfrm>
    </dsp:sp>
    <dsp:sp modelId="{A284D813-FFFC-4410-87AA-A5B63B6ACDD8}">
      <dsp:nvSpPr>
        <dsp:cNvPr id="0" name=""/>
        <dsp:cNvSpPr/>
      </dsp:nvSpPr>
      <dsp:spPr>
        <a:xfrm>
          <a:off x="3243633" y="1068686"/>
          <a:ext cx="1415305" cy="11869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Легкоатлетичні 4-х </a:t>
          </a:r>
          <a:r>
            <a:rPr lang="uk-UA" sz="1200" b="1" kern="1200" dirty="0" err="1" smtClean="0"/>
            <a:t>борства</a:t>
          </a:r>
          <a:r>
            <a:rPr lang="uk-UA" sz="1200" b="1" kern="1200" dirty="0" smtClean="0"/>
            <a:t> – ІІІ місце</a:t>
          </a:r>
          <a:endParaRPr lang="uk-UA" sz="1200" b="1" kern="1200" dirty="0"/>
        </a:p>
      </dsp:txBody>
      <dsp:txXfrm>
        <a:off x="3243633" y="1068686"/>
        <a:ext cx="1415305" cy="1186988"/>
      </dsp:txXfrm>
    </dsp:sp>
    <dsp:sp modelId="{F662C1F8-7EC3-4DED-A523-B36C71E3CDBF}">
      <dsp:nvSpPr>
        <dsp:cNvPr id="0" name=""/>
        <dsp:cNvSpPr/>
      </dsp:nvSpPr>
      <dsp:spPr>
        <a:xfrm>
          <a:off x="3357792" y="2024170"/>
          <a:ext cx="1186988" cy="11869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«Шкіряний м’яч – ІІІ ( мол. гр.), ІІ ( ст. гр.)</a:t>
          </a:r>
          <a:endParaRPr lang="uk-UA" sz="1200" b="1" kern="1200" dirty="0"/>
        </a:p>
      </dsp:txBody>
      <dsp:txXfrm>
        <a:off x="3357792" y="2024170"/>
        <a:ext cx="1186988" cy="1186988"/>
      </dsp:txXfrm>
    </dsp:sp>
    <dsp:sp modelId="{61094EAB-82AC-4572-BE28-4E946F6F01D9}">
      <dsp:nvSpPr>
        <dsp:cNvPr id="0" name=""/>
        <dsp:cNvSpPr/>
      </dsp:nvSpPr>
      <dsp:spPr>
        <a:xfrm>
          <a:off x="2796173" y="2797173"/>
          <a:ext cx="1186988" cy="11869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Малі олімпійські ігри – 4 місце</a:t>
          </a:r>
          <a:endParaRPr lang="uk-UA" sz="1200" b="1" kern="1200" dirty="0"/>
        </a:p>
      </dsp:txBody>
      <dsp:txXfrm>
        <a:off x="2796173" y="2797173"/>
        <a:ext cx="1186988" cy="1186988"/>
      </dsp:txXfrm>
    </dsp:sp>
    <dsp:sp modelId="{9F557040-53B4-4129-998B-4A4252E340C7}">
      <dsp:nvSpPr>
        <dsp:cNvPr id="0" name=""/>
        <dsp:cNvSpPr/>
      </dsp:nvSpPr>
      <dsp:spPr>
        <a:xfrm>
          <a:off x="1887454" y="3092433"/>
          <a:ext cx="1186988" cy="11869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Козацькі розваги – ІІІ місце</a:t>
          </a:r>
          <a:endParaRPr lang="uk-UA" sz="1200" b="1" kern="1200" dirty="0"/>
        </a:p>
      </dsp:txBody>
      <dsp:txXfrm>
        <a:off x="1887454" y="3092433"/>
        <a:ext cx="1186988" cy="1186988"/>
      </dsp:txXfrm>
    </dsp:sp>
    <dsp:sp modelId="{FF327CF1-6D00-4341-8A49-A8A746CC92AC}">
      <dsp:nvSpPr>
        <dsp:cNvPr id="0" name=""/>
        <dsp:cNvSpPr/>
      </dsp:nvSpPr>
      <dsp:spPr>
        <a:xfrm>
          <a:off x="978735" y="2797173"/>
          <a:ext cx="1186988" cy="11869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Старти надій – ІІ місце</a:t>
          </a:r>
          <a:endParaRPr lang="uk-UA" sz="1200" b="1" kern="1200" dirty="0"/>
        </a:p>
      </dsp:txBody>
      <dsp:txXfrm>
        <a:off x="978735" y="2797173"/>
        <a:ext cx="1186988" cy="1186988"/>
      </dsp:txXfrm>
    </dsp:sp>
    <dsp:sp modelId="{2AF171DB-972D-4CE9-AA39-CE2CF59031E7}">
      <dsp:nvSpPr>
        <dsp:cNvPr id="0" name=""/>
        <dsp:cNvSpPr/>
      </dsp:nvSpPr>
      <dsp:spPr>
        <a:xfrm>
          <a:off x="417116" y="2024170"/>
          <a:ext cx="1186988" cy="11869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Предметна олімпіада – ІІІ місце</a:t>
          </a:r>
          <a:endParaRPr lang="uk-UA" sz="1200" b="1" kern="1200" dirty="0"/>
        </a:p>
      </dsp:txBody>
      <dsp:txXfrm>
        <a:off x="417116" y="2024170"/>
        <a:ext cx="1186988" cy="1186988"/>
      </dsp:txXfrm>
    </dsp:sp>
    <dsp:sp modelId="{C315B695-1E1B-440F-BA88-7F2762FA90AC}">
      <dsp:nvSpPr>
        <dsp:cNvPr id="0" name=""/>
        <dsp:cNvSpPr/>
      </dsp:nvSpPr>
      <dsp:spPr>
        <a:xfrm>
          <a:off x="417116" y="1068686"/>
          <a:ext cx="1186988" cy="11869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«Спорт протягом життя – ІІ місце</a:t>
          </a:r>
          <a:endParaRPr lang="uk-UA" sz="1200" b="1" kern="1200" dirty="0"/>
        </a:p>
      </dsp:txBody>
      <dsp:txXfrm>
        <a:off x="417116" y="1068686"/>
        <a:ext cx="1186988" cy="1186988"/>
      </dsp:txXfrm>
    </dsp:sp>
    <dsp:sp modelId="{015A1384-FB3E-46B4-A8EC-4F4F2612DEE6}">
      <dsp:nvSpPr>
        <dsp:cNvPr id="0" name=""/>
        <dsp:cNvSpPr/>
      </dsp:nvSpPr>
      <dsp:spPr>
        <a:xfrm>
          <a:off x="978735" y="295684"/>
          <a:ext cx="1186988" cy="11869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Шахи, шашки – 5 місце</a:t>
          </a:r>
          <a:endParaRPr lang="uk-UA" sz="1200" b="1" kern="1200" dirty="0"/>
        </a:p>
      </dsp:txBody>
      <dsp:txXfrm>
        <a:off x="978735" y="295684"/>
        <a:ext cx="1186988" cy="118698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6944D4-D308-444E-BE92-1A923A0BDE79}">
      <dsp:nvSpPr>
        <dsp:cNvPr id="0" name=""/>
        <dsp:cNvSpPr/>
      </dsp:nvSpPr>
      <dsp:spPr>
        <a:xfrm>
          <a:off x="0" y="305666"/>
          <a:ext cx="1872208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DE860D-B09D-43E0-997D-0769289FED52}">
      <dsp:nvSpPr>
        <dsp:cNvPr id="0" name=""/>
        <dsp:cNvSpPr/>
      </dsp:nvSpPr>
      <dsp:spPr>
        <a:xfrm>
          <a:off x="93610" y="72007"/>
          <a:ext cx="1578001" cy="336978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6" tIns="0" rIns="495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Демократизація</a:t>
          </a:r>
          <a:endParaRPr lang="uk-UA" sz="14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93610" y="72007"/>
        <a:ext cx="1578001" cy="336978"/>
      </dsp:txXfrm>
    </dsp:sp>
    <dsp:sp modelId="{6AA82BFB-4509-45B4-A2B4-5EF6F1BCE22B}">
      <dsp:nvSpPr>
        <dsp:cNvPr id="0" name=""/>
        <dsp:cNvSpPr/>
      </dsp:nvSpPr>
      <dsp:spPr>
        <a:xfrm>
          <a:off x="0" y="718988"/>
          <a:ext cx="1872208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977C92-CA0E-410B-A1BA-62C97CE3A4CB}">
      <dsp:nvSpPr>
        <dsp:cNvPr id="0" name=""/>
        <dsp:cNvSpPr/>
      </dsp:nvSpPr>
      <dsp:spPr>
        <a:xfrm>
          <a:off x="93610" y="519866"/>
          <a:ext cx="1526575" cy="302442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6" tIns="0" rIns="49536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Партнерство</a:t>
          </a:r>
          <a:r>
            <a:rPr lang="uk-UA" sz="1300" kern="1200" dirty="0" smtClean="0"/>
            <a:t> </a:t>
          </a:r>
          <a:endParaRPr lang="uk-UA" sz="1300" kern="1200" dirty="0"/>
        </a:p>
      </dsp:txBody>
      <dsp:txXfrm>
        <a:off x="93610" y="519866"/>
        <a:ext cx="1526575" cy="302442"/>
      </dsp:txXfrm>
    </dsp:sp>
    <dsp:sp modelId="{3A58FB0E-9ED3-4076-BD1A-EA63497240D1}">
      <dsp:nvSpPr>
        <dsp:cNvPr id="0" name=""/>
        <dsp:cNvSpPr/>
      </dsp:nvSpPr>
      <dsp:spPr>
        <a:xfrm>
          <a:off x="0" y="1115852"/>
          <a:ext cx="1872208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50BB64-87AA-4F02-BB0D-9D2C63155F90}">
      <dsp:nvSpPr>
        <dsp:cNvPr id="0" name=""/>
        <dsp:cNvSpPr/>
      </dsp:nvSpPr>
      <dsp:spPr>
        <a:xfrm>
          <a:off x="93610" y="933188"/>
          <a:ext cx="1444273" cy="285983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6" tIns="0" rIns="49536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Волонтерство</a:t>
          </a:r>
          <a:endParaRPr lang="uk-UA" sz="14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93610" y="933188"/>
        <a:ext cx="1444273" cy="285983"/>
      </dsp:txXfrm>
    </dsp:sp>
    <dsp:sp modelId="{D6310FDA-23C1-4773-9558-801BF02F168F}">
      <dsp:nvSpPr>
        <dsp:cNvPr id="0" name=""/>
        <dsp:cNvSpPr/>
      </dsp:nvSpPr>
      <dsp:spPr>
        <a:xfrm>
          <a:off x="0" y="1647653"/>
          <a:ext cx="1872208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5D38AE-CB2C-4026-B266-77B8A333DEDA}">
      <dsp:nvSpPr>
        <dsp:cNvPr id="0" name=""/>
        <dsp:cNvSpPr/>
      </dsp:nvSpPr>
      <dsp:spPr>
        <a:xfrm>
          <a:off x="72008" y="1354888"/>
          <a:ext cx="1498651" cy="420921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6" tIns="0" rIns="49536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Проектна діяльність</a:t>
          </a:r>
          <a:endParaRPr lang="uk-UA" sz="14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72008" y="1354888"/>
        <a:ext cx="1498651" cy="420921"/>
      </dsp:txXfrm>
    </dsp:sp>
    <dsp:sp modelId="{2A153893-1010-47B9-BC86-818144BAEB80}">
      <dsp:nvSpPr>
        <dsp:cNvPr id="0" name=""/>
        <dsp:cNvSpPr/>
      </dsp:nvSpPr>
      <dsp:spPr>
        <a:xfrm>
          <a:off x="0" y="2343198"/>
          <a:ext cx="1872208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DD23FE-8F2D-46D8-AB58-D00C0DF7FEFA}">
      <dsp:nvSpPr>
        <dsp:cNvPr id="0" name=""/>
        <dsp:cNvSpPr/>
      </dsp:nvSpPr>
      <dsp:spPr>
        <a:xfrm>
          <a:off x="4440" y="1872425"/>
          <a:ext cx="1749637" cy="584665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6" tIns="0" rIns="49536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50" b="1" kern="1200" dirty="0" smtClean="0">
              <a:solidFill>
                <a:schemeClr val="bg1"/>
              </a:solidFill>
            </a:rPr>
            <a:t>Соціально-психологічний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50" b="1" kern="1200" dirty="0" smtClean="0">
              <a:solidFill>
                <a:schemeClr val="bg1"/>
              </a:solidFill>
            </a:rPr>
            <a:t>супровід, Центр захисту дитини</a:t>
          </a:r>
          <a:endParaRPr lang="uk-UA" sz="1050" b="1" kern="1200" dirty="0">
            <a:solidFill>
              <a:schemeClr val="bg1"/>
            </a:solidFill>
          </a:endParaRPr>
        </a:p>
      </dsp:txBody>
      <dsp:txXfrm>
        <a:off x="4440" y="1872425"/>
        <a:ext cx="1749637" cy="584665"/>
      </dsp:txXfrm>
    </dsp:sp>
    <dsp:sp modelId="{10F05AE1-F6C4-4E80-B3F4-A7A4D38BA1FC}">
      <dsp:nvSpPr>
        <dsp:cNvPr id="0" name=""/>
        <dsp:cNvSpPr/>
      </dsp:nvSpPr>
      <dsp:spPr>
        <a:xfrm>
          <a:off x="0" y="3063960"/>
          <a:ext cx="1872208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377B09-74BB-4C18-9CCF-FAF610843A16}">
      <dsp:nvSpPr>
        <dsp:cNvPr id="0" name=""/>
        <dsp:cNvSpPr/>
      </dsp:nvSpPr>
      <dsp:spPr>
        <a:xfrm>
          <a:off x="144016" y="2554315"/>
          <a:ext cx="1459674" cy="609881"/>
        </a:xfrm>
        <a:prstGeom prst="roundRect">
          <a:avLst/>
        </a:prstGeom>
        <a:gradFill rotWithShape="1">
          <a:gsLst>
            <a:gs pos="0">
              <a:schemeClr val="accent3"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3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 w="15875" cap="flat" cmpd="sng" algn="ctr">
          <a:solidFill>
            <a:schemeClr val="accent3"/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9536" tIns="0" rIns="49536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Медична  та правоохоронна служби</a:t>
          </a:r>
          <a:endParaRPr lang="uk-UA" sz="1400" b="1" kern="1200" dirty="0">
            <a:solidFill>
              <a:schemeClr val="tx1"/>
            </a:solidFill>
          </a:endParaRPr>
        </a:p>
      </dsp:txBody>
      <dsp:txXfrm>
        <a:off x="144016" y="2554315"/>
        <a:ext cx="1459674" cy="60988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900B7F-9D21-48AA-B84A-58104120CB33}">
      <dsp:nvSpPr>
        <dsp:cNvPr id="0" name=""/>
        <dsp:cNvSpPr/>
      </dsp:nvSpPr>
      <dsp:spPr>
        <a:xfrm>
          <a:off x="144020" y="0"/>
          <a:ext cx="4847450" cy="720080"/>
        </a:xfrm>
        <a:prstGeom prst="homePlate">
          <a:avLst/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bliqueTopLef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Формування цінностей в учнів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b="1" kern="1200" dirty="0"/>
        </a:p>
      </dsp:txBody>
      <dsp:txXfrm>
        <a:off x="144020" y="0"/>
        <a:ext cx="4847450" cy="720080"/>
      </dsp:txXfrm>
    </dsp:sp>
    <dsp:sp modelId="{50C42A1B-AE62-43B7-99F3-DE58BF695599}">
      <dsp:nvSpPr>
        <dsp:cNvPr id="0" name=""/>
        <dsp:cNvSpPr/>
      </dsp:nvSpPr>
      <dsp:spPr>
        <a:xfrm>
          <a:off x="3883083" y="0"/>
          <a:ext cx="4376132" cy="720080"/>
        </a:xfrm>
        <a:prstGeom prst="chevron">
          <a:avLst/>
        </a:prstGeom>
        <a:solidFill>
          <a:srgbClr val="FFC00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bliqueTopLef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cap="all" spc="0" dirty="0" err="1" smtClean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</a:rPr>
            <a:t>Конкурентноспроможний</a:t>
          </a:r>
          <a:r>
            <a:rPr lang="uk-UA" sz="1600" b="1" kern="1200" cap="all" spc="0" dirty="0" smtClean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</a:rPr>
            <a:t> випускник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dirty="0"/>
        </a:p>
      </dsp:txBody>
      <dsp:txXfrm>
        <a:off x="3883083" y="0"/>
        <a:ext cx="4376132" cy="7200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33E4B4-1DF5-4F33-BFCA-B0DD1DBDDD4E}">
      <dsp:nvSpPr>
        <dsp:cNvPr id="0" name=""/>
        <dsp:cNvSpPr/>
      </dsp:nvSpPr>
      <dsp:spPr>
        <a:xfrm>
          <a:off x="0" y="-117898"/>
          <a:ext cx="2483471" cy="2915868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71B26-7A2A-4A66-B5F6-1884C5AB3970}">
      <dsp:nvSpPr>
        <dsp:cNvPr id="0" name=""/>
        <dsp:cNvSpPr/>
      </dsp:nvSpPr>
      <dsp:spPr>
        <a:xfrm>
          <a:off x="234825" y="354792"/>
          <a:ext cx="968553" cy="9685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chemeClr val="tx1"/>
              </a:solidFill>
            </a:rPr>
            <a:t>Навчально-виховний процес</a:t>
          </a:r>
          <a:endParaRPr lang="uk-UA" sz="1200" b="1" kern="1200" dirty="0">
            <a:solidFill>
              <a:schemeClr val="tx1"/>
            </a:solidFill>
          </a:endParaRPr>
        </a:p>
      </dsp:txBody>
      <dsp:txXfrm>
        <a:off x="234825" y="354792"/>
        <a:ext cx="968553" cy="968553"/>
      </dsp:txXfrm>
    </dsp:sp>
    <dsp:sp modelId="{F7E12846-CA70-48AA-B7BB-154B10A20FF2}">
      <dsp:nvSpPr>
        <dsp:cNvPr id="0" name=""/>
        <dsp:cNvSpPr/>
      </dsp:nvSpPr>
      <dsp:spPr>
        <a:xfrm>
          <a:off x="1258270" y="371480"/>
          <a:ext cx="968553" cy="9685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chemeClr val="tx1"/>
              </a:solidFill>
            </a:rPr>
            <a:t>Учнівське самоврядування</a:t>
          </a:r>
          <a:endParaRPr lang="uk-UA" sz="1200" b="1" kern="1200" dirty="0">
            <a:solidFill>
              <a:schemeClr val="tx1"/>
            </a:solidFill>
          </a:endParaRPr>
        </a:p>
      </dsp:txBody>
      <dsp:txXfrm>
        <a:off x="1258270" y="371480"/>
        <a:ext cx="968553" cy="968553"/>
      </dsp:txXfrm>
    </dsp:sp>
    <dsp:sp modelId="{1CC2B7A6-A85E-4796-831F-070FD199D835}">
      <dsp:nvSpPr>
        <dsp:cNvPr id="0" name=""/>
        <dsp:cNvSpPr/>
      </dsp:nvSpPr>
      <dsp:spPr>
        <a:xfrm>
          <a:off x="235929" y="1377288"/>
          <a:ext cx="968553" cy="9685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chemeClr val="tx1"/>
              </a:solidFill>
            </a:rPr>
            <a:t>Позаурочна та позакласна діяльність</a:t>
          </a:r>
          <a:endParaRPr lang="uk-UA" sz="1100" b="1" kern="1200" dirty="0">
            <a:solidFill>
              <a:schemeClr val="tx1"/>
            </a:solidFill>
          </a:endParaRPr>
        </a:p>
      </dsp:txBody>
      <dsp:txXfrm>
        <a:off x="235929" y="1377288"/>
        <a:ext cx="968553" cy="968553"/>
      </dsp:txXfrm>
    </dsp:sp>
    <dsp:sp modelId="{88665362-0073-467D-AE48-02B2527C1D9C}">
      <dsp:nvSpPr>
        <dsp:cNvPr id="0" name=""/>
        <dsp:cNvSpPr/>
      </dsp:nvSpPr>
      <dsp:spPr>
        <a:xfrm>
          <a:off x="1278987" y="1377288"/>
          <a:ext cx="968553" cy="9685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chemeClr val="tx1"/>
              </a:solidFill>
            </a:rPr>
            <a:t>Позашкільна освіта</a:t>
          </a:r>
          <a:endParaRPr lang="uk-UA" sz="1200" b="1" kern="1200" dirty="0">
            <a:solidFill>
              <a:schemeClr val="tx1"/>
            </a:solidFill>
          </a:endParaRPr>
        </a:p>
      </dsp:txBody>
      <dsp:txXfrm>
        <a:off x="1278987" y="1377288"/>
        <a:ext cx="968553" cy="96855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F308F7-E817-4E91-B41F-95168720A532}">
      <dsp:nvSpPr>
        <dsp:cNvPr id="0" name=""/>
        <dsp:cNvSpPr/>
      </dsp:nvSpPr>
      <dsp:spPr>
        <a:xfrm>
          <a:off x="11" y="0"/>
          <a:ext cx="2317067" cy="769165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Виховна та методична робота</a:t>
          </a:r>
          <a:endParaRPr lang="uk-UA" sz="1400" b="1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1" y="0"/>
        <a:ext cx="2317067" cy="769165"/>
      </dsp:txXfrm>
    </dsp:sp>
    <dsp:sp modelId="{C150B70C-A5F6-4B7B-8AFD-14BBD9744881}">
      <dsp:nvSpPr>
        <dsp:cNvPr id="0" name=""/>
        <dsp:cNvSpPr/>
      </dsp:nvSpPr>
      <dsp:spPr>
        <a:xfrm>
          <a:off x="250549" y="804156"/>
          <a:ext cx="918022" cy="7691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4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вчителі </a:t>
          </a:r>
          <a:r>
            <a:rPr lang="uk-UA" sz="1000" b="1" kern="12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-предметники</a:t>
          </a:r>
          <a:endParaRPr lang="uk-UA" sz="1000" b="1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250549" y="804156"/>
        <a:ext cx="918022" cy="769165"/>
      </dsp:txXfrm>
    </dsp:sp>
    <dsp:sp modelId="{53241797-5648-4BEF-984F-A0FF8CDC7D55}">
      <dsp:nvSpPr>
        <dsp:cNvPr id="0" name=""/>
        <dsp:cNvSpPr/>
      </dsp:nvSpPr>
      <dsp:spPr>
        <a:xfrm>
          <a:off x="2527" y="1623281"/>
          <a:ext cx="739777" cy="7691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1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керівники гуртків, спортивних секцій </a:t>
          </a:r>
          <a:endParaRPr lang="uk-UA" sz="900" b="1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2527" y="1623281"/>
        <a:ext cx="739777" cy="769165"/>
      </dsp:txXfrm>
    </dsp:sp>
    <dsp:sp modelId="{D90F0AB2-38DC-4133-9EBE-A7D920AE9BE3}">
      <dsp:nvSpPr>
        <dsp:cNvPr id="0" name=""/>
        <dsp:cNvSpPr/>
      </dsp:nvSpPr>
      <dsp:spPr>
        <a:xfrm>
          <a:off x="773375" y="1623281"/>
          <a:ext cx="739777" cy="7691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b="1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Факультатив </a:t>
          </a:r>
          <a:r>
            <a:rPr lang="uk-UA" sz="900" b="1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«Захисти себе від ВІЛ»</a:t>
          </a:r>
          <a:endParaRPr lang="uk-UA" sz="900" b="1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773375" y="1623281"/>
        <a:ext cx="739777" cy="769165"/>
      </dsp:txXfrm>
    </dsp:sp>
    <dsp:sp modelId="{EEA22972-2A7F-4748-AEFC-214458244AF7}">
      <dsp:nvSpPr>
        <dsp:cNvPr id="0" name=""/>
        <dsp:cNvSpPr/>
      </dsp:nvSpPr>
      <dsp:spPr>
        <a:xfrm>
          <a:off x="1289614" y="816546"/>
          <a:ext cx="739777" cy="7691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4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класні керівники</a:t>
          </a:r>
          <a:endParaRPr lang="uk-UA" sz="1000" b="1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1289614" y="816546"/>
        <a:ext cx="739777" cy="769165"/>
      </dsp:txXfrm>
    </dsp:sp>
    <dsp:sp modelId="{348E5674-4129-49F8-A5C8-C690C83384FF}">
      <dsp:nvSpPr>
        <dsp:cNvPr id="0" name=""/>
        <dsp:cNvSpPr/>
      </dsp:nvSpPr>
      <dsp:spPr>
        <a:xfrm>
          <a:off x="1575294" y="1623281"/>
          <a:ext cx="739777" cy="7691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ДЗВ "Віночок"</a:t>
          </a:r>
          <a:endParaRPr lang="uk-UA" sz="1000" b="1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1575294" y="1623281"/>
        <a:ext cx="739777" cy="76916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45637F-BCEA-4548-B8CC-6EB4F02B97E7}">
      <dsp:nvSpPr>
        <dsp:cNvPr id="0" name=""/>
        <dsp:cNvSpPr/>
      </dsp:nvSpPr>
      <dsp:spPr>
        <a:xfrm>
          <a:off x="2549" y="207235"/>
          <a:ext cx="1484100" cy="5936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/>
            <a:t>духовне</a:t>
          </a:r>
          <a:endParaRPr lang="uk-UA" sz="1300" b="1" kern="1200" dirty="0"/>
        </a:p>
      </dsp:txBody>
      <dsp:txXfrm>
        <a:off x="2549" y="207235"/>
        <a:ext cx="1484100" cy="593640"/>
      </dsp:txXfrm>
    </dsp:sp>
    <dsp:sp modelId="{1DE54C90-5BD1-4AAC-B678-1D7E23824041}">
      <dsp:nvSpPr>
        <dsp:cNvPr id="0" name=""/>
        <dsp:cNvSpPr/>
      </dsp:nvSpPr>
      <dsp:spPr>
        <a:xfrm>
          <a:off x="1338240" y="207235"/>
          <a:ext cx="1484100" cy="5936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/>
            <a:t>психічне</a:t>
          </a:r>
          <a:endParaRPr lang="uk-UA" sz="1300" b="1" kern="1200" dirty="0"/>
        </a:p>
      </dsp:txBody>
      <dsp:txXfrm>
        <a:off x="1338240" y="207235"/>
        <a:ext cx="1484100" cy="593640"/>
      </dsp:txXfrm>
    </dsp:sp>
    <dsp:sp modelId="{F5674755-5CD6-4EE7-A1DB-B8FA12F1581D}">
      <dsp:nvSpPr>
        <dsp:cNvPr id="0" name=""/>
        <dsp:cNvSpPr/>
      </dsp:nvSpPr>
      <dsp:spPr>
        <a:xfrm>
          <a:off x="2673930" y="207235"/>
          <a:ext cx="1484100" cy="5936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/>
            <a:t>Соціальне</a:t>
          </a:r>
        </a:p>
      </dsp:txBody>
      <dsp:txXfrm>
        <a:off x="2673930" y="207235"/>
        <a:ext cx="1484100" cy="593640"/>
      </dsp:txXfrm>
    </dsp:sp>
    <dsp:sp modelId="{9EABC55B-F80C-4B3D-935B-807AE9DBAE51}">
      <dsp:nvSpPr>
        <dsp:cNvPr id="0" name=""/>
        <dsp:cNvSpPr/>
      </dsp:nvSpPr>
      <dsp:spPr>
        <a:xfrm>
          <a:off x="4009621" y="207235"/>
          <a:ext cx="1484100" cy="5936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/>
            <a:t>фізичне</a:t>
          </a:r>
        </a:p>
      </dsp:txBody>
      <dsp:txXfrm>
        <a:off x="4009621" y="207235"/>
        <a:ext cx="1484100" cy="59364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089AF3-51CD-483C-9BF9-C4F4673369C3}">
      <dsp:nvSpPr>
        <dsp:cNvPr id="0" name=""/>
        <dsp:cNvSpPr/>
      </dsp:nvSpPr>
      <dsp:spPr>
        <a:xfrm>
          <a:off x="0" y="1547580"/>
          <a:ext cx="1568942" cy="1015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Просвітницька робота</a:t>
          </a:r>
          <a:endParaRPr lang="uk-UA" sz="1400" b="1" kern="1200" dirty="0">
            <a:solidFill>
              <a:schemeClr val="tx1"/>
            </a:solidFill>
          </a:endParaRPr>
        </a:p>
      </dsp:txBody>
      <dsp:txXfrm>
        <a:off x="0" y="1547580"/>
        <a:ext cx="1568942" cy="548305"/>
      </dsp:txXfrm>
    </dsp:sp>
    <dsp:sp modelId="{1469FE05-C631-4A69-B520-0AECEAFACA5F}">
      <dsp:nvSpPr>
        <dsp:cNvPr id="0" name=""/>
        <dsp:cNvSpPr/>
      </dsp:nvSpPr>
      <dsp:spPr>
        <a:xfrm>
          <a:off x="0" y="2075578"/>
          <a:ext cx="784470" cy="4670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 err="1" smtClean="0"/>
            <a:t>Профілак-тична</a:t>
          </a:r>
          <a:r>
            <a:rPr lang="uk-UA" sz="1000" b="1" kern="1200" dirty="0" smtClean="0"/>
            <a:t> робота</a:t>
          </a:r>
          <a:endParaRPr lang="uk-UA" sz="1000" b="1" kern="1200" dirty="0"/>
        </a:p>
      </dsp:txBody>
      <dsp:txXfrm>
        <a:off x="0" y="2075578"/>
        <a:ext cx="784470" cy="467074"/>
      </dsp:txXfrm>
    </dsp:sp>
    <dsp:sp modelId="{0D585EA8-869A-4E25-B2B0-51EC3B211939}">
      <dsp:nvSpPr>
        <dsp:cNvPr id="0" name=""/>
        <dsp:cNvSpPr/>
      </dsp:nvSpPr>
      <dsp:spPr>
        <a:xfrm>
          <a:off x="784471" y="2075578"/>
          <a:ext cx="784470" cy="4670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 smtClean="0"/>
            <a:t>Розвивальна робота</a:t>
          </a:r>
          <a:endParaRPr lang="uk-UA" sz="1000" b="1" kern="1200" dirty="0"/>
        </a:p>
      </dsp:txBody>
      <dsp:txXfrm>
        <a:off x="784471" y="2075578"/>
        <a:ext cx="784470" cy="467074"/>
      </dsp:txXfrm>
    </dsp:sp>
    <dsp:sp modelId="{35B8B6FD-F8FF-4774-8606-B010D1E62463}">
      <dsp:nvSpPr>
        <dsp:cNvPr id="0" name=""/>
        <dsp:cNvSpPr/>
      </dsp:nvSpPr>
      <dsp:spPr>
        <a:xfrm rot="10800000">
          <a:off x="0" y="1156"/>
          <a:ext cx="1568942" cy="156165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1" kern="1200" dirty="0" smtClean="0">
              <a:solidFill>
                <a:schemeClr val="tx1"/>
              </a:solidFill>
            </a:rPr>
            <a:t>Діагностування та моніторинг різних видів діяльності, стану здоров’я</a:t>
          </a:r>
          <a:endParaRPr lang="uk-UA" sz="900" b="1" kern="1200" dirty="0">
            <a:solidFill>
              <a:schemeClr val="tx1"/>
            </a:solidFill>
          </a:endParaRPr>
        </a:p>
      </dsp:txBody>
      <dsp:txXfrm>
        <a:off x="0" y="1156"/>
        <a:ext cx="1568942" cy="548140"/>
      </dsp:txXfrm>
    </dsp:sp>
    <dsp:sp modelId="{A0B98A46-425B-4D99-92B2-5A16B031F86E}">
      <dsp:nvSpPr>
        <dsp:cNvPr id="0" name=""/>
        <dsp:cNvSpPr/>
      </dsp:nvSpPr>
      <dsp:spPr>
        <a:xfrm>
          <a:off x="0" y="549297"/>
          <a:ext cx="1568942" cy="4669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 smtClean="0">
              <a:solidFill>
                <a:schemeClr val="tx1"/>
              </a:solidFill>
            </a:rPr>
            <a:t>Психологічне консультування </a:t>
          </a:r>
          <a:endParaRPr lang="uk-UA" sz="1000" b="1" kern="1200" dirty="0">
            <a:solidFill>
              <a:schemeClr val="tx1"/>
            </a:solidFill>
          </a:endParaRPr>
        </a:p>
      </dsp:txBody>
      <dsp:txXfrm>
        <a:off x="0" y="549297"/>
        <a:ext cx="1568942" cy="46693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752481-969A-48FE-8009-16EB30900C56}">
      <dsp:nvSpPr>
        <dsp:cNvPr id="0" name=""/>
        <dsp:cNvSpPr/>
      </dsp:nvSpPr>
      <dsp:spPr>
        <a:xfrm>
          <a:off x="652462" y="0"/>
          <a:ext cx="5324475" cy="5324475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школа, педагогічний колектив</a:t>
          </a:r>
        </a:p>
      </dsp:txBody>
      <dsp:txXfrm>
        <a:off x="2316360" y="266223"/>
        <a:ext cx="1996678" cy="532447"/>
      </dsp:txXfrm>
    </dsp:sp>
    <dsp:sp modelId="{916ABBF8-542C-4196-8CC5-4AD7D7415B2B}">
      <dsp:nvSpPr>
        <dsp:cNvPr id="0" name=""/>
        <dsp:cNvSpPr/>
      </dsp:nvSpPr>
      <dsp:spPr>
        <a:xfrm>
          <a:off x="851553" y="966578"/>
          <a:ext cx="4906107" cy="4082274"/>
        </a:xfrm>
        <a:prstGeom prst="ellipse">
          <a:avLst/>
        </a:prstGeom>
        <a:solidFill>
          <a:srgbClr val="4BACC6">
            <a:hueOff val="-1986775"/>
            <a:satOff val="7962"/>
            <a:lumOff val="172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b="1" kern="120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творчі об'єднання, гуртки, секції, громадські організації</a:t>
          </a:r>
        </a:p>
      </dsp:txBody>
      <dsp:txXfrm>
        <a:off x="2246728" y="1201309"/>
        <a:ext cx="2115758" cy="469461"/>
      </dsp:txXfrm>
    </dsp:sp>
    <dsp:sp modelId="{B38372A7-03AD-4CBF-888B-9D6E58C24126}">
      <dsp:nvSpPr>
        <dsp:cNvPr id="0" name=""/>
        <dsp:cNvSpPr/>
      </dsp:nvSpPr>
      <dsp:spPr>
        <a:xfrm>
          <a:off x="1212690" y="1998959"/>
          <a:ext cx="4315162" cy="3084761"/>
        </a:xfrm>
        <a:prstGeom prst="ellipse">
          <a:avLst/>
        </a:prstGeom>
        <a:solidFill>
          <a:srgbClr val="8064A2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клас, органи учнівського самоврядування</a:t>
          </a:r>
        </a:p>
      </dsp:txBody>
      <dsp:txXfrm>
        <a:off x="2253723" y="2211808"/>
        <a:ext cx="2233096" cy="425697"/>
      </dsp:txXfrm>
    </dsp:sp>
    <dsp:sp modelId="{E6D5CFC7-C30B-4522-B7E3-1BDD73A7A448}">
      <dsp:nvSpPr>
        <dsp:cNvPr id="0" name=""/>
        <dsp:cNvSpPr/>
      </dsp:nvSpPr>
      <dsp:spPr>
        <a:xfrm>
          <a:off x="1343230" y="2742919"/>
          <a:ext cx="4019723" cy="2370296"/>
        </a:xfrm>
        <a:prstGeom prst="ellipse">
          <a:avLst/>
        </a:prstGeom>
        <a:solidFill>
          <a:srgbClr val="4BACC6">
            <a:hueOff val="-5960326"/>
            <a:satOff val="23887"/>
            <a:lumOff val="517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друзі, соціальне оточення (діяльність,спіл-кування, соціальна практика)</a:t>
          </a:r>
        </a:p>
      </dsp:txBody>
      <dsp:txXfrm>
        <a:off x="2267766" y="2956245"/>
        <a:ext cx="2170650" cy="426653"/>
      </dsp:txXfrm>
    </dsp:sp>
    <dsp:sp modelId="{7463BA7C-C76D-4102-826E-9B556EE14C74}">
      <dsp:nvSpPr>
        <dsp:cNvPr id="0" name=""/>
        <dsp:cNvSpPr/>
      </dsp:nvSpPr>
      <dsp:spPr>
        <a:xfrm>
          <a:off x="1963912" y="3927481"/>
          <a:ext cx="2787788" cy="1396993"/>
        </a:xfrm>
        <a:prstGeom prst="ellipse">
          <a:avLst/>
        </a:prstGeom>
        <a:solidFill>
          <a:srgbClr val="4BACC6">
            <a:hueOff val="-7947101"/>
            <a:satOff val="31849"/>
            <a:lumOff val="6902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батьки, родина</a:t>
          </a:r>
          <a:r>
            <a:rPr lang="uk-UA" sz="1200" kern="120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</a:p>
      </dsp:txBody>
      <dsp:txXfrm>
        <a:off x="2451775" y="4102105"/>
        <a:ext cx="1812062" cy="349248"/>
      </dsp:txXfrm>
    </dsp:sp>
    <dsp:sp modelId="{0109359D-7D96-40B5-988A-005E4342A020}">
      <dsp:nvSpPr>
        <dsp:cNvPr id="0" name=""/>
        <dsp:cNvSpPr/>
      </dsp:nvSpPr>
      <dsp:spPr>
        <a:xfrm>
          <a:off x="1973684" y="4437843"/>
          <a:ext cx="2719062" cy="886631"/>
        </a:xfrm>
        <a:prstGeom prst="ellipse">
          <a:avLst/>
        </a:prstGeom>
        <a:solidFill>
          <a:srgbClr val="F7964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особистість учня</a:t>
          </a:r>
        </a:p>
      </dsp:txBody>
      <dsp:txXfrm>
        <a:off x="2371881" y="4659501"/>
        <a:ext cx="1922667" cy="44331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1B31AE-8BD5-47DD-B774-C0CA91F096CD}">
      <dsp:nvSpPr>
        <dsp:cNvPr id="0" name=""/>
        <dsp:cNvSpPr/>
      </dsp:nvSpPr>
      <dsp:spPr>
        <a:xfrm>
          <a:off x="1838530" y="2456448"/>
          <a:ext cx="2266538" cy="902568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R="0"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u="none" strike="noStrike" kern="1200" baseline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Превентивна освіта</a:t>
          </a:r>
          <a:endParaRPr lang="uk-UA" sz="2000" kern="120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838530" y="2456448"/>
        <a:ext cx="2266538" cy="902568"/>
      </dsp:txXfrm>
    </dsp:sp>
    <dsp:sp modelId="{49626C80-EC50-4C27-A066-FD9847C54472}">
      <dsp:nvSpPr>
        <dsp:cNvPr id="0" name=""/>
        <dsp:cNvSpPr/>
      </dsp:nvSpPr>
      <dsp:spPr>
        <a:xfrm rot="16200000">
          <a:off x="2196989" y="1667971"/>
          <a:ext cx="1549620" cy="27333"/>
        </a:xfrm>
        <a:custGeom>
          <a:avLst/>
          <a:gdLst/>
          <a:ahLst/>
          <a:cxnLst/>
          <a:rect l="0" t="0" r="0" b="0"/>
          <a:pathLst>
            <a:path>
              <a:moveTo>
                <a:pt x="0" y="13666"/>
              </a:moveTo>
              <a:lnTo>
                <a:pt x="1549620" y="13666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6200000">
        <a:off x="2933059" y="1642898"/>
        <a:ext cx="77481" cy="77481"/>
      </dsp:txXfrm>
    </dsp:sp>
    <dsp:sp modelId="{A403F707-8AE9-4323-9F98-475D75AB4D8E}">
      <dsp:nvSpPr>
        <dsp:cNvPr id="0" name=""/>
        <dsp:cNvSpPr/>
      </dsp:nvSpPr>
      <dsp:spPr>
        <a:xfrm>
          <a:off x="2520515" y="4260"/>
          <a:ext cx="902568" cy="902568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R="0"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800" b="1" i="0" u="none" strike="noStrike" kern="1200" baseline="0" smtClean="0">
            <a:solidFill>
              <a:sysClr val="window" lastClr="FFFFFF"/>
            </a:solidFill>
            <a:latin typeface="Times New Roman"/>
            <a:ea typeface="+mn-ea"/>
            <a:cs typeface="+mn-cs"/>
          </a:endParaRPr>
        </a:p>
        <a:p>
          <a:pPr marR="0"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b="1" i="0" u="none" strike="noStrike" kern="1200" baseline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Зустрічі з фахівцями</a:t>
          </a:r>
          <a:endParaRPr lang="uk-UA" sz="800" kern="120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520515" y="4260"/>
        <a:ext cx="902568" cy="902568"/>
      </dsp:txXfrm>
    </dsp:sp>
    <dsp:sp modelId="{AF328332-780C-436A-8A48-151E85404013}">
      <dsp:nvSpPr>
        <dsp:cNvPr id="0" name=""/>
        <dsp:cNvSpPr/>
      </dsp:nvSpPr>
      <dsp:spPr>
        <a:xfrm rot="17861538">
          <a:off x="2801644" y="1787340"/>
          <a:ext cx="1502020" cy="27333"/>
        </a:xfrm>
        <a:custGeom>
          <a:avLst/>
          <a:gdLst/>
          <a:ahLst/>
          <a:cxnLst/>
          <a:rect l="0" t="0" r="0" b="0"/>
          <a:pathLst>
            <a:path>
              <a:moveTo>
                <a:pt x="0" y="13666"/>
              </a:moveTo>
              <a:lnTo>
                <a:pt x="1502020" y="13666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7861538">
        <a:off x="3515104" y="1763456"/>
        <a:ext cx="75101" cy="75101"/>
      </dsp:txXfrm>
    </dsp:sp>
    <dsp:sp modelId="{715D0C87-BB15-493B-9A45-D8594E88CF43}">
      <dsp:nvSpPr>
        <dsp:cNvPr id="0" name=""/>
        <dsp:cNvSpPr/>
      </dsp:nvSpPr>
      <dsp:spPr>
        <a:xfrm>
          <a:off x="3660104" y="285144"/>
          <a:ext cx="902568" cy="902568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R="0"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b="1" i="0" u="none" strike="noStrike" kern="1200" baseline="0" smtClean="0">
              <a:solidFill>
                <a:sysClr val="window" lastClr="FFFFFF"/>
              </a:solidFill>
              <a:latin typeface="Times New Roman"/>
              <a:ea typeface="+mn-ea"/>
              <a:cs typeface="+mn-cs"/>
            </a:rPr>
            <a:t>Тестування.</a:t>
          </a:r>
        </a:p>
        <a:p>
          <a:pPr marR="0"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b="1" i="0" u="none" strike="noStrike" kern="1200" baseline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Анкетування</a:t>
          </a:r>
          <a:endParaRPr lang="uk-UA" sz="800" kern="120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660104" y="285144"/>
        <a:ext cx="902568" cy="902568"/>
      </dsp:txXfrm>
    </dsp:sp>
    <dsp:sp modelId="{69AAD695-DAF6-421F-B7F5-66FE18A999D5}">
      <dsp:nvSpPr>
        <dsp:cNvPr id="0" name=""/>
        <dsp:cNvSpPr/>
      </dsp:nvSpPr>
      <dsp:spPr>
        <a:xfrm rot="19523077">
          <a:off x="3421920" y="2130295"/>
          <a:ext cx="1312782" cy="27333"/>
        </a:xfrm>
        <a:custGeom>
          <a:avLst/>
          <a:gdLst/>
          <a:ahLst/>
          <a:cxnLst/>
          <a:rect l="0" t="0" r="0" b="0"/>
          <a:pathLst>
            <a:path>
              <a:moveTo>
                <a:pt x="0" y="13666"/>
              </a:moveTo>
              <a:lnTo>
                <a:pt x="1312782" y="13666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9523077">
        <a:off x="4045492" y="2111143"/>
        <a:ext cx="65639" cy="65639"/>
      </dsp:txXfrm>
    </dsp:sp>
    <dsp:sp modelId="{F98BF075-A800-4846-8E16-343F2C65E835}">
      <dsp:nvSpPr>
        <dsp:cNvPr id="0" name=""/>
        <dsp:cNvSpPr/>
      </dsp:nvSpPr>
      <dsp:spPr>
        <a:xfrm>
          <a:off x="4538627" y="1063447"/>
          <a:ext cx="902568" cy="902568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R="0"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інтерактивна пізнавальна гра – виставка «Маршрут безпеки»</a:t>
          </a:r>
        </a:p>
      </dsp:txBody>
      <dsp:txXfrm>
        <a:off x="4538627" y="1063447"/>
        <a:ext cx="902568" cy="902568"/>
      </dsp:txXfrm>
    </dsp:sp>
    <dsp:sp modelId="{934AD9B3-4082-44DE-B19F-44E0FA1993FB}">
      <dsp:nvSpPr>
        <dsp:cNvPr id="0" name=""/>
        <dsp:cNvSpPr/>
      </dsp:nvSpPr>
      <dsp:spPr>
        <a:xfrm rot="21184615">
          <a:off x="4052483" y="2707664"/>
          <a:ext cx="908945" cy="27333"/>
        </a:xfrm>
        <a:custGeom>
          <a:avLst/>
          <a:gdLst/>
          <a:ahLst/>
          <a:cxnLst/>
          <a:rect l="0" t="0" r="0" b="0"/>
          <a:pathLst>
            <a:path>
              <a:moveTo>
                <a:pt x="0" y="13666"/>
              </a:moveTo>
              <a:lnTo>
                <a:pt x="908945" y="13666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21184615">
        <a:off x="4484232" y="2698607"/>
        <a:ext cx="45447" cy="45447"/>
      </dsp:txXfrm>
    </dsp:sp>
    <dsp:sp modelId="{1F77541E-F28A-46F4-B0FE-00735DC8CCC2}">
      <dsp:nvSpPr>
        <dsp:cNvPr id="0" name=""/>
        <dsp:cNvSpPr/>
      </dsp:nvSpPr>
      <dsp:spPr>
        <a:xfrm>
          <a:off x="4954824" y="2160870"/>
          <a:ext cx="902568" cy="902568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R="0"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b="1" i="0" u="none" strike="noStrike" kern="1200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М/о класних керівників</a:t>
          </a:r>
          <a:endParaRPr lang="uk-UA" sz="800" kern="12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954824" y="2160870"/>
        <a:ext cx="902568" cy="902568"/>
      </dsp:txXfrm>
    </dsp:sp>
    <dsp:sp modelId="{B1A23E0F-D6A8-4696-A387-62F966171DCB}">
      <dsp:nvSpPr>
        <dsp:cNvPr id="0" name=""/>
        <dsp:cNvSpPr/>
      </dsp:nvSpPr>
      <dsp:spPr>
        <a:xfrm rot="1246154">
          <a:off x="3755949" y="3404446"/>
          <a:ext cx="1123224" cy="27333"/>
        </a:xfrm>
        <a:custGeom>
          <a:avLst/>
          <a:gdLst/>
          <a:ahLst/>
          <a:cxnLst/>
          <a:rect l="0" t="0" r="0" b="0"/>
          <a:pathLst>
            <a:path>
              <a:moveTo>
                <a:pt x="0" y="13666"/>
              </a:moveTo>
              <a:lnTo>
                <a:pt x="1123224" y="13666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246154">
        <a:off x="4289480" y="3390032"/>
        <a:ext cx="56161" cy="56161"/>
      </dsp:txXfrm>
    </dsp:sp>
    <dsp:sp modelId="{45622FA1-7953-43B1-BBBE-DEE544C3CED3}">
      <dsp:nvSpPr>
        <dsp:cNvPr id="0" name=""/>
        <dsp:cNvSpPr/>
      </dsp:nvSpPr>
      <dsp:spPr>
        <a:xfrm>
          <a:off x="4813351" y="3326006"/>
          <a:ext cx="902568" cy="902568"/>
        </a:xfrm>
        <a:prstGeom prst="ellipse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R="0"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800" b="1" i="0" u="none" strike="noStrike" kern="1200" baseline="0" smtClean="0">
            <a:solidFill>
              <a:sysClr val="window" lastClr="FFFFFF"/>
            </a:solidFill>
            <a:latin typeface="Times New Roman"/>
            <a:ea typeface="+mn-ea"/>
            <a:cs typeface="+mn-cs"/>
          </a:endParaRPr>
        </a:p>
        <a:p>
          <a:pPr marR="0"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b="1" i="0" u="none" strike="noStrike" kern="1200" baseline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Батьківські збори</a:t>
          </a:r>
          <a:endParaRPr lang="uk-UA" sz="800" kern="120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813351" y="3326006"/>
        <a:ext cx="902568" cy="902568"/>
      </dsp:txXfrm>
    </dsp:sp>
    <dsp:sp modelId="{D63150AE-A788-4D1A-AA0B-AE4F2D137D44}">
      <dsp:nvSpPr>
        <dsp:cNvPr id="0" name=""/>
        <dsp:cNvSpPr/>
      </dsp:nvSpPr>
      <dsp:spPr>
        <a:xfrm rot="2907692">
          <a:off x="3107567" y="3855703"/>
          <a:ext cx="1432338" cy="27333"/>
        </a:xfrm>
        <a:custGeom>
          <a:avLst/>
          <a:gdLst/>
          <a:ahLst/>
          <a:cxnLst/>
          <a:rect l="0" t="0" r="0" b="0"/>
          <a:pathLst>
            <a:path>
              <a:moveTo>
                <a:pt x="0" y="13666"/>
              </a:moveTo>
              <a:lnTo>
                <a:pt x="1432338" y="13666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2907692">
        <a:off x="3787928" y="3833562"/>
        <a:ext cx="71616" cy="71616"/>
      </dsp:txXfrm>
    </dsp:sp>
    <dsp:sp modelId="{5E662A09-8508-42A2-A555-47FDB38DB00F}">
      <dsp:nvSpPr>
        <dsp:cNvPr id="0" name=""/>
        <dsp:cNvSpPr/>
      </dsp:nvSpPr>
      <dsp:spPr>
        <a:xfrm>
          <a:off x="4146617" y="4291938"/>
          <a:ext cx="902568" cy="902568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R="0"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b="1" i="0" u="none" strike="noStrike" kern="1200" baseline="0" smtClean="0">
              <a:solidFill>
                <a:sysClr val="window" lastClr="FFFFFF"/>
              </a:solidFill>
              <a:latin typeface="Times New Roman"/>
              <a:ea typeface="+mn-ea"/>
              <a:cs typeface="+mn-cs"/>
            </a:rPr>
            <a:t>гра "Лідер".</a:t>
          </a:r>
        </a:p>
        <a:p>
          <a:pPr marR="0"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b="1" i="0" u="none" strike="noStrike" kern="1200" baseline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Рольові ігри</a:t>
          </a:r>
          <a:endParaRPr lang="uk-UA" sz="800" kern="120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146617" y="4291938"/>
        <a:ext cx="902568" cy="902568"/>
      </dsp:txXfrm>
    </dsp:sp>
    <dsp:sp modelId="{2AAF6803-7FEC-494B-8077-4ACE9F2E3652}">
      <dsp:nvSpPr>
        <dsp:cNvPr id="0" name=""/>
        <dsp:cNvSpPr/>
      </dsp:nvSpPr>
      <dsp:spPr>
        <a:xfrm rot="4569231">
          <a:off x="2497405" y="4090009"/>
          <a:ext cx="1538336" cy="27333"/>
        </a:xfrm>
        <a:custGeom>
          <a:avLst/>
          <a:gdLst/>
          <a:ahLst/>
          <a:cxnLst/>
          <a:rect l="0" t="0" r="0" b="0"/>
          <a:pathLst>
            <a:path>
              <a:moveTo>
                <a:pt x="0" y="13666"/>
              </a:moveTo>
              <a:lnTo>
                <a:pt x="1538336" y="13666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4569231">
        <a:off x="3228115" y="4065218"/>
        <a:ext cx="76916" cy="76916"/>
      </dsp:txXfrm>
    </dsp:sp>
    <dsp:sp modelId="{92EB16E1-61D2-4D66-8ACA-F252B0024B7E}">
      <dsp:nvSpPr>
        <dsp:cNvPr id="0" name=""/>
        <dsp:cNvSpPr/>
      </dsp:nvSpPr>
      <dsp:spPr>
        <a:xfrm>
          <a:off x="3107362" y="4837381"/>
          <a:ext cx="902568" cy="902568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R="0"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800" b="1" i="0" u="none" strike="noStrike" kern="1200" baseline="0" smtClean="0">
            <a:solidFill>
              <a:sysClr val="window" lastClr="FFFFFF"/>
            </a:solidFill>
            <a:latin typeface="Times New Roman"/>
            <a:ea typeface="+mn-ea"/>
            <a:cs typeface="+mn-cs"/>
          </a:endParaRPr>
        </a:p>
        <a:p>
          <a:pPr marR="0"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b="1" i="0" u="none" strike="noStrike" kern="1200" baseline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Виставки учнівських робіт</a:t>
          </a:r>
          <a:endParaRPr lang="uk-UA" sz="800" kern="120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107362" y="4837381"/>
        <a:ext cx="902568" cy="902568"/>
      </dsp:txXfrm>
    </dsp:sp>
    <dsp:sp modelId="{EFB05D91-141E-461C-BD89-89D2672F3DB0}">
      <dsp:nvSpPr>
        <dsp:cNvPr id="0" name=""/>
        <dsp:cNvSpPr/>
      </dsp:nvSpPr>
      <dsp:spPr>
        <a:xfrm rot="6230769">
          <a:off x="1907857" y="4090009"/>
          <a:ext cx="1538336" cy="27333"/>
        </a:xfrm>
        <a:custGeom>
          <a:avLst/>
          <a:gdLst/>
          <a:ahLst/>
          <a:cxnLst/>
          <a:rect l="0" t="0" r="0" b="0"/>
          <a:pathLst>
            <a:path>
              <a:moveTo>
                <a:pt x="0" y="13666"/>
              </a:moveTo>
              <a:lnTo>
                <a:pt x="1538336" y="13666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6230769">
        <a:off x="2638567" y="4065218"/>
        <a:ext cx="76916" cy="76916"/>
      </dsp:txXfrm>
    </dsp:sp>
    <dsp:sp modelId="{5E2E4B1C-FA3B-4795-B1B8-240DD3E24534}">
      <dsp:nvSpPr>
        <dsp:cNvPr id="0" name=""/>
        <dsp:cNvSpPr/>
      </dsp:nvSpPr>
      <dsp:spPr>
        <a:xfrm>
          <a:off x="1933668" y="4837381"/>
          <a:ext cx="902568" cy="902568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R="0"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800" b="1" i="0" u="none" strike="noStrike" kern="1200" baseline="0" smtClean="0">
            <a:solidFill>
              <a:sysClr val="window" lastClr="FFFFFF"/>
            </a:solidFill>
            <a:latin typeface="Times New Roman"/>
            <a:ea typeface="+mn-ea"/>
            <a:cs typeface="+mn-cs"/>
          </a:endParaRPr>
        </a:p>
        <a:p>
          <a:pPr marR="0"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b="1" i="0" u="none" strike="noStrike" kern="1200" baseline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Спортивні змагання</a:t>
          </a:r>
          <a:endParaRPr lang="uk-UA" sz="800" kern="120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933668" y="4837381"/>
        <a:ext cx="902568" cy="902568"/>
      </dsp:txXfrm>
    </dsp:sp>
    <dsp:sp modelId="{5AEDAA3E-3C09-4286-A802-206A5AE5137F}">
      <dsp:nvSpPr>
        <dsp:cNvPr id="0" name=""/>
        <dsp:cNvSpPr/>
      </dsp:nvSpPr>
      <dsp:spPr>
        <a:xfrm rot="7892308">
          <a:off x="1403693" y="3855703"/>
          <a:ext cx="1432338" cy="27333"/>
        </a:xfrm>
        <a:custGeom>
          <a:avLst/>
          <a:gdLst/>
          <a:ahLst/>
          <a:cxnLst/>
          <a:rect l="0" t="0" r="0" b="0"/>
          <a:pathLst>
            <a:path>
              <a:moveTo>
                <a:pt x="0" y="13666"/>
              </a:moveTo>
              <a:lnTo>
                <a:pt x="1432338" y="13666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7892308">
        <a:off x="2084054" y="3833562"/>
        <a:ext cx="71616" cy="71616"/>
      </dsp:txXfrm>
    </dsp:sp>
    <dsp:sp modelId="{499C02EC-8733-4BCD-A9F5-E635D6AC64E6}">
      <dsp:nvSpPr>
        <dsp:cNvPr id="0" name=""/>
        <dsp:cNvSpPr/>
      </dsp:nvSpPr>
      <dsp:spPr>
        <a:xfrm>
          <a:off x="894414" y="4291938"/>
          <a:ext cx="902568" cy="902568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R="0"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b="1" i="0" u="none" strike="noStrike" kern="1200" baseline="0" smtClean="0">
              <a:solidFill>
                <a:sysClr val="window" lastClr="FFFFFF"/>
              </a:solidFill>
              <a:latin typeface="Times New Roman"/>
              <a:ea typeface="+mn-ea"/>
              <a:cs typeface="+mn-cs"/>
            </a:rPr>
            <a:t>"Захисти себе від ВІЛ"</a:t>
          </a:r>
        </a:p>
        <a:p>
          <a:pPr marR="0"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b="1" i="0" u="none" strike="noStrike" kern="1200" baseline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Тренінги</a:t>
          </a:r>
          <a:endParaRPr lang="uk-UA" sz="800" kern="120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894414" y="4291938"/>
        <a:ext cx="902568" cy="902568"/>
      </dsp:txXfrm>
    </dsp:sp>
    <dsp:sp modelId="{49AFC355-EB7F-4CE6-BDF3-988EE6A635F1}">
      <dsp:nvSpPr>
        <dsp:cNvPr id="0" name=""/>
        <dsp:cNvSpPr/>
      </dsp:nvSpPr>
      <dsp:spPr>
        <a:xfrm rot="9553846">
          <a:off x="1064426" y="3404446"/>
          <a:ext cx="1123224" cy="27333"/>
        </a:xfrm>
        <a:custGeom>
          <a:avLst/>
          <a:gdLst/>
          <a:ahLst/>
          <a:cxnLst/>
          <a:rect l="0" t="0" r="0" b="0"/>
          <a:pathLst>
            <a:path>
              <a:moveTo>
                <a:pt x="0" y="13666"/>
              </a:moveTo>
              <a:lnTo>
                <a:pt x="1123224" y="13666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9553846">
        <a:off x="1597957" y="3390032"/>
        <a:ext cx="56161" cy="56161"/>
      </dsp:txXfrm>
    </dsp:sp>
    <dsp:sp modelId="{3CC548A3-9A13-42C3-BE4C-7409E9BEDC14}">
      <dsp:nvSpPr>
        <dsp:cNvPr id="0" name=""/>
        <dsp:cNvSpPr/>
      </dsp:nvSpPr>
      <dsp:spPr>
        <a:xfrm>
          <a:off x="227680" y="3326006"/>
          <a:ext cx="902568" cy="902568"/>
        </a:xfrm>
        <a:prstGeom prst="ellipse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R="0"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b="1" i="0" u="none" strike="noStrike" kern="1200" baseline="0" smtClean="0">
              <a:solidFill>
                <a:sysClr val="window" lastClr="FFFFFF"/>
              </a:solidFill>
              <a:latin typeface="Times New Roman"/>
              <a:ea typeface="+mn-ea"/>
              <a:cs typeface="+mn-cs"/>
            </a:rPr>
            <a:t>Шкільні проекти</a:t>
          </a:r>
        </a:p>
        <a:p>
          <a:pPr marR="0"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b="1" i="0" u="none" strike="noStrike" kern="1200" baseline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"Спорт протягом життя".</a:t>
          </a:r>
          <a:endParaRPr lang="uk-UA" sz="800" kern="120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27680" y="3326006"/>
        <a:ext cx="902568" cy="902568"/>
      </dsp:txXfrm>
    </dsp:sp>
    <dsp:sp modelId="{1A4C8F7E-C03B-499D-B2A5-5A8AC9D16467}">
      <dsp:nvSpPr>
        <dsp:cNvPr id="0" name=""/>
        <dsp:cNvSpPr/>
      </dsp:nvSpPr>
      <dsp:spPr>
        <a:xfrm rot="11215385">
          <a:off x="982171" y="2707664"/>
          <a:ext cx="908945" cy="27333"/>
        </a:xfrm>
        <a:custGeom>
          <a:avLst/>
          <a:gdLst/>
          <a:ahLst/>
          <a:cxnLst/>
          <a:rect l="0" t="0" r="0" b="0"/>
          <a:pathLst>
            <a:path>
              <a:moveTo>
                <a:pt x="0" y="13666"/>
              </a:moveTo>
              <a:lnTo>
                <a:pt x="908945" y="13666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1215385">
        <a:off x="1413920" y="2698607"/>
        <a:ext cx="45447" cy="45447"/>
      </dsp:txXfrm>
    </dsp:sp>
    <dsp:sp modelId="{0FA14F30-CB78-473C-8679-CF575F58E036}">
      <dsp:nvSpPr>
        <dsp:cNvPr id="0" name=""/>
        <dsp:cNvSpPr/>
      </dsp:nvSpPr>
      <dsp:spPr>
        <a:xfrm>
          <a:off x="86206" y="2160870"/>
          <a:ext cx="902568" cy="902568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R="0"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b="1" i="0" u="none" strike="noStrike" kern="1200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Бесіди. Виховні години</a:t>
          </a:r>
          <a:endParaRPr lang="uk-UA" sz="800" kern="12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86206" y="2160870"/>
        <a:ext cx="902568" cy="902568"/>
      </dsp:txXfrm>
    </dsp:sp>
    <dsp:sp modelId="{8D35AB80-3977-4189-B81F-93EE602C76D3}">
      <dsp:nvSpPr>
        <dsp:cNvPr id="0" name=""/>
        <dsp:cNvSpPr/>
      </dsp:nvSpPr>
      <dsp:spPr>
        <a:xfrm rot="12876923">
          <a:off x="1208896" y="2130295"/>
          <a:ext cx="1312782" cy="27333"/>
        </a:xfrm>
        <a:custGeom>
          <a:avLst/>
          <a:gdLst/>
          <a:ahLst/>
          <a:cxnLst/>
          <a:rect l="0" t="0" r="0" b="0"/>
          <a:pathLst>
            <a:path>
              <a:moveTo>
                <a:pt x="0" y="13666"/>
              </a:moveTo>
              <a:lnTo>
                <a:pt x="1312782" y="13666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2876923">
        <a:off x="1832468" y="2111143"/>
        <a:ext cx="65639" cy="65639"/>
      </dsp:txXfrm>
    </dsp:sp>
    <dsp:sp modelId="{D2612181-4BCF-4B57-B1B2-6DC3B49771A3}">
      <dsp:nvSpPr>
        <dsp:cNvPr id="0" name=""/>
        <dsp:cNvSpPr/>
      </dsp:nvSpPr>
      <dsp:spPr>
        <a:xfrm>
          <a:off x="502404" y="1063447"/>
          <a:ext cx="902568" cy="902568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R="0"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800" b="1" i="0" u="none" strike="noStrike" kern="1200" baseline="0" smtClean="0">
            <a:solidFill>
              <a:sysClr val="window" lastClr="FFFFFF"/>
            </a:solidFill>
            <a:latin typeface="Times New Roman"/>
            <a:ea typeface="+mn-ea"/>
            <a:cs typeface="+mn-cs"/>
          </a:endParaRPr>
        </a:p>
        <a:p>
          <a:pPr marR="0"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b="1" i="0" u="none" strike="noStrike" kern="1200" baseline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Акція "16 днів проти насильства"</a:t>
          </a:r>
          <a:endParaRPr lang="uk-UA" sz="800" kern="120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02404" y="1063447"/>
        <a:ext cx="902568" cy="902568"/>
      </dsp:txXfrm>
    </dsp:sp>
    <dsp:sp modelId="{8669E7B9-1140-431C-8E6E-29944DA7F637}">
      <dsp:nvSpPr>
        <dsp:cNvPr id="0" name=""/>
        <dsp:cNvSpPr/>
      </dsp:nvSpPr>
      <dsp:spPr>
        <a:xfrm rot="14538462">
          <a:off x="1639935" y="1787340"/>
          <a:ext cx="1502020" cy="27333"/>
        </a:xfrm>
        <a:custGeom>
          <a:avLst/>
          <a:gdLst/>
          <a:ahLst/>
          <a:cxnLst/>
          <a:rect l="0" t="0" r="0" b="0"/>
          <a:pathLst>
            <a:path>
              <a:moveTo>
                <a:pt x="0" y="13666"/>
              </a:moveTo>
              <a:lnTo>
                <a:pt x="1502020" y="13666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4538462">
        <a:off x="2353394" y="1763456"/>
        <a:ext cx="75101" cy="75101"/>
      </dsp:txXfrm>
    </dsp:sp>
    <dsp:sp modelId="{1BFF4D4E-A4CE-4B8C-96F0-FF2D32CD8885}">
      <dsp:nvSpPr>
        <dsp:cNvPr id="0" name=""/>
        <dsp:cNvSpPr/>
      </dsp:nvSpPr>
      <dsp:spPr>
        <a:xfrm>
          <a:off x="1380927" y="285144"/>
          <a:ext cx="902568" cy="902568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R="0"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b="1" i="0" u="none" strike="noStrike" kern="1200" baseline="0" smtClean="0">
              <a:solidFill>
                <a:sysClr val="window" lastClr="FFFFFF"/>
              </a:solidFill>
              <a:latin typeface="Times New Roman"/>
              <a:ea typeface="+mn-ea"/>
              <a:cs typeface="+mn-cs"/>
            </a:rPr>
            <a:t>Диспути.</a:t>
          </a:r>
        </a:p>
        <a:p>
          <a:pPr marR="0"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b="1" i="0" u="none" strike="noStrike" kern="1200" baseline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Круглий стіл</a:t>
          </a:r>
          <a:endParaRPr lang="uk-UA" sz="800" kern="120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380927" y="285144"/>
        <a:ext cx="902568" cy="902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F56144B-F830-495C-8787-C5323C385D14}" type="datetimeFigureOut">
              <a:rPr lang="uk-UA"/>
              <a:pPr>
                <a:defRPr/>
              </a:pPr>
              <a:t>27.06.2014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EA78417-B87A-4D8D-9355-A94AF03269A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686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D61FBD-8F54-4053-8268-13DEC483DDE0}" type="slidenum">
              <a:rPr lang="ru-RU">
                <a:solidFill>
                  <a:srgbClr val="000000"/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778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091610-1776-47BB-8B3F-4C2192C5BD95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890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FB7685-6FA8-4298-9C85-162F52861F2B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217E4-BB92-4925-A462-50E982BDFCAE}" type="datetime1">
              <a:rPr lang="en-US"/>
              <a:pPr>
                <a:defRPr/>
              </a:pPr>
              <a:t>6/27/2014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5D517-DB32-411D-8F9C-233FCAC5BA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FE9B7-EC95-4C13-8A9E-82981A958ECF}" type="datetime1">
              <a:rPr lang="en-US"/>
              <a:pPr>
                <a:defRPr/>
              </a:pPr>
              <a:t>6/27/2014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A3C7A-17B1-410E-ACE7-F83FBE32FE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9FD49-7F93-45C0-B9D1-E09D282EF53E}" type="datetime1">
              <a:rPr lang="en-US"/>
              <a:pPr>
                <a:defRPr/>
              </a:pPr>
              <a:t>6/27/2014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45395-155B-440F-9B57-F9F03AA77F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73E87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73E87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73E87"/>
                </a:solidFill>
              </a:defRPr>
            </a:lvl1pPr>
          </a:lstStyle>
          <a:p>
            <a:pPr>
              <a:defRPr/>
            </a:pPr>
            <a:fld id="{3569006B-D79A-4FB7-A9DB-0371D1C1C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536A75-081B-4170-8CE0-FF1E5F609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AA84FAF-4B18-4943-8C78-CA260BAF3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59B3F7-1685-420B-9969-24FF24F55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9AC58DF-2131-4AE0-851F-C2664E72B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D22D9CC-468A-4069-93B0-9AF5A5EF2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A1747F2-07EC-4917-AEF6-DF8BEDE3E9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040030-D719-4EEC-A48C-37B57ABF9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963C1-01A3-425D-B7AF-0B4931A39E10}" type="datetime1">
              <a:rPr lang="en-US"/>
              <a:pPr>
                <a:defRPr/>
              </a:pPr>
              <a:t>6/27/2014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20DA-6104-4650-89AB-9ADA2AF4A7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74C5EFA-EA75-45A3-AB16-CD7E150B7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3C951BD-8885-424B-AAC2-14B5374E6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5C53A4C-5B3D-49A9-B483-F811416A9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9429E0A-6D47-45B3-A070-3795C6EC9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6ABABE1-0463-42AF-8826-EB5C81B08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4EEFB42-8498-416A-A85D-FB839F7F1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619546D-2D4C-4D7B-922C-F2CC177C5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898DDF8-654C-4092-B6F0-DE1C7F766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723D01-8EB7-437A-9C65-74EF121A4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2FB2E5-0F34-4AA2-92D6-A0D7C9414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36C1F-D895-4E90-B516-C60F9032AD55}" type="datetime1">
              <a:rPr lang="en-US"/>
              <a:pPr>
                <a:defRPr/>
              </a:pPr>
              <a:t>6/27/2014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E8072-F460-4699-BBFD-6EF79920B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36A003-E658-44EC-8B66-CB48CE9E5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96D45DA-BD18-439F-A08F-B8AEF7A6F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8AE096-977A-4955-8033-D5BFDD275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273A6EE-580D-4C5C-9DF1-FA1F5FD3F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F737D03-593D-4A68-8232-E0DD5D557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5094A76-F287-41D5-9474-ABB561B1C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6BB7E8C-91CA-4DEF-A413-CB15B5C38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F648343-5AC4-4CDE-9A46-97FA78018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D251125-389C-4BD9-BF96-D57D31831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6E1A1E4-AAF2-49E9-8BE1-D465F0E8A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542B8-8AB1-4D38-BCC0-71CBCB1A3765}" type="datetime1">
              <a:rPr lang="en-US"/>
              <a:pPr>
                <a:defRPr/>
              </a:pPr>
              <a:t>6/27/2014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A9F13-A209-4CB8-9187-2082989FCB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76CA294-5DCE-484C-8950-6F05E3C97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6B4E1E7-35CF-4BA3-BC26-DBADDB63A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1815F38-E71E-4921-AF4A-200F71A63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8E7F0AA-5089-4122-8E61-B3965B369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A528EF7-75B4-42EF-8A6E-EE48072AD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D04BBF-0800-48C2-A951-381D04B18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34AACE0-9FDC-443B-9504-30C635654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E7D489-6045-479C-BF66-D056A76B7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0166560-3991-4041-97AC-562C1938B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F888A-8B9C-4DD0-B71B-36C0AD4AC770}" type="datetime1">
              <a:rPr lang="en-US"/>
              <a:pPr>
                <a:defRPr/>
              </a:pPr>
              <a:t>6/27/2014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42BA9-3588-428C-A482-E38F48FD30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7AA13-6329-4DAA-8C6D-72E4256AA007}" type="datetime1">
              <a:rPr lang="en-US"/>
              <a:pPr>
                <a:defRPr/>
              </a:pPr>
              <a:t>6/27/2014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36EBA-0332-48F1-8DD5-9617B74C5A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191E2-4B6E-4F1D-B747-FE3D1791F856}" type="datetime1">
              <a:rPr lang="en-US"/>
              <a:pPr>
                <a:defRPr/>
              </a:pPr>
              <a:t>6/27/2014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300BD-ECF4-4FDF-A262-71A9A40E1A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D14FD-4E7F-424C-9CBD-AA5314B4EAB2}" type="datetime1">
              <a:rPr lang="en-US"/>
              <a:pPr>
                <a:defRPr/>
              </a:pPr>
              <a:t>6/27/2014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029A9-796E-4D57-AB81-5CC4897435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1DCF2-638A-498B-94CF-7922865A76C1}" type="datetime1">
              <a:rPr lang="en-US"/>
              <a:pPr>
                <a:defRPr/>
              </a:pPr>
              <a:t>6/27/2014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07BF9-637F-4DA4-839A-4F6C450C3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4A97921-9E2C-49A0-BDDF-CF625A4BC383}" type="datetime1">
              <a:rPr lang="en-US"/>
              <a:pPr>
                <a:defRPr/>
              </a:pPr>
              <a:t>6/27/2014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33B9B3C-6389-4D3F-82D5-ED9B72859F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5" r:id="rId2"/>
    <p:sldLayoutId id="2147483897" r:id="rId3"/>
    <p:sldLayoutId id="2147483894" r:id="rId4"/>
    <p:sldLayoutId id="2147483893" r:id="rId5"/>
    <p:sldLayoutId id="2147483892" r:id="rId6"/>
    <p:sldLayoutId id="2147483891" r:id="rId7"/>
    <p:sldLayoutId id="2147483890" r:id="rId8"/>
    <p:sldLayoutId id="2147483898" r:id="rId9"/>
    <p:sldLayoutId id="2147483889" r:id="rId10"/>
    <p:sldLayoutId id="2147483888" r:id="rId11"/>
    <p:sldLayoutId id="2147483899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Lucida San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Lucida San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Lucida San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Lucida San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rgbClr val="FEFAC9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rgbClr val="FEFAC9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rgbClr val="FEFAC9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00AB6E3E-0B43-464F-96A1-0B08ADA78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rgbClr val="FEFAC9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rgbClr val="FEFAC9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rgbClr val="FEFAC9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91B24E05-CF70-4DFA-9FDF-91851918F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rgbClr val="FEFAC9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rgbClr val="FEFAC9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rgbClr val="FEFAC9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7AC83CC9-469D-452D-84FE-3925ED6CEE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2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45.jpeg"/><Relationship Id="rId7" Type="http://schemas.openxmlformats.org/officeDocument/2006/relationships/diagramColors" Target="../diagrams/colors16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Relationship Id="rId9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7.png"/><Relationship Id="rId18" Type="http://schemas.microsoft.com/office/2007/relationships/diagramDrawing" Target="../diagrams/drawing4.xml"/><Relationship Id="rId26" Type="http://schemas.openxmlformats.org/officeDocument/2006/relationships/diagramQuickStyle" Target="../diagrams/quickStyle6.xml"/><Relationship Id="rId3" Type="http://schemas.openxmlformats.org/officeDocument/2006/relationships/diagramLayout" Target="../diagrams/layout2.xml"/><Relationship Id="rId21" Type="http://schemas.openxmlformats.org/officeDocument/2006/relationships/diagramQuickStyle" Target="../diagrams/quickStyle5.xml"/><Relationship Id="rId7" Type="http://schemas.openxmlformats.org/officeDocument/2006/relationships/diagramData" Target="../diagrams/data3.xml"/><Relationship Id="rId12" Type="http://schemas.openxmlformats.org/officeDocument/2006/relationships/image" Target="../media/image6.png"/><Relationship Id="rId17" Type="http://schemas.openxmlformats.org/officeDocument/2006/relationships/diagramColors" Target="../diagrams/colors4.xml"/><Relationship Id="rId25" Type="http://schemas.openxmlformats.org/officeDocument/2006/relationships/diagramLayout" Target="../diagrams/layout6.xml"/><Relationship Id="rId33" Type="http://schemas.microsoft.com/office/2007/relationships/diagramDrawing" Target="../diagrams/drawing7.xml"/><Relationship Id="rId2" Type="http://schemas.openxmlformats.org/officeDocument/2006/relationships/diagramData" Target="../diagrams/data2.xml"/><Relationship Id="rId16" Type="http://schemas.openxmlformats.org/officeDocument/2006/relationships/diagramQuickStyle" Target="../diagrams/quickStyle4.xml"/><Relationship Id="rId20" Type="http://schemas.openxmlformats.org/officeDocument/2006/relationships/diagramLayout" Target="../diagrams/layout5.xml"/><Relationship Id="rId29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24" Type="http://schemas.openxmlformats.org/officeDocument/2006/relationships/diagramData" Target="../diagrams/data6.xml"/><Relationship Id="rId32" Type="http://schemas.openxmlformats.org/officeDocument/2006/relationships/diagramColors" Target="../diagrams/colors7.xml"/><Relationship Id="rId5" Type="http://schemas.openxmlformats.org/officeDocument/2006/relationships/diagramColors" Target="../diagrams/colors2.xml"/><Relationship Id="rId15" Type="http://schemas.openxmlformats.org/officeDocument/2006/relationships/diagramLayout" Target="../diagrams/layout4.xml"/><Relationship Id="rId23" Type="http://schemas.microsoft.com/office/2007/relationships/diagramDrawing" Target="../diagrams/drawing5.xml"/><Relationship Id="rId28" Type="http://schemas.microsoft.com/office/2007/relationships/diagramDrawing" Target="../diagrams/drawing6.xml"/><Relationship Id="rId10" Type="http://schemas.openxmlformats.org/officeDocument/2006/relationships/diagramColors" Target="../diagrams/colors3.xml"/><Relationship Id="rId19" Type="http://schemas.openxmlformats.org/officeDocument/2006/relationships/diagramData" Target="../diagrams/data5.xml"/><Relationship Id="rId31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Data" Target="../diagrams/data4.xml"/><Relationship Id="rId22" Type="http://schemas.openxmlformats.org/officeDocument/2006/relationships/diagramColors" Target="../diagrams/colors5.xml"/><Relationship Id="rId27" Type="http://schemas.openxmlformats.org/officeDocument/2006/relationships/diagramColors" Target="../diagrams/colors6.xml"/><Relationship Id="rId30" Type="http://schemas.openxmlformats.org/officeDocument/2006/relationships/diagramLayout" Target="../diagrams/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png"/><Relationship Id="rId7" Type="http://schemas.openxmlformats.org/officeDocument/2006/relationships/image" Target="../media/image62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../Local%20Settings/Temp/&#1040;&#1085;&#1072;&#1083;&#1099;&#1079;%20&#1087;&#1088;&#1077;&#1089;&#1090;&#1091;&#1087;&#1083;..docx" TargetMode="Externa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diagramLayout" Target="../diagrams/layout8.xml"/><Relationship Id="rId7" Type="http://schemas.openxmlformats.org/officeDocument/2006/relationships/image" Target="../media/image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4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ои фото\9 мая 2013\IMG_54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81573" y="248932"/>
            <a:ext cx="4716016" cy="3537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3" descr="Стенд Герб и флаг Украины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04248" y="3284984"/>
            <a:ext cx="2286000" cy="167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60753" y="116632"/>
            <a:ext cx="4483247" cy="404937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4400" dirty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Опис моделі </a:t>
            </a:r>
            <a:r>
              <a:rPr lang="uk-UA" sz="4400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превентивної </a:t>
            </a:r>
            <a:r>
              <a:rPr lang="uk-UA" sz="4400" dirty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/>
            </a:r>
            <a:br>
              <a:rPr lang="uk-UA" sz="4400" dirty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r>
              <a:rPr lang="uk-UA" sz="4400" dirty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освіти</a:t>
            </a:r>
            <a:br>
              <a:rPr lang="uk-UA" sz="4400" dirty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r>
              <a:rPr lang="uk-UA" sz="3200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у</a:t>
            </a:r>
            <a:r>
              <a:rPr lang="uk-UA" sz="4400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uk-UA" sz="3200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загальноосвітньому </a:t>
            </a:r>
            <a:r>
              <a:rPr lang="uk-UA" sz="3200" dirty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навчальному закладі</a:t>
            </a:r>
            <a:r>
              <a:rPr lang="uk-UA" sz="4400" dirty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/>
            </a:r>
            <a:br>
              <a:rPr lang="uk-UA" sz="4400" dirty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r>
              <a:rPr lang="uk-UA" sz="4400" dirty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/>
            </a:r>
            <a:br>
              <a:rPr lang="uk-UA" sz="4400" dirty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r>
              <a:rPr lang="uk-UA" sz="4400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/>
            </a:r>
            <a:br>
              <a:rPr lang="uk-UA" sz="4400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r>
              <a:rPr lang="uk-UA" sz="4400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/>
            </a:r>
            <a:br>
              <a:rPr lang="uk-UA" sz="4400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r>
              <a:rPr lang="uk-UA" sz="4400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/>
            </a:r>
            <a:br>
              <a:rPr lang="uk-UA" sz="4400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endParaRPr lang="uk-UA" sz="440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4538" y="3750265"/>
            <a:ext cx="4790085" cy="3046988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Білоколодязький НВК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Вовчанської районної ради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Харківської області</a:t>
            </a:r>
            <a:endParaRPr lang="uk-UA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5301" name="Прямоугольник 6"/>
          <p:cNvSpPr>
            <a:spLocks noChangeArrowheads="1"/>
          </p:cNvSpPr>
          <p:nvPr/>
        </p:nvSpPr>
        <p:spPr bwMode="auto">
          <a:xfrm>
            <a:off x="5165725" y="4294188"/>
            <a:ext cx="39243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Times New Roman" pitchFamily="18" charset="0"/>
              </a:rPr>
              <a:t>Держава, виховні інститути , здійснюють профілактику негативних проявів поведінки дітей та учнівської молоді, допомагають їм виробити імунітет до негативних впливів соціального середовища.</a:t>
            </a:r>
          </a:p>
          <a:p>
            <a:r>
              <a:rPr lang="uk-UA" sz="1400" b="1">
                <a:latin typeface="Times New Roman" pitchFamily="18" charset="0"/>
              </a:rPr>
              <a:t>    </a:t>
            </a:r>
            <a:r>
              <a:rPr lang="ru-RU" sz="1400" b="1">
                <a:latin typeface="Times New Roman" pitchFamily="18" charset="0"/>
              </a:rPr>
              <a:t>«Основні орієнтири виховання учнів 1-11 класів загальноосвітніх навчальних закладів України»</a:t>
            </a:r>
            <a:endParaRPr lang="uk-UA" sz="1400" b="1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4624"/>
            <a:ext cx="8812088" cy="869776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u="sng" dirty="0" err="1" smtClean="0">
                <a:solidFill>
                  <a:srgbClr val="FF0000"/>
                </a:solidFill>
              </a:rPr>
              <a:t>Загальні</a:t>
            </a:r>
            <a:r>
              <a:rPr lang="ru-RU" sz="2400" u="sng" dirty="0" smtClean="0">
                <a:solidFill>
                  <a:srgbClr val="FF0000"/>
                </a:solidFill>
              </a:rPr>
              <a:t>  </a:t>
            </a:r>
            <a:r>
              <a:rPr lang="ru-RU" sz="2400" u="sng" dirty="0" err="1">
                <a:solidFill>
                  <a:srgbClr val="FF0000"/>
                </a:solidFill>
              </a:rPr>
              <a:t>принципи</a:t>
            </a:r>
            <a:r>
              <a:rPr lang="ru-RU" sz="2400" u="sng" dirty="0">
                <a:solidFill>
                  <a:srgbClr val="FF0000"/>
                </a:solidFill>
              </a:rPr>
              <a:t> </a:t>
            </a:r>
            <a:r>
              <a:rPr lang="ru-RU" sz="2400" u="sng" dirty="0" err="1">
                <a:solidFill>
                  <a:srgbClr val="FF0000"/>
                </a:solidFill>
              </a:rPr>
              <a:t>організації</a:t>
            </a:r>
            <a:r>
              <a:rPr lang="ru-RU" sz="2400" u="sng" dirty="0">
                <a:solidFill>
                  <a:srgbClr val="FF0000"/>
                </a:solidFill>
              </a:rPr>
              <a:t> </a:t>
            </a:r>
            <a:r>
              <a:rPr lang="ru-RU" sz="2400" u="sng" dirty="0" err="1" smtClean="0">
                <a:solidFill>
                  <a:srgbClr val="FF0000"/>
                </a:solidFill>
              </a:rPr>
              <a:t>превентивної</a:t>
            </a:r>
            <a:r>
              <a:rPr lang="ru-RU" sz="2400" u="sng" dirty="0" smtClean="0">
                <a:solidFill>
                  <a:srgbClr val="FF0000"/>
                </a:solidFill>
              </a:rPr>
              <a:t> </a:t>
            </a:r>
            <a:r>
              <a:rPr lang="ru-RU" sz="2400" u="sng" dirty="0" err="1" smtClean="0">
                <a:solidFill>
                  <a:srgbClr val="FF0000"/>
                </a:solidFill>
              </a:rPr>
              <a:t>освіти</a:t>
            </a:r>
            <a:r>
              <a:rPr lang="ru-RU" sz="2400" u="sng" dirty="0" smtClean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304800" y="990600"/>
            <a:ext cx="3581400" cy="3962400"/>
          </a:xfrm>
          <a:prstGeom prst="flowChartMultidocument">
            <a:avLst/>
          </a:prstGeom>
          <a:gradFill>
            <a:gsLst>
              <a:gs pos="0">
                <a:schemeClr val="tx1"/>
              </a:gs>
              <a:gs pos="50000">
                <a:srgbClr val="66FF33"/>
              </a:gs>
              <a:gs pos="100000">
                <a:schemeClr val="tx1"/>
              </a:gs>
            </a:gsLst>
            <a:lin ang="162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rgbClr val="009900"/>
                </a:solidFill>
                <a:latin typeface="Monotype Corsiva" pitchFamily="66" charset="0"/>
              </a:rPr>
              <a:t>Принципи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rgbClr val="009900"/>
                </a:solidFill>
                <a:latin typeface="Monotype Corsiva" pitchFamily="66" charset="0"/>
              </a:rPr>
              <a:t>превентивної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rgbClr val="009900"/>
                </a:solidFill>
                <a:latin typeface="Monotype Corsiva" pitchFamily="66" charset="0"/>
              </a:rPr>
              <a:t>освіти: </a:t>
            </a:r>
            <a:endParaRPr lang="uk-UA" sz="4000" b="1" dirty="0">
              <a:solidFill>
                <a:srgbClr val="009900"/>
              </a:solidFill>
              <a:latin typeface="Monotype Corsiva" pitchFamily="66" charset="0"/>
            </a:endParaRPr>
          </a:p>
        </p:txBody>
      </p:sp>
      <p:sp>
        <p:nvSpPr>
          <p:cNvPr id="29702" name="Rectangle 6" descr="Крупная сетка"/>
          <p:cNvSpPr>
            <a:spLocks noChangeArrowheads="1"/>
          </p:cNvSpPr>
          <p:nvPr/>
        </p:nvSpPr>
        <p:spPr bwMode="auto">
          <a:xfrm>
            <a:off x="4495800" y="990600"/>
            <a:ext cx="346075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uk-UA" sz="2000" b="1" dirty="0">
                <a:solidFill>
                  <a:srgbClr val="7030A0"/>
                </a:solidFill>
                <a:latin typeface="+mn-lt"/>
              </a:rPr>
              <a:t>добровільності,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uk-UA" sz="2000" b="1" dirty="0">
                <a:solidFill>
                  <a:srgbClr val="7030A0"/>
                </a:solidFill>
                <a:latin typeface="+mn-lt"/>
              </a:rPr>
              <a:t>комплексності</a:t>
            </a:r>
            <a:r>
              <a:rPr lang="uk-UA" sz="2000" b="1" dirty="0">
                <a:solidFill>
                  <a:srgbClr val="7030A0"/>
                </a:solidFill>
                <a:latin typeface="+mn-lt"/>
              </a:rPr>
              <a:t>, </a:t>
            </a:r>
          </a:p>
        </p:txBody>
      </p:sp>
      <p:sp>
        <p:nvSpPr>
          <p:cNvPr id="29703" name="Rectangle 7" descr="Крупная сетка"/>
          <p:cNvSpPr>
            <a:spLocks noChangeArrowheads="1"/>
          </p:cNvSpPr>
          <p:nvPr/>
        </p:nvSpPr>
        <p:spPr bwMode="auto">
          <a:xfrm>
            <a:off x="4500563" y="1700213"/>
            <a:ext cx="3455987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endParaRPr lang="uk-UA" sz="2000" b="1" dirty="0">
              <a:solidFill>
                <a:srgbClr val="7030A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uk-UA" sz="2000" b="1" dirty="0">
                <a:solidFill>
                  <a:srgbClr val="7030A0"/>
                </a:solidFill>
                <a:latin typeface="+mn-lt"/>
              </a:rPr>
              <a:t> науковості</a:t>
            </a:r>
            <a:r>
              <a:rPr lang="uk-UA" sz="2000" b="1" dirty="0">
                <a:solidFill>
                  <a:srgbClr val="7030A0"/>
                </a:solidFill>
                <a:latin typeface="+mn-lt"/>
              </a:rPr>
              <a:t>, </a:t>
            </a:r>
            <a:endParaRPr lang="uk-UA" sz="2000" b="1" dirty="0">
              <a:solidFill>
                <a:srgbClr val="7030A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uk-UA" sz="2000" b="1" dirty="0">
                <a:solidFill>
                  <a:srgbClr val="7030A0"/>
                </a:solidFill>
                <a:latin typeface="+mn-lt"/>
              </a:rPr>
              <a:t> системності</a:t>
            </a:r>
            <a:r>
              <a:rPr lang="uk-UA" sz="2000" b="1" dirty="0">
                <a:solidFill>
                  <a:srgbClr val="7030A0"/>
                </a:solidFill>
                <a:latin typeface="+mn-lt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endParaRPr lang="uk-UA" sz="20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9704" name="Rectangle 8" descr="Крупная сетка"/>
          <p:cNvSpPr>
            <a:spLocks noChangeArrowheads="1"/>
          </p:cNvSpPr>
          <p:nvPr/>
        </p:nvSpPr>
        <p:spPr bwMode="auto">
          <a:xfrm>
            <a:off x="4495800" y="2362200"/>
            <a:ext cx="346075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uk-UA" sz="2000" b="1" dirty="0">
                <a:solidFill>
                  <a:srgbClr val="7030A0"/>
                </a:solidFill>
                <a:latin typeface="+mn-lt"/>
              </a:rPr>
              <a:t> інтегрованості,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uk-UA" sz="2000" b="1" dirty="0">
                <a:solidFill>
                  <a:srgbClr val="7030A0"/>
                </a:solidFill>
                <a:latin typeface="+mn-lt"/>
              </a:rPr>
              <a:t> використання ІКТ,</a:t>
            </a:r>
            <a:endParaRPr lang="ru-RU" sz="20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9705" name="Rectangle 9" descr="Крупная сетка"/>
          <p:cNvSpPr>
            <a:spLocks noChangeArrowheads="1"/>
          </p:cNvSpPr>
          <p:nvPr/>
        </p:nvSpPr>
        <p:spPr bwMode="auto">
          <a:xfrm>
            <a:off x="4495800" y="3048000"/>
            <a:ext cx="346075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uk-UA" sz="2000" b="1" dirty="0">
                <a:solidFill>
                  <a:srgbClr val="7030A0"/>
                </a:solidFill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uk-UA" sz="2000" b="1" dirty="0">
                <a:solidFill>
                  <a:srgbClr val="7030A0"/>
                </a:solidFill>
                <a:latin typeface="+mn-lt"/>
              </a:rPr>
              <a:t> наступності,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uk-UA" sz="2000" b="1" dirty="0">
                <a:solidFill>
                  <a:srgbClr val="7030A0"/>
                </a:solidFill>
                <a:latin typeface="+mn-lt"/>
              </a:rPr>
              <a:t> мобільності</a:t>
            </a:r>
            <a:r>
              <a:rPr lang="uk-UA" sz="2000" b="1" dirty="0">
                <a:solidFill>
                  <a:srgbClr val="7030A0"/>
                </a:solidFill>
                <a:latin typeface="+mn-lt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uk-UA" sz="2000" b="1" dirty="0">
                <a:solidFill>
                  <a:srgbClr val="7030A0"/>
                </a:solidFill>
                <a:latin typeface="+mn-lt"/>
              </a:rPr>
              <a:t> </a:t>
            </a:r>
            <a:endParaRPr lang="uk-UA" sz="20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9706" name="Rectangle 10" descr="Крупная сетка"/>
          <p:cNvSpPr>
            <a:spLocks noChangeArrowheads="1"/>
          </p:cNvSpPr>
          <p:nvPr/>
        </p:nvSpPr>
        <p:spPr bwMode="auto">
          <a:xfrm>
            <a:off x="4495800" y="3733800"/>
            <a:ext cx="346075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uk-UA" sz="2000" b="1" dirty="0">
                <a:solidFill>
                  <a:srgbClr val="7030A0"/>
                </a:solidFill>
                <a:latin typeface="+mn-lt"/>
              </a:rPr>
              <a:t> конкретності</a:t>
            </a:r>
            <a:r>
              <a:rPr lang="uk-UA" sz="2000" b="1" dirty="0">
                <a:solidFill>
                  <a:srgbClr val="7030A0"/>
                </a:solidFill>
                <a:latin typeface="+mn-lt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uk-UA" sz="2000" b="1" dirty="0">
                <a:solidFill>
                  <a:srgbClr val="7030A0"/>
                </a:solidFill>
                <a:latin typeface="+mn-lt"/>
              </a:rPr>
              <a:t> реалістичності, </a:t>
            </a:r>
            <a:endParaRPr lang="ru-RU" sz="20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9707" name="Rectangle 11" descr="Крупная сетка"/>
          <p:cNvSpPr>
            <a:spLocks noChangeArrowheads="1"/>
          </p:cNvSpPr>
          <p:nvPr/>
        </p:nvSpPr>
        <p:spPr bwMode="auto">
          <a:xfrm>
            <a:off x="4495800" y="4419600"/>
            <a:ext cx="346075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uk-UA" sz="2000" b="1" dirty="0">
                <a:solidFill>
                  <a:srgbClr val="7030A0"/>
                </a:solidFill>
                <a:latin typeface="+mn-lt"/>
              </a:rPr>
              <a:t> ініціативності, емоційності,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uk-UA" sz="2000" b="1" dirty="0">
                <a:solidFill>
                  <a:srgbClr val="7030A0"/>
                </a:solidFill>
                <a:latin typeface="+mn-lt"/>
              </a:rPr>
              <a:t> демократизму </a:t>
            </a:r>
            <a:r>
              <a:rPr lang="uk-UA" sz="2000" b="1" dirty="0">
                <a:solidFill>
                  <a:srgbClr val="7030A0"/>
                </a:solidFill>
                <a:latin typeface="+mn-lt"/>
              </a:rPr>
              <a:t>, </a:t>
            </a:r>
          </a:p>
        </p:txBody>
      </p:sp>
      <p:sp>
        <p:nvSpPr>
          <p:cNvPr id="29708" name="Rectangle 12" descr="Крупная сетка"/>
          <p:cNvSpPr>
            <a:spLocks noChangeArrowheads="1"/>
          </p:cNvSpPr>
          <p:nvPr/>
        </p:nvSpPr>
        <p:spPr bwMode="auto">
          <a:xfrm>
            <a:off x="4495800" y="5105400"/>
            <a:ext cx="346075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uk-UA" sz="2000" b="1" dirty="0">
                <a:solidFill>
                  <a:srgbClr val="7030A0"/>
                </a:solidFill>
                <a:latin typeface="+mn-lt"/>
              </a:rPr>
              <a:t>розвитку індивідуальних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uk-UA" sz="2000" b="1" dirty="0">
                <a:solidFill>
                  <a:srgbClr val="7030A0"/>
                </a:solidFill>
                <a:latin typeface="+mn-lt"/>
              </a:rPr>
              <a:t> можливостей,</a:t>
            </a:r>
            <a:endParaRPr lang="uk-UA" sz="2000" b="1" dirty="0">
              <a:solidFill>
                <a:srgbClr val="7030A0"/>
              </a:solidFill>
              <a:latin typeface="+mn-lt"/>
            </a:endParaRPr>
          </a:p>
        </p:txBody>
      </p:sp>
      <p:cxnSp>
        <p:nvCxnSpPr>
          <p:cNvPr id="29712" name="AutoShape 16"/>
          <p:cNvCxnSpPr>
            <a:cxnSpLocks noChangeShapeType="1"/>
            <a:stCxn id="29701" idx="3"/>
            <a:endCxn id="29702" idx="1"/>
          </p:cNvCxnSpPr>
          <p:nvPr/>
        </p:nvCxnSpPr>
        <p:spPr bwMode="auto">
          <a:xfrm flipV="1">
            <a:off x="3886200" y="1295400"/>
            <a:ext cx="609600" cy="1676400"/>
          </a:xfrm>
          <a:prstGeom prst="bentConnector3">
            <a:avLst>
              <a:gd name="adj1" fmla="val 50000"/>
            </a:avLst>
          </a:prstGeom>
          <a:ln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523" name="AutoShape 17"/>
          <p:cNvCxnSpPr>
            <a:cxnSpLocks noChangeShapeType="1"/>
            <a:stCxn id="29701" idx="3"/>
            <a:endCxn id="29703" idx="1"/>
          </p:cNvCxnSpPr>
          <p:nvPr/>
        </p:nvCxnSpPr>
        <p:spPr bwMode="auto">
          <a:xfrm flipV="1">
            <a:off x="3886200" y="2005013"/>
            <a:ext cx="614363" cy="9667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accent1"/>
            </a:solidFill>
            <a:miter lim="800000"/>
            <a:headEnd/>
            <a:tailEnd type="triangle" w="med" len="med"/>
          </a:ln>
        </p:spPr>
      </p:cxnSp>
      <p:cxnSp>
        <p:nvCxnSpPr>
          <p:cNvPr id="29714" name="AutoShape 18"/>
          <p:cNvCxnSpPr>
            <a:cxnSpLocks noChangeShapeType="1"/>
            <a:stCxn id="29701" idx="3"/>
            <a:endCxn id="29704" idx="1"/>
          </p:cNvCxnSpPr>
          <p:nvPr/>
        </p:nvCxnSpPr>
        <p:spPr bwMode="auto">
          <a:xfrm flipV="1">
            <a:off x="3886200" y="2667000"/>
            <a:ext cx="609600" cy="304800"/>
          </a:xfrm>
          <a:prstGeom prst="bentConnector3">
            <a:avLst>
              <a:gd name="adj1" fmla="val 50000"/>
            </a:avLst>
          </a:prstGeom>
          <a:ln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525" name="AutoShape 19"/>
          <p:cNvCxnSpPr>
            <a:cxnSpLocks noChangeShapeType="1"/>
            <a:stCxn id="29701" idx="3"/>
            <a:endCxn id="29705" idx="1"/>
          </p:cNvCxnSpPr>
          <p:nvPr/>
        </p:nvCxnSpPr>
        <p:spPr bwMode="auto">
          <a:xfrm>
            <a:off x="3886200" y="2971800"/>
            <a:ext cx="609600" cy="381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accent1"/>
            </a:solidFill>
            <a:miter lim="800000"/>
            <a:headEnd/>
            <a:tailEnd type="triangle" w="med" len="med"/>
          </a:ln>
        </p:spPr>
      </p:cxnSp>
      <p:cxnSp>
        <p:nvCxnSpPr>
          <p:cNvPr id="64526" name="AutoShape 20"/>
          <p:cNvCxnSpPr>
            <a:cxnSpLocks noChangeShapeType="1"/>
            <a:stCxn id="29701" idx="3"/>
            <a:endCxn id="29706" idx="1"/>
          </p:cNvCxnSpPr>
          <p:nvPr/>
        </p:nvCxnSpPr>
        <p:spPr bwMode="auto">
          <a:xfrm>
            <a:off x="3886200" y="2971800"/>
            <a:ext cx="609600" cy="1066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accent1"/>
            </a:solidFill>
            <a:miter lim="800000"/>
            <a:headEnd/>
            <a:tailEnd type="triangle" w="med" len="med"/>
          </a:ln>
        </p:spPr>
      </p:cxnSp>
      <p:cxnSp>
        <p:nvCxnSpPr>
          <p:cNvPr id="64527" name="AutoShape 21"/>
          <p:cNvCxnSpPr>
            <a:cxnSpLocks noChangeShapeType="1"/>
            <a:stCxn id="29701" idx="3"/>
            <a:endCxn id="29707" idx="1"/>
          </p:cNvCxnSpPr>
          <p:nvPr/>
        </p:nvCxnSpPr>
        <p:spPr bwMode="auto">
          <a:xfrm>
            <a:off x="3886200" y="2971800"/>
            <a:ext cx="609600" cy="1752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accent1"/>
            </a:solidFill>
            <a:miter lim="800000"/>
            <a:headEnd/>
            <a:tailEnd type="triangle" w="med" len="med"/>
          </a:ln>
        </p:spPr>
      </p:cxnSp>
      <p:cxnSp>
        <p:nvCxnSpPr>
          <p:cNvPr id="64528" name="AutoShape 22"/>
          <p:cNvCxnSpPr>
            <a:cxnSpLocks noChangeShapeType="1"/>
            <a:stCxn id="29701" idx="3"/>
            <a:endCxn id="29708" idx="1"/>
          </p:cNvCxnSpPr>
          <p:nvPr/>
        </p:nvCxnSpPr>
        <p:spPr bwMode="auto">
          <a:xfrm>
            <a:off x="3886200" y="2971800"/>
            <a:ext cx="609600" cy="24384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accent1"/>
            </a:solidFill>
            <a:miter lim="800000"/>
            <a:headEnd/>
            <a:tailEnd type="triangle" w="med" len="med"/>
          </a:ln>
        </p:spPr>
      </p:cxnSp>
      <p:sp>
        <p:nvSpPr>
          <p:cNvPr id="29719" name="Rectangle 23" descr="Крупная сетка"/>
          <p:cNvSpPr>
            <a:spLocks noChangeArrowheads="1"/>
          </p:cNvSpPr>
          <p:nvPr/>
        </p:nvSpPr>
        <p:spPr bwMode="auto">
          <a:xfrm>
            <a:off x="4495800" y="5791200"/>
            <a:ext cx="346075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uk-UA" sz="2000" b="1" dirty="0">
                <a:solidFill>
                  <a:srgbClr val="7030A0"/>
                </a:solidFill>
                <a:latin typeface="+mn-lt"/>
              </a:rPr>
              <a:t>суспільної спрямованості,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uk-UA" sz="2000" b="1" dirty="0">
                <a:solidFill>
                  <a:srgbClr val="7030A0"/>
                </a:solidFill>
                <a:latin typeface="+mn-lt"/>
              </a:rPr>
              <a:t> законності.</a:t>
            </a:r>
            <a:endParaRPr lang="ru-RU" sz="2000" b="1" dirty="0">
              <a:solidFill>
                <a:srgbClr val="7030A0"/>
              </a:solidFill>
              <a:latin typeface="+mn-lt"/>
            </a:endParaRPr>
          </a:p>
        </p:txBody>
      </p:sp>
      <p:cxnSp>
        <p:nvCxnSpPr>
          <p:cNvPr id="29720" name="AutoShape 24"/>
          <p:cNvCxnSpPr>
            <a:cxnSpLocks noChangeShapeType="1"/>
            <a:stCxn id="29701" idx="3"/>
            <a:endCxn id="29719" idx="1"/>
          </p:cNvCxnSpPr>
          <p:nvPr/>
        </p:nvCxnSpPr>
        <p:spPr bwMode="auto">
          <a:xfrm>
            <a:off x="3886200" y="2971800"/>
            <a:ext cx="609600" cy="3124200"/>
          </a:xfrm>
          <a:prstGeom prst="bentConnector3">
            <a:avLst>
              <a:gd name="adj1" fmla="val 50000"/>
            </a:avLst>
          </a:prstGeom>
          <a:ln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31" name="Picture 3" descr="E:\Воспитание\рисунки\Смешные дни\HOMEWORK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4191000"/>
            <a:ext cx="2971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2" name="Picture 2" descr="E:\Воспитание\рисунки\Чувачки\j1493_1140255771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38400" y="54102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39200" cy="1499064"/>
          </a:xfrm>
        </p:spPr>
        <p:txBody>
          <a:bodyPr/>
          <a:lstStyle/>
          <a:p>
            <a:pPr marL="54864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sz="3200" u="sng" dirty="0" smtClean="0">
                <a:solidFill>
                  <a:srgbClr val="C31585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Основні педагогічні умови</a:t>
            </a:r>
            <a:r>
              <a:rPr lang="uk-UA" sz="3200" u="sng" dirty="0" smtClean="0">
                <a:solidFill>
                  <a:srgbClr val="C31585"/>
                </a:solidFill>
                <a:latin typeface="+mn-lt"/>
              </a:rPr>
              <a:t> </a:t>
            </a:r>
            <a:r>
              <a:rPr lang="ru-RU" sz="3200" dirty="0" smtClean="0">
                <a:solidFill>
                  <a:srgbClr val="C31585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C31585"/>
                </a:solidFill>
                <a:latin typeface="+mn-lt"/>
              </a:rPr>
            </a:br>
            <a:r>
              <a:rPr lang="uk-UA" sz="3200" u="sng" dirty="0" smtClean="0">
                <a:solidFill>
                  <a:srgbClr val="C31585"/>
                </a:solidFill>
                <a:latin typeface="+mn-lt"/>
              </a:rPr>
              <a:t>реалізації якісної превентивної освіти:</a:t>
            </a:r>
            <a:endParaRPr lang="ru-RU" sz="3200" dirty="0">
              <a:solidFill>
                <a:srgbClr val="C31585"/>
              </a:solidFill>
              <a:latin typeface="+mn-lt"/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646238"/>
            <a:ext cx="8229600" cy="4754562"/>
          </a:xfrm>
        </p:spPr>
        <p:txBody>
          <a:bodyPr rtlCol="0"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rgbClr val="FF0000"/>
              </a:buClr>
              <a:buSzPct val="104000"/>
              <a:buFont typeface="Wingdings" pitchFamily="2" charset="2"/>
              <a:buChar char="ü"/>
              <a:defRPr/>
            </a:pPr>
            <a:r>
              <a:rPr lang="uk-UA" sz="2400" dirty="0" smtClean="0">
                <a:solidFill>
                  <a:srgbClr val="0000FF"/>
                </a:solidFill>
                <a:cs typeface="Times New Roman" pitchFamily="18" charset="0"/>
              </a:rPr>
              <a:t>Оновлення виховання шляхом впровадження активних форм і методів виховного впливу на основі досягнень сучасної педагогічної науки.</a:t>
            </a:r>
          </a:p>
          <a:p>
            <a:pPr marL="274320" indent="-274320" fontAlgn="auto">
              <a:spcAft>
                <a:spcPts val="0"/>
              </a:spcAft>
              <a:buClr>
                <a:srgbClr val="FF0000"/>
              </a:buClr>
              <a:buSzPct val="104000"/>
              <a:buFont typeface="Wingdings" pitchFamily="2" charset="2"/>
              <a:buChar char="ü"/>
              <a:defRPr/>
            </a:pPr>
            <a:endParaRPr lang="uk-UA" sz="800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rgbClr val="FF0000"/>
              </a:buClr>
              <a:buSzPct val="104000"/>
              <a:buFont typeface="Wingdings" pitchFamily="2" charset="2"/>
              <a:buChar char="ü"/>
              <a:defRPr/>
            </a:pPr>
            <a:r>
              <a:rPr lang="uk-UA" sz="2400" dirty="0" smtClean="0">
                <a:solidFill>
                  <a:srgbClr val="0000FF"/>
                </a:solidFill>
                <a:cs typeface="Times New Roman" pitchFamily="18" charset="0"/>
              </a:rPr>
              <a:t>Соціологізація школяра, перетворення його як об'єкта на суб'єкт виховного процесу.</a:t>
            </a:r>
          </a:p>
          <a:p>
            <a:pPr marL="274320" indent="-274320" fontAlgn="auto">
              <a:spcAft>
                <a:spcPts val="0"/>
              </a:spcAft>
              <a:buClr>
                <a:srgbClr val="FF0000"/>
              </a:buClr>
              <a:buSzPct val="104000"/>
              <a:buFont typeface="Wingdings" pitchFamily="2" charset="2"/>
              <a:buChar char="ü"/>
              <a:defRPr/>
            </a:pPr>
            <a:endParaRPr lang="uk-UA" sz="800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rgbClr val="FF0000"/>
              </a:buClr>
              <a:buSzPct val="104000"/>
              <a:buFont typeface="Wingdings" pitchFamily="2" charset="2"/>
              <a:buChar char="ü"/>
              <a:defRPr/>
            </a:pPr>
            <a:r>
              <a:rPr lang="uk-UA" sz="2400" dirty="0" smtClean="0">
                <a:solidFill>
                  <a:srgbClr val="0000FF"/>
                </a:solidFill>
                <a:cs typeface="Times New Roman" pitchFamily="18" charset="0"/>
              </a:rPr>
              <a:t>Системне планування превентивного виховання, визначення чіткої структури.</a:t>
            </a:r>
          </a:p>
          <a:p>
            <a:pPr marL="274320" indent="-274320" fontAlgn="auto">
              <a:spcAft>
                <a:spcPts val="0"/>
              </a:spcAft>
              <a:buClr>
                <a:srgbClr val="FF0000"/>
              </a:buClr>
              <a:buSzPct val="104000"/>
              <a:buFont typeface="Wingdings" pitchFamily="2" charset="2"/>
              <a:buChar char="ü"/>
              <a:defRPr/>
            </a:pPr>
            <a:endParaRPr lang="uk-UA" sz="800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rgbClr val="FF0000"/>
              </a:buClr>
              <a:buSzPct val="104000"/>
              <a:buFont typeface="Wingdings" pitchFamily="2" charset="2"/>
              <a:buChar char="ü"/>
              <a:defRPr/>
            </a:pPr>
            <a:r>
              <a:rPr lang="uk-UA" sz="2400" dirty="0" smtClean="0">
                <a:solidFill>
                  <a:srgbClr val="0000FF"/>
                </a:solidFill>
                <a:cs typeface="Times New Roman" pitchFamily="18" charset="0"/>
              </a:rPr>
              <a:t>Стимулювання позитивної соціальної орієнтації учнів.  </a:t>
            </a:r>
            <a:endParaRPr lang="uk-UA" sz="800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rgbClr val="FF0000"/>
              </a:buClr>
              <a:buSzPct val="104000"/>
              <a:buFont typeface="Wingdings" pitchFamily="2" charset="2"/>
              <a:buChar char="ü"/>
              <a:defRPr/>
            </a:pPr>
            <a:endParaRPr lang="uk-UA" sz="900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rgbClr val="FF0000"/>
              </a:buClr>
              <a:buSzPct val="104000"/>
              <a:buFont typeface="Wingdings" pitchFamily="2" charset="2"/>
              <a:buChar char="ü"/>
              <a:defRPr/>
            </a:pPr>
            <a:r>
              <a:rPr lang="uk-UA" sz="2400" dirty="0" smtClean="0">
                <a:solidFill>
                  <a:srgbClr val="0000FF"/>
                </a:solidFill>
                <a:cs typeface="Times New Roman" pitchFamily="18" charset="0"/>
              </a:rPr>
              <a:t>Інформаційне забезпечення: аналіз, звіти, діаграми, самоосвіта педагогів, МО класних керівників.</a:t>
            </a:r>
          </a:p>
          <a:p>
            <a:pPr marL="274320" indent="-274320" fontAlgn="auto">
              <a:spcAft>
                <a:spcPts val="0"/>
              </a:spcAft>
              <a:buClr>
                <a:srgbClr val="FF0000"/>
              </a:buClr>
              <a:buSzPct val="104000"/>
              <a:buFont typeface="Wingdings" pitchFamily="2" charset="2"/>
              <a:buChar char="ü"/>
              <a:defRPr/>
            </a:pPr>
            <a:endParaRPr lang="uk-UA" sz="800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rgbClr val="FF0000"/>
              </a:buClr>
              <a:buSzPct val="104000"/>
              <a:buFont typeface="Wingdings" pitchFamily="2" charset="2"/>
              <a:buChar char="ü"/>
              <a:defRPr/>
            </a:pPr>
            <a:r>
              <a:rPr lang="uk-UA" sz="2400" dirty="0" smtClean="0">
                <a:solidFill>
                  <a:srgbClr val="0000FF"/>
                </a:solidFill>
                <a:cs typeface="Times New Roman" pitchFamily="18" charset="0"/>
              </a:rPr>
              <a:t>Управлінські рішення: річний план роботи школи, довідки, накази,  рішення педради, тощо.</a:t>
            </a:r>
          </a:p>
          <a:p>
            <a:pPr marL="274320" indent="-27432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uk-UA"/>
          </a:p>
        </p:txBody>
      </p:sp>
      <p:pic>
        <p:nvPicPr>
          <p:cNvPr id="66562" name="Рисунок SmartArt 3"/>
          <p:cNvPicPr>
            <a:picLocks noGrp="1"/>
          </p:cNvPicPr>
          <p:nvPr>
            <p:ph type="dgm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71438"/>
            <a:ext cx="8064500" cy="6742112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28600" y="1524000"/>
            <a:ext cx="3505200" cy="4572000"/>
          </a:xfrm>
        </p:spPr>
        <p:txBody>
          <a:bodyPr rtlCol="0">
            <a:normAutofit/>
          </a:bodyPr>
          <a:lstStyle/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None/>
              <a:defRPr/>
            </a:pPr>
            <a:endParaRPr lang="uk-UA" sz="2800" b="1" u="sng" dirty="0" smtClean="0">
              <a:solidFill>
                <a:srgbClr val="00B05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None/>
              <a:defRPr/>
            </a:pPr>
            <a:endParaRPr lang="uk-UA" sz="2800" b="1" u="sng" dirty="0" smtClean="0">
              <a:solidFill>
                <a:srgbClr val="00B05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None/>
              <a:defRPr/>
            </a:pPr>
            <a:r>
              <a:rPr lang="uk-UA" sz="2800" b="1" u="sng" dirty="0" smtClean="0">
                <a:solidFill>
                  <a:srgbClr val="00B05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Планування </a:t>
            </a:r>
            <a:br>
              <a:rPr lang="uk-UA" sz="2800" b="1" u="sng" dirty="0" smtClean="0">
                <a:solidFill>
                  <a:srgbClr val="00B05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sz="2800" b="1" u="sng" dirty="0" smtClean="0">
                <a:solidFill>
                  <a:srgbClr val="00B05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превентивної  освіти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3581400" y="381000"/>
            <a:ext cx="5257800" cy="5791200"/>
          </a:xfrm>
        </p:spPr>
        <p:txBody>
          <a:bodyPr rtlCol="0">
            <a:normAutofit lnSpcReduction="10000"/>
          </a:bodyPr>
          <a:lstStyle/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None/>
              <a:defRPr/>
            </a:pPr>
            <a:r>
              <a:rPr lang="uk-UA" sz="2000" b="1" i="1" dirty="0" smtClean="0">
                <a:solidFill>
                  <a:srgbClr val="008000"/>
                </a:solidFill>
                <a:cs typeface="Times New Roman" pitchFamily="18" charset="0"/>
              </a:rPr>
              <a:t>відображається в розділах річного плану роботи НВК : </a:t>
            </a:r>
            <a:endParaRPr lang="ru-RU" sz="2000" b="1" i="1" dirty="0" smtClean="0">
              <a:solidFill>
                <a:srgbClr val="008000"/>
              </a:solidFill>
              <a:cs typeface="Times New Roman" pitchFamily="18" charset="0"/>
            </a:endParaRPr>
          </a:p>
          <a:p>
            <a:pPr marL="274320" indent="-27432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1600" dirty="0" smtClean="0">
                <a:solidFill>
                  <a:srgbClr val="0000FF"/>
                </a:solidFill>
                <a:cs typeface="Times New Roman" pitchFamily="18" charset="0"/>
              </a:rPr>
              <a:t>Виховні заходи з превентивного виховання учнів  1-11 класів;</a:t>
            </a:r>
            <a:endParaRPr lang="ru-RU" sz="1600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marL="274320" indent="-27432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1600" dirty="0" smtClean="0">
                <a:solidFill>
                  <a:srgbClr val="0000FF"/>
                </a:solidFill>
                <a:cs typeface="Times New Roman" pitchFamily="18" charset="0"/>
              </a:rPr>
              <a:t>Комплексні заходи з попередження правопорушень, безпритульності  та асоціальної поведінки учнів;</a:t>
            </a:r>
            <a:endParaRPr lang="ru-RU" sz="1600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marL="274320" indent="-27432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1600" dirty="0" smtClean="0">
                <a:solidFill>
                  <a:srgbClr val="0000FF"/>
                </a:solidFill>
                <a:cs typeface="Times New Roman" pitchFamily="18" charset="0"/>
              </a:rPr>
              <a:t>Комплексний план роботи з формування навичок здорового способу життя;</a:t>
            </a:r>
            <a:endParaRPr lang="ru-RU" sz="1600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marL="274320" indent="-27432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1600" dirty="0" smtClean="0">
                <a:solidFill>
                  <a:srgbClr val="0000FF"/>
                </a:solidFill>
                <a:cs typeface="Times New Roman" pitchFamily="18" charset="0"/>
              </a:rPr>
              <a:t>План сумісної профілактичної діяльності школи і відповідних служб селища та району;</a:t>
            </a:r>
            <a:endParaRPr lang="ru-RU" sz="1600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marL="274320" indent="-27432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1600" dirty="0" smtClean="0">
                <a:solidFill>
                  <a:srgbClr val="0000FF"/>
                </a:solidFill>
                <a:cs typeface="Times New Roman" pitchFamily="18" charset="0"/>
              </a:rPr>
              <a:t>Комплексний та індивідуальні плани роботи з дітьми девіантної поведінки;</a:t>
            </a:r>
            <a:endParaRPr lang="ru-RU" sz="1600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marL="274320" indent="-27432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1600" dirty="0" smtClean="0">
                <a:solidFill>
                  <a:srgbClr val="0000FF"/>
                </a:solidFill>
                <a:cs typeface="Times New Roman" pitchFamily="18" charset="0"/>
              </a:rPr>
              <a:t>Комплексний план заходів роботи з батьками (батьківський лекторій, заходи з попередження насилля в родині,) та індивідуальні плани роботи з асоціальними родинами тощо.</a:t>
            </a:r>
            <a:r>
              <a:rPr lang="uk-UA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. 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sz="28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Учнівське самоврядування – </a:t>
            </a:r>
            <a:br>
              <a:rPr lang="uk-UA" sz="28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28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дитячо-юнацька організація «Відродження»</a:t>
            </a:r>
            <a:endParaRPr lang="uk-UA" sz="28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724525" y="3284538"/>
            <a:ext cx="3195638" cy="3451225"/>
          </a:xfrm>
        </p:spPr>
        <p:txBody>
          <a:bodyPr rtlCol="0">
            <a:normAutofit fontScale="77500" lnSpcReduction="20000"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uk-U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Основні заповіді в діяльності учнівського самоврядування: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Робити добро!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Любити своїх близьких!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Допомагай іншим людям!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 лінись і не шукай виправдання своїм недолікам!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Знайди свою мету в житті!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Пізнай світ і себе!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Внось у своє життя новизну!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uk-U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5963" y="923925"/>
            <a:ext cx="3090862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Ткаченко\Desktop\фото телефон\Новая папка\Фото08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3528" y="1206771"/>
            <a:ext cx="3648405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053" name="Picture 5" descr="C:\Users\Ткаченко\Desktop\фото телефон\Новая папка\Фото079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2231791" y="2445291"/>
            <a:ext cx="3564345" cy="29955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052" name="Picture 4" descr="C:\Users\Ткаченко\Desktop\фото телефон\Новая папка\Фото083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107504" y="4581128"/>
            <a:ext cx="3149973" cy="20896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гнутая влево стрелка 7"/>
          <p:cNvSpPr/>
          <p:nvPr/>
        </p:nvSpPr>
        <p:spPr>
          <a:xfrm>
            <a:off x="539750" y="1411288"/>
            <a:ext cx="3311525" cy="3889375"/>
          </a:xfrm>
          <a:prstGeom prst="curvedRightArrow">
            <a:avLst>
              <a:gd name="adj1" fmla="val 5106"/>
              <a:gd name="adj2" fmla="val 10117"/>
              <a:gd name="adj3" fmla="val 15211"/>
            </a:avLst>
          </a:prstGeom>
          <a:ln w="31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black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5364163" y="1268413"/>
            <a:ext cx="3168650" cy="4105275"/>
          </a:xfrm>
          <a:prstGeom prst="curvedLeftArrow">
            <a:avLst>
              <a:gd name="adj1" fmla="val 6695"/>
              <a:gd name="adj2" fmla="val 13104"/>
              <a:gd name="adj3" fmla="val 18750"/>
            </a:avLst>
          </a:prstGeom>
          <a:ln w="31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black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7604" y="22385"/>
            <a:ext cx="7056784" cy="78641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sz="2800" dirty="0" smtClean="0">
                <a:ln/>
                <a:solidFill>
                  <a:schemeClr val="accent3"/>
                </a:solidFill>
              </a:rPr>
              <a:t>Система організації роботи учнівського самоврядування в Білоколодязькому НВК</a:t>
            </a:r>
            <a:endParaRPr lang="uk-UA" sz="2800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467544" y="2132856"/>
          <a:ext cx="842493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07950" y="841375"/>
            <a:ext cx="2808288" cy="105886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</a:rPr>
              <a:t>Педагогічна рада.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</a:rPr>
              <a:t>Адміністрація школи (директор, ЗНВР, ЗВР).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</a:rPr>
              <a:t>Педагог-організатор.</a:t>
            </a:r>
            <a:endParaRPr lang="uk-UA" sz="1600" b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56176" y="875331"/>
            <a:ext cx="2808312" cy="1058416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</a:rPr>
              <a:t>Батьківський комітет.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</a:rPr>
              <a:t>Класний керівник.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</a:rPr>
              <a:t>Соціально-психологічна служба.</a:t>
            </a:r>
            <a:endParaRPr lang="uk-UA" sz="1600" b="1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75856" y="764704"/>
            <a:ext cx="2520280" cy="1800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200" b="1" dirty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>
                <a:solidFill>
                  <a:srgbClr val="C00000"/>
                </a:solidFill>
              </a:rPr>
              <a:t>Принципи: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100" dirty="0">
                <a:solidFill>
                  <a:prstClr val="black"/>
                </a:solidFill>
              </a:rPr>
              <a:t>- цілісності та системності;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100" dirty="0">
                <a:solidFill>
                  <a:prstClr val="black"/>
                </a:solidFill>
              </a:rPr>
              <a:t>- </a:t>
            </a:r>
            <a:r>
              <a:rPr lang="uk-UA" sz="1100" dirty="0" err="1">
                <a:solidFill>
                  <a:prstClr val="black"/>
                </a:solidFill>
              </a:rPr>
              <a:t>природовідповідності</a:t>
            </a:r>
            <a:r>
              <a:rPr lang="uk-UA" sz="1100" dirty="0">
                <a:solidFill>
                  <a:prstClr val="black"/>
                </a:solidFill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100" dirty="0">
                <a:solidFill>
                  <a:prstClr val="black"/>
                </a:solidFill>
              </a:rPr>
              <a:t>- опори у вихованні на дитячий колектив;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100" dirty="0">
                <a:solidFill>
                  <a:prstClr val="black"/>
                </a:solidFill>
              </a:rPr>
              <a:t>- зв’язку виховання з життям;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100" dirty="0">
                <a:solidFill>
                  <a:prstClr val="black"/>
                </a:solidFill>
              </a:rPr>
              <a:t>- єдності поваги і довіри до особистості та вимогливості до неї;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100" dirty="0">
                <a:solidFill>
                  <a:prstClr val="black"/>
                </a:solidFill>
              </a:rPr>
              <a:t>- єдності прав, свободи вибору та відповідальності особистості та ін.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uk-UA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Выгнутая вправо стрелка 11"/>
          <p:cNvSpPr/>
          <p:nvPr/>
        </p:nvSpPr>
        <p:spPr>
          <a:xfrm>
            <a:off x="6780213" y="1628775"/>
            <a:ext cx="1895475" cy="4122738"/>
          </a:xfrm>
          <a:prstGeom prst="curvedLeftArrow">
            <a:avLst>
              <a:gd name="adj1" fmla="val 17235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black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123825" y="1727200"/>
            <a:ext cx="2097088" cy="4095750"/>
          </a:xfrm>
          <a:prstGeom prst="curvedRightArrow">
            <a:avLst>
              <a:gd name="adj1" fmla="val 9041"/>
              <a:gd name="adj2" fmla="val 20141"/>
              <a:gd name="adj3" fmla="val 215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581" y="116632"/>
            <a:ext cx="8279571" cy="1584176"/>
          </a:xfrm>
        </p:spPr>
        <p:txBody>
          <a:bodyPr/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err="1">
                <a:solidFill>
                  <a:srgbClr val="FF0000"/>
                </a:solidFill>
              </a:rPr>
              <a:t>Використання</a:t>
            </a:r>
            <a:r>
              <a:rPr lang="ru-RU" sz="2400" dirty="0">
                <a:solidFill>
                  <a:srgbClr val="FF0000"/>
                </a:solidFill>
              </a:rPr>
              <a:t> методу </a:t>
            </a:r>
            <a:r>
              <a:rPr lang="ru-RU" sz="2400" dirty="0" err="1">
                <a:solidFill>
                  <a:srgbClr val="FF0000"/>
                </a:solidFill>
              </a:rPr>
              <a:t>проектів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 у </a:t>
            </a:r>
            <a:r>
              <a:rPr lang="ru-RU" sz="2400" dirty="0" err="1">
                <a:solidFill>
                  <a:srgbClr val="FF0000"/>
                </a:solidFill>
              </a:rPr>
              <a:t>практиці</a:t>
            </a:r>
            <a:r>
              <a:rPr lang="ru-RU" sz="2400" dirty="0">
                <a:solidFill>
                  <a:srgbClr val="FF0000"/>
                </a:solidFill>
              </a:rPr>
              <a:t>  </a:t>
            </a:r>
            <a:r>
              <a:rPr lang="ru-RU" sz="2400" dirty="0" err="1">
                <a:solidFill>
                  <a:srgbClr val="FF0000"/>
                </a:solidFill>
              </a:rPr>
              <a:t>виховної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діяльності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 Білоколодязького НВК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uk-UA" sz="2400" dirty="0" smtClean="0">
                <a:solidFill>
                  <a:srgbClr val="FF0000"/>
                </a:solidFill>
              </a:rPr>
              <a:t/>
            </a:r>
            <a:br>
              <a:rPr lang="uk-UA" sz="2400" dirty="0" smtClean="0">
                <a:solidFill>
                  <a:srgbClr val="FF0000"/>
                </a:solidFill>
              </a:rPr>
            </a:br>
            <a:r>
              <a:rPr lang="uk-UA" sz="2400" dirty="0">
                <a:solidFill>
                  <a:srgbClr val="FF0000"/>
                </a:solidFill>
              </a:rPr>
              <a:t/>
            </a:r>
            <a:br>
              <a:rPr lang="uk-UA" sz="2400" dirty="0">
                <a:solidFill>
                  <a:srgbClr val="FF0000"/>
                </a:solidFill>
              </a:rPr>
            </a:br>
            <a:r>
              <a:rPr lang="uk-UA" sz="2400" dirty="0" smtClean="0">
                <a:solidFill>
                  <a:srgbClr val="FF0000"/>
                </a:solidFill>
              </a:rPr>
              <a:t/>
            </a:r>
            <a:br>
              <a:rPr lang="uk-UA" sz="2400" dirty="0" smtClean="0">
                <a:solidFill>
                  <a:srgbClr val="FF0000"/>
                </a:solidFill>
              </a:rPr>
            </a:br>
            <a:r>
              <a:rPr lang="uk-UA" sz="2400" dirty="0">
                <a:solidFill>
                  <a:srgbClr val="FF0000"/>
                </a:solidFill>
              </a:rPr>
              <a:t/>
            </a:r>
            <a:br>
              <a:rPr lang="uk-UA" sz="2400" dirty="0">
                <a:solidFill>
                  <a:srgbClr val="FF0000"/>
                </a:solidFill>
              </a:rPr>
            </a:br>
            <a:r>
              <a:rPr lang="uk-UA" sz="2400" dirty="0" smtClean="0">
                <a:solidFill>
                  <a:srgbClr val="FF0000"/>
                </a:solidFill>
              </a:rPr>
              <a:t/>
            </a:r>
            <a:br>
              <a:rPr lang="uk-UA" sz="2400" dirty="0" smtClean="0">
                <a:solidFill>
                  <a:srgbClr val="FF0000"/>
                </a:solidFill>
              </a:rPr>
            </a:br>
            <a:endParaRPr lang="uk-UA" sz="2400" dirty="0"/>
          </a:p>
        </p:txBody>
      </p:sp>
      <p:sp>
        <p:nvSpPr>
          <p:cNvPr id="3" name="Блок-схема: процесс 2"/>
          <p:cNvSpPr/>
          <p:nvPr/>
        </p:nvSpPr>
        <p:spPr>
          <a:xfrm>
            <a:off x="2268538" y="2366963"/>
            <a:ext cx="4511675" cy="338455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uk-UA" dirty="0">
              <a:solidFill>
                <a:prstClr val="white"/>
              </a:solidFill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uk-UA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0000"/>
                </a:solidFill>
              </a:rPr>
              <a:t>ПРОЕКТИ: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b="1" dirty="0">
                <a:solidFill>
                  <a:prstClr val="white"/>
                </a:solidFill>
              </a:rPr>
              <a:t>«Школа лідерів»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b="1" dirty="0">
                <a:solidFill>
                  <a:prstClr val="white"/>
                </a:solidFill>
              </a:rPr>
              <a:t>«Збережемо пам’ять про подвиг»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b="1" dirty="0">
                <a:solidFill>
                  <a:prstClr val="white"/>
                </a:solidFill>
              </a:rPr>
              <a:t>«Ставлення особистості до людей»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b="1" dirty="0">
                <a:solidFill>
                  <a:prstClr val="white"/>
                </a:solidFill>
              </a:rPr>
              <a:t>«Збережемо первоцвіт» 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b="1" dirty="0">
                <a:solidFill>
                  <a:prstClr val="white"/>
                </a:solidFill>
              </a:rPr>
              <a:t>«16 днів проти насильства»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b="1" dirty="0">
                <a:solidFill>
                  <a:prstClr val="white"/>
                </a:solidFill>
              </a:rPr>
              <a:t>«Калейдоскоп цікавих справ»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b="1" dirty="0">
                <a:solidFill>
                  <a:prstClr val="white"/>
                </a:solidFill>
              </a:rPr>
              <a:t>«Наш колектив»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b="1" dirty="0">
                <a:solidFill>
                  <a:prstClr val="white"/>
                </a:solidFill>
              </a:rPr>
              <a:t>«Я - вожатий» ДЗВ «Віночок»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b="1" dirty="0">
                <a:solidFill>
                  <a:prstClr val="white"/>
                </a:solidFill>
              </a:rPr>
              <a:t>«Я вибираю здоровий спосіб життя» та ін.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uk-UA" dirty="0">
              <a:solidFill>
                <a:prstClr val="white"/>
              </a:solidFill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uk-UA" dirty="0">
              <a:solidFill>
                <a:prstClr val="white"/>
              </a:solidFill>
            </a:endParaRPr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2987675" y="1243013"/>
            <a:ext cx="2879725" cy="484187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</a:rPr>
              <a:t>Суб'єкти діяльності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979613" y="1557338"/>
            <a:ext cx="1008062" cy="64770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prstClr val="white"/>
                </a:solidFill>
              </a:rPr>
              <a:t>учні</a:t>
            </a:r>
            <a:endParaRPr lang="uk-UA" b="1" dirty="0">
              <a:solidFill>
                <a:prstClr val="white"/>
              </a:solidFill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3970338" y="1660525"/>
            <a:ext cx="1033462" cy="706438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prstClr val="white"/>
                </a:solidFill>
              </a:rPr>
              <a:t>батьки</a:t>
            </a:r>
            <a:endParaRPr lang="uk-UA" b="1" dirty="0">
              <a:solidFill>
                <a:prstClr val="white"/>
              </a:solidFill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5845175" y="1557338"/>
            <a:ext cx="1076325" cy="64770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prstClr val="white"/>
                </a:solidFill>
              </a:rPr>
              <a:t>вчителі</a:t>
            </a:r>
            <a:endParaRPr lang="uk-UA" b="1" dirty="0">
              <a:solidFill>
                <a:prstClr val="white"/>
              </a:solidFill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7596336" y="2366829"/>
            <a:ext cx="914400" cy="3384376"/>
          </a:xfrm>
          <a:prstGeom prst="flowChartProcess">
            <a:avLst/>
          </a:prstGeom>
          <a:solidFill>
            <a:srgbClr val="B422A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prstClr val="white"/>
                </a:solidFill>
              </a:rPr>
              <a:t>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prstClr val="white"/>
                </a:solidFill>
              </a:rPr>
              <a:t>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prstClr val="white"/>
                </a:solidFill>
              </a:rPr>
              <a:t>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prstClr val="white"/>
                </a:solidFill>
              </a:rPr>
              <a:t>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prstClr val="white"/>
                </a:solidFill>
              </a:rPr>
              <a:t>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prstClr val="white"/>
                </a:solidFill>
              </a:rPr>
              <a:t>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prstClr val="white"/>
                </a:solidFill>
              </a:rPr>
              <a:t>А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179512" y="2215957"/>
          <a:ext cx="2016224" cy="3157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251520" y="5877272"/>
          <a:ext cx="8259216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Двойная стрелка влево/вправо 12"/>
          <p:cNvSpPr/>
          <p:nvPr/>
        </p:nvSpPr>
        <p:spPr>
          <a:xfrm>
            <a:off x="2987675" y="1727200"/>
            <a:ext cx="1000125" cy="2873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pic>
        <p:nvPicPr>
          <p:cNvPr id="71695" name="Picture 5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003800" y="1703388"/>
            <a:ext cx="8636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827088" y="763588"/>
          <a:ext cx="7632700" cy="5454650"/>
        </p:xfrm>
        <a:graphic>
          <a:graphicData uri="http://schemas.openxmlformats.org/drawingml/2006/table">
            <a:tbl>
              <a:tblPr/>
              <a:tblGrid>
                <a:gridCol w="720725"/>
                <a:gridCol w="2506662"/>
                <a:gridCol w="1695450"/>
                <a:gridCol w="957263"/>
                <a:gridCol w="1752600"/>
              </a:tblGrid>
              <a:tr h="1035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Клас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Класний керівник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Відношення якості участі  %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Місце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 Відношення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кількості учнів у виховних шкільних проектах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Пивоварова О.В.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79%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І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Жовтяк І.В.</a:t>
                      </a: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52%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І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92%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Пірштук Л.В.</a:t>
                      </a: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59%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ІІІ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94%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Галат Л.Г.</a:t>
                      </a: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63%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ІІ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98%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Участь учнів початкової школи -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96%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Бабенко Л.Я.</a:t>
                      </a: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50%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ІІ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96%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Філімонова Н.А.</a:t>
                      </a: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63%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І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Участь учнів 5-6 класів -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98%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Синельник Н.М.</a:t>
                      </a: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66%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ІІ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86%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Скляр І.О.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70%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І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93%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Участь учнів 7-8 класів -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90%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9-А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Нейваненко В.Г.</a:t>
                      </a: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68%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ІІ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97%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9-Б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Скринікова В.П.</a:t>
                      </a: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59%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І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88%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Король Н.В.</a:t>
                      </a: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67%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ІІІ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95%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Старостенко Л.П.</a:t>
                      </a: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70%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І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Участь учнів 9-11 класів -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95%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1952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Участь учнів школи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64 %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5973" marR="35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72819" name="Rectangle 1"/>
          <p:cNvSpPr>
            <a:spLocks noChangeArrowheads="1"/>
          </p:cNvSpPr>
          <p:nvPr/>
        </p:nvSpPr>
        <p:spPr bwMode="auto">
          <a:xfrm>
            <a:off x="611188" y="115888"/>
            <a:ext cx="74898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buFontTx/>
              <a:buChar char="•"/>
            </a:pPr>
            <a:r>
              <a:rPr lang="uk-UA" sz="16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Класні керівники, батьки,  класні колективи (учні класів)  визначили свою участь у шкільних проектах: </a:t>
            </a:r>
            <a:endParaRPr lang="uk-UA" sz="1600" b="1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eaLnBrk="0" hangingPunct="0"/>
            <a:endParaRPr lang="uk-UA"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59322" y="326976"/>
            <a:ext cx="4068662" cy="2520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16824" y="3133924"/>
            <a:ext cx="4362682" cy="34750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3731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8100" y="2852738"/>
            <a:ext cx="4754563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85725"/>
            <a:ext cx="433705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uk-UA" sz="24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uk-UA" sz="24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uk-UA" smtClean="0"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7" name="Диаграмма 3"/>
          <p:cNvGraphicFramePr>
            <a:graphicFrameLocks/>
          </p:cNvGraphicFramePr>
          <p:nvPr/>
        </p:nvGraphicFramePr>
        <p:xfrm>
          <a:off x="17462" y="34925"/>
          <a:ext cx="6200776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724128" y="1412776"/>
            <a:ext cx="3168352" cy="52629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/>
              <a:t>Аналіз</a:t>
            </a:r>
            <a:r>
              <a:rPr lang="ru-RU" sz="1400" dirty="0"/>
              <a:t> </a:t>
            </a:r>
            <a:r>
              <a:rPr lang="ru-RU" sz="1400" dirty="0" err="1"/>
              <a:t>анкетних</a:t>
            </a:r>
            <a:r>
              <a:rPr lang="ru-RU" sz="1400" dirty="0"/>
              <a:t> </a:t>
            </a:r>
            <a:r>
              <a:rPr lang="ru-RU" sz="1400" dirty="0" err="1"/>
              <a:t>даних</a:t>
            </a:r>
            <a:r>
              <a:rPr lang="ru-RU" sz="1400" dirty="0"/>
              <a:t> </a:t>
            </a:r>
            <a:r>
              <a:rPr lang="ru-RU" sz="1400" dirty="0" err="1"/>
              <a:t>респондентів</a:t>
            </a:r>
            <a:r>
              <a:rPr lang="ru-RU" sz="1400" dirty="0"/>
              <a:t> - </a:t>
            </a:r>
            <a:r>
              <a:rPr lang="ru-RU" sz="1400" dirty="0" err="1"/>
              <a:t>учнів</a:t>
            </a:r>
            <a:r>
              <a:rPr lang="ru-RU" sz="1400" dirty="0"/>
              <a:t> </a:t>
            </a:r>
            <a:r>
              <a:rPr lang="ru-RU" sz="1400" dirty="0"/>
              <a:t>7-11 </a:t>
            </a:r>
            <a:r>
              <a:rPr lang="ru-RU" sz="1400" dirty="0" err="1"/>
              <a:t>класів</a:t>
            </a:r>
            <a:r>
              <a:rPr lang="ru-RU" sz="1400" dirty="0"/>
              <a:t> </a:t>
            </a:r>
            <a:r>
              <a:rPr lang="ru-RU" sz="1400" dirty="0"/>
              <a:t>(117 </a:t>
            </a:r>
            <a:r>
              <a:rPr lang="ru-RU" sz="1400" dirty="0" err="1"/>
              <a:t>учнів</a:t>
            </a:r>
            <a:r>
              <a:rPr lang="ru-RU" sz="1400" dirty="0"/>
              <a:t>) </a:t>
            </a:r>
            <a:r>
              <a:rPr lang="ru-RU" sz="1400" dirty="0" err="1"/>
              <a:t>виявив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куріння</a:t>
            </a:r>
            <a:r>
              <a:rPr lang="ru-RU" sz="1400" dirty="0"/>
              <a:t> </a:t>
            </a:r>
            <a:r>
              <a:rPr lang="ru-RU" sz="1400" dirty="0" err="1"/>
              <a:t>небезпечне</a:t>
            </a:r>
            <a:r>
              <a:rPr lang="ru-RU" sz="1400" dirty="0"/>
              <a:t> для </a:t>
            </a:r>
            <a:r>
              <a:rPr lang="ru-RU" sz="1400" dirty="0" err="1"/>
              <a:t>їхнього</a:t>
            </a:r>
            <a:r>
              <a:rPr lang="ru-RU" sz="1400" dirty="0"/>
              <a:t> </a:t>
            </a:r>
            <a:r>
              <a:rPr lang="ru-RU" sz="1400" dirty="0" err="1"/>
              <a:t>здоров’я</a:t>
            </a:r>
            <a:r>
              <a:rPr lang="ru-RU" sz="1400" dirty="0"/>
              <a:t> – 91%.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/>
              <a:t>Рухова</a:t>
            </a:r>
            <a:r>
              <a:rPr lang="ru-RU" sz="1600" b="1" dirty="0"/>
              <a:t> </a:t>
            </a:r>
            <a:r>
              <a:rPr lang="ru-RU" sz="1600" b="1" dirty="0" err="1"/>
              <a:t>активність</a:t>
            </a:r>
            <a:r>
              <a:rPr lang="ru-RU" sz="1600" b="1" dirty="0"/>
              <a:t> </a:t>
            </a:r>
            <a:r>
              <a:rPr lang="ru-RU" sz="1600" b="1" dirty="0" err="1"/>
              <a:t>учнів</a:t>
            </a:r>
            <a:endParaRPr lang="ru-RU" sz="16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/>
              <a:t> Дані анкетного опитування вказують на те, що учні крім занять фізичною культурою у школі, в секціях займаються самостійно фізкультурою - 50,7 % хлопчиків та 27,7% дівчат; вранішню гімнастику виконують 75 % опитаних; взагалі не займаються фізичною культурою 8,2 % опитаних. 96% респондентів вважають, що зниження рухової активності негативно впливає на діяльність всіх систем організму людини: погіршується тренованість серцево-судинної системи та адекватність кровопостачання органів, порушується постава. Наднизькою можна вважати кількість учнів, які проводять процедури, що загартовують - лише 26%. </a:t>
            </a:r>
          </a:p>
        </p:txBody>
      </p:sp>
      <p:graphicFrame>
        <p:nvGraphicFramePr>
          <p:cNvPr id="8" name="Диаграмма 5"/>
          <p:cNvGraphicFramePr>
            <a:graphicFrameLocks/>
          </p:cNvGraphicFramePr>
          <p:nvPr/>
        </p:nvGraphicFramePr>
        <p:xfrm>
          <a:off x="684213" y="4365625"/>
          <a:ext cx="4471987" cy="234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flipH="1">
            <a:off x="6873126" y="54109"/>
            <a:ext cx="1277466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ъект 2"/>
          <p:cNvSpPr>
            <a:spLocks noGrp="1"/>
          </p:cNvSpPr>
          <p:nvPr>
            <p:ph sz="quarter" idx="13"/>
          </p:nvPr>
        </p:nvSpPr>
        <p:spPr>
          <a:xfrm>
            <a:off x="179388" y="115888"/>
            <a:ext cx="8856662" cy="720725"/>
          </a:xfrm>
        </p:spPr>
        <p:txBody>
          <a:bodyPr/>
          <a:lstStyle/>
          <a:p>
            <a:pPr algn="ctr"/>
            <a:r>
              <a:rPr lang="ru-RU" sz="1400" b="1" smtClean="0"/>
              <a:t>Педагогічний колектив Білоколодязького НВК як Школи, дружньої до дитини -  працює над виховною проблемою: </a:t>
            </a:r>
            <a:r>
              <a:rPr lang="ru-RU" sz="1400" b="1" smtClean="0">
                <a:solidFill>
                  <a:srgbClr val="C00000"/>
                </a:solidFill>
              </a:rPr>
              <a:t>«</a:t>
            </a:r>
            <a:r>
              <a:rPr lang="uk-UA" sz="1400" b="1" smtClean="0">
                <a:solidFill>
                  <a:srgbClr val="C00000"/>
                </a:solidFill>
              </a:rPr>
              <a:t>Співробітництво педагогів і батьків щодо формування у дітей </a:t>
            </a:r>
            <a:r>
              <a:rPr lang="ru-RU" sz="1400" b="1" smtClean="0">
                <a:solidFill>
                  <a:srgbClr val="C00000"/>
                </a:solidFill>
              </a:rPr>
              <a:t>потреби у морально здоровому </a:t>
            </a:r>
            <a:r>
              <a:rPr lang="uk-UA" sz="1400" b="1" smtClean="0">
                <a:solidFill>
                  <a:srgbClr val="C00000"/>
                </a:solidFill>
              </a:rPr>
              <a:t>способі  життя</a:t>
            </a:r>
            <a:r>
              <a:rPr lang="ru-RU" sz="1400" b="1" smtClean="0">
                <a:solidFill>
                  <a:srgbClr val="C00000"/>
                </a:solidFill>
              </a:rPr>
              <a:t>»</a:t>
            </a:r>
          </a:p>
          <a:p>
            <a:endParaRPr lang="uk-UA" sz="1400" b="1" smtClean="0">
              <a:solidFill>
                <a:srgbClr val="C00000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6896" y="1196752"/>
          <a:ext cx="3845024" cy="3118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779838" y="744538"/>
            <a:ext cx="5364162" cy="5708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u="sng" dirty="0">
                <a:solidFill>
                  <a:srgbClr val="0070C0"/>
                </a:solidFill>
                <a:latin typeface="+mn-lt"/>
              </a:rPr>
              <a:t>Досягненню </a:t>
            </a:r>
            <a:r>
              <a:rPr lang="uk-UA" sz="1400" b="1" u="sng" dirty="0">
                <a:solidFill>
                  <a:srgbClr val="0070C0"/>
                </a:solidFill>
                <a:latin typeface="+mn-lt"/>
              </a:rPr>
              <a:t>мети сприятиме вирішення таких завдань: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1300" dirty="0">
                <a:latin typeface="+mn-lt"/>
              </a:rPr>
              <a:t>забезпечення </a:t>
            </a:r>
            <a:r>
              <a:rPr lang="uk-UA" sz="1300" dirty="0">
                <a:latin typeface="+mn-lt"/>
              </a:rPr>
              <a:t>якості освіти відповідно до європейських і світових стандартів, завдяки чому учні зможуть досягти благополуччя, розвинути свій потенціал і реалізувати власні здібності у повному обсязі;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1300" dirty="0">
                <a:latin typeface="+mn-lt"/>
              </a:rPr>
              <a:t>створення </a:t>
            </a:r>
            <a:r>
              <a:rPr lang="uk-UA" sz="1300" dirty="0">
                <a:latin typeface="+mn-lt"/>
              </a:rPr>
              <a:t>атмосфери, за якої учні можуть вільно висловлювати свої думки і погляди, виявляти розуміння необхідності дотримання соціальних норм і правил шкільного співжиття;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1300" dirty="0">
                <a:latin typeface="+mn-lt"/>
              </a:rPr>
              <a:t>прогнозування </a:t>
            </a:r>
            <a:r>
              <a:rPr lang="uk-UA" sz="1300" dirty="0">
                <a:latin typeface="+mn-lt"/>
              </a:rPr>
              <a:t>і запобігання можливим ризикам і небезпекам для життя і здоров’я учнів та вчителів, які можуть виникнути у приміщенні школи, на її території, у межах місцевої громади;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1300" dirty="0">
                <a:latin typeface="+mn-lt"/>
              </a:rPr>
              <a:t>залучення </a:t>
            </a:r>
            <a:r>
              <a:rPr lang="uk-UA" sz="1300" dirty="0">
                <a:latin typeface="+mn-lt"/>
              </a:rPr>
              <a:t>учнів і батьків до процесів реформування діяльності навчального закладу на основі моделі Школи, дружньої до дитини, узгодження співпраці суб’єктів педагогічної взаємодії;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1300" dirty="0">
                <a:latin typeface="+mn-lt"/>
              </a:rPr>
              <a:t>удосконалення </a:t>
            </a:r>
            <a:r>
              <a:rPr lang="uk-UA" sz="1300" dirty="0">
                <a:latin typeface="+mn-lt"/>
              </a:rPr>
              <a:t>змісту, форм і методів підвищення кваліфікації вчителів щодо опанування і впровадження ними методики організації навчання і виховання учнів на засадах розвитку життєвих умінь;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1300" dirty="0">
                <a:latin typeface="+mn-lt"/>
              </a:rPr>
              <a:t>використання </a:t>
            </a:r>
            <a:r>
              <a:rPr lang="uk-UA" sz="1300" dirty="0">
                <a:latin typeface="+mn-lt"/>
              </a:rPr>
              <a:t>потенціалу самоорганізації школи, розвиток форм і механізмів державно-громадського управління діяльністю навчального закладу;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1300" dirty="0">
                <a:latin typeface="+mn-lt"/>
              </a:rPr>
              <a:t>удосконалення </a:t>
            </a:r>
            <a:r>
              <a:rPr lang="uk-UA" sz="1300" dirty="0">
                <a:latin typeface="+mn-lt"/>
              </a:rPr>
              <a:t>наявних і розроблення нових ефективних моделей соціального партнерства навчального закладу з іншими соціальними інституціями, дотичними до вирішення проблем навчання і виховання учнів;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1300" dirty="0">
                <a:latin typeface="+mn-lt"/>
              </a:rPr>
              <a:t>посилення </a:t>
            </a:r>
            <a:r>
              <a:rPr lang="uk-UA" sz="1300" dirty="0">
                <a:latin typeface="+mn-lt"/>
              </a:rPr>
              <a:t>ролі навчального закладу в активізації діяльності місцевої громади з метою забезпечення цілісного благополуччя учнів школи;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1300" dirty="0">
                <a:latin typeface="+mn-lt"/>
              </a:rPr>
              <a:t>налагодження </a:t>
            </a:r>
            <a:r>
              <a:rPr lang="uk-UA" sz="1300" dirty="0">
                <a:latin typeface="+mn-lt"/>
              </a:rPr>
              <a:t>інформаційного супроводу і створення системи моніторингу діяльності Школи, дружньої до дитини.</a:t>
            </a:r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3850" y="4221163"/>
            <a:ext cx="331152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42900" y="592138"/>
            <a:ext cx="3902075" cy="2822575"/>
          </a:xfrm>
        </p:spPr>
      </p:pic>
      <p:pic>
        <p:nvPicPr>
          <p:cNvPr id="7577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363" y="260350"/>
            <a:ext cx="3932237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3538" y="3573463"/>
            <a:ext cx="43402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363" y="3430588"/>
            <a:ext cx="3938587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5152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0" y="0"/>
            <a:ext cx="2771775" cy="1700213"/>
          </a:xfrm>
          <a:prstGeom prst="rightArrow">
            <a:avLst>
              <a:gd name="adj1" fmla="val 64411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</a:rPr>
              <a:t>Система </a:t>
            </a:r>
            <a:r>
              <a:rPr lang="ru-RU" sz="1400" b="1" dirty="0" err="1">
                <a:solidFill>
                  <a:srgbClr val="C00000"/>
                </a:solidFill>
              </a:rPr>
              <a:t>організації</a:t>
            </a:r>
            <a:r>
              <a:rPr lang="ru-RU" sz="1400" b="1" dirty="0">
                <a:solidFill>
                  <a:srgbClr val="C00000"/>
                </a:solidFill>
              </a:rPr>
              <a:t> та </a:t>
            </a:r>
            <a:r>
              <a:rPr lang="ru-RU" sz="1400" b="1" dirty="0" err="1">
                <a:solidFill>
                  <a:srgbClr val="C00000"/>
                </a:solidFill>
              </a:rPr>
              <a:t>проведення</a:t>
            </a: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400" b="1" dirty="0" err="1">
                <a:solidFill>
                  <a:srgbClr val="C00000"/>
                </a:solidFill>
              </a:rPr>
              <a:t>позакласної</a:t>
            </a: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400" b="1" dirty="0" err="1">
                <a:solidFill>
                  <a:srgbClr val="C00000"/>
                </a:solidFill>
              </a:rPr>
              <a:t>роботи</a:t>
            </a:r>
            <a:r>
              <a:rPr lang="ru-RU" sz="1400" b="1" dirty="0">
                <a:solidFill>
                  <a:srgbClr val="C00000"/>
                </a:solidFill>
              </a:rPr>
              <a:t> у Білоколодязькому НВК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200" dirty="0">
              <a:solidFill>
                <a:srgbClr val="C0000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763688" y="1052736"/>
          <a:ext cx="640178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338328"/>
            <a:ext cx="4392488" cy="1362480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dirty="0" err="1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Ученість</a:t>
            </a:r>
            <a:r>
              <a:rPr lang="ru-RU" sz="2000" dirty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— </a:t>
            </a:r>
            <a:r>
              <a:rPr lang="ru-RU" sz="2000" dirty="0" err="1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солодкий</a:t>
            </a:r>
            <a:r>
              <a:rPr lang="ru-RU" sz="2000" dirty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плід</a:t>
            </a:r>
            <a:r>
              <a:rPr lang="ru-RU" sz="20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20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20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dirty="0" err="1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гіркого</a:t>
            </a:r>
            <a:r>
              <a:rPr lang="ru-RU" sz="2000" dirty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dirty="0" err="1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коріння</a:t>
            </a:r>
            <a:r>
              <a:rPr lang="ru-RU" sz="2000" dirty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</a:t>
            </a:r>
            <a:br>
              <a:rPr lang="ru-RU" sz="2000" dirty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2000" dirty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</a:t>
            </a:r>
            <a:r>
              <a:rPr lang="ru-RU" sz="20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                       Сократ </a:t>
            </a:r>
            <a:endParaRPr lang="uk-UA" sz="2400" dirty="0">
              <a:ln>
                <a:prstDash val="solid"/>
              </a:ln>
              <a:solidFill>
                <a:schemeClr val="tx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8850" name="Объект 2"/>
          <p:cNvSpPr>
            <a:spLocks noGrp="1"/>
          </p:cNvSpPr>
          <p:nvPr>
            <p:ph sz="quarter" idx="13"/>
          </p:nvPr>
        </p:nvSpPr>
        <p:spPr>
          <a:xfrm>
            <a:off x="285750" y="214313"/>
            <a:ext cx="3168650" cy="533400"/>
          </a:xfrm>
        </p:spPr>
        <p:txBody>
          <a:bodyPr/>
          <a:lstStyle/>
          <a:p>
            <a:r>
              <a:rPr lang="uk-UA" b="1" smtClean="0"/>
              <a:t>Робота в МАН:</a:t>
            </a:r>
          </a:p>
          <a:p>
            <a:endParaRPr lang="uk-UA" smtClean="0"/>
          </a:p>
        </p:txBody>
      </p:sp>
      <p:sp>
        <p:nvSpPr>
          <p:cNvPr id="78851" name="Объект 3"/>
          <p:cNvSpPr>
            <a:spLocks noGrp="1"/>
          </p:cNvSpPr>
          <p:nvPr>
            <p:ph sz="quarter" idx="14"/>
          </p:nvPr>
        </p:nvSpPr>
        <p:spPr>
          <a:xfrm>
            <a:off x="4572000" y="1689100"/>
            <a:ext cx="4500563" cy="3800475"/>
          </a:xfrm>
        </p:spPr>
        <p:txBody>
          <a:bodyPr/>
          <a:lstStyle/>
          <a:p>
            <a:pPr algn="ctr"/>
            <a:r>
              <a:rPr lang="uk-UA" b="1" smtClean="0"/>
              <a:t>Факультативи:</a:t>
            </a:r>
          </a:p>
          <a:p>
            <a:pPr algn="ctr">
              <a:buFont typeface="Wingdings" pitchFamily="2" charset="2"/>
              <a:buChar char="Ø"/>
            </a:pPr>
            <a:r>
              <a:rPr lang="uk-UA" b="1" smtClean="0">
                <a:solidFill>
                  <a:srgbClr val="FF0000"/>
                </a:solidFill>
              </a:rPr>
              <a:t>  3-4 класи  </a:t>
            </a:r>
            <a:r>
              <a:rPr lang="uk-UA" b="1" smtClean="0"/>
              <a:t>“Елементи геометрії”;</a:t>
            </a:r>
          </a:p>
          <a:p>
            <a:pPr algn="ctr">
              <a:buFont typeface="Wingdings" pitchFamily="2" charset="2"/>
              <a:buChar char="Ø"/>
            </a:pPr>
            <a:r>
              <a:rPr lang="uk-UA" b="1" smtClean="0">
                <a:solidFill>
                  <a:srgbClr val="FF0000"/>
                </a:solidFill>
              </a:rPr>
              <a:t>  5-7 класи </a:t>
            </a:r>
            <a:r>
              <a:rPr lang="uk-UA" b="1" smtClean="0"/>
              <a:t>“Православна культура Слобожанщини”;</a:t>
            </a:r>
          </a:p>
          <a:p>
            <a:pPr algn="ctr">
              <a:buFont typeface="Wingdings" pitchFamily="2" charset="2"/>
              <a:buChar char="Ø"/>
            </a:pPr>
            <a:r>
              <a:rPr lang="uk-UA" b="1" smtClean="0">
                <a:solidFill>
                  <a:srgbClr val="FF0000"/>
                </a:solidFill>
              </a:rPr>
              <a:t>  10-11 класи </a:t>
            </a:r>
            <a:r>
              <a:rPr lang="uk-UA" b="1" smtClean="0"/>
              <a:t>“Захисти себе від ВІЛ”;</a:t>
            </a:r>
          </a:p>
          <a:p>
            <a:pPr algn="ctr">
              <a:buFont typeface="Wingdings" pitchFamily="2" charset="2"/>
              <a:buChar char="Ø"/>
            </a:pPr>
            <a:r>
              <a:rPr lang="uk-UA" b="1" smtClean="0"/>
              <a:t>  </a:t>
            </a:r>
            <a:r>
              <a:rPr lang="uk-UA" b="1" smtClean="0">
                <a:solidFill>
                  <a:srgbClr val="FF0000"/>
                </a:solidFill>
              </a:rPr>
              <a:t>10 клас </a:t>
            </a:r>
            <a:r>
              <a:rPr lang="uk-UA" b="1" smtClean="0"/>
              <a:t>“Розв</a:t>
            </a:r>
            <a:r>
              <a:rPr lang="en-US" b="1" smtClean="0"/>
              <a:t>’</a:t>
            </a:r>
            <a:r>
              <a:rPr lang="uk-UA" b="1" smtClean="0"/>
              <a:t>язання задач з хімії” та ін.</a:t>
            </a:r>
          </a:p>
          <a:p>
            <a:pPr>
              <a:buFont typeface="Wingdings" pitchFamily="2" charset="2"/>
              <a:buChar char="Ø"/>
            </a:pPr>
            <a:endParaRPr lang="uk-UA" b="1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313" y="714375"/>
          <a:ext cx="4176712" cy="2882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155"/>
                <a:gridCol w="1392155"/>
                <a:gridCol w="1392155"/>
              </a:tblGrid>
              <a:tr h="835051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Роки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Районний етап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Обласний етап</a:t>
                      </a:r>
                      <a:endParaRPr lang="uk-UA" dirty="0"/>
                    </a:p>
                  </a:txBody>
                  <a:tcPr/>
                </a:tc>
              </a:tr>
              <a:tr h="6026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/>
                        <a:t>2011/2012 </a:t>
                      </a:r>
                      <a:r>
                        <a:rPr lang="uk-UA" b="1" dirty="0" err="1" smtClean="0"/>
                        <a:t>нр</a:t>
                      </a:r>
                      <a:r>
                        <a:rPr lang="uk-UA" b="1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 </a:t>
                      </a:r>
                      <a:r>
                        <a:rPr lang="uk-UA" b="1" dirty="0" err="1" smtClean="0"/>
                        <a:t>уч</a:t>
                      </a:r>
                      <a:r>
                        <a:rPr lang="uk-UA" b="1" dirty="0" smtClean="0"/>
                        <a:t>.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 </a:t>
                      </a:r>
                      <a:r>
                        <a:rPr lang="uk-UA" b="1" dirty="0" err="1" smtClean="0"/>
                        <a:t>уч</a:t>
                      </a:r>
                      <a:r>
                        <a:rPr lang="uk-UA" b="1" dirty="0" smtClean="0"/>
                        <a:t>.</a:t>
                      </a:r>
                      <a:endParaRPr lang="uk-UA" b="1" dirty="0"/>
                    </a:p>
                  </a:txBody>
                  <a:tcPr/>
                </a:tc>
              </a:tr>
              <a:tr h="602694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2012/2013 </a:t>
                      </a:r>
                      <a:r>
                        <a:rPr lang="uk-UA" b="1" dirty="0" err="1" smtClean="0"/>
                        <a:t>нр</a:t>
                      </a:r>
                      <a:r>
                        <a:rPr lang="uk-UA" b="1" dirty="0" smtClean="0"/>
                        <a:t>.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2 </a:t>
                      </a:r>
                      <a:r>
                        <a:rPr lang="uk-UA" b="1" dirty="0" err="1" smtClean="0"/>
                        <a:t>уч</a:t>
                      </a:r>
                      <a:r>
                        <a:rPr lang="uk-UA" b="1" dirty="0" smtClean="0"/>
                        <a:t>.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-</a:t>
                      </a:r>
                      <a:endParaRPr lang="uk-UA" b="1" dirty="0"/>
                    </a:p>
                  </a:txBody>
                  <a:tcPr/>
                </a:tc>
              </a:tr>
              <a:tr h="767874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2013/2014 </a:t>
                      </a:r>
                      <a:r>
                        <a:rPr lang="uk-UA" b="1" dirty="0" err="1" smtClean="0"/>
                        <a:t>нр</a:t>
                      </a:r>
                      <a:r>
                        <a:rPr lang="uk-UA" b="1" dirty="0" smtClean="0"/>
                        <a:t>.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3 </a:t>
                      </a:r>
                      <a:r>
                        <a:rPr lang="uk-UA" b="1" dirty="0" err="1" smtClean="0"/>
                        <a:t>уч</a:t>
                      </a:r>
                      <a:r>
                        <a:rPr lang="uk-UA" b="1" dirty="0" smtClean="0"/>
                        <a:t>.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 </a:t>
                      </a:r>
                      <a:r>
                        <a:rPr lang="uk-UA" b="1" dirty="0" err="1" smtClean="0"/>
                        <a:t>уч</a:t>
                      </a:r>
                      <a:r>
                        <a:rPr lang="uk-UA" b="1" dirty="0" smtClean="0"/>
                        <a:t>.</a:t>
                      </a:r>
                      <a:endParaRPr lang="uk-UA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школа\Desktop\тиждень мови та літ\CIMG396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589735"/>
            <a:ext cx="4357686" cy="32682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трелка влево 6"/>
          <p:cNvSpPr/>
          <p:nvPr/>
        </p:nvSpPr>
        <p:spPr>
          <a:xfrm>
            <a:off x="4714875" y="5572125"/>
            <a:ext cx="4000500" cy="10001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0000"/>
                </a:solidFill>
              </a:rPr>
              <a:t>Захист робіт МАН у школі.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0000"/>
                </a:solidFill>
              </a:rPr>
              <a:t>Переможець </a:t>
            </a:r>
            <a:r>
              <a:rPr lang="uk-UA" b="1" dirty="0" err="1">
                <a:solidFill>
                  <a:srgbClr val="FF0000"/>
                </a:solidFill>
              </a:rPr>
              <a:t>Процун</a:t>
            </a:r>
            <a:r>
              <a:rPr lang="uk-UA" b="1" dirty="0">
                <a:solidFill>
                  <a:srgbClr val="FF0000"/>
                </a:solidFill>
              </a:rPr>
              <a:t> Катерина</a:t>
            </a:r>
            <a:endParaRPr lang="uk-U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ыгнутая вправо стрелка 8"/>
          <p:cNvSpPr/>
          <p:nvPr/>
        </p:nvSpPr>
        <p:spPr>
          <a:xfrm rot="465205">
            <a:off x="6648450" y="400050"/>
            <a:ext cx="2214563" cy="2122488"/>
          </a:xfrm>
          <a:prstGeom prst="curvedLeftArrow">
            <a:avLst>
              <a:gd name="adj1" fmla="val 25000"/>
              <a:gd name="adj2" fmla="val 50000"/>
              <a:gd name="adj3" fmla="val 3042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6E7FC">
                    <a:lumMod val="10000"/>
                  </a:srgbClr>
                </a:solidFill>
              </a:rPr>
              <a:t>Шкільних гуртків -20</a:t>
            </a:r>
            <a:endParaRPr lang="uk-UA" sz="1600" b="1" dirty="0">
              <a:solidFill>
                <a:srgbClr val="C6E7FC">
                  <a:lumMod val="10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0"/>
            <a:ext cx="5040560" cy="112474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320040" indent="-320040" algn="ctr">
              <a:buClr>
                <a:schemeClr val="accent6">
                  <a:lumMod val="75000"/>
                </a:schemeClr>
              </a:buClr>
              <a:tabLst>
                <a:tab pos="1600200" algn="l"/>
              </a:tabLst>
              <a:defRPr/>
            </a:pP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uk-UA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2013/2014  </a:t>
            </a:r>
            <a:r>
              <a:rPr lang="uk-UA" sz="16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НАВЧАЛЬНИЙ РІК</a:t>
            </a:r>
            <a:r>
              <a:rPr lang="uk-UA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uk-UA" sz="16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МОНІТОРИНГ</a:t>
            </a:r>
            <a:r>
              <a:rPr lang="uk-UA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uk-UA" sz="16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охоплення школярів гуртковою роботою </a:t>
            </a:r>
            <a:r>
              <a:rPr lang="uk-UA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uk-UA" sz="1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</p:nvPr>
        </p:nvGraphicFramePr>
        <p:xfrm>
          <a:off x="510213" y="1268760"/>
          <a:ext cx="5976664" cy="5219525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433824"/>
                <a:gridCol w="593621"/>
                <a:gridCol w="545091"/>
                <a:gridCol w="840423"/>
                <a:gridCol w="584745"/>
                <a:gridCol w="841606"/>
                <a:gridCol w="615519"/>
                <a:gridCol w="1521835"/>
              </a:tblGrid>
              <a:tr h="3886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b="1" dirty="0">
                          <a:effectLst/>
                          <a:latin typeface="Arial"/>
                          <a:ea typeface="Times New Roman"/>
                        </a:rPr>
                        <a:t>№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b="1" dirty="0">
                          <a:effectLst/>
                          <a:latin typeface="Arial"/>
                          <a:ea typeface="Times New Roman"/>
                        </a:rPr>
                        <a:t>Клас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b="1" dirty="0" err="1">
                          <a:effectLst/>
                          <a:latin typeface="Arial"/>
                          <a:ea typeface="Times New Roman"/>
                        </a:rPr>
                        <a:t>К-ть</a:t>
                      </a:r>
                      <a:r>
                        <a:rPr lang="uk-UA" sz="1200" b="1" dirty="0">
                          <a:effectLst/>
                          <a:latin typeface="Arial"/>
                          <a:ea typeface="Times New Roman"/>
                        </a:rPr>
                        <a:t> учнів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b="1" dirty="0">
                          <a:effectLst/>
                          <a:latin typeface="Arial"/>
                          <a:ea typeface="Times New Roman"/>
                        </a:rPr>
                        <a:t>Охоплено гуртками учнів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b="1">
                          <a:effectLst/>
                          <a:latin typeface="Arial"/>
                          <a:ea typeface="Times New Roman"/>
                        </a:rPr>
                        <a:t>Прізвище класного керівника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79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b="1" dirty="0">
                          <a:effectLst/>
                          <a:latin typeface="Arial"/>
                          <a:ea typeface="Times New Roman"/>
                        </a:rPr>
                        <a:t>шкільні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b="1" dirty="0">
                          <a:effectLst/>
                          <a:latin typeface="Arial"/>
                          <a:ea typeface="Times New Roman"/>
                        </a:rPr>
                        <a:t>%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b="1" dirty="0">
                          <a:effectLst/>
                          <a:latin typeface="Arial"/>
                          <a:ea typeface="Times New Roman"/>
                        </a:rPr>
                        <a:t>позашкільні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b="1" dirty="0">
                          <a:effectLst/>
                          <a:latin typeface="Arial"/>
                          <a:ea typeface="Times New Roman"/>
                        </a:rPr>
                        <a:t>%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675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1200"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r>
                        <a:rPr lang="uk-UA" sz="1200">
                          <a:effectLst/>
                          <a:latin typeface="Arial"/>
                          <a:ea typeface="Times New Roman"/>
                        </a:rPr>
                        <a:t>.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1200"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24</a:t>
                      </a:r>
                      <a:endParaRPr lang="uk-UA" sz="1200" dirty="0"/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15</a:t>
                      </a:r>
                      <a:endParaRPr lang="uk-UA" sz="1200" dirty="0"/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63%</a:t>
                      </a:r>
                      <a:endParaRPr lang="uk-UA" sz="1200" dirty="0"/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4</a:t>
                      </a:r>
                      <a:endParaRPr lang="uk-UA" sz="1200" dirty="0"/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17%</a:t>
                      </a:r>
                      <a:endParaRPr lang="uk-UA" sz="1200" dirty="0"/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latin typeface="+mj-lt"/>
                        </a:rPr>
                        <a:t>Пивоварова О.В.</a:t>
                      </a:r>
                      <a:endParaRPr lang="uk-UA" sz="1200" b="1" dirty="0">
                        <a:latin typeface="+mj-lt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5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1200"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r>
                        <a:rPr lang="uk-UA" sz="1200">
                          <a:effectLst/>
                          <a:latin typeface="Arial"/>
                          <a:ea typeface="Times New Roman"/>
                        </a:rPr>
                        <a:t>.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1200"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r>
                        <a:rPr lang="uk-UA" sz="1200" dirty="0" smtClean="0">
                          <a:effectLst/>
                          <a:latin typeface="Arial"/>
                          <a:ea typeface="Times New Roman"/>
                        </a:rPr>
                        <a:t>0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>
                          <a:effectLst/>
                          <a:latin typeface="Arial"/>
                          <a:ea typeface="Times New Roman"/>
                        </a:rPr>
                        <a:t>17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 smtClean="0">
                          <a:effectLst/>
                          <a:latin typeface="Arial"/>
                          <a:ea typeface="Times New Roman"/>
                        </a:rPr>
                        <a:t>85%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 smtClean="0">
                          <a:effectLst/>
                          <a:latin typeface="Arial"/>
                          <a:ea typeface="Times New Roman"/>
                        </a:rPr>
                        <a:t>15%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b="1" dirty="0">
                          <a:effectLst/>
                          <a:latin typeface="Arial"/>
                          <a:ea typeface="Times New Roman"/>
                        </a:rPr>
                        <a:t>Жовтяк І.В.</a:t>
                      </a:r>
                      <a:endParaRPr lang="uk-UA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5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>
                          <a:effectLst/>
                          <a:latin typeface="Arial"/>
                          <a:ea typeface="Times New Roman"/>
                        </a:rPr>
                        <a:t>3.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 smtClean="0">
                          <a:effectLst/>
                          <a:latin typeface="Arial"/>
                          <a:ea typeface="Times New Roman"/>
                        </a:rPr>
                        <a:t>24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 smtClean="0">
                          <a:effectLst/>
                          <a:latin typeface="Arial"/>
                          <a:ea typeface="Times New Roman"/>
                        </a:rPr>
                        <a:t>15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 smtClean="0">
                          <a:effectLst/>
                          <a:latin typeface="Arial"/>
                          <a:ea typeface="Times New Roman"/>
                        </a:rPr>
                        <a:t>63%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 smtClean="0">
                          <a:effectLst/>
                          <a:latin typeface="Arial"/>
                          <a:ea typeface="Times New Roman"/>
                        </a:rPr>
                        <a:t>42%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b="1" dirty="0">
                          <a:effectLst/>
                          <a:latin typeface="Arial"/>
                          <a:ea typeface="Times New Roman"/>
                        </a:rPr>
                        <a:t>Пірштук Л.В.</a:t>
                      </a:r>
                      <a:endParaRPr lang="uk-UA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5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>
                          <a:effectLst/>
                          <a:latin typeface="Arial"/>
                          <a:ea typeface="Times New Roman"/>
                        </a:rPr>
                        <a:t>4.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>
                          <a:effectLst/>
                          <a:latin typeface="Arial"/>
                          <a:ea typeface="Times New Roman"/>
                        </a:rPr>
                        <a:t>25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>
                          <a:effectLst/>
                          <a:latin typeface="Arial"/>
                          <a:ea typeface="Times New Roman"/>
                        </a:rPr>
                        <a:t>14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>
                          <a:effectLst/>
                          <a:latin typeface="Arial"/>
                          <a:ea typeface="Times New Roman"/>
                        </a:rPr>
                        <a:t>56%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>
                          <a:effectLst/>
                          <a:latin typeface="Arial"/>
                          <a:ea typeface="Times New Roman"/>
                        </a:rPr>
                        <a:t>6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>
                          <a:effectLst/>
                          <a:latin typeface="Arial"/>
                          <a:ea typeface="Times New Roman"/>
                        </a:rPr>
                        <a:t>24%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b="1" dirty="0" err="1">
                          <a:effectLst/>
                          <a:latin typeface="Arial"/>
                          <a:ea typeface="Times New Roman"/>
                        </a:rPr>
                        <a:t>Галат</a:t>
                      </a:r>
                      <a:r>
                        <a:rPr lang="uk-UA" sz="1200" b="1" dirty="0">
                          <a:effectLst/>
                          <a:latin typeface="Arial"/>
                          <a:ea typeface="Times New Roman"/>
                        </a:rPr>
                        <a:t> Л.Г.</a:t>
                      </a:r>
                      <a:endParaRPr lang="uk-UA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597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b="1" dirty="0" smtClean="0">
                          <a:effectLst/>
                          <a:latin typeface="Arial"/>
                          <a:ea typeface="Times New Roman"/>
                        </a:rPr>
                        <a:t>                        93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b="1" dirty="0" smtClean="0">
                          <a:effectLst/>
                          <a:latin typeface="Arial"/>
                          <a:ea typeface="Times New Roman"/>
                        </a:rPr>
                        <a:t>61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b="1" dirty="0" smtClean="0">
                          <a:effectLst/>
                          <a:latin typeface="Arial"/>
                          <a:ea typeface="Times New Roman"/>
                        </a:rPr>
                        <a:t>67%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b="1" dirty="0" smtClean="0">
                          <a:effectLst/>
                          <a:latin typeface="Arial"/>
                          <a:ea typeface="Times New Roman"/>
                        </a:rPr>
                        <a:t>23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b="1" dirty="0" smtClean="0">
                          <a:effectLst/>
                          <a:latin typeface="Arial"/>
                          <a:ea typeface="Times New Roman"/>
                        </a:rPr>
                        <a:t>25%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675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>
                          <a:effectLst/>
                          <a:latin typeface="Arial"/>
                          <a:ea typeface="Times New Roman"/>
                        </a:rPr>
                        <a:t>5.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>
                          <a:effectLst/>
                          <a:latin typeface="Arial"/>
                          <a:ea typeface="Times New Roman"/>
                        </a:rPr>
                        <a:t>5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 smtClean="0">
                          <a:effectLst/>
                          <a:latin typeface="Arial"/>
                          <a:ea typeface="Times New Roman"/>
                        </a:rPr>
                        <a:t>23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 smtClean="0">
                          <a:effectLst/>
                          <a:latin typeface="Arial"/>
                          <a:ea typeface="Times New Roman"/>
                        </a:rPr>
                        <a:t>17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 smtClean="0">
                          <a:effectLst/>
                          <a:latin typeface="Arial"/>
                          <a:ea typeface="Times New Roman"/>
                        </a:rPr>
                        <a:t>74%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 smtClean="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 smtClean="0">
                          <a:effectLst/>
                          <a:latin typeface="Arial"/>
                          <a:ea typeface="Times New Roman"/>
                        </a:rPr>
                        <a:t>43%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b="1" dirty="0" smtClean="0">
                          <a:effectLst/>
                          <a:latin typeface="Arial"/>
                          <a:ea typeface="Times New Roman"/>
                        </a:rPr>
                        <a:t>Бабенко Л.Я.</a:t>
                      </a:r>
                      <a:endParaRPr lang="uk-UA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5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>
                          <a:effectLst/>
                          <a:latin typeface="Arial"/>
                          <a:ea typeface="Times New Roman"/>
                        </a:rPr>
                        <a:t>6.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>
                          <a:effectLst/>
                          <a:latin typeface="Arial"/>
                          <a:ea typeface="Times New Roman"/>
                        </a:rPr>
                        <a:t>6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 smtClean="0">
                          <a:effectLst/>
                          <a:latin typeface="Arial"/>
                          <a:ea typeface="Times New Roman"/>
                        </a:rPr>
                        <a:t>22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>
                          <a:effectLst/>
                          <a:latin typeface="Arial"/>
                          <a:ea typeface="Times New Roman"/>
                        </a:rPr>
                        <a:t>20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>
                          <a:effectLst/>
                          <a:latin typeface="Arial"/>
                          <a:ea typeface="Times New Roman"/>
                        </a:rPr>
                        <a:t>95%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>
                          <a:effectLst/>
                          <a:latin typeface="Arial"/>
                          <a:ea typeface="Times New Roman"/>
                        </a:rPr>
                        <a:t>13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>
                          <a:effectLst/>
                          <a:latin typeface="Arial"/>
                          <a:ea typeface="Times New Roman"/>
                        </a:rPr>
                        <a:t>62%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b="1" dirty="0">
                          <a:effectLst/>
                          <a:latin typeface="Arial"/>
                          <a:ea typeface="Times New Roman"/>
                        </a:rPr>
                        <a:t>Філімонова Н.А.</a:t>
                      </a:r>
                      <a:endParaRPr lang="uk-UA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5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>
                          <a:effectLst/>
                          <a:latin typeface="Arial"/>
                          <a:ea typeface="Times New Roman"/>
                        </a:rPr>
                        <a:t>7.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>
                          <a:effectLst/>
                          <a:latin typeface="Arial"/>
                          <a:ea typeface="Times New Roman"/>
                        </a:rPr>
                        <a:t>7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>
                          <a:effectLst/>
                          <a:latin typeface="Arial"/>
                          <a:ea typeface="Times New Roman"/>
                        </a:rPr>
                        <a:t>25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>
                          <a:effectLst/>
                          <a:latin typeface="Arial"/>
                          <a:ea typeface="Times New Roman"/>
                        </a:rPr>
                        <a:t>17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>
                          <a:effectLst/>
                          <a:latin typeface="Arial"/>
                          <a:ea typeface="Times New Roman"/>
                        </a:rPr>
                        <a:t>68%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>
                          <a:effectLst/>
                          <a:latin typeface="Arial"/>
                          <a:ea typeface="Times New Roman"/>
                        </a:rPr>
                        <a:t>6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>
                          <a:effectLst/>
                          <a:latin typeface="Arial"/>
                          <a:ea typeface="Times New Roman"/>
                        </a:rPr>
                        <a:t>24%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b="1" dirty="0">
                          <a:effectLst/>
                          <a:latin typeface="Arial"/>
                          <a:ea typeface="Times New Roman"/>
                        </a:rPr>
                        <a:t>Синельник Н.М.</a:t>
                      </a:r>
                      <a:endParaRPr lang="uk-UA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5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>
                          <a:effectLst/>
                          <a:latin typeface="Arial"/>
                          <a:ea typeface="Times New Roman"/>
                        </a:rPr>
                        <a:t>8.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 smtClean="0">
                          <a:effectLst/>
                          <a:latin typeface="Arial"/>
                          <a:ea typeface="Times New Roman"/>
                        </a:rPr>
                        <a:t>8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>
                          <a:effectLst/>
                          <a:latin typeface="Arial"/>
                          <a:ea typeface="Times New Roman"/>
                        </a:rPr>
                        <a:t>25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>
                          <a:effectLst/>
                          <a:latin typeface="Arial"/>
                          <a:ea typeface="Times New Roman"/>
                        </a:rPr>
                        <a:t>20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>
                          <a:effectLst/>
                          <a:latin typeface="Arial"/>
                          <a:ea typeface="Times New Roman"/>
                        </a:rPr>
                        <a:t>80%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>
                          <a:effectLst/>
                          <a:latin typeface="Arial"/>
                          <a:ea typeface="Times New Roman"/>
                        </a:rPr>
                        <a:t>8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>
                          <a:effectLst/>
                          <a:latin typeface="Arial"/>
                          <a:ea typeface="Times New Roman"/>
                        </a:rPr>
                        <a:t>32%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b="1" dirty="0">
                          <a:effectLst/>
                          <a:latin typeface="Arial"/>
                          <a:ea typeface="Times New Roman"/>
                        </a:rPr>
                        <a:t>Скляр І.О.</a:t>
                      </a:r>
                      <a:endParaRPr lang="uk-UA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5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 smtClean="0">
                          <a:effectLst/>
                          <a:latin typeface="Arial"/>
                          <a:ea typeface="Times New Roman"/>
                        </a:rPr>
                        <a:t>9.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>
                          <a:effectLst/>
                          <a:latin typeface="Arial"/>
                          <a:ea typeface="Times New Roman"/>
                        </a:rPr>
                        <a:t>9-А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>
                          <a:effectLst/>
                          <a:latin typeface="Arial"/>
                          <a:ea typeface="Times New Roman"/>
                        </a:rPr>
                        <a:t>19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 smtClean="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 smtClean="0">
                          <a:effectLst/>
                          <a:latin typeface="Arial"/>
                          <a:ea typeface="Times New Roman"/>
                        </a:rPr>
                        <a:t>53%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>
                          <a:effectLst/>
                          <a:latin typeface="Arial"/>
                          <a:ea typeface="Times New Roman"/>
                        </a:rPr>
                        <a:t>16%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b="1" dirty="0" err="1">
                          <a:effectLst/>
                          <a:latin typeface="Arial"/>
                          <a:ea typeface="Times New Roman"/>
                        </a:rPr>
                        <a:t>Нейваненко</a:t>
                      </a:r>
                      <a:r>
                        <a:rPr lang="uk-UA" sz="1200" b="1" dirty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uk-UA" sz="1200" b="1" dirty="0" smtClean="0">
                          <a:effectLst/>
                          <a:latin typeface="Arial"/>
                          <a:ea typeface="Times New Roman"/>
                        </a:rPr>
                        <a:t>В.Г.</a:t>
                      </a:r>
                      <a:endParaRPr lang="uk-UA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5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 smtClean="0">
                          <a:effectLst/>
                          <a:latin typeface="Arial"/>
                          <a:ea typeface="Times New Roman"/>
                        </a:rPr>
                        <a:t>10.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>
                          <a:effectLst/>
                          <a:latin typeface="Arial"/>
                          <a:ea typeface="Times New Roman"/>
                        </a:rPr>
                        <a:t>9-Б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>
                          <a:effectLst/>
                          <a:latin typeface="Arial"/>
                          <a:ea typeface="Times New Roman"/>
                        </a:rPr>
                        <a:t>19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 smtClean="0">
                          <a:effectLst/>
                          <a:latin typeface="Arial"/>
                          <a:ea typeface="Times New Roman"/>
                        </a:rPr>
                        <a:t>12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 smtClean="0">
                          <a:effectLst/>
                          <a:latin typeface="Arial"/>
                          <a:ea typeface="Times New Roman"/>
                        </a:rPr>
                        <a:t>63%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>
                          <a:effectLst/>
                          <a:latin typeface="Arial"/>
                          <a:ea typeface="Times New Roman"/>
                        </a:rPr>
                        <a:t>9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>
                          <a:effectLst/>
                          <a:latin typeface="Arial"/>
                          <a:ea typeface="Times New Roman"/>
                        </a:rPr>
                        <a:t>47%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b="1" dirty="0" err="1">
                          <a:effectLst/>
                          <a:latin typeface="Arial"/>
                          <a:ea typeface="Times New Roman"/>
                        </a:rPr>
                        <a:t>Скринікова</a:t>
                      </a:r>
                      <a:r>
                        <a:rPr lang="uk-UA" sz="1200" b="1" dirty="0">
                          <a:effectLst/>
                          <a:latin typeface="Arial"/>
                          <a:ea typeface="Times New Roman"/>
                        </a:rPr>
                        <a:t> В.П.</a:t>
                      </a:r>
                      <a:endParaRPr lang="uk-UA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5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  <a:latin typeface="Arial"/>
                          <a:ea typeface="Times New Roman"/>
                        </a:rPr>
                        <a:t>133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b="1" dirty="0" smtClean="0">
                          <a:effectLst/>
                          <a:latin typeface="Arial"/>
                          <a:ea typeface="Times New Roman"/>
                        </a:rPr>
                        <a:t>96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b="1" dirty="0" smtClean="0">
                          <a:effectLst/>
                          <a:latin typeface="Arial"/>
                          <a:ea typeface="Times New Roman"/>
                        </a:rPr>
                        <a:t>72%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b="1" dirty="0" smtClean="0">
                          <a:effectLst/>
                          <a:latin typeface="Arial"/>
                          <a:ea typeface="Times New Roman"/>
                        </a:rPr>
                        <a:t>49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b="1" dirty="0" smtClean="0">
                          <a:effectLst/>
                          <a:latin typeface="Arial"/>
                          <a:ea typeface="Times New Roman"/>
                        </a:rPr>
                        <a:t>37%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3496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 smtClean="0">
                          <a:effectLst/>
                          <a:latin typeface="Arial"/>
                          <a:ea typeface="Times New Roman"/>
                        </a:rPr>
                        <a:t>11.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>
                          <a:effectLst/>
                          <a:latin typeface="Arial"/>
                          <a:ea typeface="Times New Roman"/>
                        </a:rPr>
                        <a:t>19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>
                          <a:effectLst/>
                          <a:latin typeface="Arial"/>
                          <a:ea typeface="Times New Roman"/>
                        </a:rPr>
                        <a:t>19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>
                          <a:effectLst/>
                          <a:latin typeface="Arial"/>
                          <a:ea typeface="Times New Roman"/>
                        </a:rPr>
                        <a:t>100%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 smtClean="0">
                          <a:effectLst/>
                          <a:latin typeface="Arial"/>
                          <a:ea typeface="Times New Roman"/>
                        </a:rPr>
                        <a:t>7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 smtClean="0">
                          <a:effectLst/>
                          <a:latin typeface="Arial"/>
                          <a:ea typeface="Times New Roman"/>
                        </a:rPr>
                        <a:t>37%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b="1" dirty="0">
                          <a:effectLst/>
                          <a:latin typeface="Arial"/>
                          <a:ea typeface="Times New Roman"/>
                        </a:rPr>
                        <a:t>Король Н.В.</a:t>
                      </a:r>
                      <a:endParaRPr lang="uk-UA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5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 smtClean="0">
                          <a:effectLst/>
                          <a:latin typeface="Arial"/>
                          <a:ea typeface="Times New Roman"/>
                        </a:rPr>
                        <a:t>12.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+mj-lt"/>
                        </a:rPr>
                        <a:t>11</a:t>
                      </a:r>
                      <a:endParaRPr lang="uk-UA" sz="1200" dirty="0">
                        <a:latin typeface="+mj-lt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 smtClean="0">
                          <a:effectLst/>
                          <a:latin typeface="Arial"/>
                          <a:ea typeface="Times New Roman"/>
                        </a:rPr>
                        <a:t>22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 smtClean="0">
                          <a:effectLst/>
                          <a:latin typeface="Arial"/>
                          <a:ea typeface="Times New Roman"/>
                        </a:rPr>
                        <a:t>11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 smtClean="0">
                          <a:effectLst/>
                          <a:latin typeface="Arial"/>
                          <a:ea typeface="Times New Roman"/>
                        </a:rPr>
                        <a:t>50%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>
                          <a:effectLst/>
                          <a:latin typeface="Arial"/>
                          <a:ea typeface="Times New Roman"/>
                        </a:rPr>
                        <a:t>5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 smtClean="0">
                          <a:effectLst/>
                          <a:latin typeface="Arial"/>
                          <a:ea typeface="Times New Roman"/>
                        </a:rPr>
                        <a:t>23%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b="1" dirty="0" err="1" smtClean="0">
                          <a:effectLst/>
                          <a:latin typeface="Arial"/>
                          <a:ea typeface="Times New Roman"/>
                        </a:rPr>
                        <a:t>Старостенко</a:t>
                      </a:r>
                      <a:r>
                        <a:rPr lang="uk-UA" sz="1200" b="1" dirty="0" smtClean="0">
                          <a:effectLst/>
                          <a:latin typeface="Arial"/>
                          <a:ea typeface="Times New Roman"/>
                        </a:rPr>
                        <a:t> Л.П</a:t>
                      </a:r>
                      <a:r>
                        <a:rPr lang="uk-UA" sz="1200" b="1" dirty="0">
                          <a:effectLst/>
                          <a:latin typeface="Arial"/>
                          <a:ea typeface="Times New Roman"/>
                        </a:rPr>
                        <a:t>.</a:t>
                      </a:r>
                      <a:endParaRPr lang="uk-UA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5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  <a:latin typeface="Arial"/>
                          <a:ea typeface="Times New Roman"/>
                        </a:rPr>
                        <a:t>41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b="1" dirty="0" smtClean="0">
                          <a:effectLst/>
                          <a:latin typeface="Arial"/>
                          <a:ea typeface="Times New Roman"/>
                        </a:rPr>
                        <a:t>30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b="1" dirty="0" smtClean="0">
                          <a:effectLst/>
                          <a:latin typeface="Arial"/>
                          <a:ea typeface="Times New Roman"/>
                        </a:rPr>
                        <a:t>73%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b="1" dirty="0" smtClean="0">
                          <a:effectLst/>
                          <a:latin typeface="Arial"/>
                          <a:ea typeface="Times New Roman"/>
                        </a:rPr>
                        <a:t>12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b="1" dirty="0" smtClean="0">
                          <a:effectLst/>
                          <a:latin typeface="Arial"/>
                          <a:ea typeface="Times New Roman"/>
                        </a:rPr>
                        <a:t>29%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480709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b="1" dirty="0" smtClean="0">
                          <a:effectLst/>
                          <a:latin typeface="Arial"/>
                          <a:ea typeface="Times New Roman"/>
                        </a:rPr>
                        <a:t>ВСЬОГО</a:t>
                      </a:r>
                      <a:r>
                        <a:rPr lang="uk-UA" sz="1200" b="1" dirty="0">
                          <a:effectLst/>
                          <a:latin typeface="Arial"/>
                          <a:ea typeface="Times New Roman"/>
                        </a:rPr>
                        <a:t>: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b="1" dirty="0" smtClean="0">
                          <a:effectLst/>
                          <a:latin typeface="Arial"/>
                          <a:ea typeface="Times New Roman"/>
                        </a:rPr>
                        <a:t>267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600" b="1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187</a:t>
                      </a:r>
                      <a:endParaRPr lang="uk-UA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r>
                        <a:rPr lang="uk-UA" sz="1600" b="1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70%</a:t>
                      </a:r>
                      <a:endParaRPr lang="uk-UA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/>
                          <a:ea typeface="Times New Roman"/>
                        </a:rPr>
                        <a:t>84</a:t>
                      </a:r>
                      <a:endParaRPr lang="uk-UA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/>
                          <a:ea typeface="Times New Roman"/>
                        </a:rPr>
                        <a:t>31%</a:t>
                      </a:r>
                      <a:endParaRPr lang="uk-UA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uk-UA" sz="12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93" marR="41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5292080" y="3434331"/>
          <a:ext cx="3624064" cy="340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каченко\Desktop\фото телефон\IMG_025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261586" y="3893271"/>
            <a:ext cx="3995936" cy="25546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028" name="Picture 4" descr="C:\Users\Ткаченко\Desktop\фото телефон\IMG_028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5004046" y="3429000"/>
            <a:ext cx="3428951" cy="31988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029" name="Picture 5" descr="C:\Users\Ткаченко\Desktop\фото телефон\IMG_029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4971803" y="540288"/>
            <a:ext cx="3995935" cy="26206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80900" name="Объект 2"/>
          <p:cNvSpPr>
            <a:spLocks noGrp="1"/>
          </p:cNvSpPr>
          <p:nvPr>
            <p:ph sz="quarter" idx="13"/>
          </p:nvPr>
        </p:nvSpPr>
        <p:spPr>
          <a:xfrm>
            <a:off x="323850" y="3160713"/>
            <a:ext cx="5767388" cy="677862"/>
          </a:xfrm>
        </p:spPr>
        <p:txBody>
          <a:bodyPr/>
          <a:lstStyle/>
          <a:p>
            <a:r>
              <a:rPr lang="uk-UA" smtClean="0"/>
              <a:t>Плани тижнів, розробки заходів</a:t>
            </a:r>
          </a:p>
        </p:txBody>
      </p:sp>
      <p:pic>
        <p:nvPicPr>
          <p:cNvPr id="1030" name="Picture 6" descr="C:\Users\Ткаченко\Desktop\фото телефон\IMG_0309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251520" y="116632"/>
            <a:ext cx="4506800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88913"/>
            <a:ext cx="23399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2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932363" y="3276600"/>
            <a:ext cx="4005262" cy="3262313"/>
          </a:xfrm>
        </p:spPr>
      </p:pic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3213" y="-30163"/>
            <a:ext cx="349885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395536" y="2319176"/>
            <a:ext cx="3888656" cy="41102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81925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13488" y="404813"/>
            <a:ext cx="2798762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рабочий стол\фото телефон\Фото046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4926646" y="186366"/>
            <a:ext cx="4027101" cy="32248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8194" name="Picture 2" descr="D:\рабочий стол\фото телефон\doкпвачтрачпd.do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107504" y="3271863"/>
            <a:ext cx="4819143" cy="33860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</p:nvPr>
        </p:nvGraphicFramePr>
        <p:xfrm>
          <a:off x="0" y="0"/>
          <a:ext cx="5076056" cy="4279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196" name="Picture 4" descr="D:\рабочий стол\фото телефон\doпр.jpe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4788025" y="2987569"/>
            <a:ext cx="4165722" cy="36703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Объект 1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uk-UA" smtClean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5111750" y="260350"/>
            <a:ext cx="4032250" cy="2767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3074" name="Picture 2" descr="C:\Users\Ткаченко\Desktop\Гра Маршрут Безпеки\IMG_00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5536" y="332656"/>
            <a:ext cx="3851920" cy="28770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3076" name="Picture 4" descr="C:\Users\Ткаченко\Desktop\Гра Маршрут Безпеки\IMG_006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44352" y="3479156"/>
            <a:ext cx="4211960" cy="31459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2564904"/>
            <a:ext cx="3056127" cy="914252"/>
          </a:xfrm>
          <a:sp3d contourW="12700">
            <a:bevelT w="31750" h="12700" prst="angle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000" dirty="0" smtClean="0">
                <a:solidFill>
                  <a:schemeClr val="tx1"/>
                </a:solidFill>
                <a:effectLst/>
              </a:rPr>
              <a:t>Інтерактивна гра </a:t>
            </a:r>
            <a:br>
              <a:rPr lang="uk-UA" sz="2000" dirty="0" smtClean="0">
                <a:solidFill>
                  <a:schemeClr val="tx1"/>
                </a:solidFill>
                <a:effectLst/>
              </a:rPr>
            </a:br>
            <a:r>
              <a:rPr lang="uk-UA" sz="2000" dirty="0" smtClean="0">
                <a:solidFill>
                  <a:schemeClr val="tx1"/>
                </a:solidFill>
                <a:effectLst/>
              </a:rPr>
              <a:t>«Маршрут БЕЗПЕКИ»</a:t>
            </a:r>
            <a:endParaRPr lang="uk-UA" sz="2000" dirty="0">
              <a:solidFill>
                <a:schemeClr val="tx1"/>
              </a:solidFill>
              <a:effectLst/>
            </a:endParaRPr>
          </a:p>
        </p:txBody>
      </p:sp>
      <p:pic>
        <p:nvPicPr>
          <p:cNvPr id="3075" name="Picture 3" descr="C:\Users\Ткаченко\Desktop\Гра Маршрут Безпеки\IMG_005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4932040" y="3209708"/>
            <a:ext cx="4052525" cy="34246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388" y="115888"/>
            <a:ext cx="4176712" cy="3475037"/>
          </a:xfrm>
        </p:spPr>
        <p:txBody>
          <a:bodyPr rtlCol="0">
            <a:normAutofit fontScale="92500" lnSpcReduction="20000"/>
          </a:bodyPr>
          <a:lstStyle/>
          <a:p>
            <a:pPr indent="-18288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 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Рівень обізнаності  учнів  щодо ВІЛ/СНІДу становить 95,6% Серед чинників ризику на перше місце було поставлено інфікування у разі пошкодження шкіри та слизових оболонок медичним інструментом забрудненим ВІЛ-інфекцією або при переливанні крові зараженого ВІЛ-інфекцією донора (95% та 97,3%); ризик інфікування під час статевого контакту з ВІЛ-інфікованим відмітили - 85%; ризик передачі ВІЛ від інфікованої матері до дитини - 80,3%. </a:t>
            </a:r>
            <a:endParaRPr lang="uk-UA" sz="14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indent="-18288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Також діти відповіли на запитання: як вони оцінюють свій стан здоровя та чи хочуть вести здоровий спосіб життя.</a:t>
            </a:r>
            <a:endParaRPr lang="uk-UA" sz="14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indent="-18288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Вважаю, що я здорова людина – 74%; маю проблеми зі здоров’ям – 18%; не знаю – 8%; вибираю здоровий спосіб життя – 97%; не знаю -3</a:t>
            </a:r>
            <a:r>
              <a:rPr lang="uk-UA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%.</a:t>
            </a:r>
            <a:endParaRPr lang="uk-UA" sz="1400" b="1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Times New Roman"/>
            </a:endParaRPr>
          </a:p>
          <a:p>
            <a:pPr marL="45720" indent="0" algn="ctr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15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Порівняльна </a:t>
            </a:r>
            <a:r>
              <a:rPr lang="uk-UA" sz="1500" b="1" i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діаграма самооцінки стану здоров</a:t>
            </a:r>
            <a:r>
              <a:rPr lang="ru-RU" sz="1500" b="1" i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’</a:t>
            </a:r>
            <a:r>
              <a:rPr lang="uk-UA" sz="1500" b="1" i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я учнів</a:t>
            </a:r>
            <a:endParaRPr lang="uk-UA" sz="15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indent="-182880" algn="ctr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sz="15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Білоколодязького НВК та </a:t>
            </a:r>
            <a:r>
              <a:rPr lang="uk-UA" sz="1500" b="1" i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їх вибір здорового способу життя</a:t>
            </a:r>
            <a:endParaRPr lang="uk-UA" sz="15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8499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92950" y="5157788"/>
            <a:ext cx="2035175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3"/>
          <p:cNvGraphicFramePr>
            <a:graphicFrameLocks/>
          </p:cNvGraphicFramePr>
          <p:nvPr/>
        </p:nvGraphicFramePr>
        <p:xfrm>
          <a:off x="179388" y="3573463"/>
          <a:ext cx="7177087" cy="309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4996" name="Picture 4" descr="C:\Users\Ткаченко\Desktop\фотоконкурс\фестиваль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6100" y="188913"/>
            <a:ext cx="466725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964488" cy="79776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Табір «ВІНОЧОК – творчо, весело, цікаво!!! </a:t>
            </a:r>
            <a:endParaRPr lang="uk-UA" sz="3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6018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uk-UA" smtClean="0"/>
          </a:p>
        </p:txBody>
      </p:sp>
      <p:pic>
        <p:nvPicPr>
          <p:cNvPr id="1026" name="Picture 2" descr="C:\Users\Ткаченко Дима\Pictures\100CANON\IMG_419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4860032" y="4077072"/>
            <a:ext cx="4032448" cy="27809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Ткаченко Дима\Pictures\100CANON\IMG_424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/>
            </a:extLst>
          </a:blip>
          <a:srcRect r="-1"/>
          <a:stretch/>
        </p:blipFill>
        <p:spPr bwMode="auto">
          <a:xfrm>
            <a:off x="395536" y="908720"/>
            <a:ext cx="4362125" cy="30552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Ткаченко Дима\Pictures\100CANON\IMG_420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152472" y="3501008"/>
            <a:ext cx="4263078" cy="31941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 descr="C:\Users\Ткаченко Дима\Pictures\100CANON\IMG_421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5160820" y="789126"/>
            <a:ext cx="3515636" cy="30420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Выгнутая вправо стрелка 11"/>
          <p:cNvSpPr/>
          <p:nvPr/>
        </p:nvSpPr>
        <p:spPr>
          <a:xfrm>
            <a:off x="6915150" y="1727200"/>
            <a:ext cx="2230438" cy="4618038"/>
          </a:xfrm>
          <a:prstGeom prst="curvedLeftArrow">
            <a:avLst>
              <a:gd name="adj1" fmla="val 12141"/>
              <a:gd name="adj2" fmla="val 50000"/>
              <a:gd name="adj3" fmla="val 218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black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123825" y="1727200"/>
            <a:ext cx="2097088" cy="4365625"/>
          </a:xfrm>
          <a:prstGeom prst="curvedRightArrow">
            <a:avLst>
              <a:gd name="adj1" fmla="val 9041"/>
              <a:gd name="adj2" fmla="val 20141"/>
              <a:gd name="adj3" fmla="val 215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black"/>
              </a:solidFill>
            </a:endParaRPr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2987824" y="988168"/>
            <a:ext cx="2880320" cy="7389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0000"/>
                </a:solidFill>
              </a:rPr>
              <a:t>Суб'єкти діяльності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3970338" y="1663700"/>
            <a:ext cx="1008062" cy="64770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prstClr val="white"/>
                </a:solidFill>
              </a:rPr>
              <a:t>учні</a:t>
            </a:r>
            <a:endParaRPr lang="uk-UA" b="1" dirty="0">
              <a:solidFill>
                <a:prstClr val="white"/>
              </a:solidFill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5918200" y="1598613"/>
            <a:ext cx="1033463" cy="706437"/>
          </a:xfrm>
          <a:prstGeom prst="down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prstClr val="white"/>
                </a:solidFill>
              </a:rPr>
              <a:t>батьки</a:t>
            </a:r>
            <a:endParaRPr lang="uk-UA" b="1" dirty="0">
              <a:solidFill>
                <a:prstClr val="white"/>
              </a:solidFill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1917700" y="1609725"/>
            <a:ext cx="1076325" cy="649288"/>
          </a:xfrm>
          <a:prstGeom prst="down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prstClr val="white"/>
                </a:solidFill>
              </a:rPr>
              <a:t>вчителі</a:t>
            </a:r>
            <a:endParaRPr lang="uk-UA" b="1" dirty="0">
              <a:solidFill>
                <a:prstClr val="white"/>
              </a:solidFill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8142142" y="2191251"/>
            <a:ext cx="914400" cy="3384376"/>
          </a:xfrm>
          <a:prstGeom prst="flowChartProcess">
            <a:avLst/>
          </a:prstGeom>
          <a:solidFill>
            <a:srgbClr val="B422A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prstClr val="white"/>
                </a:solidFill>
              </a:rPr>
              <a:t>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prstClr val="white"/>
                </a:solidFill>
              </a:rPr>
              <a:t>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prstClr val="white"/>
                </a:solidFill>
              </a:rPr>
              <a:t>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prstClr val="white"/>
                </a:solidFill>
              </a:rPr>
              <a:t>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prstClr val="white"/>
                </a:solidFill>
              </a:rPr>
              <a:t>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prstClr val="white"/>
                </a:solidFill>
              </a:rPr>
              <a:t>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prstClr val="white"/>
                </a:solidFill>
              </a:rPr>
              <a:t>А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179512" y="2060849"/>
          <a:ext cx="187220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251520" y="6021288"/>
          <a:ext cx="8259216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Двойная стрелка влево/вправо 12"/>
          <p:cNvSpPr/>
          <p:nvPr/>
        </p:nvSpPr>
        <p:spPr>
          <a:xfrm>
            <a:off x="2987675" y="1727200"/>
            <a:ext cx="1000125" cy="2873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pic>
        <p:nvPicPr>
          <p:cNvPr id="57359" name="Picture 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4450" y="115888"/>
            <a:ext cx="9053513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0" name="Picture 3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932363" y="1660525"/>
            <a:ext cx="102393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Схема 14"/>
          <p:cNvGraphicFramePr/>
          <p:nvPr/>
        </p:nvGraphicFramePr>
        <p:xfrm>
          <a:off x="3347150" y="2311423"/>
          <a:ext cx="2483471" cy="2680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2" name="Схема 21"/>
          <p:cNvGraphicFramePr/>
          <p:nvPr/>
        </p:nvGraphicFramePr>
        <p:xfrm>
          <a:off x="5717456" y="2305042"/>
          <a:ext cx="2317599" cy="239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3486150" y="7747000"/>
            <a:ext cx="914400" cy="438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uk-UA" sz="1400" b="1">
                <a:ea typeface="Calibri"/>
                <a:cs typeface="Times New Roman"/>
              </a:rPr>
              <a:t>духовне</a:t>
            </a:r>
            <a:endParaRPr lang="uk-UA" sz="1100">
              <a:ea typeface="Calibri"/>
              <a:cs typeface="Times New Roman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391025" y="7737475"/>
            <a:ext cx="914400" cy="43815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uk-UA" sz="1400" b="1">
                <a:ea typeface="Calibri"/>
                <a:cs typeface="Times New Roman"/>
              </a:rPr>
              <a:t>психічне </a:t>
            </a:r>
            <a:endParaRPr lang="uk-UA" sz="1100">
              <a:ea typeface="Calibri"/>
              <a:cs typeface="Times New Roman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305550" y="7737475"/>
            <a:ext cx="914400" cy="43815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uk-UA" sz="1400" b="1">
                <a:ea typeface="Calibri"/>
                <a:cs typeface="Times New Roman"/>
              </a:rPr>
              <a:t>фізичне</a:t>
            </a:r>
            <a:endParaRPr lang="uk-UA" sz="1100">
              <a:ea typeface="Calibri"/>
              <a:cs typeface="Times New Roman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314950" y="7737475"/>
            <a:ext cx="990600" cy="4381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uk-UA" sz="1400" b="1">
                <a:ea typeface="Calibri"/>
                <a:cs typeface="Times New Roman"/>
              </a:rPr>
              <a:t>соціальне</a:t>
            </a:r>
            <a:endParaRPr lang="uk-UA" sz="1100">
              <a:ea typeface="Calibri"/>
              <a:cs typeface="Times New Roman"/>
            </a:endParaRPr>
          </a:p>
        </p:txBody>
      </p:sp>
      <p:sp>
        <p:nvSpPr>
          <p:cNvPr id="5736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cs typeface="Arial" pitchFamily="34" charset="0"/>
            </a:endParaRPr>
          </a:p>
        </p:txBody>
      </p:sp>
      <p:sp>
        <p:nvSpPr>
          <p:cNvPr id="57368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638550" y="7899400"/>
            <a:ext cx="914400" cy="438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uk-UA" sz="1400" b="1">
                <a:ea typeface="Calibri"/>
                <a:cs typeface="Times New Roman"/>
              </a:rPr>
              <a:t>духовне</a:t>
            </a:r>
            <a:endParaRPr lang="uk-UA" sz="1100">
              <a:ea typeface="Calibri"/>
              <a:cs typeface="Times New Roman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43425" y="7889875"/>
            <a:ext cx="914400" cy="43815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uk-UA" sz="1400" b="1">
                <a:ea typeface="Calibri"/>
                <a:cs typeface="Times New Roman"/>
              </a:rPr>
              <a:t>психічне </a:t>
            </a:r>
            <a:endParaRPr lang="uk-UA" sz="1100">
              <a:ea typeface="Calibri"/>
              <a:cs typeface="Times New Roman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457950" y="7889875"/>
            <a:ext cx="914400" cy="43815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uk-UA" sz="1400" b="1">
                <a:ea typeface="Calibri"/>
                <a:cs typeface="Times New Roman"/>
              </a:rPr>
              <a:t>фізичне</a:t>
            </a:r>
            <a:endParaRPr lang="uk-UA" sz="1100">
              <a:ea typeface="Calibri"/>
              <a:cs typeface="Times New Roman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467350" y="7889875"/>
            <a:ext cx="990600" cy="4381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uk-UA" sz="1400" b="1">
                <a:ea typeface="Calibri"/>
                <a:cs typeface="Times New Roman"/>
              </a:rPr>
              <a:t>соціальне</a:t>
            </a:r>
            <a:endParaRPr lang="uk-UA" sz="1100">
              <a:ea typeface="Calibri"/>
              <a:cs typeface="Times New Roman"/>
            </a:endParaRPr>
          </a:p>
        </p:txBody>
      </p:sp>
      <p:sp>
        <p:nvSpPr>
          <p:cNvPr id="57373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cs typeface="Arial" pitchFamily="34" charset="0"/>
            </a:endParaRPr>
          </a:p>
        </p:txBody>
      </p:sp>
      <p:sp>
        <p:nvSpPr>
          <p:cNvPr id="57374" name="Rectangle 23"/>
          <p:cNvSpPr>
            <a:spLocks noChangeArrowheads="1"/>
          </p:cNvSpPr>
          <p:nvPr/>
        </p:nvSpPr>
        <p:spPr bwMode="auto">
          <a:xfrm>
            <a:off x="152400" y="609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cs typeface="Arial" pitchFamily="34" charset="0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1976264" y="4743093"/>
          <a:ext cx="5496272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sp>
        <p:nvSpPr>
          <p:cNvPr id="2048" name="Выноска со стрелкой вниз 2047"/>
          <p:cNvSpPr/>
          <p:nvPr/>
        </p:nvSpPr>
        <p:spPr>
          <a:xfrm>
            <a:off x="2627784" y="5589241"/>
            <a:ext cx="4234617" cy="504055"/>
          </a:xfrm>
          <a:prstGeom prst="downArrowCallout">
            <a:avLst>
              <a:gd name="adj1" fmla="val 50000"/>
              <a:gd name="adj2" fmla="val 42162"/>
              <a:gd name="adj3" fmla="val 25000"/>
              <a:gd name="adj4" fmla="val 46099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</a:rPr>
              <a:t>Здоров’я особистості</a:t>
            </a:r>
            <a:endParaRPr lang="uk-UA" b="1" dirty="0">
              <a:solidFill>
                <a:schemeClr val="tx1"/>
              </a:solidFill>
            </a:endParaRPr>
          </a:p>
        </p:txBody>
      </p:sp>
      <p:graphicFrame>
        <p:nvGraphicFramePr>
          <p:cNvPr id="2049" name="Схема 2048"/>
          <p:cNvGraphicFramePr/>
          <p:nvPr/>
        </p:nvGraphicFramePr>
        <p:xfrm>
          <a:off x="1917208" y="2420888"/>
          <a:ext cx="1568942" cy="2564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7504" y="4293096"/>
            <a:ext cx="3702569" cy="24704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2612337" y="3717032"/>
            <a:ext cx="3177309" cy="28042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229652" y="3861048"/>
            <a:ext cx="3768080" cy="28142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16894" y="6179820"/>
            <a:ext cx="2863218" cy="49838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000" dirty="0" smtClean="0">
                <a:solidFill>
                  <a:srgbClr val="C00000"/>
                </a:solidFill>
                <a:effectLst/>
              </a:rPr>
              <a:t>Позашкільні гуртки</a:t>
            </a:r>
            <a:endParaRPr lang="uk-UA" sz="2000" dirty="0">
              <a:solidFill>
                <a:srgbClr val="C00000"/>
              </a:solidFill>
              <a:effectLst/>
            </a:endParaRPr>
          </a:p>
        </p:txBody>
      </p:sp>
      <p:pic>
        <p:nvPicPr>
          <p:cNvPr id="2054" name="Picture 6" descr="C:\Users\Ткаченко\Desktop\фото телефон\цирк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70153" y="260648"/>
            <a:ext cx="3195943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055" name="Picture 7" descr="D:\Documents\фотки\IMG_2374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137454" y="116632"/>
            <a:ext cx="3930490" cy="24913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4067944" y="343360"/>
            <a:ext cx="2098576" cy="4983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rgbClr val="C00000"/>
                </a:solidFill>
              </a:rPr>
              <a:t>Екскурсії</a:t>
            </a:r>
            <a:endParaRPr lang="uk-UA" sz="2000" b="1" dirty="0">
              <a:solidFill>
                <a:srgbClr val="C00000"/>
              </a:solidFill>
            </a:endParaRPr>
          </a:p>
        </p:txBody>
      </p:sp>
      <p:pic>
        <p:nvPicPr>
          <p:cNvPr id="12" name="Рисунок 11" descr="C:\Documents and Settings\Професор\Мои документы\Рисунок9.jpg"/>
          <p:cNvPicPr/>
          <p:nvPr/>
        </p:nvPicPr>
        <p:blipFill>
          <a:blip r:embed="rId7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428073" y="1196752"/>
            <a:ext cx="3603158" cy="24105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D:\Документы\Мои документы\Мои рисунки\Изображение\КИЇВ\Изображение 508.jpg"/>
          <p:cNvPicPr/>
          <p:nvPr/>
        </p:nvPicPr>
        <p:blipFill>
          <a:blip r:embed="rId8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98403" y="1772816"/>
            <a:ext cx="3657574" cy="264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uk-UA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251520" y="404664"/>
            <a:ext cx="4120168" cy="3096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/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547998" y="3429000"/>
            <a:ext cx="4200128" cy="31500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/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408378" cy="3330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/>
          </a:extLst>
        </p:spPr>
      </p:pic>
      <p:pic>
        <p:nvPicPr>
          <p:cNvPr id="1028" name="Picture 4" descr="D:\Новая папка (4)\Новая папка (8)\IMG_274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7544" y="3744162"/>
            <a:ext cx="3779912" cy="28349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5" name="Стрелка вправо 4"/>
          <p:cNvSpPr/>
          <p:nvPr/>
        </p:nvSpPr>
        <p:spPr>
          <a:xfrm>
            <a:off x="254000" y="2852738"/>
            <a:ext cx="4462463" cy="890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</a:rPr>
              <a:t>В похід за будь-яких обставин!</a:t>
            </a:r>
            <a:endParaRPr lang="uk-UA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uk-UA" sz="4000" b="1" u="sng" smtClean="0">
                <a:solidFill>
                  <a:srgbClr val="008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Очікувані   виховні   досягнення :</a:t>
            </a:r>
            <a:r>
              <a:rPr lang="ru-RU" sz="4000" b="1" smtClean="0">
                <a:solidFill>
                  <a:srgbClr val="008000"/>
                </a:solidFill>
              </a:rPr>
              <a:t/>
            </a:r>
            <a:br>
              <a:rPr lang="ru-RU" sz="4000" b="1" smtClean="0">
                <a:solidFill>
                  <a:srgbClr val="008000"/>
                </a:solidFill>
              </a:rPr>
            </a:br>
            <a:endParaRPr lang="ru-RU" sz="4000" b="1">
              <a:solidFill>
                <a:srgbClr val="008000"/>
              </a:solidFill>
            </a:endParaRPr>
          </a:p>
        </p:txBody>
      </p:sp>
      <p:sp>
        <p:nvSpPr>
          <p:cNvPr id="90115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3657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uk-UA" b="1" u="sng" smtClean="0">
                <a:solidFill>
                  <a:srgbClr val="C00000"/>
                </a:solidFill>
              </a:rPr>
              <a:t>Учнів 1—4-х класів</a:t>
            </a:r>
            <a:r>
              <a:rPr lang="uk-UA" u="sng" smtClean="0">
                <a:solidFill>
                  <a:srgbClr val="C00000"/>
                </a:solidFill>
              </a:rPr>
              <a:t>: </a:t>
            </a:r>
            <a:endParaRPr lang="ru-RU" smtClean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Pct val="105000"/>
              <a:buFont typeface="Wingdings" pitchFamily="2" charset="2"/>
              <a:buChar char="Ø"/>
            </a:pPr>
            <a:r>
              <a:rPr lang="uk-UA" sz="2000" smtClean="0">
                <a:solidFill>
                  <a:srgbClr val="0000FF"/>
                </a:solidFill>
              </a:rPr>
              <a:t>сформованість основ духовно-морального розвитку особистості: самооцінювання , самоконтролю, знання та навички ведення здорового способу життя, усвідомлення цінності власного життя і необхідності збереження  здоров’я  з раннього дитинства </a:t>
            </a:r>
            <a:r>
              <a:rPr lang="uk-UA" smtClean="0">
                <a:solidFill>
                  <a:srgbClr val="0000FF"/>
                </a:solidFill>
              </a:rPr>
              <a:t>.</a:t>
            </a:r>
            <a:endParaRPr lang="ru-RU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90116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42291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b="1" u="sng" smtClean="0">
                <a:solidFill>
                  <a:srgbClr val="C00000"/>
                </a:solidFill>
              </a:rPr>
              <a:t>Учнів 5-7-х класів: </a:t>
            </a:r>
            <a:endParaRPr lang="ru-RU" b="1" smtClean="0">
              <a:solidFill>
                <a:srgbClr val="C00000"/>
              </a:solidFill>
            </a:endParaRPr>
          </a:p>
          <a:p>
            <a:pPr eaLnBrk="1" hangingPunct="1">
              <a:buClr>
                <a:srgbClr val="C00000"/>
              </a:buClr>
              <a:buSzPct val="104000"/>
              <a:buFont typeface="Wingdings 2" pitchFamily="18" charset="2"/>
              <a:buNone/>
            </a:pPr>
            <a:r>
              <a:rPr lang="uk-UA" sz="2000" smtClean="0">
                <a:solidFill>
                  <a:srgbClr val="0000FF"/>
                </a:solidFill>
              </a:rPr>
              <a:t>Усвідомлення: </a:t>
            </a:r>
          </a:p>
          <a:p>
            <a:pPr eaLnBrk="1" hangingPunct="1">
              <a:buClr>
                <a:srgbClr val="C00000"/>
              </a:buClr>
              <a:buSzPct val="104000"/>
              <a:buFont typeface="Wingdings" pitchFamily="2" charset="2"/>
              <a:buChar char="Ø"/>
            </a:pPr>
            <a:r>
              <a:rPr lang="uk-UA" sz="2000" smtClean="0">
                <a:solidFill>
                  <a:srgbClr val="0000FF"/>
                </a:solidFill>
              </a:rPr>
              <a:t>норм та правил власної поведінки та норм соціально важливих для суспільства; </a:t>
            </a:r>
            <a:endParaRPr lang="ru-RU" sz="2000" smtClean="0">
              <a:solidFill>
                <a:srgbClr val="0000FF"/>
              </a:solidFill>
            </a:endParaRPr>
          </a:p>
          <a:p>
            <a:pPr eaLnBrk="1" hangingPunct="1">
              <a:buClr>
                <a:srgbClr val="C00000"/>
              </a:buClr>
              <a:buSzPct val="104000"/>
              <a:buFont typeface="Wingdings" pitchFamily="2" charset="2"/>
              <a:buChar char="Ø"/>
            </a:pPr>
            <a:r>
              <a:rPr lang="uk-UA" sz="2000" smtClean="0">
                <a:solidFill>
                  <a:srgbClr val="0000FF"/>
                </a:solidFill>
              </a:rPr>
              <a:t>наслідків негативного впливу шкідливих звичок на здоров’я людини; </a:t>
            </a:r>
            <a:endParaRPr lang="ru-RU" sz="2000" smtClean="0">
              <a:solidFill>
                <a:srgbClr val="0000FF"/>
              </a:solidFill>
            </a:endParaRPr>
          </a:p>
          <a:p>
            <a:pPr eaLnBrk="1" hangingPunct="1">
              <a:buClr>
                <a:srgbClr val="C00000"/>
              </a:buClr>
              <a:buSzPct val="104000"/>
              <a:buFont typeface="Wingdings" pitchFamily="2" charset="2"/>
              <a:buChar char="Ø"/>
            </a:pPr>
            <a:r>
              <a:rPr lang="uk-UA" sz="2000" smtClean="0">
                <a:solidFill>
                  <a:srgbClr val="0000FF"/>
                </a:solidFill>
              </a:rPr>
              <a:t>сформованість активної життєвої позиції щодо негативних проявів у соціумі та ін.</a:t>
            </a:r>
            <a:endParaRPr lang="ru-RU" sz="2000" smtClean="0">
              <a:solidFill>
                <a:srgbClr val="0000FF"/>
              </a:solidFill>
            </a:endParaRPr>
          </a:p>
          <a:p>
            <a:pPr eaLnBrk="1" hangingPunct="1"/>
            <a:endParaRPr lang="ru-RU" smtClean="0"/>
          </a:p>
        </p:txBody>
      </p:sp>
      <p:pic>
        <p:nvPicPr>
          <p:cNvPr id="90117" name="Picture 7" descr="E:\Воспитание\ВОСПЕТ работа\рисунки\ДЕТИ\ученики\Пара мальчик и девочка\33513e45d6d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063" y="4579938"/>
            <a:ext cx="2230437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Ткаченко\Desktop\фотоконкурс\фестиваль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/>
            </a:extLst>
          </a:blip>
          <a:srcRect/>
          <a:stretch/>
        </p:blipFill>
        <p:spPr bwMode="auto">
          <a:xfrm flipH="1">
            <a:off x="651610" y="4653136"/>
            <a:ext cx="2512188" cy="2057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600" b="1" u="sng" smtClean="0">
                <a:solidFill>
                  <a:srgbClr val="008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Очікувані   виховні   досягнення :</a:t>
            </a:r>
            <a:endParaRPr lang="ru-RU" sz="360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419600" cy="5610225"/>
          </a:xfrm>
        </p:spPr>
        <p:txBody>
          <a:bodyPr>
            <a:normAutofit fontScale="25000" lnSpcReduction="20000"/>
          </a:bodyPr>
          <a:lstStyle/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7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Учнів 8-9-х класів</a:t>
            </a:r>
            <a:r>
              <a:rPr lang="uk-UA" sz="72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45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усвідомлення наслідків негативного впливу шкідливих звичок на здоров’я людини;</a:t>
            </a:r>
            <a:endParaRPr lang="ru-RU" sz="7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розуміння необхідності подолання стигматизації та дискримінації людей, що живуть з ВІЛ;</a:t>
            </a:r>
            <a:endParaRPr lang="ru-RU" sz="7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вміння визначати свій соціальний статус у соціальній групі, адаптуватися в різних життєвих ситуаціях та конструктивно впливати на них, регулювати власну поведінку; </a:t>
            </a:r>
            <a:endParaRPr lang="ru-RU" sz="7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розуміння особистістю своїх прав, свобод, обов’язків.</a:t>
            </a:r>
            <a:endParaRPr lang="ru-RU" sz="7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uk-UA" sz="4500" b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191000" cy="5683250"/>
          </a:xfrm>
        </p:spPr>
        <p:txBody>
          <a:bodyPr>
            <a:normAutofit fontScale="250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7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Учнів 10-11-х класів: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сформованість життєвих компетенцій, активної та громадської позиції, необхідності дотримуватись конституційно-правових норм, своїх прав, обов’язків ;</a:t>
            </a:r>
            <a:endParaRPr lang="ru-RU" sz="7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імунітету до асоціальних впливів, чітке розуміння необхідності ведення здорового способу життя;</a:t>
            </a:r>
            <a:endParaRPr lang="ru-RU" sz="7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готовності до виконання різних соціальних ролей;</a:t>
            </a:r>
            <a:endParaRPr lang="ru-RU" sz="7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наявність життєвих пріоритетів, цілей та ідеалів.</a:t>
            </a:r>
            <a:endParaRPr lang="ru-RU" sz="7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2004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C00000"/>
              </a:buClr>
              <a:buSzPct val="90000"/>
              <a:buFont typeface="Wingdings" pitchFamily="2" charset="2"/>
              <a:buChar char="Ø"/>
            </a:pPr>
            <a:r>
              <a:rPr lang="uk-UA" sz="1800" smtClean="0">
                <a:solidFill>
                  <a:srgbClr val="0000FF"/>
                </a:solidFill>
              </a:rPr>
              <a:t>рівень загальної вихованості учнів школи;</a:t>
            </a:r>
            <a:endParaRPr lang="ru-RU" sz="1800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Pct val="90000"/>
              <a:buFont typeface="Wingdings" pitchFamily="2" charset="2"/>
              <a:buChar char="Ø"/>
            </a:pPr>
            <a:r>
              <a:rPr lang="uk-UA" sz="1800" smtClean="0">
                <a:solidFill>
                  <a:srgbClr val="0000FF"/>
                </a:solidFill>
              </a:rPr>
              <a:t>рівень самооцінки учнів;</a:t>
            </a:r>
            <a:endParaRPr lang="ru-RU" sz="1800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Pct val="90000"/>
              <a:buFont typeface="Wingdings" pitchFamily="2" charset="2"/>
              <a:buChar char="Ø"/>
            </a:pPr>
            <a:r>
              <a:rPr lang="uk-UA" sz="1800" smtClean="0">
                <a:solidFill>
                  <a:srgbClr val="0000FF"/>
                </a:solidFill>
              </a:rPr>
              <a:t>орієнтація  на здоровий спосіб життя, дотримання його норм в повсякденні;</a:t>
            </a:r>
            <a:endParaRPr lang="ru-RU" sz="1800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Pct val="90000"/>
              <a:buFont typeface="Wingdings" pitchFamily="2" charset="2"/>
              <a:buChar char="Ø"/>
            </a:pPr>
            <a:r>
              <a:rPr lang="uk-UA" sz="1800" smtClean="0">
                <a:solidFill>
                  <a:srgbClr val="0000FF"/>
                </a:solidFill>
              </a:rPr>
              <a:t>наявність (відсутність) сформованих шкідливих звичок у дітей і підлітків;</a:t>
            </a:r>
            <a:endParaRPr lang="ru-RU" sz="1800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Pct val="90000"/>
              <a:buFont typeface="Wingdings" pitchFamily="2" charset="2"/>
              <a:buChar char="Ø"/>
            </a:pPr>
            <a:r>
              <a:rPr lang="uk-UA" sz="1800" smtClean="0">
                <a:solidFill>
                  <a:srgbClr val="0000FF"/>
                </a:solidFill>
              </a:rPr>
              <a:t>наявність ( відсутність) скоєних правопорушень,</a:t>
            </a:r>
            <a:r>
              <a:rPr lang="uk-UA" sz="1800" smtClean="0">
                <a:solidFill>
                  <a:srgbClr val="0000FF"/>
                </a:solidFill>
                <a:hlinkClick r:id="rId2" action="ppaction://hlinkfile"/>
              </a:rPr>
              <a:t> </a:t>
            </a:r>
            <a:r>
              <a:rPr lang="uk-UA" sz="1800" smtClean="0">
                <a:solidFill>
                  <a:srgbClr val="0000FF"/>
                </a:solidFill>
              </a:rPr>
              <a:t>злочинів учнями школи , ступінь їх важкості;</a:t>
            </a:r>
            <a:endParaRPr lang="ru-RU" sz="1800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Pct val="90000"/>
              <a:buFont typeface="Wingdings" pitchFamily="2" charset="2"/>
              <a:buChar char="Ø"/>
            </a:pPr>
            <a:r>
              <a:rPr lang="uk-UA" sz="1800" smtClean="0">
                <a:solidFill>
                  <a:srgbClr val="0000FF"/>
                </a:solidFill>
              </a:rPr>
              <a:t>показник кількості учнів, що знаходяться на обліку в школі, ВКМСД, ССД.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Pct val="90000"/>
              <a:buFont typeface="Wingdings" pitchFamily="2" charset="2"/>
              <a:buChar char="Ø"/>
            </a:pPr>
            <a:r>
              <a:rPr lang="uk-UA" sz="1800" smtClean="0">
                <a:solidFill>
                  <a:srgbClr val="0000FF"/>
                </a:solidFill>
              </a:rPr>
              <a:t> динаміка пропусків занять учнями без поважних причин. </a:t>
            </a:r>
            <a:endParaRPr lang="ru-RU" sz="1800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Font typeface="Wingdings 2" pitchFamily="18" charset="2"/>
              <a:buChar char=""/>
            </a:pPr>
            <a:endParaRPr lang="ru-RU" smtClean="0"/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94264"/>
          </a:xfrm>
        </p:spPr>
        <p:txBody>
          <a:bodyPr>
            <a:normAutofit fontScale="90000"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uk-UA" sz="2400" b="1" smtClean="0">
                <a:solidFill>
                  <a:srgbClr val="008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smtClean="0">
                <a:solidFill>
                  <a:srgbClr val="008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smtClean="0">
                <a:solidFill>
                  <a:srgbClr val="008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smtClean="0">
                <a:solidFill>
                  <a:srgbClr val="008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700" b="1" smtClean="0">
                <a:solidFill>
                  <a:srgbClr val="008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Показники  успішності превентивної  освіти : </a:t>
            </a:r>
            <a:r>
              <a:rPr lang="ru-RU" sz="27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b="1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64" name="Picture 4" descr="E:\Воспитание\ВОСПЕТ работа\рисунки\Безликие человечки\01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4365625"/>
            <a:ext cx="3352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77150" y="333375"/>
            <a:ext cx="1255713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6588223" y="4039636"/>
            <a:ext cx="2359313" cy="25424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4" name="Лента лицом вверх 3"/>
          <p:cNvSpPr/>
          <p:nvPr/>
        </p:nvSpPr>
        <p:spPr>
          <a:xfrm>
            <a:off x="3821113" y="5157788"/>
            <a:ext cx="2903537" cy="1417637"/>
          </a:xfrm>
          <a:prstGeom prst="ribbon2">
            <a:avLst>
              <a:gd name="adj1" fmla="val 31000"/>
              <a:gd name="adj2" fmla="val 6335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FFFF00"/>
                </a:solidFill>
              </a:rPr>
              <a:t>Дякуємо за увагу!</a:t>
            </a:r>
            <a:endParaRPr lang="uk-UA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3097212" cy="360045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1400" dirty="0">
                <a:solidFill>
                  <a:schemeClr val="tx1"/>
                </a:solidFill>
                <a:effectLst/>
                <a:latin typeface="+mn-lt"/>
              </a:rPr>
              <a:t>Учень у навчальному закладі як Школи, дружньої до дитини, розглядається як особистість, яка постійно розвивається, структуру якостей якої формують динамічні процеси в сім’ї, навчальному закладі, соціальному оточенні, екологічній ситуації. </a:t>
            </a:r>
            <a:r>
              <a:rPr lang="uk-UA" sz="14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uk-UA" sz="14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uk-UA" sz="1400" dirty="0" smtClean="0">
                <a:solidFill>
                  <a:schemeClr val="tx1"/>
                </a:solidFill>
                <a:effectLst/>
                <a:latin typeface="+mn-lt"/>
              </a:rPr>
              <a:t>Превентивна </a:t>
            </a:r>
            <a:r>
              <a:rPr lang="uk-UA" sz="1400" dirty="0">
                <a:solidFill>
                  <a:schemeClr val="tx1"/>
                </a:solidFill>
                <a:effectLst/>
                <a:latin typeface="+mn-lt"/>
              </a:rPr>
              <a:t>освіта з таких позицій розглядається як ситуація взаємодії педагога та учня, що перебуває в постійному режимі соціально-педагогічного моніторингу з боку </a:t>
            </a:r>
            <a:r>
              <a:rPr lang="uk-UA" sz="1400" dirty="0" smtClean="0">
                <a:solidFill>
                  <a:schemeClr val="tx1"/>
                </a:solidFill>
                <a:effectLst/>
                <a:latin typeface="+mn-lt"/>
              </a:rPr>
              <a:t>органів учнівського самоврядування</a:t>
            </a:r>
            <a:r>
              <a:rPr lang="uk-UA" sz="1400" dirty="0">
                <a:solidFill>
                  <a:schemeClr val="tx1"/>
                </a:solidFill>
                <a:effectLst/>
                <a:latin typeface="+mn-lt"/>
              </a:rPr>
              <a:t>, батьків та громадськості тощо.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2627784" y="908720"/>
          <a:ext cx="6629400" cy="532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8371" name="Picture 6" descr="E:\Воспитание\ВОСПЕТ работа\рисунки\ДЕТИ\ученики\В мантии выпускниа\0_91aa4_db32c83b_orig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96188" y="260350"/>
            <a:ext cx="141446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6" descr="E:\Воспитание\рисунки\Чувачки\j753_1146335632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411413" y="4197350"/>
            <a:ext cx="1368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 descr="E:\Воспитание\рисунки\Чувачки\bw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8313" y="5532438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8374" name="Прямая со стрелкой 9"/>
          <p:cNvCxnSpPr>
            <a:cxnSpLocks noChangeShapeType="1"/>
          </p:cNvCxnSpPr>
          <p:nvPr/>
        </p:nvCxnSpPr>
        <p:spPr bwMode="auto">
          <a:xfrm flipV="1">
            <a:off x="1331913" y="5711825"/>
            <a:ext cx="1079500" cy="296863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6035095" y="188640"/>
            <a:ext cx="3073765" cy="3312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50825" y="188913"/>
            <a:ext cx="7245350" cy="3475037"/>
          </a:xfrm>
        </p:spPr>
        <p:txBody>
          <a:bodyPr rtlCol="0">
            <a:normAutofit fontScale="40000" lnSpcReduction="20000"/>
          </a:bodyPr>
          <a:lstStyle/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4000" b="1" dirty="0">
                <a:solidFill>
                  <a:srgbClr val="FF0000"/>
                </a:solidFill>
              </a:rPr>
              <a:t>Основні напрямки </a:t>
            </a:r>
            <a:r>
              <a:rPr lang="uk-UA" sz="4000" b="1" dirty="0" smtClean="0">
                <a:solidFill>
                  <a:srgbClr val="FF0000"/>
                </a:solidFill>
              </a:rPr>
              <a:t>превентивної діяльності </a:t>
            </a:r>
            <a:r>
              <a:rPr lang="uk-UA" sz="4000" b="1" dirty="0">
                <a:solidFill>
                  <a:srgbClr val="FF0000"/>
                </a:solidFill>
              </a:rPr>
              <a:t>в </a:t>
            </a:r>
            <a:r>
              <a:rPr lang="uk-UA" sz="4000" b="1" dirty="0" smtClean="0">
                <a:solidFill>
                  <a:srgbClr val="FF0000"/>
                </a:solidFill>
              </a:rPr>
              <a:t>НВК </a:t>
            </a: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4000" b="1" dirty="0" smtClean="0">
                <a:solidFill>
                  <a:srgbClr val="FF0000"/>
                </a:solidFill>
              </a:rPr>
              <a:t>як Школи, дружньої до дитини:</a:t>
            </a:r>
            <a:endParaRPr lang="uk-UA" sz="4000" b="1" dirty="0">
              <a:solidFill>
                <a:srgbClr val="FF0000"/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uk-UA" sz="3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	Організація навчання на основі розвитку життєвих навичок. Підвищення соціальної компетентності молоді, формування відповідальної поведінки.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uk-UA" sz="3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	Підтримка ефективної взаємодії учасників навчально-виховного процесу. Виконання шкільної програми «Співпраця сім’ї та школи (ідея трикутника)»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uk-UA" sz="3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	Утвердження здорового способу життя, виконання заходів щодо шкільної програми «Я вибираю здоровий спосіб життя».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uk-UA" sz="3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	Піклування про шкільне середовище.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uk-UA" sz="3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	Співпраця з Міжнародною громадською організацією «МОЗІРОН» (</a:t>
            </a:r>
            <a:r>
              <a:rPr lang="uk-UA" sz="3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м.Київ</a:t>
            </a:r>
            <a:r>
              <a:rPr lang="uk-UA" sz="3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та іншими організаціями і установами.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uk-UA" sz="3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6.	Залучення громади до партнерської діяльності.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uk-UA" sz="3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7.	Забезпечення навчально-методичної підготовки вчителів.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uk-UA" sz="3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8.	Діагностика та моніторинг ефективності і успішності діяльності навчального закладу.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uk-U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400" y="3968750"/>
            <a:ext cx="28257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3063" y="3671888"/>
            <a:ext cx="29527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войная стрелка влево/вправо 2"/>
          <p:cNvSpPr/>
          <p:nvPr/>
        </p:nvSpPr>
        <p:spPr>
          <a:xfrm rot="10800000" flipH="1" flipV="1">
            <a:off x="1187450" y="5254625"/>
            <a:ext cx="4965700" cy="15335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rgbClr val="FF0000"/>
                </a:solidFill>
              </a:rPr>
              <a:t>Засновники</a:t>
            </a:r>
            <a:r>
              <a:rPr lang="ru-RU" sz="1400" b="1" dirty="0">
                <a:solidFill>
                  <a:srgbClr val="FF0000"/>
                </a:solidFill>
              </a:rPr>
              <a:t>  </a:t>
            </a:r>
            <a:r>
              <a:rPr lang="ru-RU" sz="1400" b="1" dirty="0" err="1">
                <a:solidFill>
                  <a:srgbClr val="FF0000"/>
                </a:solidFill>
              </a:rPr>
              <a:t>Міжнародної</a:t>
            </a:r>
            <a:r>
              <a:rPr lang="ru-RU" sz="1400" b="1" dirty="0">
                <a:solidFill>
                  <a:srgbClr val="FF0000"/>
                </a:solidFill>
              </a:rPr>
              <a:t> </a:t>
            </a:r>
            <a:r>
              <a:rPr lang="ru-RU" sz="1400" b="1" dirty="0" err="1">
                <a:solidFill>
                  <a:srgbClr val="FF0000"/>
                </a:solidFill>
              </a:rPr>
              <a:t>громадської</a:t>
            </a:r>
            <a:r>
              <a:rPr lang="ru-RU" sz="1400" b="1" dirty="0">
                <a:solidFill>
                  <a:srgbClr val="FF0000"/>
                </a:solidFill>
              </a:rPr>
              <a:t> </a:t>
            </a:r>
            <a:r>
              <a:rPr lang="ru-RU" sz="1400" b="1" dirty="0" err="1">
                <a:solidFill>
                  <a:srgbClr val="FF0000"/>
                </a:solidFill>
              </a:rPr>
              <a:t>організації</a:t>
            </a:r>
            <a:r>
              <a:rPr lang="ru-RU" sz="1400" b="1" dirty="0">
                <a:solidFill>
                  <a:srgbClr val="FF0000"/>
                </a:solidFill>
              </a:rPr>
              <a:t> МОЗІРОН « </a:t>
            </a:r>
            <a:r>
              <a:rPr lang="ru-RU" sz="1400" b="1" dirty="0" err="1">
                <a:solidFill>
                  <a:srgbClr val="FF0000"/>
                </a:solidFill>
              </a:rPr>
              <a:t>Міжнародна</a:t>
            </a:r>
            <a:r>
              <a:rPr lang="ru-RU" sz="1400" b="1" dirty="0">
                <a:solidFill>
                  <a:srgbClr val="FF0000"/>
                </a:solidFill>
              </a:rPr>
              <a:t> </a:t>
            </a:r>
            <a:r>
              <a:rPr lang="ru-RU" sz="1400" b="1" dirty="0" err="1">
                <a:solidFill>
                  <a:srgbClr val="FF0000"/>
                </a:solidFill>
              </a:rPr>
              <a:t>організація</a:t>
            </a:r>
            <a:r>
              <a:rPr lang="ru-RU" sz="1400" b="1" dirty="0">
                <a:solidFill>
                  <a:srgbClr val="FF0000"/>
                </a:solidFill>
              </a:rPr>
              <a:t> за </a:t>
            </a:r>
            <a:r>
              <a:rPr lang="ru-RU" sz="1400" b="1" dirty="0" err="1">
                <a:solidFill>
                  <a:srgbClr val="FF0000"/>
                </a:solidFill>
              </a:rPr>
              <a:t>збереження</a:t>
            </a:r>
            <a:r>
              <a:rPr lang="ru-RU" sz="1400" b="1" dirty="0">
                <a:solidFill>
                  <a:srgbClr val="FF0000"/>
                </a:solidFill>
              </a:rPr>
              <a:t> і </a:t>
            </a:r>
            <a:r>
              <a:rPr lang="ru-RU" sz="1400" b="1" dirty="0" err="1">
                <a:solidFill>
                  <a:srgbClr val="FF0000"/>
                </a:solidFill>
              </a:rPr>
              <a:t>розвиток</a:t>
            </a:r>
            <a:r>
              <a:rPr lang="ru-RU" sz="1400" b="1" dirty="0">
                <a:solidFill>
                  <a:srgbClr val="FF0000"/>
                </a:solidFill>
              </a:rPr>
              <a:t> народу</a:t>
            </a:r>
            <a:r>
              <a:rPr lang="ru-RU" sz="1400" b="1" dirty="0">
                <a:solidFill>
                  <a:srgbClr val="FF0000"/>
                </a:solidFill>
              </a:rPr>
              <a:t>».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88640"/>
            <a:ext cx="4352271" cy="648072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Форми</a:t>
            </a:r>
            <a:r>
              <a:rPr lang="uk-UA" sz="3200" dirty="0" smtClean="0">
                <a:effectLst/>
              </a:rPr>
              <a:t> </a:t>
            </a:r>
            <a:r>
              <a:rPr lang="uk-UA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роботи</a:t>
            </a:r>
            <a:endParaRPr lang="uk-UA" sz="32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3573016" cy="3474720"/>
          </a:xfrm>
          <a:scene3d>
            <a:camera prst="perspectiveAbove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1700" b="1" dirty="0">
                <a:solidFill>
                  <a:srgbClr val="FF0000"/>
                </a:solidFill>
              </a:rPr>
              <a:t>Функції превентивного </a:t>
            </a:r>
            <a:r>
              <a:rPr lang="uk-UA" sz="1700" b="1" dirty="0" smtClean="0">
                <a:solidFill>
                  <a:srgbClr val="FF0000"/>
                </a:solidFill>
              </a:rPr>
              <a:t>виховання:</a:t>
            </a:r>
            <a:endParaRPr lang="uk-UA" sz="1700" b="1" dirty="0">
              <a:solidFill>
                <a:srgbClr val="FF0000"/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uk-UA" sz="1400" b="1" dirty="0" smtClean="0"/>
              <a:t>Діагностично-прогностична </a:t>
            </a:r>
            <a:r>
              <a:rPr lang="uk-UA" sz="1400" b="1" dirty="0"/>
              <a:t>функція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uk-UA" sz="1400" b="1" dirty="0" err="1" smtClean="0"/>
              <a:t>Корекційно-реабілітаційна</a:t>
            </a:r>
            <a:r>
              <a:rPr lang="uk-UA" sz="1400" b="1" dirty="0" smtClean="0"/>
              <a:t> </a:t>
            </a:r>
            <a:r>
              <a:rPr lang="uk-UA" sz="1400" b="1" dirty="0"/>
              <a:t>функція 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uk-UA" sz="1400" b="1" dirty="0" err="1" smtClean="0"/>
              <a:t>Освітньо-консультативна</a:t>
            </a:r>
            <a:r>
              <a:rPr lang="uk-UA" sz="1400" b="1" dirty="0" smtClean="0"/>
              <a:t> </a:t>
            </a:r>
            <a:r>
              <a:rPr lang="uk-UA" sz="1400" b="1" dirty="0"/>
              <a:t>функція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400" b="1" dirty="0"/>
              <a:t>I</a:t>
            </a:r>
            <a:r>
              <a:rPr lang="uk-UA" sz="1400" b="1" dirty="0" err="1"/>
              <a:t>нт</a:t>
            </a:r>
            <a:r>
              <a:rPr lang="en-US" sz="1400" b="1" dirty="0"/>
              <a:t>e</a:t>
            </a:r>
            <a:r>
              <a:rPr lang="uk-UA" sz="1400" b="1" dirty="0" err="1"/>
              <a:t>гр</a:t>
            </a:r>
            <a:r>
              <a:rPr lang="en-US" sz="1400" b="1" dirty="0"/>
              <a:t>a</a:t>
            </a:r>
            <a:r>
              <a:rPr lang="uk-UA" sz="1400" b="1" dirty="0" err="1" smtClean="0"/>
              <a:t>тивно-просвітницька</a:t>
            </a:r>
            <a:r>
              <a:rPr lang="uk-UA" sz="1400" b="1" dirty="0" smtClean="0"/>
              <a:t> </a:t>
            </a:r>
            <a:r>
              <a:rPr lang="uk-UA" sz="1400" b="1" dirty="0"/>
              <a:t>функція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uk-UA" sz="1400" b="1" dirty="0"/>
              <a:t>Регулятивна функція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uk-UA" sz="1400" b="1" dirty="0"/>
              <a:t>Пізнавальна функція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uk-UA" sz="1400" b="1" dirty="0"/>
              <a:t>Охоронна функція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uk-UA" sz="1400" b="1" dirty="0"/>
              <a:t>Комунікативна функція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uk-UA" sz="1400" b="1" dirty="0"/>
              <a:t>Профілактична функція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uk-UA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3168240" y="764704"/>
          <a:ext cx="5943600" cy="5744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E:\Воспитание\ВОСПЕТ работа\рисунки\Безликие человечки\011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4267200"/>
            <a:ext cx="3352800" cy="2209800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1" name="Группа 6"/>
          <p:cNvGrpSpPr>
            <a:grpSpLocks/>
          </p:cNvGrpSpPr>
          <p:nvPr/>
        </p:nvGrpSpPr>
        <p:grpSpPr bwMode="auto">
          <a:xfrm rot="5400000">
            <a:off x="5175250" y="-100012"/>
            <a:ext cx="2419350" cy="3619500"/>
            <a:chOff x="3997835" y="2606112"/>
            <a:chExt cx="2623986" cy="2797904"/>
          </a:xfrm>
        </p:grpSpPr>
        <p:sp>
          <p:nvSpPr>
            <p:cNvPr id="8" name="Полилиния 7"/>
            <p:cNvSpPr/>
            <p:nvPr/>
          </p:nvSpPr>
          <p:spPr>
            <a:xfrm>
              <a:off x="4529436" y="4005064"/>
              <a:ext cx="348730" cy="664502"/>
            </a:xfrm>
            <a:custGeom>
              <a:avLst/>
              <a:gdLst>
                <a:gd name="connsiteX0" fmla="*/ 0 w 348730"/>
                <a:gd name="connsiteY0" fmla="*/ 0 h 664502"/>
                <a:gd name="connsiteX1" fmla="*/ 174365 w 348730"/>
                <a:gd name="connsiteY1" fmla="*/ 0 h 664502"/>
                <a:gd name="connsiteX2" fmla="*/ 174365 w 348730"/>
                <a:gd name="connsiteY2" fmla="*/ 664502 h 664502"/>
                <a:gd name="connsiteX3" fmla="*/ 348730 w 348730"/>
                <a:gd name="connsiteY3" fmla="*/ 664502 h 66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730" h="664502">
                  <a:moveTo>
                    <a:pt x="0" y="0"/>
                  </a:moveTo>
                  <a:lnTo>
                    <a:pt x="174365" y="0"/>
                  </a:lnTo>
                  <a:lnTo>
                    <a:pt x="174365" y="664502"/>
                  </a:lnTo>
                  <a:lnTo>
                    <a:pt x="348730" y="664502"/>
                  </a:lnTo>
                </a:path>
              </a:pathLst>
            </a:custGeom>
            <a:no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68304" tIns="313489" rIns="168304" bIns="313491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uk-UA" sz="50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4529436" y="3959344"/>
              <a:ext cx="348730" cy="91440"/>
            </a:xfrm>
            <a:custGeom>
              <a:avLst/>
              <a:gdLst>
                <a:gd name="connsiteX0" fmla="*/ 0 w 348730"/>
                <a:gd name="connsiteY0" fmla="*/ 45720 h 91440"/>
                <a:gd name="connsiteX1" fmla="*/ 348730 w 348730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8730" h="91440">
                  <a:moveTo>
                    <a:pt x="0" y="45720"/>
                  </a:moveTo>
                  <a:lnTo>
                    <a:pt x="348730" y="45720"/>
                  </a:lnTo>
                </a:path>
              </a:pathLst>
            </a:custGeom>
            <a:no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78347" tIns="37001" rIns="178347" bIns="37003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uk-UA" sz="50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4529436" y="3340561"/>
              <a:ext cx="348730" cy="664502"/>
            </a:xfrm>
            <a:custGeom>
              <a:avLst/>
              <a:gdLst>
                <a:gd name="connsiteX0" fmla="*/ 0 w 348730"/>
                <a:gd name="connsiteY0" fmla="*/ 664502 h 664502"/>
                <a:gd name="connsiteX1" fmla="*/ 174365 w 348730"/>
                <a:gd name="connsiteY1" fmla="*/ 664502 h 664502"/>
                <a:gd name="connsiteX2" fmla="*/ 174365 w 348730"/>
                <a:gd name="connsiteY2" fmla="*/ 0 h 664502"/>
                <a:gd name="connsiteX3" fmla="*/ 348730 w 348730"/>
                <a:gd name="connsiteY3" fmla="*/ 0 h 66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730" h="664502">
                  <a:moveTo>
                    <a:pt x="0" y="664502"/>
                  </a:moveTo>
                  <a:lnTo>
                    <a:pt x="174365" y="664502"/>
                  </a:lnTo>
                  <a:lnTo>
                    <a:pt x="174365" y="0"/>
                  </a:lnTo>
                  <a:lnTo>
                    <a:pt x="348730" y="0"/>
                  </a:lnTo>
                </a:path>
              </a:pathLst>
            </a:custGeom>
            <a:no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68304" tIns="313490" rIns="168304" bIns="313490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uk-UA" sz="500"/>
            </a:p>
          </p:txBody>
        </p:sp>
        <p:sp>
          <p:nvSpPr>
            <p:cNvPr id="11" name="Полилиния 10"/>
            <p:cNvSpPr/>
            <p:nvPr/>
          </p:nvSpPr>
          <p:spPr>
            <a:xfrm rot="16200000">
              <a:off x="2864684" y="3739263"/>
              <a:ext cx="2797904" cy="531601"/>
            </a:xfrm>
            <a:custGeom>
              <a:avLst/>
              <a:gdLst>
                <a:gd name="connsiteX0" fmla="*/ 0 w 2797904"/>
                <a:gd name="connsiteY0" fmla="*/ 0 h 531601"/>
                <a:gd name="connsiteX1" fmla="*/ 2797904 w 2797904"/>
                <a:gd name="connsiteY1" fmla="*/ 0 h 531601"/>
                <a:gd name="connsiteX2" fmla="*/ 2797904 w 2797904"/>
                <a:gd name="connsiteY2" fmla="*/ 531601 h 531601"/>
                <a:gd name="connsiteX3" fmla="*/ 0 w 2797904"/>
                <a:gd name="connsiteY3" fmla="*/ 531601 h 531601"/>
                <a:gd name="connsiteX4" fmla="*/ 0 w 2797904"/>
                <a:gd name="connsiteY4" fmla="*/ 0 h 53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7904" h="531601">
                  <a:moveTo>
                    <a:pt x="0" y="0"/>
                  </a:moveTo>
                  <a:lnTo>
                    <a:pt x="2797904" y="0"/>
                  </a:lnTo>
                  <a:lnTo>
                    <a:pt x="2797904" y="531601"/>
                  </a:lnTo>
                  <a:lnTo>
                    <a:pt x="0" y="531601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859" tIns="22859" rIns="22860" bIns="22860" spcCol="1270" anchor="ctr"/>
            <a:lstStyle/>
            <a:p>
              <a:pPr algn="ctr" defTabSz="1600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3600" b="1" dirty="0">
                  <a:solidFill>
                    <a:srgbClr val="FF0000"/>
                  </a:solidFill>
                </a:rPr>
                <a:t>Цільові групи</a:t>
              </a:r>
              <a:endParaRPr lang="uk-UA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 rot="10800000">
              <a:off x="4875075" y="4690491"/>
              <a:ext cx="1743654" cy="531601"/>
            </a:xfrm>
            <a:custGeom>
              <a:avLst/>
              <a:gdLst>
                <a:gd name="connsiteX0" fmla="*/ 0 w 1743654"/>
                <a:gd name="connsiteY0" fmla="*/ 0 h 531601"/>
                <a:gd name="connsiteX1" fmla="*/ 1743654 w 1743654"/>
                <a:gd name="connsiteY1" fmla="*/ 0 h 531601"/>
                <a:gd name="connsiteX2" fmla="*/ 1743654 w 1743654"/>
                <a:gd name="connsiteY2" fmla="*/ 531601 h 531601"/>
                <a:gd name="connsiteX3" fmla="*/ 0 w 1743654"/>
                <a:gd name="connsiteY3" fmla="*/ 531601 h 531601"/>
                <a:gd name="connsiteX4" fmla="*/ 0 w 1743654"/>
                <a:gd name="connsiteY4" fmla="*/ 0 h 53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3654" h="531601">
                  <a:moveTo>
                    <a:pt x="0" y="0"/>
                  </a:moveTo>
                  <a:lnTo>
                    <a:pt x="1743654" y="0"/>
                  </a:lnTo>
                  <a:lnTo>
                    <a:pt x="1743654" y="531601"/>
                  </a:lnTo>
                  <a:lnTo>
                    <a:pt x="0" y="531601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1600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3200" b="1" dirty="0">
                  <a:solidFill>
                    <a:srgbClr val="FF0000"/>
                  </a:solidFill>
                </a:rPr>
                <a:t>Учні </a:t>
              </a:r>
              <a:endParaRPr lang="uk-UA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 rot="10800000">
              <a:off x="4878167" y="3739263"/>
              <a:ext cx="1743654" cy="531601"/>
            </a:xfrm>
            <a:custGeom>
              <a:avLst/>
              <a:gdLst>
                <a:gd name="connsiteX0" fmla="*/ 0 w 1743654"/>
                <a:gd name="connsiteY0" fmla="*/ 0 h 531601"/>
                <a:gd name="connsiteX1" fmla="*/ 1743654 w 1743654"/>
                <a:gd name="connsiteY1" fmla="*/ 0 h 531601"/>
                <a:gd name="connsiteX2" fmla="*/ 1743654 w 1743654"/>
                <a:gd name="connsiteY2" fmla="*/ 531601 h 531601"/>
                <a:gd name="connsiteX3" fmla="*/ 0 w 1743654"/>
                <a:gd name="connsiteY3" fmla="*/ 531601 h 531601"/>
                <a:gd name="connsiteX4" fmla="*/ 0 w 1743654"/>
                <a:gd name="connsiteY4" fmla="*/ 0 h 53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3654" h="531601">
                  <a:moveTo>
                    <a:pt x="0" y="0"/>
                  </a:moveTo>
                  <a:lnTo>
                    <a:pt x="1743654" y="0"/>
                  </a:lnTo>
                  <a:lnTo>
                    <a:pt x="1743654" y="531601"/>
                  </a:lnTo>
                  <a:lnTo>
                    <a:pt x="0" y="531601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1600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3200" b="1" dirty="0">
                  <a:solidFill>
                    <a:srgbClr val="FF0000"/>
                  </a:solidFill>
                </a:rPr>
                <a:t>Батьки</a:t>
              </a:r>
              <a:r>
                <a:rPr lang="uk-UA" sz="3600" dirty="0"/>
                <a:t> </a:t>
              </a:r>
              <a:endParaRPr lang="uk-UA" sz="3600" dirty="0"/>
            </a:p>
          </p:txBody>
        </p:sp>
        <p:sp>
          <p:nvSpPr>
            <p:cNvPr id="14" name="Полилиния 13"/>
            <p:cNvSpPr/>
            <p:nvPr/>
          </p:nvSpPr>
          <p:spPr>
            <a:xfrm rot="10800000">
              <a:off x="4878167" y="2774254"/>
              <a:ext cx="1743654" cy="531601"/>
            </a:xfrm>
            <a:custGeom>
              <a:avLst/>
              <a:gdLst>
                <a:gd name="connsiteX0" fmla="*/ 0 w 1743654"/>
                <a:gd name="connsiteY0" fmla="*/ 0 h 531601"/>
                <a:gd name="connsiteX1" fmla="*/ 1743654 w 1743654"/>
                <a:gd name="connsiteY1" fmla="*/ 0 h 531601"/>
                <a:gd name="connsiteX2" fmla="*/ 1743654 w 1743654"/>
                <a:gd name="connsiteY2" fmla="*/ 531601 h 531601"/>
                <a:gd name="connsiteX3" fmla="*/ 0 w 1743654"/>
                <a:gd name="connsiteY3" fmla="*/ 531601 h 531601"/>
                <a:gd name="connsiteX4" fmla="*/ 0 w 1743654"/>
                <a:gd name="connsiteY4" fmla="*/ 0 h 53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3654" h="531601">
                  <a:moveTo>
                    <a:pt x="0" y="0"/>
                  </a:moveTo>
                  <a:lnTo>
                    <a:pt x="1743654" y="0"/>
                  </a:lnTo>
                  <a:lnTo>
                    <a:pt x="1743654" y="531601"/>
                  </a:lnTo>
                  <a:lnTo>
                    <a:pt x="0" y="531601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1600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3200" b="1" dirty="0">
                  <a:solidFill>
                    <a:srgbClr val="FF0000"/>
                  </a:solidFill>
                </a:rPr>
                <a:t>Вчителі</a:t>
              </a:r>
              <a:r>
                <a:rPr lang="uk-UA" sz="3600" dirty="0"/>
                <a:t> </a:t>
              </a:r>
              <a:endParaRPr lang="uk-UA" sz="3600" dirty="0"/>
            </a:p>
          </p:txBody>
        </p:sp>
      </p:grpSp>
      <p:sp>
        <p:nvSpPr>
          <p:cNvPr id="61442" name="Прямоугольник 5"/>
          <p:cNvSpPr>
            <a:spLocks noChangeArrowheads="1"/>
          </p:cNvSpPr>
          <p:nvPr/>
        </p:nvSpPr>
        <p:spPr bwMode="auto">
          <a:xfrm>
            <a:off x="104775" y="390525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Times New Roman" pitchFamily="18" charset="0"/>
              </a:rPr>
              <a:t>Велика увага приділяється діагностичній та просвітницько-профілактичній роботі. На діагностичному етапі було виділено три основні цільові групи:</a:t>
            </a:r>
          </a:p>
        </p:txBody>
      </p:sp>
      <p:sp>
        <p:nvSpPr>
          <p:cNvPr id="24" name="Скругленный прямоугольник 23"/>
          <p:cNvSpPr>
            <a:spLocks noChangeArrowheads="1"/>
          </p:cNvSpPr>
          <p:nvPr/>
        </p:nvSpPr>
        <p:spPr bwMode="auto">
          <a:xfrm>
            <a:off x="5630003" y="2967746"/>
            <a:ext cx="1668780" cy="3238500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0" tIns="0" rIns="0" bIns="0" anchor="ctr"/>
          <a:lstStyle/>
          <a:p>
            <a:pPr indent="449263"/>
            <a:r>
              <a:rPr lang="uk-UA" sz="1000">
                <a:latin typeface="Times New Roman" pitchFamily="18" charset="0"/>
                <a:cs typeface="Times New Roman" pitchFamily="18" charset="0"/>
              </a:rPr>
              <a:t>Сприяти створенню стосунків довіри та взаєморозуміння в системі «Учитель–учень-батьки»;</a:t>
            </a:r>
            <a:endParaRPr lang="uk-UA" sz="1200">
              <a:latin typeface="Times New Roman" pitchFamily="18" charset="0"/>
              <a:cs typeface="Times New Roman" pitchFamily="18" charset="0"/>
            </a:endParaRPr>
          </a:p>
          <a:p>
            <a:pPr indent="449263"/>
            <a:r>
              <a:rPr lang="uk-UA" sz="1000">
                <a:latin typeface="Times New Roman" pitchFamily="18" charset="0"/>
                <a:cs typeface="Times New Roman" pitchFamily="18" charset="0"/>
              </a:rPr>
              <a:t>Консультування та навчання з питань превентивного виховання підростаючого покоління;</a:t>
            </a:r>
            <a:endParaRPr lang="uk-UA" sz="1200">
              <a:latin typeface="Times New Roman" pitchFamily="18" charset="0"/>
              <a:cs typeface="Times New Roman" pitchFamily="18" charset="0"/>
            </a:endParaRPr>
          </a:p>
          <a:p>
            <a:pPr indent="449263"/>
            <a:r>
              <a:rPr lang="uk-UA" sz="1000">
                <a:latin typeface="Times New Roman" pitchFamily="18" charset="0"/>
                <a:cs typeface="Times New Roman" pitchFamily="18" charset="0"/>
              </a:rPr>
              <a:t>Формувати практичні навички направлені на підвищення якості міжособистісного спілкування в родині з метою презентації негативних явищ у суспільстві.</a:t>
            </a:r>
            <a:endParaRPr lang="uk-UA" sz="1200">
              <a:latin typeface="Times New Roman" pitchFamily="18" charset="0"/>
              <a:cs typeface="Times New Roman" pitchFamily="18" charset="0"/>
            </a:endParaRPr>
          </a:p>
          <a:p>
            <a:pPr indent="449263"/>
            <a:r>
              <a:rPr lang="uk-UA" sz="1000">
                <a:latin typeface="Times New Roman" pitchFamily="18" charset="0"/>
                <a:cs typeface="Times New Roman" pitchFamily="18" charset="0"/>
              </a:rPr>
              <a:t> </a:t>
            </a:r>
            <a:endParaRPr lang="uk-UA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>
            <a:spLocks noChangeArrowheads="1"/>
          </p:cNvSpPr>
          <p:nvPr/>
        </p:nvSpPr>
        <p:spPr bwMode="auto">
          <a:xfrm>
            <a:off x="7301660" y="2967746"/>
            <a:ext cx="1668780" cy="3238500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0" tIns="0" rIns="0" bIns="0" anchor="ctr"/>
          <a:lstStyle/>
          <a:p>
            <a:pPr indent="449263"/>
            <a:r>
              <a:rPr lang="uk-UA" sz="1100">
                <a:latin typeface="Times New Roman" pitchFamily="18" charset="0"/>
                <a:cs typeface="Times New Roman" pitchFamily="18" charset="0"/>
              </a:rPr>
              <a:t>Консультування та навчання з питань превентивного виховання підростаючого покоління;</a:t>
            </a:r>
          </a:p>
          <a:p>
            <a:pPr indent="449263"/>
            <a:r>
              <a:rPr lang="uk-UA" sz="1100">
                <a:latin typeface="Times New Roman" pitchFamily="18" charset="0"/>
                <a:cs typeface="Times New Roman" pitchFamily="18" charset="0"/>
              </a:rPr>
              <a:t>Накопичення набутого педагогічного досвіду з питань превентивного виховання;</a:t>
            </a:r>
          </a:p>
          <a:p>
            <a:pPr indent="449263"/>
            <a:r>
              <a:rPr lang="uk-UA" sz="1100">
                <a:latin typeface="Times New Roman" pitchFamily="18" charset="0"/>
                <a:cs typeface="Times New Roman" pitchFamily="18" charset="0"/>
              </a:rPr>
              <a:t>Сприяння поширенню досвіду дослідно-експериментальної роботи через  публікації.</a:t>
            </a:r>
          </a:p>
          <a:p>
            <a:pPr indent="449263" algn="just">
              <a:lnSpc>
                <a:spcPct val="150000"/>
              </a:lnSpc>
            </a:pPr>
            <a:r>
              <a:rPr lang="uk-UA" sz="140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8" name="Скругленный прямоугольник 27"/>
          <p:cNvSpPr>
            <a:spLocks noChangeArrowheads="1"/>
          </p:cNvSpPr>
          <p:nvPr/>
        </p:nvSpPr>
        <p:spPr bwMode="auto">
          <a:xfrm>
            <a:off x="3917122" y="2920121"/>
            <a:ext cx="1668780" cy="3286125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0" tIns="0" rIns="0" bIns="0" anchor="ctr"/>
          <a:lstStyle/>
          <a:p>
            <a:pPr indent="449263"/>
            <a:r>
              <a:rPr lang="uk-UA" sz="1200">
                <a:latin typeface="Times New Roman" pitchFamily="18" charset="0"/>
                <a:cs typeface="Times New Roman" pitchFamily="18" charset="0"/>
              </a:rPr>
              <a:t>Сприяти оволодінню конкретними знаннями та навичками;</a:t>
            </a:r>
            <a:endParaRPr lang="uk-UA" sz="1400">
              <a:latin typeface="Times New Roman" pitchFamily="18" charset="0"/>
              <a:cs typeface="Times New Roman" pitchFamily="18" charset="0"/>
            </a:endParaRPr>
          </a:p>
          <a:p>
            <a:pPr indent="449263"/>
            <a:r>
              <a:rPr lang="uk-UA" sz="1200">
                <a:latin typeface="Times New Roman" pitchFamily="18" charset="0"/>
                <a:cs typeface="Times New Roman" pitchFamily="18" charset="0"/>
              </a:rPr>
              <a:t>Розвивати навички і вміння необхідні для утвердження здорового способу життя;</a:t>
            </a:r>
            <a:endParaRPr lang="uk-UA" sz="1400">
              <a:latin typeface="Times New Roman" pitchFamily="18" charset="0"/>
              <a:cs typeface="Times New Roman" pitchFamily="18" charset="0"/>
            </a:endParaRPr>
          </a:p>
          <a:p>
            <a:pPr indent="449263"/>
            <a:r>
              <a:rPr lang="uk-UA" sz="1200">
                <a:latin typeface="Times New Roman" pitchFamily="18" charset="0"/>
                <a:cs typeface="Times New Roman" pitchFamily="18" charset="0"/>
              </a:rPr>
              <a:t>Навчити приймати усвідомлене рішення та приймати вільний вибір.</a:t>
            </a:r>
            <a:endParaRPr lang="uk-UA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2" name="Picture 9" descr="C:\Users\Ткаченко\Documents\Мультітест.ШЕВЧЕНКІВСЬКИЙ Фото\IMG_04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0650" y="2781300"/>
            <a:ext cx="3573463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Выноска со стрелкой вниз 15"/>
          <p:cNvSpPr/>
          <p:nvPr/>
        </p:nvSpPr>
        <p:spPr>
          <a:xfrm>
            <a:off x="395288" y="2276475"/>
            <a:ext cx="2714625" cy="85407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tx1"/>
                </a:solidFill>
              </a:rPr>
              <a:t>Анкетування учнів</a:t>
            </a:r>
            <a:endParaRPr lang="uk-UA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4"/>
          <p:cNvGraphicFramePr>
            <a:graphicFrameLocks/>
          </p:cNvGraphicFramePr>
          <p:nvPr/>
        </p:nvGraphicFramePr>
        <p:xfrm>
          <a:off x="31750" y="0"/>
          <a:ext cx="5976938" cy="364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3492500" y="3573463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227763" y="476250"/>
            <a:ext cx="2736850" cy="23082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Протягом останніх трьох років </a:t>
            </a:r>
            <a:r>
              <a:rPr lang="uk-UA" b="1" dirty="0">
                <a:solidFill>
                  <a:schemeClr val="tx1"/>
                </a:solidFill>
              </a:rPr>
              <a:t>зріс рівень вихованості  </a:t>
            </a:r>
            <a:r>
              <a:rPr lang="uk-UA" dirty="0"/>
              <a:t>(по школі) учнів НВК на 1,7%. Серед учнів: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/>
              <a:t>1-4 кл. – на 1%;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/>
              <a:t>5-9 кл. – на 1%;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/>
              <a:t>10-11 кл. – на 2,7%. 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3528" y="3789040"/>
            <a:ext cx="2911256" cy="28976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3"/>
          <p:cNvGraphicFramePr>
            <a:graphicFrameLocks/>
          </p:cNvGraphicFramePr>
          <p:nvPr/>
        </p:nvGraphicFramePr>
        <p:xfrm>
          <a:off x="323850" y="115888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673725" y="115888"/>
            <a:ext cx="3397250" cy="21859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/>
              <a:t>Відчуття учнями безпеки та комфорту в школі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dirty="0"/>
              <a:t>Опитано учнів 4-11 класів. Протягом останніх трьох років зросла кількість дітей, яким у школі: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1200" dirty="0"/>
              <a:t>спокійно – 89% (збільшилося на 7%);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1200" dirty="0"/>
              <a:t>комфортно – 93% (збільшилося на 2%);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1200" dirty="0"/>
              <a:t>безпечно – 97% (збільшилося на 5%);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1200" dirty="0"/>
              <a:t>цікаво – 97</a:t>
            </a:r>
            <a:r>
              <a:rPr lang="uk-UA" sz="1200" dirty="0"/>
              <a:t>% </a:t>
            </a:r>
            <a:r>
              <a:rPr lang="uk-UA" sz="1200" dirty="0"/>
              <a:t>(збільшилося </a:t>
            </a:r>
            <a:r>
              <a:rPr lang="uk-UA" sz="1200" dirty="0"/>
              <a:t>на </a:t>
            </a:r>
            <a:r>
              <a:rPr lang="uk-UA" sz="1200" dirty="0"/>
              <a:t>10%).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dirty="0"/>
              <a:t>Зменшилася кількість дітей, яким у школі: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200" dirty="0"/>
              <a:t>нудно –  2% ( зменшилося на 2 %);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200" dirty="0"/>
              <a:t>тривожно – 8% ( зменшилося на 5%).</a:t>
            </a:r>
            <a:endParaRPr lang="uk-UA" sz="1400" dirty="0"/>
          </a:p>
        </p:txBody>
      </p:sp>
      <p:graphicFrame>
        <p:nvGraphicFramePr>
          <p:cNvPr id="8" name="Диаграмма 5"/>
          <p:cNvGraphicFramePr>
            <a:graphicFrameLocks/>
          </p:cNvGraphicFramePr>
          <p:nvPr/>
        </p:nvGraphicFramePr>
        <p:xfrm>
          <a:off x="250825" y="3141663"/>
          <a:ext cx="6121400" cy="354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516688" y="2393950"/>
            <a:ext cx="2524125" cy="44021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rgbClr val="0070C0"/>
                </a:solidFill>
              </a:rPr>
              <a:t>Кількість</a:t>
            </a:r>
            <a:r>
              <a:rPr lang="ru-RU" sz="1400" b="1" dirty="0">
                <a:solidFill>
                  <a:srgbClr val="0070C0"/>
                </a:solidFill>
              </a:rPr>
              <a:t> </a:t>
            </a:r>
            <a:r>
              <a:rPr lang="ru-RU" sz="1400" b="1" dirty="0" err="1">
                <a:solidFill>
                  <a:srgbClr val="0070C0"/>
                </a:solidFill>
              </a:rPr>
              <a:t>здорових</a:t>
            </a:r>
            <a:r>
              <a:rPr lang="ru-RU" sz="1400" b="1" dirty="0">
                <a:solidFill>
                  <a:srgbClr val="0070C0"/>
                </a:solidFill>
              </a:rPr>
              <a:t> та </a:t>
            </a:r>
            <a:r>
              <a:rPr lang="ru-RU" sz="1400" b="1" dirty="0" err="1">
                <a:solidFill>
                  <a:srgbClr val="0070C0"/>
                </a:solidFill>
              </a:rPr>
              <a:t>хворих</a:t>
            </a:r>
            <a:r>
              <a:rPr lang="ru-RU" sz="1400" b="1" dirty="0">
                <a:solidFill>
                  <a:srgbClr val="0070C0"/>
                </a:solidFill>
              </a:rPr>
              <a:t> </a:t>
            </a:r>
            <a:r>
              <a:rPr lang="ru-RU" sz="1400" b="1" dirty="0" err="1">
                <a:solidFill>
                  <a:srgbClr val="0070C0"/>
                </a:solidFill>
              </a:rPr>
              <a:t>дітей</a:t>
            </a:r>
            <a:r>
              <a:rPr lang="ru-RU" sz="1400" b="1" dirty="0">
                <a:solidFill>
                  <a:srgbClr val="0070C0"/>
                </a:solidFill>
              </a:rPr>
              <a:t> 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70C0"/>
                </a:solidFill>
              </a:rPr>
              <a:t>Білоколодязькому НВК </a:t>
            </a:r>
            <a:r>
              <a:rPr lang="ru-RU" sz="1400" b="1" dirty="0">
                <a:solidFill>
                  <a:srgbClr val="C31585"/>
                </a:solidFill>
              </a:rPr>
              <a:t>(за </a:t>
            </a:r>
            <a:r>
              <a:rPr lang="ru-RU" sz="1400" b="1" dirty="0" err="1">
                <a:solidFill>
                  <a:srgbClr val="C31585"/>
                </a:solidFill>
              </a:rPr>
              <a:t>даними</a:t>
            </a:r>
            <a:r>
              <a:rPr lang="ru-RU" sz="1400" b="1" dirty="0">
                <a:solidFill>
                  <a:srgbClr val="C31585"/>
                </a:solidFill>
              </a:rPr>
              <a:t> </a:t>
            </a:r>
            <a:r>
              <a:rPr lang="ru-RU" sz="1400" b="1" dirty="0" err="1">
                <a:solidFill>
                  <a:srgbClr val="C31585"/>
                </a:solidFill>
              </a:rPr>
              <a:t>медичного</a:t>
            </a:r>
            <a:r>
              <a:rPr lang="ru-RU" sz="1400" b="1" dirty="0">
                <a:solidFill>
                  <a:srgbClr val="C31585"/>
                </a:solidFill>
              </a:rPr>
              <a:t> </a:t>
            </a:r>
            <a:r>
              <a:rPr lang="ru-RU" sz="1400" b="1" dirty="0" err="1">
                <a:solidFill>
                  <a:srgbClr val="C31585"/>
                </a:solidFill>
              </a:rPr>
              <a:t>огляду</a:t>
            </a:r>
            <a:r>
              <a:rPr lang="ru-RU" sz="1400" b="1" dirty="0">
                <a:solidFill>
                  <a:srgbClr val="C31585"/>
                </a:solidFill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Проведена </a:t>
            </a:r>
            <a:r>
              <a:rPr lang="ru-RU" sz="1400" b="1" dirty="0"/>
              <a:t>система </a:t>
            </a:r>
            <a:r>
              <a:rPr lang="ru-RU" sz="1400" b="1" dirty="0" err="1"/>
              <a:t>роботи</a:t>
            </a:r>
            <a:r>
              <a:rPr lang="ru-RU" sz="1400" b="1" dirty="0"/>
              <a:t> </a:t>
            </a:r>
            <a:r>
              <a:rPr lang="ru-RU" sz="1400" b="1" dirty="0" err="1"/>
              <a:t>протягом</a:t>
            </a:r>
            <a:r>
              <a:rPr lang="ru-RU" sz="1400" b="1" dirty="0"/>
              <a:t>  </a:t>
            </a:r>
            <a:r>
              <a:rPr lang="ru-RU" sz="1400" b="1" dirty="0" err="1"/>
              <a:t>дев’яти</a:t>
            </a:r>
            <a:r>
              <a:rPr lang="ru-RU" sz="1400" b="1" dirty="0"/>
              <a:t> </a:t>
            </a:r>
            <a:r>
              <a:rPr lang="ru-RU" sz="1400" b="1" dirty="0" err="1"/>
              <a:t>років</a:t>
            </a:r>
            <a:r>
              <a:rPr lang="ru-RU" sz="1400" b="1" dirty="0"/>
              <a:t> (з </a:t>
            </a:r>
            <a:r>
              <a:rPr lang="ru-RU" sz="1400" b="1" dirty="0"/>
              <a:t>2005 року заклад </a:t>
            </a:r>
            <a:r>
              <a:rPr lang="ru-RU" sz="1400" b="1" dirty="0" err="1"/>
              <a:t>діє</a:t>
            </a:r>
            <a:r>
              <a:rPr lang="ru-RU" sz="1400" b="1" dirty="0"/>
              <a:t> як Школа </a:t>
            </a:r>
            <a:r>
              <a:rPr lang="ru-RU" sz="1400" b="1" dirty="0" err="1"/>
              <a:t>сприяння</a:t>
            </a:r>
            <a:r>
              <a:rPr lang="ru-RU" sz="1400" b="1" dirty="0"/>
              <a:t> </a:t>
            </a:r>
            <a:r>
              <a:rPr lang="ru-RU" sz="1400" b="1" dirty="0" err="1"/>
              <a:t>здоров’ю</a:t>
            </a:r>
            <a:r>
              <a:rPr lang="ru-RU" sz="1400" b="1" dirty="0"/>
              <a:t>) </a:t>
            </a:r>
            <a:r>
              <a:rPr lang="ru-RU" sz="1400" b="1" dirty="0" err="1"/>
              <a:t>поступово</a:t>
            </a:r>
            <a:r>
              <a:rPr lang="ru-RU" sz="1400" b="1" dirty="0"/>
              <a:t> </a:t>
            </a:r>
            <a:r>
              <a:rPr lang="ru-RU" sz="1400" b="1" dirty="0" err="1"/>
              <a:t>дає</a:t>
            </a:r>
            <a:r>
              <a:rPr lang="ru-RU" sz="1400" b="1" dirty="0"/>
              <a:t> </a:t>
            </a:r>
            <a:r>
              <a:rPr lang="ru-RU" sz="1400" b="1" dirty="0" err="1"/>
              <a:t>результати</a:t>
            </a:r>
            <a:r>
              <a:rPr lang="ru-RU" sz="1400" b="1" dirty="0"/>
              <a:t> (</a:t>
            </a:r>
            <a:r>
              <a:rPr lang="ru-RU" sz="1400" b="1" dirty="0" err="1"/>
              <a:t>залучення</a:t>
            </a:r>
            <a:r>
              <a:rPr lang="ru-RU" sz="1400" b="1" dirty="0"/>
              <a:t> </a:t>
            </a:r>
            <a:r>
              <a:rPr lang="ru-RU" sz="1400" b="1" dirty="0" err="1"/>
              <a:t>дітей</a:t>
            </a:r>
            <a:r>
              <a:rPr lang="ru-RU" sz="1400" b="1" dirty="0"/>
              <a:t> до </a:t>
            </a:r>
            <a:r>
              <a:rPr lang="ru-RU" sz="1400" b="1" dirty="0" err="1"/>
              <a:t>спортивних</a:t>
            </a:r>
            <a:r>
              <a:rPr lang="ru-RU" sz="1400" b="1" dirty="0"/>
              <a:t> </a:t>
            </a:r>
            <a:r>
              <a:rPr lang="ru-RU" sz="1400" b="1" dirty="0" err="1"/>
              <a:t>секцій</a:t>
            </a:r>
            <a:r>
              <a:rPr lang="ru-RU" sz="1400" b="1" dirty="0"/>
              <a:t>, </a:t>
            </a:r>
            <a:r>
              <a:rPr lang="ru-RU" sz="1400" b="1" dirty="0" err="1"/>
              <a:t>організація</a:t>
            </a:r>
            <a:r>
              <a:rPr lang="ru-RU" sz="1400" b="1" dirty="0"/>
              <a:t> </a:t>
            </a:r>
            <a:r>
              <a:rPr lang="ru-RU" sz="1400" b="1" dirty="0" err="1"/>
              <a:t>гарячого</a:t>
            </a:r>
            <a:r>
              <a:rPr lang="ru-RU" sz="1400" b="1" dirty="0"/>
              <a:t> </a:t>
            </a:r>
            <a:r>
              <a:rPr lang="ru-RU" sz="1400" b="1" dirty="0" err="1"/>
              <a:t>харчування</a:t>
            </a:r>
            <a:r>
              <a:rPr lang="ru-RU" sz="1400" b="1" dirty="0"/>
              <a:t>, </a:t>
            </a:r>
            <a:r>
              <a:rPr lang="ru-RU" sz="1400" b="1" dirty="0" err="1"/>
              <a:t>постійний</a:t>
            </a:r>
            <a:r>
              <a:rPr lang="ru-RU" sz="1400" b="1" dirty="0"/>
              <a:t> </a:t>
            </a:r>
            <a:r>
              <a:rPr lang="ru-RU" sz="1400" b="1" dirty="0" err="1"/>
              <a:t>медичний</a:t>
            </a:r>
            <a:r>
              <a:rPr lang="ru-RU" sz="1400" b="1" dirty="0"/>
              <a:t> патронаж </a:t>
            </a:r>
            <a:r>
              <a:rPr lang="ru-RU" sz="1400" b="1" dirty="0" err="1"/>
              <a:t>дітей</a:t>
            </a:r>
            <a:r>
              <a:rPr lang="ru-RU" sz="1400" b="1" dirty="0"/>
              <a:t>, </a:t>
            </a:r>
            <a:r>
              <a:rPr lang="ru-RU" sz="1400" b="1" dirty="0" err="1"/>
              <a:t>організація</a:t>
            </a:r>
            <a:r>
              <a:rPr lang="ru-RU" sz="1400" b="1" dirty="0"/>
              <a:t> </a:t>
            </a:r>
            <a:r>
              <a:rPr lang="ru-RU" sz="1400" b="1" dirty="0" err="1"/>
              <a:t>оздоровлення</a:t>
            </a:r>
            <a:r>
              <a:rPr lang="ru-RU" sz="1400" b="1" dirty="0"/>
              <a:t> </a:t>
            </a:r>
            <a:r>
              <a:rPr lang="ru-RU" sz="1400" b="1" dirty="0" err="1"/>
              <a:t>влітку</a:t>
            </a:r>
            <a:r>
              <a:rPr lang="ru-RU" sz="1400" b="1" dirty="0"/>
              <a:t>, </a:t>
            </a:r>
            <a:r>
              <a:rPr lang="ru-RU" sz="1400" b="1" dirty="0" err="1"/>
              <a:t>загартування</a:t>
            </a:r>
            <a:r>
              <a:rPr lang="ru-RU" sz="1400" b="1" dirty="0"/>
              <a:t>, </a:t>
            </a:r>
            <a:r>
              <a:rPr lang="ru-RU" sz="1400" b="1" dirty="0" err="1"/>
              <a:t>ранкова</a:t>
            </a:r>
            <a:r>
              <a:rPr lang="ru-RU" sz="1400" b="1" dirty="0"/>
              <a:t> зарядка, </a:t>
            </a:r>
            <a:r>
              <a:rPr lang="ru-RU" sz="1400" b="1" dirty="0" err="1"/>
              <a:t>фізкультхвилинки</a:t>
            </a:r>
            <a:r>
              <a:rPr lang="ru-RU" sz="1400" b="1" dirty="0"/>
              <a:t>, </a:t>
            </a:r>
            <a:r>
              <a:rPr lang="ru-RU" sz="1400" b="1" dirty="0" err="1"/>
              <a:t>хвилини</a:t>
            </a:r>
            <a:r>
              <a:rPr lang="ru-RU" sz="1400" b="1" dirty="0"/>
              <a:t> </a:t>
            </a:r>
            <a:r>
              <a:rPr lang="ru-RU" sz="1400" b="1" dirty="0" err="1"/>
              <a:t>релаксацій</a:t>
            </a:r>
            <a:r>
              <a:rPr lang="ru-RU" sz="1400" b="1" dirty="0"/>
              <a:t> та </a:t>
            </a:r>
            <a:r>
              <a:rPr lang="ru-RU" sz="1400" b="1" dirty="0" err="1"/>
              <a:t>ін</a:t>
            </a:r>
            <a:r>
              <a:rPr lang="ru-RU" sz="1400" b="1" dirty="0"/>
              <a:t>.) . </a:t>
            </a:r>
            <a:r>
              <a:rPr lang="ru-RU" sz="1400" b="1" dirty="0" err="1"/>
              <a:t>Кількість</a:t>
            </a:r>
            <a:r>
              <a:rPr lang="ru-RU" sz="1400" b="1" dirty="0"/>
              <a:t> </a:t>
            </a:r>
            <a:r>
              <a:rPr lang="ru-RU" sz="1400" b="1" dirty="0" err="1"/>
              <a:t>здорових</a:t>
            </a:r>
            <a:r>
              <a:rPr lang="ru-RU" sz="1400" b="1" dirty="0"/>
              <a:t> </a:t>
            </a:r>
            <a:r>
              <a:rPr lang="ru-RU" sz="1400" b="1" dirty="0" err="1"/>
              <a:t>дітей</a:t>
            </a:r>
            <a:r>
              <a:rPr lang="ru-RU" sz="1400" b="1" dirty="0"/>
              <a:t> </a:t>
            </a:r>
            <a:r>
              <a:rPr lang="ru-RU" sz="1400" b="1" dirty="0" err="1"/>
              <a:t>зросла</a:t>
            </a:r>
            <a:r>
              <a:rPr lang="ru-RU" sz="1400" b="1" dirty="0"/>
              <a:t> на 8%.</a:t>
            </a:r>
            <a:endParaRPr lang="uk-UA" sz="14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</TotalTime>
  <Words>2763</Words>
  <Application>Microsoft Office PowerPoint</Application>
  <PresentationFormat>Экран (4:3)</PresentationFormat>
  <Paragraphs>628</Paragraphs>
  <Slides>34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34</vt:i4>
      </vt:variant>
    </vt:vector>
  </HeadingPairs>
  <TitlesOfParts>
    <vt:vector size="49" baseType="lpstr">
      <vt:lpstr>Book Antiqua</vt:lpstr>
      <vt:lpstr>Arial</vt:lpstr>
      <vt:lpstr>Lucida Sans</vt:lpstr>
      <vt:lpstr>Georgia</vt:lpstr>
      <vt:lpstr>Calibri</vt:lpstr>
      <vt:lpstr>Constantia</vt:lpstr>
      <vt:lpstr>Wingdings 2</vt:lpstr>
      <vt:lpstr>Tahoma</vt:lpstr>
      <vt:lpstr>Times New Roman</vt:lpstr>
      <vt:lpstr>Wingdings</vt:lpstr>
      <vt:lpstr>Monotype Corsiva</vt:lpstr>
      <vt:lpstr>Воздушный поток</vt:lpstr>
      <vt:lpstr>Бумажная</vt:lpstr>
      <vt:lpstr>1_Бумажная</vt:lpstr>
      <vt:lpstr>2_Бумажная</vt:lpstr>
      <vt:lpstr>Опис моделі превентивної  освіти у загальноосвітньому навчальному закладі     </vt:lpstr>
      <vt:lpstr>Слайд 2</vt:lpstr>
      <vt:lpstr>Слайд 3</vt:lpstr>
      <vt:lpstr>Учень у навчальному закладі як Школи, дружньої до дитини, розглядається як особистість, яка постійно розвивається, структуру якостей якої формують динамічні процеси в сім’ї, навчальному закладі, соціальному оточенні, екологічній ситуації.  Превентивна освіта з таких позицій розглядається як ситуація взаємодії педагога та учня, що перебуває в постійному режимі соціально-педагогічного моніторингу з боку органів учнівського самоврядування, батьків та громадськості тощо.</vt:lpstr>
      <vt:lpstr>Слайд 5</vt:lpstr>
      <vt:lpstr>Форми роботи</vt:lpstr>
      <vt:lpstr>Слайд 7</vt:lpstr>
      <vt:lpstr>Слайд 8</vt:lpstr>
      <vt:lpstr>Слайд 9</vt:lpstr>
      <vt:lpstr>Загальні  принципи організації превентивної освіти:</vt:lpstr>
      <vt:lpstr>Основні педагогічні умови  реалізації якісної превентивної освіти:</vt:lpstr>
      <vt:lpstr>Слайд 12</vt:lpstr>
      <vt:lpstr>Слайд 13</vt:lpstr>
      <vt:lpstr>Учнівське самоврядування –  дитячо-юнацька організація «Відродження»</vt:lpstr>
      <vt:lpstr>Система організації роботи учнівського самоврядування в Білоколодязькому НВК</vt:lpstr>
      <vt:lpstr>Використання методу проектів   у практиці  виховної діяльності  Білоколодязького НВК      </vt:lpstr>
      <vt:lpstr>Слайд 17</vt:lpstr>
      <vt:lpstr>Слайд 18</vt:lpstr>
      <vt:lpstr>Слайд 19</vt:lpstr>
      <vt:lpstr>Слайд 20</vt:lpstr>
      <vt:lpstr>Слайд 21</vt:lpstr>
      <vt:lpstr> Ученість — солодкий плід  гіркого коріння.                                    Сократ </vt:lpstr>
      <vt:lpstr> 2013/2014  НАВЧАЛЬНИЙ РІК МОНІТОРИНГ охоплення школярів гуртковою роботою  </vt:lpstr>
      <vt:lpstr>Слайд 24</vt:lpstr>
      <vt:lpstr>Слайд 25</vt:lpstr>
      <vt:lpstr>Слайд 26</vt:lpstr>
      <vt:lpstr>Інтерактивна гра  «Маршрут БЕЗПЕКИ»</vt:lpstr>
      <vt:lpstr>Слайд 28</vt:lpstr>
      <vt:lpstr>Табір «ВІНОЧОК – творчо, весело, цікаво!!! </vt:lpstr>
      <vt:lpstr>Позашкільні гуртки</vt:lpstr>
      <vt:lpstr>Слайд 31</vt:lpstr>
      <vt:lpstr>Очікувані   виховні   досягнення : </vt:lpstr>
      <vt:lpstr>Очікувані   виховні   досягнення :</vt:lpstr>
      <vt:lpstr>   Показники  успішності превентивної  освіти :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Опис моделі превентивної  освіти у загальноосвітньому навчальному закладі</dc:title>
  <dc:creator>Ткаченко</dc:creator>
  <cp:lastModifiedBy>Sony</cp:lastModifiedBy>
  <cp:revision>57</cp:revision>
  <dcterms:created xsi:type="dcterms:W3CDTF">2014-06-24T09:07:19Z</dcterms:created>
  <dcterms:modified xsi:type="dcterms:W3CDTF">2014-06-27T10:31:36Z</dcterms:modified>
</cp:coreProperties>
</file>