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metadata/thumbnail" Target="docProps/thumbnail0.jpeg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6879" autoAdjust="0"/>
  </p:normalViewPr>
  <p:slideViewPr>
    <p:cSldViewPr snapToGrid="0">
      <p:cViewPr>
        <p:scale>
          <a:sx n="98" d="100"/>
          <a:sy n="98" d="100"/>
        </p:scale>
        <p:origin x="-205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5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556" y="1660163"/>
            <a:ext cx="4067175" cy="14700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618" y="3337563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3080" name="Picture 8" descr="C:\Users\malves\AppData\Local\Microsoft\Windows\Temporary Internet Files\Content.IE5\VMPI2ZGA\00438771[1].jpg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24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263"/>
          <a:stretch/>
        </p:blipFill>
        <p:spPr bwMode="auto">
          <a:xfrm>
            <a:off x="5551714" y="3085902"/>
            <a:ext cx="3592286" cy="37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235" y="497569"/>
            <a:ext cx="7065101" cy="174924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Вашківецька</a:t>
            </a:r>
            <a:r>
              <a:rPr lang="uk-UA" dirty="0" smtClean="0"/>
              <a:t> загальноосвітня школа І-ІІІ ступенів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54" y="2801985"/>
            <a:ext cx="5131799" cy="1783077"/>
          </a:xfrm>
        </p:spPr>
        <p:txBody>
          <a:bodyPr>
            <a:normAutofit/>
          </a:bodyPr>
          <a:lstStyle/>
          <a:p>
            <a:r>
              <a:rPr lang="uk-UA" dirty="0" smtClean="0"/>
              <a:t>Модель превентивної освіти у Школі,дружньої до дитини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83168" y="2171215"/>
            <a:ext cx="3065879" cy="2070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Напрямки діяльності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66928" y="1322962"/>
            <a:ext cx="1702340" cy="1196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Забезпечення</a:t>
            </a:r>
            <a:r>
              <a:rPr lang="uk-UA" sz="1200" dirty="0" smtClean="0"/>
              <a:t> </a:t>
            </a:r>
            <a:r>
              <a:rPr lang="uk-UA" sz="1200" dirty="0">
                <a:solidFill>
                  <a:schemeClr val="tx1"/>
                </a:solidFill>
              </a:rPr>
              <a:t>навчально-методичною літературою вчителів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25702" y="2324911"/>
            <a:ext cx="2101175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Залучення громадськості до реалізації концепції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79396" y="595819"/>
            <a:ext cx="2441642" cy="132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Створення безпечного та ергономічного середовища для учасників навчально-виховного процесу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9464" y="428017"/>
            <a:ext cx="2003898" cy="1493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Моніторинг ефективності та успішності </a:t>
            </a:r>
            <a:r>
              <a:rPr lang="uk-UA" sz="1200" dirty="0" err="1" smtClean="0">
                <a:solidFill>
                  <a:schemeClr val="tx1"/>
                </a:solidFill>
              </a:rPr>
              <a:t>реалізвації</a:t>
            </a:r>
            <a:r>
              <a:rPr lang="uk-UA" sz="1200" dirty="0" smtClean="0">
                <a:solidFill>
                  <a:schemeClr val="tx1"/>
                </a:solidFill>
              </a:rPr>
              <a:t> концепції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1286" y="3356042"/>
            <a:ext cx="2003898" cy="162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Забезпечення навчальною літературою батьків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23637" y="4893013"/>
            <a:ext cx="2015292" cy="1040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Батьківський всеобуч з питань активного і здорового життя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5" y="1131576"/>
            <a:ext cx="2861284" cy="214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06" y="1086313"/>
            <a:ext cx="2936768" cy="2193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3710900"/>
            <a:ext cx="3583866" cy="267683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98" y="3651593"/>
            <a:ext cx="3130985" cy="234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5394" y="587829"/>
            <a:ext cx="821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Підготовка  підлітків-волонтерів для поширення програми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67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714560_template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9A4C65-DB6B-45C4-82C5-8B94253892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TP102714560_template</Template>
  <TotalTime>0</TotalTime>
  <Words>55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TP102714560_template</vt:lpstr>
      <vt:lpstr>Вашківецька загальноосвітня школа І-ІІІ ступенів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2014-06-11T11:25:38Z</dcterms:created>
  <dcterms:modified xsi:type="dcterms:W3CDTF">2014-06-11T14:42:09Z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TC027145619991</vt:lpwstr>
  </property>
</Properties>
</file>