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Блок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Адміністрація</c:v>
                </c:pt>
                <c:pt idx="1">
                  <c:v>Вчителі</c:v>
                </c:pt>
                <c:pt idx="2">
                  <c:v>Учні</c:v>
                </c:pt>
                <c:pt idx="3">
                  <c:v>Батьки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3.8</c:v>
                </c:pt>
                <c:pt idx="1">
                  <c:v>3.7</c:v>
                </c:pt>
                <c:pt idx="2">
                  <c:v>3.3</c:v>
                </c:pt>
                <c:pt idx="3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Блок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Адміністрація</c:v>
                </c:pt>
                <c:pt idx="1">
                  <c:v>Вчителі</c:v>
                </c:pt>
                <c:pt idx="2">
                  <c:v>Учні</c:v>
                </c:pt>
                <c:pt idx="3">
                  <c:v>Батьки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3.1</c:v>
                </c:pt>
                <c:pt idx="1">
                  <c:v>3.3</c:v>
                </c:pt>
                <c:pt idx="2">
                  <c:v>2.9</c:v>
                </c:pt>
                <c:pt idx="3">
                  <c:v>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Блок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Адміністрація</c:v>
                </c:pt>
                <c:pt idx="1">
                  <c:v>Вчителі</c:v>
                </c:pt>
                <c:pt idx="2">
                  <c:v>Учні</c:v>
                </c:pt>
                <c:pt idx="3">
                  <c:v>Батьки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3.5</c:v>
                </c:pt>
                <c:pt idx="1">
                  <c:v>3.4</c:v>
                </c:pt>
                <c:pt idx="2">
                  <c:v>3.1</c:v>
                </c:pt>
                <c:pt idx="3">
                  <c:v>3.4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Блок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Адміністрація</c:v>
                </c:pt>
                <c:pt idx="1">
                  <c:v>Вчителі</c:v>
                </c:pt>
                <c:pt idx="2">
                  <c:v>Учні</c:v>
                </c:pt>
                <c:pt idx="3">
                  <c:v>Батьки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3.6</c:v>
                </c:pt>
                <c:pt idx="1">
                  <c:v>3.6</c:v>
                </c:pt>
                <c:pt idx="2">
                  <c:v>3.5</c:v>
                </c:pt>
                <c:pt idx="3">
                  <c:v>3.5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Блок 5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Адміністрація</c:v>
                </c:pt>
                <c:pt idx="1">
                  <c:v>Вчителі</c:v>
                </c:pt>
                <c:pt idx="2">
                  <c:v>Учні</c:v>
                </c:pt>
                <c:pt idx="3">
                  <c:v>Батьки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3.7</c:v>
                </c:pt>
                <c:pt idx="1">
                  <c:v>3.6</c:v>
                </c:pt>
                <c:pt idx="2">
                  <c:v>3.6</c:v>
                </c:pt>
                <c:pt idx="3">
                  <c:v>3.6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Блок 6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Адміністрація</c:v>
                </c:pt>
                <c:pt idx="1">
                  <c:v>Вчителі</c:v>
                </c:pt>
                <c:pt idx="2">
                  <c:v>Учні</c:v>
                </c:pt>
                <c:pt idx="3">
                  <c:v>Батьки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3.4</c:v>
                </c:pt>
                <c:pt idx="1">
                  <c:v>3.4</c:v>
                </c:pt>
                <c:pt idx="2">
                  <c:v>3.1</c:v>
                </c:pt>
                <c:pt idx="3">
                  <c:v>3.4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Блок 7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Адміністрація</c:v>
                </c:pt>
                <c:pt idx="1">
                  <c:v>Вчителі</c:v>
                </c:pt>
                <c:pt idx="2">
                  <c:v>Учні</c:v>
                </c:pt>
                <c:pt idx="3">
                  <c:v>Батьки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3.7</c:v>
                </c:pt>
                <c:pt idx="1">
                  <c:v>3.6</c:v>
                </c:pt>
                <c:pt idx="2">
                  <c:v>3.4</c:v>
                </c:pt>
                <c:pt idx="3">
                  <c:v>3.5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Блок 8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Адміністрація</c:v>
                </c:pt>
                <c:pt idx="1">
                  <c:v>Вчителі</c:v>
                </c:pt>
                <c:pt idx="2">
                  <c:v>Учні</c:v>
                </c:pt>
                <c:pt idx="3">
                  <c:v>Батьки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 formatCode="0.0">
                  <c:v>3.8</c:v>
                </c:pt>
                <c:pt idx="1">
                  <c:v>3.7</c:v>
                </c:pt>
                <c:pt idx="2">
                  <c:v>3.7</c:v>
                </c:pt>
                <c:pt idx="3">
                  <c:v>3.6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Блок 9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Адміністрація</c:v>
                </c:pt>
                <c:pt idx="1">
                  <c:v>Вчителі</c:v>
                </c:pt>
                <c:pt idx="2">
                  <c:v>Учні</c:v>
                </c:pt>
                <c:pt idx="3">
                  <c:v>Батьки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3.8</c:v>
                </c:pt>
                <c:pt idx="1">
                  <c:v>3.7</c:v>
                </c:pt>
                <c:pt idx="2">
                  <c:v>3.6</c:v>
                </c:pt>
                <c:pt idx="3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501440"/>
        <c:axId val="21502976"/>
        <c:axId val="0"/>
      </c:bar3DChart>
      <c:catAx>
        <c:axId val="21501440"/>
        <c:scaling>
          <c:orientation val="minMax"/>
        </c:scaling>
        <c:delete val="0"/>
        <c:axPos val="b"/>
        <c:majorTickMark val="out"/>
        <c:minorTickMark val="none"/>
        <c:tickLblPos val="nextTo"/>
        <c:crossAx val="21502976"/>
        <c:crosses val="autoZero"/>
        <c:auto val="1"/>
        <c:lblAlgn val="ctr"/>
        <c:lblOffset val="100"/>
        <c:noMultiLvlLbl val="0"/>
      </c:catAx>
      <c:valAx>
        <c:axId val="21502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01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529C-F840-4DB8-9064-ADDC47EF1DD8}" type="datetimeFigureOut">
              <a:rPr lang="uk-UA" smtClean="0"/>
              <a:t>23.06.2014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A956-69DF-49B0-B8BE-D4F1EB8E65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98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529C-F840-4DB8-9064-ADDC47EF1DD8}" type="datetimeFigureOut">
              <a:rPr lang="uk-UA" smtClean="0"/>
              <a:t>23.06.2014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A956-69DF-49B0-B8BE-D4F1EB8E65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683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529C-F840-4DB8-9064-ADDC47EF1DD8}" type="datetimeFigureOut">
              <a:rPr lang="uk-UA" smtClean="0"/>
              <a:t>23.06.2014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A956-69DF-49B0-B8BE-D4F1EB8E65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4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529C-F840-4DB8-9064-ADDC47EF1DD8}" type="datetimeFigureOut">
              <a:rPr lang="uk-UA" smtClean="0"/>
              <a:t>23.06.2014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A956-69DF-49B0-B8BE-D4F1EB8E65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710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529C-F840-4DB8-9064-ADDC47EF1DD8}" type="datetimeFigureOut">
              <a:rPr lang="uk-UA" smtClean="0"/>
              <a:t>23.06.2014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A956-69DF-49B0-B8BE-D4F1EB8E65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402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529C-F840-4DB8-9064-ADDC47EF1DD8}" type="datetimeFigureOut">
              <a:rPr lang="uk-UA" smtClean="0"/>
              <a:t>23.06.2014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A956-69DF-49B0-B8BE-D4F1EB8E65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764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529C-F840-4DB8-9064-ADDC47EF1DD8}" type="datetimeFigureOut">
              <a:rPr lang="uk-UA" smtClean="0"/>
              <a:t>23.06.2014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A956-69DF-49B0-B8BE-D4F1EB8E65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022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529C-F840-4DB8-9064-ADDC47EF1DD8}" type="datetimeFigureOut">
              <a:rPr lang="uk-UA" smtClean="0"/>
              <a:t>23.06.2014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A956-69DF-49B0-B8BE-D4F1EB8E65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68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529C-F840-4DB8-9064-ADDC47EF1DD8}" type="datetimeFigureOut">
              <a:rPr lang="uk-UA" smtClean="0"/>
              <a:t>23.06.2014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A956-69DF-49B0-B8BE-D4F1EB8E65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368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529C-F840-4DB8-9064-ADDC47EF1DD8}" type="datetimeFigureOut">
              <a:rPr lang="uk-UA" smtClean="0"/>
              <a:t>23.06.2014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A956-69DF-49B0-B8BE-D4F1EB8E65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111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529C-F840-4DB8-9064-ADDC47EF1DD8}" type="datetimeFigureOut">
              <a:rPr lang="uk-UA" smtClean="0"/>
              <a:t>23.06.2014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A956-69DF-49B0-B8BE-D4F1EB8E65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996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4529C-F840-4DB8-9064-ADDC47EF1DD8}" type="datetimeFigureOut">
              <a:rPr lang="uk-UA" smtClean="0"/>
              <a:t>23.06.2014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A956-69DF-49B0-B8BE-D4F1EB8E65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025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57530111"/>
              </p:ext>
            </p:extLst>
          </p:nvPr>
        </p:nvGraphicFramePr>
        <p:xfrm>
          <a:off x="611560" y="764704"/>
          <a:ext cx="7920880" cy="5560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4685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2014-06-24T08:15:48Z</dcterms:created>
  <dcterms:modified xsi:type="dcterms:W3CDTF">2014-06-24T10:47:42Z</dcterms:modified>
</cp:coreProperties>
</file>