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6" r:id="rId3"/>
    <p:sldId id="259" r:id="rId4"/>
    <p:sldId id="262" r:id="rId5"/>
    <p:sldId id="257" r:id="rId6"/>
    <p:sldId id="261" r:id="rId7"/>
    <p:sldId id="260" r:id="rId8"/>
    <p:sldId id="280" r:id="rId9"/>
    <p:sldId id="263" r:id="rId10"/>
    <p:sldId id="264" r:id="rId11"/>
    <p:sldId id="27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5" r:id="rId22"/>
    <p:sldId id="277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6F"/>
    <a:srgbClr val="03BEC3"/>
    <a:srgbClr val="14B2B2"/>
    <a:srgbClr val="C3C303"/>
    <a:srgbClr val="A0266F"/>
    <a:srgbClr val="C006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5A9D8B-0A79-4462-B99C-8CEBD9D6494C}" type="doc">
      <dgm:prSet loTypeId="urn:microsoft.com/office/officeart/2005/8/layout/hList7#1" loCatId="list" qsTypeId="urn:microsoft.com/office/officeart/2005/8/quickstyle/simple1" qsCatId="simple" csTypeId="urn:microsoft.com/office/officeart/2005/8/colors/colorful5" csCatId="colorful" phldr="1"/>
      <dgm:spPr/>
    </dgm:pt>
    <dgm:pt modelId="{A43FB980-88D6-496C-89C3-2DC02A66ADD5}">
      <dgm:prSet phldrT="[Текст]"/>
      <dgm:spPr>
        <a:xfrm>
          <a:off x="0" y="0"/>
          <a:ext cx="1294804" cy="360743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Потреба в здоровому способі життя та безпеці власного життя</a:t>
          </a:r>
          <a:endParaRPr lang="ru-RU" b="1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E0CE384-BFFC-4286-88F1-F44F1D20A487}" type="parTrans" cxnId="{5AF7A02C-9107-4633-B2B5-0B165FDA4E28}">
      <dgm:prSet/>
      <dgm:spPr/>
      <dgm:t>
        <a:bodyPr/>
        <a:lstStyle/>
        <a:p>
          <a:endParaRPr lang="ru-RU"/>
        </a:p>
      </dgm:t>
    </dgm:pt>
    <dgm:pt modelId="{9E8F9B4B-7612-4762-9D2E-0AC3E51A0D48}" type="sibTrans" cxnId="{5AF7A02C-9107-4633-B2B5-0B165FDA4E28}">
      <dgm:prSet/>
      <dgm:spPr/>
      <dgm:t>
        <a:bodyPr/>
        <a:lstStyle/>
        <a:p>
          <a:endParaRPr lang="ru-RU"/>
        </a:p>
      </dgm:t>
    </dgm:pt>
    <dgm:pt modelId="{AC992DD8-8108-4A11-BB0D-E5816C714D3D}">
      <dgm:prSet phldrT="[Текст]"/>
      <dgm:spPr>
        <a:xfrm>
          <a:off x="1317502" y="0"/>
          <a:ext cx="1294804" cy="3607435"/>
        </a:xfrm>
        <a:solidFill>
          <a:srgbClr val="4BACC6">
            <a:hueOff val="-2483469"/>
            <a:satOff val="9953"/>
            <a:lumOff val="215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Вміння здійснювати відповідальний життєвий вибір</a:t>
          </a:r>
          <a:endParaRPr lang="ru-RU" b="1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6D61644-9749-4F8A-8986-7CA68AD0FC12}" type="parTrans" cxnId="{BC759E36-DA96-49A3-8192-EBED0A9D827A}">
      <dgm:prSet/>
      <dgm:spPr/>
      <dgm:t>
        <a:bodyPr/>
        <a:lstStyle/>
        <a:p>
          <a:endParaRPr lang="ru-RU"/>
        </a:p>
      </dgm:t>
    </dgm:pt>
    <dgm:pt modelId="{D68AA476-7514-4C8A-9977-54B1252C4341}" type="sibTrans" cxnId="{BC759E36-DA96-49A3-8192-EBED0A9D827A}">
      <dgm:prSet/>
      <dgm:spPr/>
      <dgm:t>
        <a:bodyPr/>
        <a:lstStyle/>
        <a:p>
          <a:endParaRPr lang="ru-RU"/>
        </a:p>
      </dgm:t>
    </dgm:pt>
    <dgm:pt modelId="{2C2DF810-2F54-49B7-9398-05C0E1AAB7D6}">
      <dgm:prSet phldrT="[Текст]"/>
      <dgm:spPr>
        <a:xfrm>
          <a:off x="2667297" y="0"/>
          <a:ext cx="1294804" cy="3607435"/>
        </a:xfr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Позитивне ставлення до суспільства, людей</a:t>
          </a:r>
          <a:endParaRPr lang="ru-RU" b="1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C3BE55E-E9B3-456C-AAB0-F848D8C2C585}" type="parTrans" cxnId="{44965B0A-34A2-4C89-85FC-F46FBDB71003}">
      <dgm:prSet/>
      <dgm:spPr/>
      <dgm:t>
        <a:bodyPr/>
        <a:lstStyle/>
        <a:p>
          <a:endParaRPr lang="ru-RU"/>
        </a:p>
      </dgm:t>
    </dgm:pt>
    <dgm:pt modelId="{90DD2AF0-DD71-4D9A-9138-2CDA666F8AB4}" type="sibTrans" cxnId="{44965B0A-34A2-4C89-85FC-F46FBDB71003}">
      <dgm:prSet/>
      <dgm:spPr/>
      <dgm:t>
        <a:bodyPr/>
        <a:lstStyle/>
        <a:p>
          <a:endParaRPr lang="ru-RU"/>
        </a:p>
      </dgm:t>
    </dgm:pt>
    <dgm:pt modelId="{15F4B6DD-FB28-4FA4-B5DA-A318A42793B7}">
      <dgm:prSet phldrT="[Текст]"/>
      <dgm:spPr>
        <a:xfrm>
          <a:off x="5334595" y="0"/>
          <a:ext cx="1294804" cy="3607435"/>
        </a:xfr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Толерантне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ставлення до людей, що живуть з ВІЛ/СНІДом</a:t>
          </a:r>
          <a:endParaRPr lang="ru-RU" b="1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FB325D7-4DBB-4D1F-A3FB-049274B37612}" type="parTrans" cxnId="{13B22273-9A04-406D-B08F-626DDA5E4AA1}">
      <dgm:prSet/>
      <dgm:spPr/>
      <dgm:t>
        <a:bodyPr/>
        <a:lstStyle/>
        <a:p>
          <a:endParaRPr lang="ru-RU"/>
        </a:p>
      </dgm:t>
    </dgm:pt>
    <dgm:pt modelId="{6D060E33-9268-4D80-8492-6029D88CFCDC}" type="sibTrans" cxnId="{13B22273-9A04-406D-B08F-626DDA5E4AA1}">
      <dgm:prSet/>
      <dgm:spPr/>
      <dgm:t>
        <a:bodyPr/>
        <a:lstStyle/>
        <a:p>
          <a:endParaRPr lang="ru-RU"/>
        </a:p>
      </dgm:t>
    </dgm:pt>
    <dgm:pt modelId="{B5E7F947-8716-480E-984F-64EF8F9A39BF}">
      <dgm:prSet phldrT="[Текст]"/>
      <dgm:spPr>
        <a:xfrm>
          <a:off x="4000946" y="0"/>
          <a:ext cx="1294804" cy="3607435"/>
        </a:xfrm>
        <a:solidFill>
          <a:srgbClr val="4BACC6">
            <a:hueOff val="-7450407"/>
            <a:satOff val="29858"/>
            <a:lumOff val="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Дотримання правил і норм поведінки в суспільстві</a:t>
          </a:r>
          <a:endParaRPr lang="ru-RU" b="1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C43C022-258A-4B91-BE01-66E1E1FA211A}" type="parTrans" cxnId="{93C7D695-E3F4-489B-AB9F-865DE43C5C31}">
      <dgm:prSet/>
      <dgm:spPr/>
      <dgm:t>
        <a:bodyPr/>
        <a:lstStyle/>
        <a:p>
          <a:endParaRPr lang="ru-RU"/>
        </a:p>
      </dgm:t>
    </dgm:pt>
    <dgm:pt modelId="{43A69ED3-31D3-4E6E-8B77-41E309F9E137}" type="sibTrans" cxnId="{93C7D695-E3F4-489B-AB9F-865DE43C5C31}">
      <dgm:prSet/>
      <dgm:spPr/>
      <dgm:t>
        <a:bodyPr/>
        <a:lstStyle/>
        <a:p>
          <a:endParaRPr lang="ru-RU"/>
        </a:p>
      </dgm:t>
    </dgm:pt>
    <dgm:pt modelId="{DEE90A8E-FDD4-4013-B9CF-1EC42C6C4DD9}" type="pres">
      <dgm:prSet presAssocID="{805A9D8B-0A79-4462-B99C-8CEBD9D6494C}" presName="Name0" presStyleCnt="0">
        <dgm:presLayoutVars>
          <dgm:dir/>
          <dgm:resizeHandles val="exact"/>
        </dgm:presLayoutVars>
      </dgm:prSet>
      <dgm:spPr/>
    </dgm:pt>
    <dgm:pt modelId="{EA4EFC70-40C1-4E4D-9524-7D517C0EAB2E}" type="pres">
      <dgm:prSet presAssocID="{805A9D8B-0A79-4462-B99C-8CEBD9D6494C}" presName="fgShape" presStyleLbl="fgShp" presStyleIdx="0" presStyleCnt="1"/>
      <dgm:spPr>
        <a:xfrm>
          <a:off x="265176" y="2885948"/>
          <a:ext cx="6099048" cy="541115"/>
        </a:xfrm>
        <a:prstGeom prst="leftRightArrow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9E0EB285-E514-48EF-90C8-9A1FA0A72112}" type="pres">
      <dgm:prSet presAssocID="{805A9D8B-0A79-4462-B99C-8CEBD9D6494C}" presName="linComp" presStyleCnt="0"/>
      <dgm:spPr/>
    </dgm:pt>
    <dgm:pt modelId="{7CC0056A-CC22-41DF-8D3C-E2596376AE1C}" type="pres">
      <dgm:prSet presAssocID="{A43FB980-88D6-496C-89C3-2DC02A66ADD5}" presName="compNode" presStyleCnt="0"/>
      <dgm:spPr/>
    </dgm:pt>
    <dgm:pt modelId="{BE7AB7DF-0500-4345-9CAB-F4C141E488A6}" type="pres">
      <dgm:prSet presAssocID="{A43FB980-88D6-496C-89C3-2DC02A66ADD5}" presName="bkgdShape" presStyleLbl="node1" presStyleIdx="0" presStyleCnt="5" custLinFactNeighborY="7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80DE7DF-527D-4633-B0EE-8FD0F28E40B0}" type="pres">
      <dgm:prSet presAssocID="{A43FB980-88D6-496C-89C3-2DC02A66ADD5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98C80-DF3A-4269-BFF8-60D5CB7A8AD2}" type="pres">
      <dgm:prSet presAssocID="{A43FB980-88D6-496C-89C3-2DC02A66ADD5}" presName="invisiNode" presStyleLbl="node1" presStyleIdx="0" presStyleCnt="5"/>
      <dgm:spPr/>
    </dgm:pt>
    <dgm:pt modelId="{B00BF815-C9E3-4949-9C0F-EFB70287CF6D}" type="pres">
      <dgm:prSet presAssocID="{A43FB980-88D6-496C-89C3-2DC02A66ADD5}" presName="imagNode" presStyleLbl="fgImgPlace1" presStyleIdx="0" presStyleCnt="5"/>
      <dgm:spPr>
        <a:xfrm>
          <a:off x="46764" y="216446"/>
          <a:ext cx="1201275" cy="12012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93975D5-23D3-4A38-AC00-6A3C87E644A3}" type="pres">
      <dgm:prSet presAssocID="{9E8F9B4B-7612-4762-9D2E-0AC3E51A0D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A37E170-AD5B-43B9-983C-EEC47349B9A3}" type="pres">
      <dgm:prSet presAssocID="{AC992DD8-8108-4A11-BB0D-E5816C714D3D}" presName="compNode" presStyleCnt="0"/>
      <dgm:spPr/>
    </dgm:pt>
    <dgm:pt modelId="{95DDD75C-8B03-48BD-B853-976FB6A34AB2}" type="pres">
      <dgm:prSet presAssocID="{AC992DD8-8108-4A11-BB0D-E5816C714D3D}" presName="bkgdShape" presStyleLbl="node1" presStyleIdx="1" presStyleCnt="5" custLinFactNeighborX="-1247" custLinFactNeighborY="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1899CBF-4E5C-4B0B-AB56-02AF3855EC1E}" type="pres">
      <dgm:prSet presAssocID="{AC992DD8-8108-4A11-BB0D-E5816C714D3D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31040-2D5A-469B-AB30-4BEB19138641}" type="pres">
      <dgm:prSet presAssocID="{AC992DD8-8108-4A11-BB0D-E5816C714D3D}" presName="invisiNode" presStyleLbl="node1" presStyleIdx="1" presStyleCnt="5"/>
      <dgm:spPr/>
    </dgm:pt>
    <dgm:pt modelId="{468B2CA7-C357-45A2-8D6C-91D84107A7E0}" type="pres">
      <dgm:prSet presAssocID="{AC992DD8-8108-4A11-BB0D-E5816C714D3D}" presName="imagNode" presStyleLbl="fgImgPlace1" presStyleIdx="1" presStyleCnt="5" custLinFactNeighborX="1990" custLinFactNeighborY="1138"/>
      <dgm:spPr>
        <a:xfrm>
          <a:off x="1404318" y="230116"/>
          <a:ext cx="1201275" cy="120127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1C22DC7-1473-4639-B8A9-8DE630034E2F}" type="pres">
      <dgm:prSet presAssocID="{D68AA476-7514-4C8A-9977-54B1252C434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3C2E7EF-EEC8-4B44-A264-1458A16929B3}" type="pres">
      <dgm:prSet presAssocID="{2C2DF810-2F54-49B7-9398-05C0E1AAB7D6}" presName="compNode" presStyleCnt="0"/>
      <dgm:spPr/>
    </dgm:pt>
    <dgm:pt modelId="{A916D221-CADC-42A3-8C1B-8C93C9ED01C4}" type="pres">
      <dgm:prSet presAssocID="{2C2DF810-2F54-49B7-9398-05C0E1AAB7D6}" presName="bkgdShape" presStyleLbl="node1" presStyleIdx="2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7AAC78B-1729-4FF1-93E8-47502982FB18}" type="pres">
      <dgm:prSet presAssocID="{2C2DF810-2F54-49B7-9398-05C0E1AAB7D6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9F953-1621-4239-9D32-EECBBEC9733E}" type="pres">
      <dgm:prSet presAssocID="{2C2DF810-2F54-49B7-9398-05C0E1AAB7D6}" presName="invisiNode" presStyleLbl="node1" presStyleIdx="2" presStyleCnt="5"/>
      <dgm:spPr/>
    </dgm:pt>
    <dgm:pt modelId="{5E3A0474-9493-4EA4-8F60-EF8DA5B5C846}" type="pres">
      <dgm:prSet presAssocID="{2C2DF810-2F54-49B7-9398-05C0E1AAB7D6}" presName="imagNode" presStyleLbl="fgImgPlace1" presStyleIdx="2" presStyleCnt="5"/>
      <dgm:spPr>
        <a:xfrm>
          <a:off x="2714062" y="216446"/>
          <a:ext cx="1201275" cy="120127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EB955196-0C1B-4C35-936B-6816DF5C337A}" type="pres">
      <dgm:prSet presAssocID="{90DD2AF0-DD71-4D9A-9138-2CDA666F8A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426C1DA-3F94-4CDB-A5C9-4696DA5E37FC}" type="pres">
      <dgm:prSet presAssocID="{B5E7F947-8716-480E-984F-64EF8F9A39BF}" presName="compNode" presStyleCnt="0"/>
      <dgm:spPr/>
    </dgm:pt>
    <dgm:pt modelId="{82AD933B-01A3-4EA1-920C-4140F6BD5B6D}" type="pres">
      <dgm:prSet presAssocID="{B5E7F947-8716-480E-984F-64EF8F9A39BF}" presName="bkgdShape" presStyleLbl="node1" presStyleIdx="3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35854B6-A6BC-4A84-AD80-E6ED49F2D806}" type="pres">
      <dgm:prSet presAssocID="{B5E7F947-8716-480E-984F-64EF8F9A39BF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270F9-752E-4A39-9A26-F4E2843983EF}" type="pres">
      <dgm:prSet presAssocID="{B5E7F947-8716-480E-984F-64EF8F9A39BF}" presName="invisiNode" presStyleLbl="node1" presStyleIdx="3" presStyleCnt="5"/>
      <dgm:spPr/>
    </dgm:pt>
    <dgm:pt modelId="{E002B305-5869-44F2-BE9D-63786A3D76A2}" type="pres">
      <dgm:prSet presAssocID="{B5E7F947-8716-480E-984F-64EF8F9A39BF}" presName="imagNode" presStyleLbl="fgImgPlace1" presStyleIdx="3" presStyleCnt="5" custLinFactNeighborX="-2340" custLinFactNeighborY="-2675"/>
      <dgm:spPr>
        <a:xfrm>
          <a:off x="4019601" y="184311"/>
          <a:ext cx="1201275" cy="120127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36CCD63-49CC-4E8F-8C90-C840FCCF4FAC}" type="pres">
      <dgm:prSet presAssocID="{43A69ED3-31D3-4E6E-8B77-41E309F9E13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4A826DA-32E3-4BEB-8B37-885CDAC6DA9E}" type="pres">
      <dgm:prSet presAssocID="{15F4B6DD-FB28-4FA4-B5DA-A318A42793B7}" presName="compNode" presStyleCnt="0"/>
      <dgm:spPr/>
    </dgm:pt>
    <dgm:pt modelId="{13F807C9-3EE6-4F1B-AA4D-1C1E6B3DB330}" type="pres">
      <dgm:prSet presAssocID="{15F4B6DD-FB28-4FA4-B5DA-A318A42793B7}" presName="bkgdShape" presStyleLbl="node1" presStyleIdx="4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D4EDFA5-4F83-4D6B-8631-8FC85DEC7006}" type="pres">
      <dgm:prSet presAssocID="{15F4B6DD-FB28-4FA4-B5DA-A318A42793B7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53F71-2FAF-40E7-A86C-FF03FB8C7E3B}" type="pres">
      <dgm:prSet presAssocID="{15F4B6DD-FB28-4FA4-B5DA-A318A42793B7}" presName="invisiNode" presStyleLbl="node1" presStyleIdx="4" presStyleCnt="5"/>
      <dgm:spPr/>
    </dgm:pt>
    <dgm:pt modelId="{6D15B11B-47F9-4016-9E33-7A75CA20EBDC}" type="pres">
      <dgm:prSet presAssocID="{15F4B6DD-FB28-4FA4-B5DA-A318A42793B7}" presName="imagNode" presStyleLbl="fgImgPlace1" presStyleIdx="4" presStyleCnt="5" custScaleY="93739"/>
      <dgm:spPr>
        <a:xfrm>
          <a:off x="5381359" y="254052"/>
          <a:ext cx="1201275" cy="1126063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AD11FEF3-9BB1-4DCC-9A84-A0810FCE66F3}" type="presOf" srcId="{AC992DD8-8108-4A11-BB0D-E5816C714D3D}" destId="{C1899CBF-4E5C-4B0B-AB56-02AF3855EC1E}" srcOrd="1" destOrd="0" presId="urn:microsoft.com/office/officeart/2005/8/layout/hList7#1"/>
    <dgm:cxn modelId="{7A0BD662-F39A-4E01-AFE1-5A33B77D439C}" type="presOf" srcId="{A43FB980-88D6-496C-89C3-2DC02A66ADD5}" destId="{BE7AB7DF-0500-4345-9CAB-F4C141E488A6}" srcOrd="0" destOrd="0" presId="urn:microsoft.com/office/officeart/2005/8/layout/hList7#1"/>
    <dgm:cxn modelId="{39685131-333A-425F-95E1-0EFDEB05EA36}" type="presOf" srcId="{805A9D8B-0A79-4462-B99C-8CEBD9D6494C}" destId="{DEE90A8E-FDD4-4013-B9CF-1EC42C6C4DD9}" srcOrd="0" destOrd="0" presId="urn:microsoft.com/office/officeart/2005/8/layout/hList7#1"/>
    <dgm:cxn modelId="{BC759E36-DA96-49A3-8192-EBED0A9D827A}" srcId="{805A9D8B-0A79-4462-B99C-8CEBD9D6494C}" destId="{AC992DD8-8108-4A11-BB0D-E5816C714D3D}" srcOrd="1" destOrd="0" parTransId="{76D61644-9749-4F8A-8986-7CA68AD0FC12}" sibTransId="{D68AA476-7514-4C8A-9977-54B1252C4341}"/>
    <dgm:cxn modelId="{3FD2A2F9-2727-4A1C-9502-D94AA21E4A24}" type="presOf" srcId="{A43FB980-88D6-496C-89C3-2DC02A66ADD5}" destId="{D80DE7DF-527D-4633-B0EE-8FD0F28E40B0}" srcOrd="1" destOrd="0" presId="urn:microsoft.com/office/officeart/2005/8/layout/hList7#1"/>
    <dgm:cxn modelId="{ADAFCD9F-515A-4DD5-B74B-88A59C991232}" type="presOf" srcId="{D68AA476-7514-4C8A-9977-54B1252C4341}" destId="{A1C22DC7-1473-4639-B8A9-8DE630034E2F}" srcOrd="0" destOrd="0" presId="urn:microsoft.com/office/officeart/2005/8/layout/hList7#1"/>
    <dgm:cxn modelId="{B1031109-58A7-4CEC-91CF-072FB96585C3}" type="presOf" srcId="{B5E7F947-8716-480E-984F-64EF8F9A39BF}" destId="{A35854B6-A6BC-4A84-AD80-E6ED49F2D806}" srcOrd="1" destOrd="0" presId="urn:microsoft.com/office/officeart/2005/8/layout/hList7#1"/>
    <dgm:cxn modelId="{44965B0A-34A2-4C89-85FC-F46FBDB71003}" srcId="{805A9D8B-0A79-4462-B99C-8CEBD9D6494C}" destId="{2C2DF810-2F54-49B7-9398-05C0E1AAB7D6}" srcOrd="2" destOrd="0" parTransId="{5C3BE55E-E9B3-456C-AAB0-F848D8C2C585}" sibTransId="{90DD2AF0-DD71-4D9A-9138-2CDA666F8AB4}"/>
    <dgm:cxn modelId="{1C216D06-DB23-492C-BD94-C6F6672B20AE}" type="presOf" srcId="{15F4B6DD-FB28-4FA4-B5DA-A318A42793B7}" destId="{13F807C9-3EE6-4F1B-AA4D-1C1E6B3DB330}" srcOrd="0" destOrd="0" presId="urn:microsoft.com/office/officeart/2005/8/layout/hList7#1"/>
    <dgm:cxn modelId="{93C7D695-E3F4-489B-AB9F-865DE43C5C31}" srcId="{805A9D8B-0A79-4462-B99C-8CEBD9D6494C}" destId="{B5E7F947-8716-480E-984F-64EF8F9A39BF}" srcOrd="3" destOrd="0" parTransId="{5C43C022-258A-4B91-BE01-66E1E1FA211A}" sibTransId="{43A69ED3-31D3-4E6E-8B77-41E309F9E137}"/>
    <dgm:cxn modelId="{B879FF5A-764E-4538-BF0C-DD81C1B85C81}" type="presOf" srcId="{15F4B6DD-FB28-4FA4-B5DA-A318A42793B7}" destId="{DD4EDFA5-4F83-4D6B-8631-8FC85DEC7006}" srcOrd="1" destOrd="0" presId="urn:microsoft.com/office/officeart/2005/8/layout/hList7#1"/>
    <dgm:cxn modelId="{6E928EFB-8EE6-402E-839E-7DD3CBB06435}" type="presOf" srcId="{B5E7F947-8716-480E-984F-64EF8F9A39BF}" destId="{82AD933B-01A3-4EA1-920C-4140F6BD5B6D}" srcOrd="0" destOrd="0" presId="urn:microsoft.com/office/officeart/2005/8/layout/hList7#1"/>
    <dgm:cxn modelId="{13B22273-9A04-406D-B08F-626DDA5E4AA1}" srcId="{805A9D8B-0A79-4462-B99C-8CEBD9D6494C}" destId="{15F4B6DD-FB28-4FA4-B5DA-A318A42793B7}" srcOrd="4" destOrd="0" parTransId="{CFB325D7-4DBB-4D1F-A3FB-049274B37612}" sibTransId="{6D060E33-9268-4D80-8492-6029D88CFCDC}"/>
    <dgm:cxn modelId="{07030BFF-F5ED-4262-848B-EBC345F0BBD4}" type="presOf" srcId="{2C2DF810-2F54-49B7-9398-05C0E1AAB7D6}" destId="{F7AAC78B-1729-4FF1-93E8-47502982FB18}" srcOrd="1" destOrd="0" presId="urn:microsoft.com/office/officeart/2005/8/layout/hList7#1"/>
    <dgm:cxn modelId="{3E2459DD-845C-4D63-925F-EF9CD649E058}" type="presOf" srcId="{43A69ED3-31D3-4E6E-8B77-41E309F9E137}" destId="{B36CCD63-49CC-4E8F-8C90-C840FCCF4FAC}" srcOrd="0" destOrd="0" presId="urn:microsoft.com/office/officeart/2005/8/layout/hList7#1"/>
    <dgm:cxn modelId="{7AA7C9F3-CBCB-4344-BBCF-FEB5C8C64CAA}" type="presOf" srcId="{AC992DD8-8108-4A11-BB0D-E5816C714D3D}" destId="{95DDD75C-8B03-48BD-B853-976FB6A34AB2}" srcOrd="0" destOrd="0" presId="urn:microsoft.com/office/officeart/2005/8/layout/hList7#1"/>
    <dgm:cxn modelId="{B5171DDE-7633-4D8A-B3C8-7037ED906E7A}" type="presOf" srcId="{90DD2AF0-DD71-4D9A-9138-2CDA666F8AB4}" destId="{EB955196-0C1B-4C35-936B-6816DF5C337A}" srcOrd="0" destOrd="0" presId="urn:microsoft.com/office/officeart/2005/8/layout/hList7#1"/>
    <dgm:cxn modelId="{6DFB31E9-A62A-4889-B93F-82ADBFEC5F61}" type="presOf" srcId="{2C2DF810-2F54-49B7-9398-05C0E1AAB7D6}" destId="{A916D221-CADC-42A3-8C1B-8C93C9ED01C4}" srcOrd="0" destOrd="0" presId="urn:microsoft.com/office/officeart/2005/8/layout/hList7#1"/>
    <dgm:cxn modelId="{5AF7A02C-9107-4633-B2B5-0B165FDA4E28}" srcId="{805A9D8B-0A79-4462-B99C-8CEBD9D6494C}" destId="{A43FB980-88D6-496C-89C3-2DC02A66ADD5}" srcOrd="0" destOrd="0" parTransId="{FE0CE384-BFFC-4286-88F1-F44F1D20A487}" sibTransId="{9E8F9B4B-7612-4762-9D2E-0AC3E51A0D48}"/>
    <dgm:cxn modelId="{C86EE024-DF93-4DA3-864F-84C564CD7B55}" type="presOf" srcId="{9E8F9B4B-7612-4762-9D2E-0AC3E51A0D48}" destId="{593975D5-23D3-4A38-AC00-6A3C87E644A3}" srcOrd="0" destOrd="0" presId="urn:microsoft.com/office/officeart/2005/8/layout/hList7#1"/>
    <dgm:cxn modelId="{8BD5D727-0B4D-430B-AB0E-7D3F6A652835}" type="presParOf" srcId="{DEE90A8E-FDD4-4013-B9CF-1EC42C6C4DD9}" destId="{EA4EFC70-40C1-4E4D-9524-7D517C0EAB2E}" srcOrd="0" destOrd="0" presId="urn:microsoft.com/office/officeart/2005/8/layout/hList7#1"/>
    <dgm:cxn modelId="{FD38665B-458E-4823-944E-1DFB8477D059}" type="presParOf" srcId="{DEE90A8E-FDD4-4013-B9CF-1EC42C6C4DD9}" destId="{9E0EB285-E514-48EF-90C8-9A1FA0A72112}" srcOrd="1" destOrd="0" presId="urn:microsoft.com/office/officeart/2005/8/layout/hList7#1"/>
    <dgm:cxn modelId="{F284B476-3B04-4FFF-A485-1214B2F9FB5A}" type="presParOf" srcId="{9E0EB285-E514-48EF-90C8-9A1FA0A72112}" destId="{7CC0056A-CC22-41DF-8D3C-E2596376AE1C}" srcOrd="0" destOrd="0" presId="urn:microsoft.com/office/officeart/2005/8/layout/hList7#1"/>
    <dgm:cxn modelId="{6733E30B-F4F3-4905-8097-2AD2CC0C18AC}" type="presParOf" srcId="{7CC0056A-CC22-41DF-8D3C-E2596376AE1C}" destId="{BE7AB7DF-0500-4345-9CAB-F4C141E488A6}" srcOrd="0" destOrd="0" presId="urn:microsoft.com/office/officeart/2005/8/layout/hList7#1"/>
    <dgm:cxn modelId="{CF507599-6632-4962-B1D4-95B7676C615C}" type="presParOf" srcId="{7CC0056A-CC22-41DF-8D3C-E2596376AE1C}" destId="{D80DE7DF-527D-4633-B0EE-8FD0F28E40B0}" srcOrd="1" destOrd="0" presId="urn:microsoft.com/office/officeart/2005/8/layout/hList7#1"/>
    <dgm:cxn modelId="{1D9E797D-4269-4D5E-9D36-BEE7D3CE79B6}" type="presParOf" srcId="{7CC0056A-CC22-41DF-8D3C-E2596376AE1C}" destId="{15398C80-DF3A-4269-BFF8-60D5CB7A8AD2}" srcOrd="2" destOrd="0" presId="urn:microsoft.com/office/officeart/2005/8/layout/hList7#1"/>
    <dgm:cxn modelId="{7836F1A7-17DC-4277-AE33-E007044F57A6}" type="presParOf" srcId="{7CC0056A-CC22-41DF-8D3C-E2596376AE1C}" destId="{B00BF815-C9E3-4949-9C0F-EFB70287CF6D}" srcOrd="3" destOrd="0" presId="urn:microsoft.com/office/officeart/2005/8/layout/hList7#1"/>
    <dgm:cxn modelId="{C45238AD-52C2-405D-B073-1D40C68E4528}" type="presParOf" srcId="{9E0EB285-E514-48EF-90C8-9A1FA0A72112}" destId="{593975D5-23D3-4A38-AC00-6A3C87E644A3}" srcOrd="1" destOrd="0" presId="urn:microsoft.com/office/officeart/2005/8/layout/hList7#1"/>
    <dgm:cxn modelId="{18AE1641-1370-4616-8BAC-D289D8D0B151}" type="presParOf" srcId="{9E0EB285-E514-48EF-90C8-9A1FA0A72112}" destId="{7A37E170-AD5B-43B9-983C-EEC47349B9A3}" srcOrd="2" destOrd="0" presId="urn:microsoft.com/office/officeart/2005/8/layout/hList7#1"/>
    <dgm:cxn modelId="{05BCE634-00A4-405A-9F1A-0F3ACD6EB60F}" type="presParOf" srcId="{7A37E170-AD5B-43B9-983C-EEC47349B9A3}" destId="{95DDD75C-8B03-48BD-B853-976FB6A34AB2}" srcOrd="0" destOrd="0" presId="urn:microsoft.com/office/officeart/2005/8/layout/hList7#1"/>
    <dgm:cxn modelId="{395DB0F3-7CB7-43C1-A62B-BC23B092144F}" type="presParOf" srcId="{7A37E170-AD5B-43B9-983C-EEC47349B9A3}" destId="{C1899CBF-4E5C-4B0B-AB56-02AF3855EC1E}" srcOrd="1" destOrd="0" presId="urn:microsoft.com/office/officeart/2005/8/layout/hList7#1"/>
    <dgm:cxn modelId="{3842020E-E45E-4043-A795-2D24B88C1E06}" type="presParOf" srcId="{7A37E170-AD5B-43B9-983C-EEC47349B9A3}" destId="{1A031040-2D5A-469B-AB30-4BEB19138641}" srcOrd="2" destOrd="0" presId="urn:microsoft.com/office/officeart/2005/8/layout/hList7#1"/>
    <dgm:cxn modelId="{F6ABA5C1-9C9D-4A44-9033-AEB9FCA86BAE}" type="presParOf" srcId="{7A37E170-AD5B-43B9-983C-EEC47349B9A3}" destId="{468B2CA7-C357-45A2-8D6C-91D84107A7E0}" srcOrd="3" destOrd="0" presId="urn:microsoft.com/office/officeart/2005/8/layout/hList7#1"/>
    <dgm:cxn modelId="{06548B10-F210-42C5-8D74-AEB77287DD9D}" type="presParOf" srcId="{9E0EB285-E514-48EF-90C8-9A1FA0A72112}" destId="{A1C22DC7-1473-4639-B8A9-8DE630034E2F}" srcOrd="3" destOrd="0" presId="urn:microsoft.com/office/officeart/2005/8/layout/hList7#1"/>
    <dgm:cxn modelId="{285978BD-6774-4ACC-88B5-BD0447F19765}" type="presParOf" srcId="{9E0EB285-E514-48EF-90C8-9A1FA0A72112}" destId="{43C2E7EF-EEC8-4B44-A264-1458A16929B3}" srcOrd="4" destOrd="0" presId="urn:microsoft.com/office/officeart/2005/8/layout/hList7#1"/>
    <dgm:cxn modelId="{7ED5BD70-053F-40EA-93DA-2A5ADE2AF0F5}" type="presParOf" srcId="{43C2E7EF-EEC8-4B44-A264-1458A16929B3}" destId="{A916D221-CADC-42A3-8C1B-8C93C9ED01C4}" srcOrd="0" destOrd="0" presId="urn:microsoft.com/office/officeart/2005/8/layout/hList7#1"/>
    <dgm:cxn modelId="{0C3A0D6E-1CB2-4727-B8F4-11C89454C4EA}" type="presParOf" srcId="{43C2E7EF-EEC8-4B44-A264-1458A16929B3}" destId="{F7AAC78B-1729-4FF1-93E8-47502982FB18}" srcOrd="1" destOrd="0" presId="urn:microsoft.com/office/officeart/2005/8/layout/hList7#1"/>
    <dgm:cxn modelId="{FC0D3E00-848F-4E86-808A-D6F8CD6B01F8}" type="presParOf" srcId="{43C2E7EF-EEC8-4B44-A264-1458A16929B3}" destId="{C7D9F953-1621-4239-9D32-EECBBEC9733E}" srcOrd="2" destOrd="0" presId="urn:microsoft.com/office/officeart/2005/8/layout/hList7#1"/>
    <dgm:cxn modelId="{27AB52B6-25D4-41F9-8C8F-F1BA732A6F94}" type="presParOf" srcId="{43C2E7EF-EEC8-4B44-A264-1458A16929B3}" destId="{5E3A0474-9493-4EA4-8F60-EF8DA5B5C846}" srcOrd="3" destOrd="0" presId="urn:microsoft.com/office/officeart/2005/8/layout/hList7#1"/>
    <dgm:cxn modelId="{59638B84-3432-42F2-8F15-2FA3C662B0EF}" type="presParOf" srcId="{9E0EB285-E514-48EF-90C8-9A1FA0A72112}" destId="{EB955196-0C1B-4C35-936B-6816DF5C337A}" srcOrd="5" destOrd="0" presId="urn:microsoft.com/office/officeart/2005/8/layout/hList7#1"/>
    <dgm:cxn modelId="{D0A2D781-0A6D-4E33-BED3-58786984E854}" type="presParOf" srcId="{9E0EB285-E514-48EF-90C8-9A1FA0A72112}" destId="{B426C1DA-3F94-4CDB-A5C9-4696DA5E37FC}" srcOrd="6" destOrd="0" presId="urn:microsoft.com/office/officeart/2005/8/layout/hList7#1"/>
    <dgm:cxn modelId="{79EF6B65-595D-4705-9DCC-FF7BEE6B3F87}" type="presParOf" srcId="{B426C1DA-3F94-4CDB-A5C9-4696DA5E37FC}" destId="{82AD933B-01A3-4EA1-920C-4140F6BD5B6D}" srcOrd="0" destOrd="0" presId="urn:microsoft.com/office/officeart/2005/8/layout/hList7#1"/>
    <dgm:cxn modelId="{ED7FECF1-AD5E-4BEB-8011-3665CD00AA18}" type="presParOf" srcId="{B426C1DA-3F94-4CDB-A5C9-4696DA5E37FC}" destId="{A35854B6-A6BC-4A84-AD80-E6ED49F2D806}" srcOrd="1" destOrd="0" presId="urn:microsoft.com/office/officeart/2005/8/layout/hList7#1"/>
    <dgm:cxn modelId="{998626FF-30B9-4731-B818-20DC20EEBE02}" type="presParOf" srcId="{B426C1DA-3F94-4CDB-A5C9-4696DA5E37FC}" destId="{D17270F9-752E-4A39-9A26-F4E2843983EF}" srcOrd="2" destOrd="0" presId="urn:microsoft.com/office/officeart/2005/8/layout/hList7#1"/>
    <dgm:cxn modelId="{3494FFAC-7ADE-469D-ACAF-4CE10B3BC514}" type="presParOf" srcId="{B426C1DA-3F94-4CDB-A5C9-4696DA5E37FC}" destId="{E002B305-5869-44F2-BE9D-63786A3D76A2}" srcOrd="3" destOrd="0" presId="urn:microsoft.com/office/officeart/2005/8/layout/hList7#1"/>
    <dgm:cxn modelId="{BD97A502-1D0C-4CB5-A502-91668A96C127}" type="presParOf" srcId="{9E0EB285-E514-48EF-90C8-9A1FA0A72112}" destId="{B36CCD63-49CC-4E8F-8C90-C840FCCF4FAC}" srcOrd="7" destOrd="0" presId="urn:microsoft.com/office/officeart/2005/8/layout/hList7#1"/>
    <dgm:cxn modelId="{3F1A1E65-19FB-4923-96B4-505EBA028210}" type="presParOf" srcId="{9E0EB285-E514-48EF-90C8-9A1FA0A72112}" destId="{64A826DA-32E3-4BEB-8B37-885CDAC6DA9E}" srcOrd="8" destOrd="0" presId="urn:microsoft.com/office/officeart/2005/8/layout/hList7#1"/>
    <dgm:cxn modelId="{91FE4AFB-EC29-42DE-A817-CA8AD6185D86}" type="presParOf" srcId="{64A826DA-32E3-4BEB-8B37-885CDAC6DA9E}" destId="{13F807C9-3EE6-4F1B-AA4D-1C1E6B3DB330}" srcOrd="0" destOrd="0" presId="urn:microsoft.com/office/officeart/2005/8/layout/hList7#1"/>
    <dgm:cxn modelId="{B72AF202-EACF-4C99-98CD-E13512200669}" type="presParOf" srcId="{64A826DA-32E3-4BEB-8B37-885CDAC6DA9E}" destId="{DD4EDFA5-4F83-4D6B-8631-8FC85DEC7006}" srcOrd="1" destOrd="0" presId="urn:microsoft.com/office/officeart/2005/8/layout/hList7#1"/>
    <dgm:cxn modelId="{AE7F6EB8-BCE4-4E0B-950E-12BD8A62CD25}" type="presParOf" srcId="{64A826DA-32E3-4BEB-8B37-885CDAC6DA9E}" destId="{D6453F71-2FAF-40E7-A86C-FF03FB8C7E3B}" srcOrd="2" destOrd="0" presId="urn:microsoft.com/office/officeart/2005/8/layout/hList7#1"/>
    <dgm:cxn modelId="{5DB32A3E-7E26-41CC-9FA2-0B869E051064}" type="presParOf" srcId="{64A826DA-32E3-4BEB-8B37-885CDAC6DA9E}" destId="{6D15B11B-47F9-4016-9E33-7A75CA20EBD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E0D447-CB55-4ECF-A9A8-1D6DF385E783}" type="doc">
      <dgm:prSet loTypeId="urn:microsoft.com/office/officeart/2005/8/layout/hProcess10#6" loCatId="process" qsTypeId="urn:microsoft.com/office/officeart/2005/8/quickstyle/simple1" qsCatId="simple" csTypeId="urn:microsoft.com/office/officeart/2005/8/colors/colorful5" csCatId="colorful" phldr="1"/>
      <dgm:spPr/>
    </dgm:pt>
    <dgm:pt modelId="{53806A88-2CEE-4664-A237-F6A7A828B6F9}">
      <dgm:prSet phldrT="[Текст]" custT="1"/>
      <dgm:spPr/>
      <dgm:t>
        <a:bodyPr/>
        <a:lstStyle/>
        <a:p>
          <a:r>
            <a:rPr lang="ru-RU" sz="900" b="1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Учнівське</a:t>
          </a:r>
          <a:r>
            <a:rPr lang="ru-RU" sz="9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самоврядування</a:t>
          </a:r>
          <a:r>
            <a:rPr lang="ru-RU" sz="9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sz="9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проведення</a:t>
          </a:r>
          <a:r>
            <a:rPr lang="ru-RU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акцій</a:t>
          </a:r>
          <a:r>
            <a:rPr lang="ru-RU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"Обери </a:t>
          </a:r>
          <a:r>
            <a:rPr lang="ru-RU" sz="9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здоров'я</a:t>
          </a:r>
          <a:r>
            <a:rPr lang="ru-RU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! Обери </a:t>
          </a:r>
          <a:r>
            <a:rPr lang="ru-RU" sz="9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!"(</a:t>
          </a:r>
          <a:r>
            <a:rPr lang="ru-RU" sz="9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грудень</a:t>
          </a:r>
          <a:r>
            <a:rPr lang="ru-RU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до </a:t>
          </a:r>
          <a:r>
            <a:rPr lang="ru-RU" sz="9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Всесвітнього</a:t>
          </a:r>
          <a:r>
            <a:rPr lang="ru-RU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Дня </a:t>
          </a:r>
          <a:r>
            <a:rPr lang="ru-RU" sz="9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боротьби</a:t>
          </a:r>
          <a:r>
            <a:rPr lang="ru-RU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зі</a:t>
          </a:r>
          <a:r>
            <a:rPr lang="ru-RU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СНІДом</a:t>
          </a:r>
          <a:r>
            <a:rPr lang="ru-RU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), "Скажи </a:t>
          </a:r>
          <a:r>
            <a:rPr lang="ru-RU" sz="9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палінню</a:t>
          </a:r>
          <a:r>
            <a:rPr lang="ru-RU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НІ!"до</a:t>
          </a:r>
          <a:r>
            <a:rPr lang="ru-RU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Всесвітнього</a:t>
          </a:r>
          <a:r>
            <a:rPr lang="ru-RU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Дня </a:t>
          </a:r>
          <a:r>
            <a:rPr lang="ru-RU" sz="9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непаління</a:t>
          </a:r>
          <a:r>
            <a:rPr lang="ru-RU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  </a:t>
          </a:r>
        </a:p>
      </dgm:t>
    </dgm:pt>
    <dgm:pt modelId="{FEF3D801-AD73-4945-A7FA-5D7C90CCB566}" type="parTrans" cxnId="{81DD6E68-E070-4336-A27F-DC6EB7EB78DB}">
      <dgm:prSet/>
      <dgm:spPr/>
      <dgm:t>
        <a:bodyPr/>
        <a:lstStyle/>
        <a:p>
          <a:endParaRPr lang="ru-RU"/>
        </a:p>
      </dgm:t>
    </dgm:pt>
    <dgm:pt modelId="{D61FB36A-4415-47D5-A317-0BD50C9B8C92}" type="sibTrans" cxnId="{81DD6E68-E070-4336-A27F-DC6EB7EB78DB}">
      <dgm:prSet/>
      <dgm:spPr/>
      <dgm:t>
        <a:bodyPr/>
        <a:lstStyle/>
        <a:p>
          <a:endParaRPr lang="ru-RU"/>
        </a:p>
      </dgm:t>
    </dgm:pt>
    <dgm:pt modelId="{B1BE942F-4C44-497B-835A-9225FE10F673}" type="pres">
      <dgm:prSet presAssocID="{CDE0D447-CB55-4ECF-A9A8-1D6DF385E783}" presName="Name0" presStyleCnt="0">
        <dgm:presLayoutVars>
          <dgm:dir/>
          <dgm:resizeHandles val="exact"/>
        </dgm:presLayoutVars>
      </dgm:prSet>
      <dgm:spPr/>
    </dgm:pt>
    <dgm:pt modelId="{BF3031B7-771D-4EBF-9DD7-28E9C6BA4FA2}" type="pres">
      <dgm:prSet presAssocID="{53806A88-2CEE-4664-A237-F6A7A828B6F9}" presName="composite" presStyleCnt="0"/>
      <dgm:spPr/>
    </dgm:pt>
    <dgm:pt modelId="{66E5BC79-A76F-4442-A177-BE8687153480}" type="pres">
      <dgm:prSet presAssocID="{53806A88-2CEE-4664-A237-F6A7A828B6F9}" presName="imagSh" presStyleLbl="b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9000" b="-19000"/>
          </a:stretch>
        </a:blipFill>
      </dgm:spPr>
      <dgm:extLst>
        <a:ext uri="{E40237B7-FDA0-4F09-8148-C483321AD2D9}">
          <dgm14:cNvPr xmlns:dgm14="http://schemas.microsoft.com/office/drawing/2010/diagram" xmlns="" id="0" name="" descr="D:\Всі шкільні ФОТО з флешки\2012-13\Фотки ЯНА\день боротьби зі СПІДом\DSCN6541.JPG"/>
        </a:ext>
      </dgm:extLst>
    </dgm:pt>
    <dgm:pt modelId="{57D780FE-5B6B-405F-984A-70389EBFF29A}" type="pres">
      <dgm:prSet presAssocID="{53806A88-2CEE-4664-A237-F6A7A828B6F9}" presName="tx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DD6E68-E070-4336-A27F-DC6EB7EB78DB}" srcId="{CDE0D447-CB55-4ECF-A9A8-1D6DF385E783}" destId="{53806A88-2CEE-4664-A237-F6A7A828B6F9}" srcOrd="0" destOrd="0" parTransId="{FEF3D801-AD73-4945-A7FA-5D7C90CCB566}" sibTransId="{D61FB36A-4415-47D5-A317-0BD50C9B8C92}"/>
    <dgm:cxn modelId="{8AF664A4-3132-4855-A32B-255520BA54C2}" type="presOf" srcId="{53806A88-2CEE-4664-A237-F6A7A828B6F9}" destId="{57D780FE-5B6B-405F-984A-70389EBFF29A}" srcOrd="0" destOrd="0" presId="urn:microsoft.com/office/officeart/2005/8/layout/hProcess10#6"/>
    <dgm:cxn modelId="{540662F4-591E-47D2-9E49-B8ECDA346B47}" type="presOf" srcId="{CDE0D447-CB55-4ECF-A9A8-1D6DF385E783}" destId="{B1BE942F-4C44-497B-835A-9225FE10F673}" srcOrd="0" destOrd="0" presId="urn:microsoft.com/office/officeart/2005/8/layout/hProcess10#6"/>
    <dgm:cxn modelId="{A0F39677-2541-41AD-96B2-D5BBFDEC8D08}" type="presParOf" srcId="{B1BE942F-4C44-497B-835A-9225FE10F673}" destId="{BF3031B7-771D-4EBF-9DD7-28E9C6BA4FA2}" srcOrd="0" destOrd="0" presId="urn:microsoft.com/office/officeart/2005/8/layout/hProcess10#6"/>
    <dgm:cxn modelId="{D7A14DCB-46D9-4495-85E3-DD4204731D44}" type="presParOf" srcId="{BF3031B7-771D-4EBF-9DD7-28E9C6BA4FA2}" destId="{66E5BC79-A76F-4442-A177-BE8687153480}" srcOrd="0" destOrd="0" presId="urn:microsoft.com/office/officeart/2005/8/layout/hProcess10#6"/>
    <dgm:cxn modelId="{A8D67F0B-997C-4512-A82D-A7CF30FD5469}" type="presParOf" srcId="{BF3031B7-771D-4EBF-9DD7-28E9C6BA4FA2}" destId="{57D780FE-5B6B-405F-984A-70389EBFF29A}" srcOrd="1" destOrd="0" presId="urn:microsoft.com/office/officeart/2005/8/layout/hProcess10#6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0240E4-E653-445F-9D26-0C7091BC87F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EED82D-CBCF-4A18-9671-8E7F555FE575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Упорядкування сприятливого шкільного середовища</a:t>
          </a:r>
          <a:endParaRPr lang="ru-RU" sz="2000" dirty="0">
            <a:solidFill>
              <a:schemeClr val="tx1"/>
            </a:solidFill>
          </a:endParaRPr>
        </a:p>
      </dgm:t>
    </dgm:pt>
    <dgm:pt modelId="{1D588CCD-7775-4091-9DE3-001D3A53F71C}" type="parTrans" cxnId="{D48CA27C-A104-4721-846C-25C93C786798}">
      <dgm:prSet/>
      <dgm:spPr/>
      <dgm:t>
        <a:bodyPr/>
        <a:lstStyle/>
        <a:p>
          <a:endParaRPr lang="ru-RU"/>
        </a:p>
      </dgm:t>
    </dgm:pt>
    <dgm:pt modelId="{053D3222-6528-49FB-8AAC-E3EB16AB8B7F}" type="sibTrans" cxnId="{D48CA27C-A104-4721-846C-25C93C786798}">
      <dgm:prSet/>
      <dgm:spPr/>
      <dgm:t>
        <a:bodyPr/>
        <a:lstStyle/>
        <a:p>
          <a:endParaRPr lang="ru-RU"/>
        </a:p>
      </dgm:t>
    </dgm:pt>
    <dgm:pt modelId="{9B2FB2CE-91A8-43CA-B5DF-CA2E08F8F47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Налагодження партнерської взаємодії між усіма учасниками НВП</a:t>
          </a:r>
          <a:endParaRPr lang="ru-RU" sz="2000" dirty="0">
            <a:solidFill>
              <a:schemeClr val="tx1"/>
            </a:solidFill>
          </a:endParaRPr>
        </a:p>
      </dgm:t>
    </dgm:pt>
    <dgm:pt modelId="{CB6080D8-4E5F-40CD-93FF-74A9F2EA7004}" type="parTrans" cxnId="{E61A5D79-8125-41B4-AC2A-9579869A833A}">
      <dgm:prSet/>
      <dgm:spPr/>
      <dgm:t>
        <a:bodyPr/>
        <a:lstStyle/>
        <a:p>
          <a:endParaRPr lang="ru-RU"/>
        </a:p>
      </dgm:t>
    </dgm:pt>
    <dgm:pt modelId="{C29C4D01-BCC4-4D0D-96DF-3CFF1F5730E5}" type="sibTrans" cxnId="{E61A5D79-8125-41B4-AC2A-9579869A833A}">
      <dgm:prSet/>
      <dgm:spPr/>
      <dgm:t>
        <a:bodyPr/>
        <a:lstStyle/>
        <a:p>
          <a:endParaRPr lang="ru-RU"/>
        </a:p>
      </dgm:t>
    </dgm:pt>
    <dgm:pt modelId="{D0D2DDEB-B28B-4702-85D9-7B2BDB0EFF6C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Відмова учнів від ранніх статевих стосунків</a:t>
          </a:r>
          <a:endParaRPr lang="ru-RU" sz="2000" dirty="0">
            <a:solidFill>
              <a:schemeClr val="tx1"/>
            </a:solidFill>
          </a:endParaRPr>
        </a:p>
      </dgm:t>
    </dgm:pt>
    <dgm:pt modelId="{36B03FDA-05AF-4006-B6EA-3FF8F1DAA63A}" type="parTrans" cxnId="{82464BD5-276F-4871-A77D-217463513C69}">
      <dgm:prSet/>
      <dgm:spPr/>
      <dgm:t>
        <a:bodyPr/>
        <a:lstStyle/>
        <a:p>
          <a:endParaRPr lang="ru-RU"/>
        </a:p>
      </dgm:t>
    </dgm:pt>
    <dgm:pt modelId="{1FEF77F8-ADA2-48B0-89FC-00DF813FA118}" type="sibTrans" cxnId="{82464BD5-276F-4871-A77D-217463513C69}">
      <dgm:prSet/>
      <dgm:spPr/>
      <dgm:t>
        <a:bodyPr/>
        <a:lstStyle/>
        <a:p>
          <a:endParaRPr lang="ru-RU"/>
        </a:p>
      </dgm:t>
    </dgm:pt>
    <dgm:pt modelId="{AB9BB591-7C50-48F3-851D-94DB80EF6CC2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Толерантне ставлення до ВІЛ/інфікованих людей</a:t>
          </a:r>
          <a:endParaRPr lang="ru-RU" sz="2000" dirty="0">
            <a:solidFill>
              <a:schemeClr val="tx1"/>
            </a:solidFill>
          </a:endParaRPr>
        </a:p>
      </dgm:t>
    </dgm:pt>
    <dgm:pt modelId="{B4C27A91-D37F-463A-A61F-5AAB45F125B2}" type="parTrans" cxnId="{8BDD2D6B-569C-4D65-B18D-56543F49ACCC}">
      <dgm:prSet/>
      <dgm:spPr/>
      <dgm:t>
        <a:bodyPr/>
        <a:lstStyle/>
        <a:p>
          <a:endParaRPr lang="ru-RU"/>
        </a:p>
      </dgm:t>
    </dgm:pt>
    <dgm:pt modelId="{FAFB2D46-26A3-4811-8515-667B86AD76BD}" type="sibTrans" cxnId="{8BDD2D6B-569C-4D65-B18D-56543F49ACCC}">
      <dgm:prSet/>
      <dgm:spPr/>
      <dgm:t>
        <a:bodyPr/>
        <a:lstStyle/>
        <a:p>
          <a:endParaRPr lang="ru-RU"/>
        </a:p>
      </dgm:t>
    </dgm:pt>
    <dgm:pt modelId="{94AD7C6F-BE6E-4D7D-8FFA-6398E8B043A5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Відмова учнів від шкідливих звичок</a:t>
          </a:r>
          <a:endParaRPr lang="ru-RU" sz="2000" dirty="0">
            <a:solidFill>
              <a:schemeClr val="tx1"/>
            </a:solidFill>
          </a:endParaRPr>
        </a:p>
      </dgm:t>
    </dgm:pt>
    <dgm:pt modelId="{8543EAE5-DED2-4E0A-818A-A14D858AAA48}" type="parTrans" cxnId="{4145ABA3-0291-4EDF-96E9-E68CB0DDD60D}">
      <dgm:prSet/>
      <dgm:spPr/>
      <dgm:t>
        <a:bodyPr/>
        <a:lstStyle/>
        <a:p>
          <a:endParaRPr lang="ru-RU"/>
        </a:p>
      </dgm:t>
    </dgm:pt>
    <dgm:pt modelId="{2BD33AEC-51B1-4B4A-ABCD-58ED70ED4A26}" type="sibTrans" cxnId="{4145ABA3-0291-4EDF-96E9-E68CB0DDD60D}">
      <dgm:prSet/>
      <dgm:spPr/>
      <dgm:t>
        <a:bodyPr/>
        <a:lstStyle/>
        <a:p>
          <a:endParaRPr lang="ru-RU"/>
        </a:p>
      </dgm:t>
    </dgm:pt>
    <dgm:pt modelId="{F910DBE1-1EC1-4EB7-9183-4B4D9F1385C2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</a:rPr>
            <a:t>Розвиток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r>
            <a:rPr lang="ru-RU" sz="2000" dirty="0" err="1" smtClean="0">
              <a:solidFill>
                <a:schemeClr val="tx1"/>
              </a:solidFill>
            </a:rPr>
            <a:t>ціннісного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r>
            <a:rPr lang="ru-RU" sz="2000" dirty="0" err="1" smtClean="0">
              <a:solidFill>
                <a:schemeClr val="tx1"/>
              </a:solidFill>
            </a:rPr>
            <a:t>ставлення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r>
            <a:rPr lang="ru-RU" sz="2000" dirty="0" err="1" smtClean="0">
              <a:solidFill>
                <a:schemeClr val="tx1"/>
              </a:solidFill>
            </a:rPr>
            <a:t>дітей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r>
            <a:rPr lang="ru-RU" sz="2000" dirty="0" err="1" smtClean="0">
              <a:solidFill>
                <a:schemeClr val="tx1"/>
              </a:solidFill>
            </a:rPr>
            <a:t>свого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r>
            <a:rPr lang="ru-RU" sz="2000" dirty="0" err="1" smtClean="0">
              <a:solidFill>
                <a:schemeClr val="tx1"/>
              </a:solidFill>
            </a:rPr>
            <a:t>фізичного</a:t>
          </a:r>
          <a:r>
            <a:rPr lang="ru-RU" sz="2000" dirty="0" smtClean="0">
              <a:solidFill>
                <a:schemeClr val="tx1"/>
              </a:solidFill>
            </a:rPr>
            <a:t>, </a:t>
          </a:r>
          <a:r>
            <a:rPr lang="ru-RU" sz="2000" dirty="0" err="1" smtClean="0">
              <a:solidFill>
                <a:schemeClr val="tx1"/>
              </a:solidFill>
            </a:rPr>
            <a:t>психічного</a:t>
          </a:r>
          <a:r>
            <a:rPr lang="ru-RU" sz="2000" dirty="0" smtClean="0">
              <a:solidFill>
                <a:schemeClr val="tx1"/>
              </a:solidFill>
            </a:rPr>
            <a:t> та </a:t>
          </a:r>
          <a:r>
            <a:rPr lang="ru-RU" sz="2000" dirty="0" err="1" smtClean="0">
              <a:solidFill>
                <a:schemeClr val="tx1"/>
              </a:solidFill>
            </a:rPr>
            <a:t>соціального</a:t>
          </a:r>
          <a:r>
            <a:rPr lang="ru-RU" sz="2000" dirty="0" smtClean="0">
              <a:solidFill>
                <a:schemeClr val="tx1"/>
              </a:solidFill>
            </a:rPr>
            <a:t> «Я» </a:t>
          </a:r>
          <a:endParaRPr lang="ru-RU" sz="2000" dirty="0">
            <a:solidFill>
              <a:schemeClr val="tx1"/>
            </a:solidFill>
          </a:endParaRPr>
        </a:p>
      </dgm:t>
    </dgm:pt>
    <dgm:pt modelId="{67BCA9D7-6C8B-48A7-81BD-4F23715C61D1}" type="parTrans" cxnId="{985C8CEC-9092-4D34-A741-7D1414E9401C}">
      <dgm:prSet/>
      <dgm:spPr/>
      <dgm:t>
        <a:bodyPr/>
        <a:lstStyle/>
        <a:p>
          <a:endParaRPr lang="ru-RU"/>
        </a:p>
      </dgm:t>
    </dgm:pt>
    <dgm:pt modelId="{9F6DD459-463B-4C61-809D-F25A35217362}" type="sibTrans" cxnId="{985C8CEC-9092-4D34-A741-7D1414E9401C}">
      <dgm:prSet/>
      <dgm:spPr/>
      <dgm:t>
        <a:bodyPr/>
        <a:lstStyle/>
        <a:p>
          <a:endParaRPr lang="ru-RU"/>
        </a:p>
      </dgm:t>
    </dgm:pt>
    <dgm:pt modelId="{F8733405-9E29-4F73-92E3-A6A81ED77138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</a:rPr>
            <a:t>Підвищення</a:t>
          </a:r>
          <a:r>
            <a:rPr lang="ru-RU" sz="2000" dirty="0" smtClean="0">
              <a:solidFill>
                <a:schemeClr val="tx1"/>
              </a:solidFill>
            </a:rPr>
            <a:t>  </a:t>
          </a:r>
          <a:r>
            <a:rPr lang="ru-RU" sz="2000" dirty="0" err="1" smtClean="0">
              <a:solidFill>
                <a:schemeClr val="tx1"/>
              </a:solidFill>
            </a:rPr>
            <a:t>обізнаності</a:t>
          </a:r>
          <a:r>
            <a:rPr lang="ru-RU" sz="2000" dirty="0" smtClean="0">
              <a:solidFill>
                <a:schemeClr val="tx1"/>
              </a:solidFill>
            </a:rPr>
            <a:t>  </a:t>
          </a:r>
          <a:r>
            <a:rPr lang="ru-RU" sz="2000" dirty="0" err="1" smtClean="0">
              <a:solidFill>
                <a:schemeClr val="tx1"/>
              </a:solidFill>
            </a:rPr>
            <a:t>учнів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r>
            <a:rPr lang="ru-RU" sz="2000" dirty="0" err="1" smtClean="0">
              <a:solidFill>
                <a:schemeClr val="tx1"/>
              </a:solidFill>
            </a:rPr>
            <a:t>щодо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r>
            <a:rPr lang="ru-RU" sz="2000" dirty="0" err="1" smtClean="0">
              <a:solidFill>
                <a:schemeClr val="tx1"/>
              </a:solidFill>
            </a:rPr>
            <a:t>проблеми</a:t>
          </a:r>
          <a:r>
            <a:rPr lang="ru-RU" sz="2000" dirty="0" smtClean="0">
              <a:solidFill>
                <a:schemeClr val="tx1"/>
              </a:solidFill>
            </a:rPr>
            <a:t> ВІЛ/</a:t>
          </a:r>
          <a:r>
            <a:rPr lang="ru-RU" sz="2000" dirty="0" err="1" smtClean="0">
              <a:solidFill>
                <a:schemeClr val="tx1"/>
              </a:solidFill>
            </a:rPr>
            <a:t>СНІДу</a:t>
          </a:r>
          <a:endParaRPr lang="ru-RU" sz="2000" dirty="0">
            <a:solidFill>
              <a:schemeClr val="tx1"/>
            </a:solidFill>
          </a:endParaRPr>
        </a:p>
      </dgm:t>
    </dgm:pt>
    <dgm:pt modelId="{4CFB0A76-FC20-4F75-8FA1-E3540AC98F08}" type="parTrans" cxnId="{4907F622-143F-4458-B44E-95DAA8B013B3}">
      <dgm:prSet/>
      <dgm:spPr/>
    </dgm:pt>
    <dgm:pt modelId="{48AF0126-539C-4826-B1C3-1E207D996615}" type="sibTrans" cxnId="{4907F622-143F-4458-B44E-95DAA8B013B3}">
      <dgm:prSet/>
      <dgm:spPr/>
    </dgm:pt>
    <dgm:pt modelId="{3BD42BA5-9C79-4D39-97FF-962EEB371E59}" type="pres">
      <dgm:prSet presAssocID="{F10240E4-E653-445F-9D26-0C7091BC87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F8A8AEA-4CEF-45F9-BF5B-9AADA4D9535C}" type="pres">
      <dgm:prSet presAssocID="{F10240E4-E653-445F-9D26-0C7091BC87FF}" presName="Name1" presStyleCnt="0"/>
      <dgm:spPr/>
    </dgm:pt>
    <dgm:pt modelId="{0B1CBE94-6E09-4940-B341-42356F7A2EF0}" type="pres">
      <dgm:prSet presAssocID="{F10240E4-E653-445F-9D26-0C7091BC87FF}" presName="cycle" presStyleCnt="0"/>
      <dgm:spPr/>
    </dgm:pt>
    <dgm:pt modelId="{384D2F6D-5D19-4F4E-9AB4-2A540CDB791F}" type="pres">
      <dgm:prSet presAssocID="{F10240E4-E653-445F-9D26-0C7091BC87FF}" presName="srcNode" presStyleLbl="node1" presStyleIdx="0" presStyleCnt="7"/>
      <dgm:spPr/>
    </dgm:pt>
    <dgm:pt modelId="{3D2C322F-9FEA-46FB-A98A-A2685FBD55E0}" type="pres">
      <dgm:prSet presAssocID="{F10240E4-E653-445F-9D26-0C7091BC87FF}" presName="conn" presStyleLbl="parChTrans1D2" presStyleIdx="0" presStyleCnt="1"/>
      <dgm:spPr/>
      <dgm:t>
        <a:bodyPr/>
        <a:lstStyle/>
        <a:p>
          <a:endParaRPr lang="ru-RU"/>
        </a:p>
      </dgm:t>
    </dgm:pt>
    <dgm:pt modelId="{C5D301C2-FB24-4E37-8835-EEB991899CE8}" type="pres">
      <dgm:prSet presAssocID="{F10240E4-E653-445F-9D26-0C7091BC87FF}" presName="extraNode" presStyleLbl="node1" presStyleIdx="0" presStyleCnt="7"/>
      <dgm:spPr/>
    </dgm:pt>
    <dgm:pt modelId="{D49517A8-C258-4A29-8830-7C3040FBAA8B}" type="pres">
      <dgm:prSet presAssocID="{F10240E4-E653-445F-9D26-0C7091BC87FF}" presName="dstNode" presStyleLbl="node1" presStyleIdx="0" presStyleCnt="7"/>
      <dgm:spPr/>
    </dgm:pt>
    <dgm:pt modelId="{028F7832-9D53-4D11-BC4E-1682855A8D4C}" type="pres">
      <dgm:prSet presAssocID="{FDEED82D-CBCF-4A18-9671-8E7F555FE57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9D4CB-9324-46D2-9755-84C8324A022E}" type="pres">
      <dgm:prSet presAssocID="{FDEED82D-CBCF-4A18-9671-8E7F555FE575}" presName="accent_1" presStyleCnt="0"/>
      <dgm:spPr/>
    </dgm:pt>
    <dgm:pt modelId="{F083F072-D19B-4E8D-90DE-B830817AC882}" type="pres">
      <dgm:prSet presAssocID="{FDEED82D-CBCF-4A18-9671-8E7F555FE575}" presName="accentRepeatNode" presStyleLbl="solidFgAcc1" presStyleIdx="0" presStyleCnt="7"/>
      <dgm:spPr/>
    </dgm:pt>
    <dgm:pt modelId="{DB7455AC-0AC2-4826-B6A8-45976C4B3034}" type="pres">
      <dgm:prSet presAssocID="{9B2FB2CE-91A8-43CA-B5DF-CA2E08F8F47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86595-FEC7-4368-B45D-C47C31389329}" type="pres">
      <dgm:prSet presAssocID="{9B2FB2CE-91A8-43CA-B5DF-CA2E08F8F479}" presName="accent_2" presStyleCnt="0"/>
      <dgm:spPr/>
    </dgm:pt>
    <dgm:pt modelId="{100FDAD5-A86E-4768-B163-E999D8C073DB}" type="pres">
      <dgm:prSet presAssocID="{9B2FB2CE-91A8-43CA-B5DF-CA2E08F8F479}" presName="accentRepeatNode" presStyleLbl="solidFgAcc1" presStyleIdx="1" presStyleCnt="7"/>
      <dgm:spPr/>
    </dgm:pt>
    <dgm:pt modelId="{7D374B33-8AE6-4D6C-8AEF-A42A5FA14C66}" type="pres">
      <dgm:prSet presAssocID="{D0D2DDEB-B28B-4702-85D9-7B2BDB0EFF6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31097-E649-4A3D-9E0C-B69DE1593759}" type="pres">
      <dgm:prSet presAssocID="{D0D2DDEB-B28B-4702-85D9-7B2BDB0EFF6C}" presName="accent_3" presStyleCnt="0"/>
      <dgm:spPr/>
    </dgm:pt>
    <dgm:pt modelId="{3DB68583-9DA2-4FDE-A273-09BDD94E1ED8}" type="pres">
      <dgm:prSet presAssocID="{D0D2DDEB-B28B-4702-85D9-7B2BDB0EFF6C}" presName="accentRepeatNode" presStyleLbl="solidFgAcc1" presStyleIdx="2" presStyleCnt="7"/>
      <dgm:spPr/>
    </dgm:pt>
    <dgm:pt modelId="{EC305586-751D-46DE-86FC-D44480E6CFB1}" type="pres">
      <dgm:prSet presAssocID="{F8733405-9E29-4F73-92E3-A6A81ED7713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A61BC-D60B-403F-B69A-4D2B0F6A149C}" type="pres">
      <dgm:prSet presAssocID="{F8733405-9E29-4F73-92E3-A6A81ED77138}" presName="accent_4" presStyleCnt="0"/>
      <dgm:spPr/>
    </dgm:pt>
    <dgm:pt modelId="{EA0DD00F-BC6F-4B9A-A56B-CC6CBFBE11E6}" type="pres">
      <dgm:prSet presAssocID="{F8733405-9E29-4F73-92E3-A6A81ED77138}" presName="accentRepeatNode" presStyleLbl="solidFgAcc1" presStyleIdx="3" presStyleCnt="7"/>
      <dgm:spPr/>
    </dgm:pt>
    <dgm:pt modelId="{B38BCDC9-B9C0-4523-85CA-6DD10DB5813A}" type="pres">
      <dgm:prSet presAssocID="{AB9BB591-7C50-48F3-851D-94DB80EF6CC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BBA5A-CC42-4569-A44D-DFBC06F86485}" type="pres">
      <dgm:prSet presAssocID="{AB9BB591-7C50-48F3-851D-94DB80EF6CC2}" presName="accent_5" presStyleCnt="0"/>
      <dgm:spPr/>
    </dgm:pt>
    <dgm:pt modelId="{CDD2275F-1506-4716-8520-7C6EEC5880EA}" type="pres">
      <dgm:prSet presAssocID="{AB9BB591-7C50-48F3-851D-94DB80EF6CC2}" presName="accentRepeatNode" presStyleLbl="solidFgAcc1" presStyleIdx="4" presStyleCnt="7"/>
      <dgm:spPr/>
    </dgm:pt>
    <dgm:pt modelId="{D2987577-B2A9-4E18-BEFD-1973CD80C607}" type="pres">
      <dgm:prSet presAssocID="{94AD7C6F-BE6E-4D7D-8FFA-6398E8B043A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E38D4-3758-405F-9453-E7C33376D060}" type="pres">
      <dgm:prSet presAssocID="{94AD7C6F-BE6E-4D7D-8FFA-6398E8B043A5}" presName="accent_6" presStyleCnt="0"/>
      <dgm:spPr/>
    </dgm:pt>
    <dgm:pt modelId="{5840679A-A2D5-42C2-A406-76B6E480B6BB}" type="pres">
      <dgm:prSet presAssocID="{94AD7C6F-BE6E-4D7D-8FFA-6398E8B043A5}" presName="accentRepeatNode" presStyleLbl="solidFgAcc1" presStyleIdx="5" presStyleCnt="7"/>
      <dgm:spPr/>
    </dgm:pt>
    <dgm:pt modelId="{E56285E5-3A8B-434C-84E3-4F85BF26E75F}" type="pres">
      <dgm:prSet presAssocID="{F910DBE1-1EC1-4EB7-9183-4B4D9F1385C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0B7CE-3C7A-4143-B743-FD9120DBE6F5}" type="pres">
      <dgm:prSet presAssocID="{F910DBE1-1EC1-4EB7-9183-4B4D9F1385C2}" presName="accent_7" presStyleCnt="0"/>
      <dgm:spPr/>
    </dgm:pt>
    <dgm:pt modelId="{B0EBE966-2EB5-4704-B52A-B8D2ACFBD92A}" type="pres">
      <dgm:prSet presAssocID="{F910DBE1-1EC1-4EB7-9183-4B4D9F1385C2}" presName="accentRepeatNode" presStyleLbl="solidFgAcc1" presStyleIdx="6" presStyleCnt="7"/>
      <dgm:spPr/>
    </dgm:pt>
  </dgm:ptLst>
  <dgm:cxnLst>
    <dgm:cxn modelId="{7A6D7085-4118-4113-8B6A-5D6F555E17A0}" type="presOf" srcId="{F8733405-9E29-4F73-92E3-A6A81ED77138}" destId="{EC305586-751D-46DE-86FC-D44480E6CFB1}" srcOrd="0" destOrd="0" presId="urn:microsoft.com/office/officeart/2008/layout/VerticalCurvedList"/>
    <dgm:cxn modelId="{4A4D306C-C539-41FD-97E4-72F674F07AE5}" type="presOf" srcId="{F910DBE1-1EC1-4EB7-9183-4B4D9F1385C2}" destId="{E56285E5-3A8B-434C-84E3-4F85BF26E75F}" srcOrd="0" destOrd="0" presId="urn:microsoft.com/office/officeart/2008/layout/VerticalCurvedList"/>
    <dgm:cxn modelId="{4145ABA3-0291-4EDF-96E9-E68CB0DDD60D}" srcId="{F10240E4-E653-445F-9D26-0C7091BC87FF}" destId="{94AD7C6F-BE6E-4D7D-8FFA-6398E8B043A5}" srcOrd="5" destOrd="0" parTransId="{8543EAE5-DED2-4E0A-818A-A14D858AAA48}" sibTransId="{2BD33AEC-51B1-4B4A-ABCD-58ED70ED4A26}"/>
    <dgm:cxn modelId="{578C6936-769B-460D-9CFA-375D5DF7F826}" type="presOf" srcId="{FDEED82D-CBCF-4A18-9671-8E7F555FE575}" destId="{028F7832-9D53-4D11-BC4E-1682855A8D4C}" srcOrd="0" destOrd="0" presId="urn:microsoft.com/office/officeart/2008/layout/VerticalCurvedList"/>
    <dgm:cxn modelId="{4907F622-143F-4458-B44E-95DAA8B013B3}" srcId="{F10240E4-E653-445F-9D26-0C7091BC87FF}" destId="{F8733405-9E29-4F73-92E3-A6A81ED77138}" srcOrd="3" destOrd="0" parTransId="{4CFB0A76-FC20-4F75-8FA1-E3540AC98F08}" sibTransId="{48AF0126-539C-4826-B1C3-1E207D996615}"/>
    <dgm:cxn modelId="{D4957219-F165-4497-A502-4CA9D35BB934}" type="presOf" srcId="{053D3222-6528-49FB-8AAC-E3EB16AB8B7F}" destId="{3D2C322F-9FEA-46FB-A98A-A2685FBD55E0}" srcOrd="0" destOrd="0" presId="urn:microsoft.com/office/officeart/2008/layout/VerticalCurvedList"/>
    <dgm:cxn modelId="{985C8CEC-9092-4D34-A741-7D1414E9401C}" srcId="{F10240E4-E653-445F-9D26-0C7091BC87FF}" destId="{F910DBE1-1EC1-4EB7-9183-4B4D9F1385C2}" srcOrd="6" destOrd="0" parTransId="{67BCA9D7-6C8B-48A7-81BD-4F23715C61D1}" sibTransId="{9F6DD459-463B-4C61-809D-F25A35217362}"/>
    <dgm:cxn modelId="{7286FBFB-0496-400E-8B36-4C4B6C5C9BAE}" type="presOf" srcId="{9B2FB2CE-91A8-43CA-B5DF-CA2E08F8F479}" destId="{DB7455AC-0AC2-4826-B6A8-45976C4B3034}" srcOrd="0" destOrd="0" presId="urn:microsoft.com/office/officeart/2008/layout/VerticalCurvedList"/>
    <dgm:cxn modelId="{D48CA27C-A104-4721-846C-25C93C786798}" srcId="{F10240E4-E653-445F-9D26-0C7091BC87FF}" destId="{FDEED82D-CBCF-4A18-9671-8E7F555FE575}" srcOrd="0" destOrd="0" parTransId="{1D588CCD-7775-4091-9DE3-001D3A53F71C}" sibTransId="{053D3222-6528-49FB-8AAC-E3EB16AB8B7F}"/>
    <dgm:cxn modelId="{9633BEE0-75DB-4264-97E0-2ED7565E4FE8}" type="presOf" srcId="{F10240E4-E653-445F-9D26-0C7091BC87FF}" destId="{3BD42BA5-9C79-4D39-97FF-962EEB371E59}" srcOrd="0" destOrd="0" presId="urn:microsoft.com/office/officeart/2008/layout/VerticalCurvedList"/>
    <dgm:cxn modelId="{D1BB4935-163E-4B1F-930E-4FBE542E0B75}" type="presOf" srcId="{AB9BB591-7C50-48F3-851D-94DB80EF6CC2}" destId="{B38BCDC9-B9C0-4523-85CA-6DD10DB5813A}" srcOrd="0" destOrd="0" presId="urn:microsoft.com/office/officeart/2008/layout/VerticalCurvedList"/>
    <dgm:cxn modelId="{E61A5D79-8125-41B4-AC2A-9579869A833A}" srcId="{F10240E4-E653-445F-9D26-0C7091BC87FF}" destId="{9B2FB2CE-91A8-43CA-B5DF-CA2E08F8F479}" srcOrd="1" destOrd="0" parTransId="{CB6080D8-4E5F-40CD-93FF-74A9F2EA7004}" sibTransId="{C29C4D01-BCC4-4D0D-96DF-3CFF1F5730E5}"/>
    <dgm:cxn modelId="{8BDD2D6B-569C-4D65-B18D-56543F49ACCC}" srcId="{F10240E4-E653-445F-9D26-0C7091BC87FF}" destId="{AB9BB591-7C50-48F3-851D-94DB80EF6CC2}" srcOrd="4" destOrd="0" parTransId="{B4C27A91-D37F-463A-A61F-5AAB45F125B2}" sibTransId="{FAFB2D46-26A3-4811-8515-667B86AD76BD}"/>
    <dgm:cxn modelId="{225BDE3F-274B-48FD-9F09-E201EE8C7E8E}" type="presOf" srcId="{D0D2DDEB-B28B-4702-85D9-7B2BDB0EFF6C}" destId="{7D374B33-8AE6-4D6C-8AEF-A42A5FA14C66}" srcOrd="0" destOrd="0" presId="urn:microsoft.com/office/officeart/2008/layout/VerticalCurvedList"/>
    <dgm:cxn modelId="{82464BD5-276F-4871-A77D-217463513C69}" srcId="{F10240E4-E653-445F-9D26-0C7091BC87FF}" destId="{D0D2DDEB-B28B-4702-85D9-7B2BDB0EFF6C}" srcOrd="2" destOrd="0" parTransId="{36B03FDA-05AF-4006-B6EA-3FF8F1DAA63A}" sibTransId="{1FEF77F8-ADA2-48B0-89FC-00DF813FA118}"/>
    <dgm:cxn modelId="{5A3E2780-EDA3-4095-B8A7-D82019E1BB07}" type="presOf" srcId="{94AD7C6F-BE6E-4D7D-8FFA-6398E8B043A5}" destId="{D2987577-B2A9-4E18-BEFD-1973CD80C607}" srcOrd="0" destOrd="0" presId="urn:microsoft.com/office/officeart/2008/layout/VerticalCurvedList"/>
    <dgm:cxn modelId="{CD00AD2E-335A-4D06-A106-927434B8ED28}" type="presParOf" srcId="{3BD42BA5-9C79-4D39-97FF-962EEB371E59}" destId="{0F8A8AEA-4CEF-45F9-BF5B-9AADA4D9535C}" srcOrd="0" destOrd="0" presId="urn:microsoft.com/office/officeart/2008/layout/VerticalCurvedList"/>
    <dgm:cxn modelId="{5C700BB3-396C-46D2-A7CC-61CFA666DFF3}" type="presParOf" srcId="{0F8A8AEA-4CEF-45F9-BF5B-9AADA4D9535C}" destId="{0B1CBE94-6E09-4940-B341-42356F7A2EF0}" srcOrd="0" destOrd="0" presId="urn:microsoft.com/office/officeart/2008/layout/VerticalCurvedList"/>
    <dgm:cxn modelId="{75BE2493-042E-4F26-862D-E3519B9F854A}" type="presParOf" srcId="{0B1CBE94-6E09-4940-B341-42356F7A2EF0}" destId="{384D2F6D-5D19-4F4E-9AB4-2A540CDB791F}" srcOrd="0" destOrd="0" presId="urn:microsoft.com/office/officeart/2008/layout/VerticalCurvedList"/>
    <dgm:cxn modelId="{2F5CF2DA-E019-49AD-9C2C-FFB0C1B43463}" type="presParOf" srcId="{0B1CBE94-6E09-4940-B341-42356F7A2EF0}" destId="{3D2C322F-9FEA-46FB-A98A-A2685FBD55E0}" srcOrd="1" destOrd="0" presId="urn:microsoft.com/office/officeart/2008/layout/VerticalCurvedList"/>
    <dgm:cxn modelId="{C481626D-BB6E-4209-A27B-416DF4A1C298}" type="presParOf" srcId="{0B1CBE94-6E09-4940-B341-42356F7A2EF0}" destId="{C5D301C2-FB24-4E37-8835-EEB991899CE8}" srcOrd="2" destOrd="0" presId="urn:microsoft.com/office/officeart/2008/layout/VerticalCurvedList"/>
    <dgm:cxn modelId="{74FFE5B1-6A7B-442F-92FE-298572A84E19}" type="presParOf" srcId="{0B1CBE94-6E09-4940-B341-42356F7A2EF0}" destId="{D49517A8-C258-4A29-8830-7C3040FBAA8B}" srcOrd="3" destOrd="0" presId="urn:microsoft.com/office/officeart/2008/layout/VerticalCurvedList"/>
    <dgm:cxn modelId="{222116B2-7639-458B-8EE5-072D27B4804B}" type="presParOf" srcId="{0F8A8AEA-4CEF-45F9-BF5B-9AADA4D9535C}" destId="{028F7832-9D53-4D11-BC4E-1682855A8D4C}" srcOrd="1" destOrd="0" presId="urn:microsoft.com/office/officeart/2008/layout/VerticalCurvedList"/>
    <dgm:cxn modelId="{7680D979-403C-4472-8BA4-DCF43831FA45}" type="presParOf" srcId="{0F8A8AEA-4CEF-45F9-BF5B-9AADA4D9535C}" destId="{6F19D4CB-9324-46D2-9755-84C8324A022E}" srcOrd="2" destOrd="0" presId="urn:microsoft.com/office/officeart/2008/layout/VerticalCurvedList"/>
    <dgm:cxn modelId="{8C874F27-BF77-4EE3-98B2-C4CAC3FE1E7A}" type="presParOf" srcId="{6F19D4CB-9324-46D2-9755-84C8324A022E}" destId="{F083F072-D19B-4E8D-90DE-B830817AC882}" srcOrd="0" destOrd="0" presId="urn:microsoft.com/office/officeart/2008/layout/VerticalCurvedList"/>
    <dgm:cxn modelId="{84F89443-7171-43C8-BCF4-F7A0BF948DA5}" type="presParOf" srcId="{0F8A8AEA-4CEF-45F9-BF5B-9AADA4D9535C}" destId="{DB7455AC-0AC2-4826-B6A8-45976C4B3034}" srcOrd="3" destOrd="0" presId="urn:microsoft.com/office/officeart/2008/layout/VerticalCurvedList"/>
    <dgm:cxn modelId="{6CD6E760-3714-4FD8-97B1-C3E3E191B6E7}" type="presParOf" srcId="{0F8A8AEA-4CEF-45F9-BF5B-9AADA4D9535C}" destId="{C5386595-FEC7-4368-B45D-C47C31389329}" srcOrd="4" destOrd="0" presId="urn:microsoft.com/office/officeart/2008/layout/VerticalCurvedList"/>
    <dgm:cxn modelId="{84DF22CE-B825-4C7C-B3CC-0E6E840F5AA9}" type="presParOf" srcId="{C5386595-FEC7-4368-B45D-C47C31389329}" destId="{100FDAD5-A86E-4768-B163-E999D8C073DB}" srcOrd="0" destOrd="0" presId="urn:microsoft.com/office/officeart/2008/layout/VerticalCurvedList"/>
    <dgm:cxn modelId="{3A8133AF-DDFB-474D-92F6-E131953EE1C2}" type="presParOf" srcId="{0F8A8AEA-4CEF-45F9-BF5B-9AADA4D9535C}" destId="{7D374B33-8AE6-4D6C-8AEF-A42A5FA14C66}" srcOrd="5" destOrd="0" presId="urn:microsoft.com/office/officeart/2008/layout/VerticalCurvedList"/>
    <dgm:cxn modelId="{0FDBCFD9-BB68-4B53-8147-FD92B74CF032}" type="presParOf" srcId="{0F8A8AEA-4CEF-45F9-BF5B-9AADA4D9535C}" destId="{49D31097-E649-4A3D-9E0C-B69DE1593759}" srcOrd="6" destOrd="0" presId="urn:microsoft.com/office/officeart/2008/layout/VerticalCurvedList"/>
    <dgm:cxn modelId="{853972B5-95FA-44CF-92CC-6A5F5B97A6ED}" type="presParOf" srcId="{49D31097-E649-4A3D-9E0C-B69DE1593759}" destId="{3DB68583-9DA2-4FDE-A273-09BDD94E1ED8}" srcOrd="0" destOrd="0" presId="urn:microsoft.com/office/officeart/2008/layout/VerticalCurvedList"/>
    <dgm:cxn modelId="{F253B6E3-BA2E-468B-904A-B6869D69DF3E}" type="presParOf" srcId="{0F8A8AEA-4CEF-45F9-BF5B-9AADA4D9535C}" destId="{EC305586-751D-46DE-86FC-D44480E6CFB1}" srcOrd="7" destOrd="0" presId="urn:microsoft.com/office/officeart/2008/layout/VerticalCurvedList"/>
    <dgm:cxn modelId="{D2D8EEE5-42FD-4F22-B80D-69CC7AE79594}" type="presParOf" srcId="{0F8A8AEA-4CEF-45F9-BF5B-9AADA4D9535C}" destId="{A4DA61BC-D60B-403F-B69A-4D2B0F6A149C}" srcOrd="8" destOrd="0" presId="urn:microsoft.com/office/officeart/2008/layout/VerticalCurvedList"/>
    <dgm:cxn modelId="{7032D03F-34E7-4A9D-B42F-9A8CD8567CB0}" type="presParOf" srcId="{A4DA61BC-D60B-403F-B69A-4D2B0F6A149C}" destId="{EA0DD00F-BC6F-4B9A-A56B-CC6CBFBE11E6}" srcOrd="0" destOrd="0" presId="urn:microsoft.com/office/officeart/2008/layout/VerticalCurvedList"/>
    <dgm:cxn modelId="{8320E17F-5A39-4B84-8C5A-38C809C94DAB}" type="presParOf" srcId="{0F8A8AEA-4CEF-45F9-BF5B-9AADA4D9535C}" destId="{B38BCDC9-B9C0-4523-85CA-6DD10DB5813A}" srcOrd="9" destOrd="0" presId="urn:microsoft.com/office/officeart/2008/layout/VerticalCurvedList"/>
    <dgm:cxn modelId="{FB735A6B-F164-4626-87A7-1B198849E308}" type="presParOf" srcId="{0F8A8AEA-4CEF-45F9-BF5B-9AADA4D9535C}" destId="{A17BBA5A-CC42-4569-A44D-DFBC06F86485}" srcOrd="10" destOrd="0" presId="urn:microsoft.com/office/officeart/2008/layout/VerticalCurvedList"/>
    <dgm:cxn modelId="{02B9B3D7-A63E-4386-B919-30F8DC4AF584}" type="presParOf" srcId="{A17BBA5A-CC42-4569-A44D-DFBC06F86485}" destId="{CDD2275F-1506-4716-8520-7C6EEC5880EA}" srcOrd="0" destOrd="0" presId="urn:microsoft.com/office/officeart/2008/layout/VerticalCurvedList"/>
    <dgm:cxn modelId="{A58AA800-6195-4FE5-B494-46980EF7A0B0}" type="presParOf" srcId="{0F8A8AEA-4CEF-45F9-BF5B-9AADA4D9535C}" destId="{D2987577-B2A9-4E18-BEFD-1973CD80C607}" srcOrd="11" destOrd="0" presId="urn:microsoft.com/office/officeart/2008/layout/VerticalCurvedList"/>
    <dgm:cxn modelId="{E0845B0D-47BC-4ECB-962E-6685164D54C3}" type="presParOf" srcId="{0F8A8AEA-4CEF-45F9-BF5B-9AADA4D9535C}" destId="{0E6E38D4-3758-405F-9453-E7C33376D060}" srcOrd="12" destOrd="0" presId="urn:microsoft.com/office/officeart/2008/layout/VerticalCurvedList"/>
    <dgm:cxn modelId="{0AB4EF4A-6835-4985-8570-F966F46A6F1B}" type="presParOf" srcId="{0E6E38D4-3758-405F-9453-E7C33376D060}" destId="{5840679A-A2D5-42C2-A406-76B6E480B6BB}" srcOrd="0" destOrd="0" presId="urn:microsoft.com/office/officeart/2008/layout/VerticalCurvedList"/>
    <dgm:cxn modelId="{CD657B12-2E84-46CD-B4F7-D00ED4DAC410}" type="presParOf" srcId="{0F8A8AEA-4CEF-45F9-BF5B-9AADA4D9535C}" destId="{E56285E5-3A8B-434C-84E3-4F85BF26E75F}" srcOrd="13" destOrd="0" presId="urn:microsoft.com/office/officeart/2008/layout/VerticalCurvedList"/>
    <dgm:cxn modelId="{30D77D25-128A-4A7B-BDE0-23471292C28C}" type="presParOf" srcId="{0F8A8AEA-4CEF-45F9-BF5B-9AADA4D9535C}" destId="{8760B7CE-3C7A-4143-B743-FD9120DBE6F5}" srcOrd="14" destOrd="0" presId="urn:microsoft.com/office/officeart/2008/layout/VerticalCurvedList"/>
    <dgm:cxn modelId="{9E129A27-2946-49D5-9ABC-8F5D04CD2BF0}" type="presParOf" srcId="{8760B7CE-3C7A-4143-B743-FD9120DBE6F5}" destId="{B0EBE966-2EB5-4704-B52A-B8D2ACFBD9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A6B2B3-CA48-46F4-9348-2845963E03F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D4F78F-6003-4F9A-AD1D-30199BBAF2A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Школа</a:t>
          </a:r>
          <a:endParaRPr lang="ru-RU" sz="2000" b="1" dirty="0">
            <a:solidFill>
              <a:schemeClr val="tx1"/>
            </a:solidFill>
          </a:endParaRPr>
        </a:p>
      </dgm:t>
    </dgm:pt>
    <dgm:pt modelId="{E80235FC-B213-44B0-9FC6-D37886704E83}" type="parTrans" cxnId="{B8BEB0D9-FDB7-41CD-A66A-2A6BB55A5C23}">
      <dgm:prSet/>
      <dgm:spPr/>
      <dgm:t>
        <a:bodyPr/>
        <a:lstStyle/>
        <a:p>
          <a:endParaRPr lang="ru-RU"/>
        </a:p>
      </dgm:t>
    </dgm:pt>
    <dgm:pt modelId="{CC510F92-BCA1-4D00-9B92-D21AE680DC68}" type="sibTrans" cxnId="{B8BEB0D9-FDB7-41CD-A66A-2A6BB55A5C23}">
      <dgm:prSet/>
      <dgm:spPr/>
      <dgm:t>
        <a:bodyPr/>
        <a:lstStyle/>
        <a:p>
          <a:endParaRPr lang="ru-RU"/>
        </a:p>
      </dgm:t>
    </dgm:pt>
    <dgm:pt modelId="{B44D709B-E07D-4FEB-8059-240C37D53EB1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Сім’я</a:t>
          </a:r>
          <a:endParaRPr lang="ru-RU" sz="2000" b="1" dirty="0">
            <a:solidFill>
              <a:schemeClr val="tx1"/>
            </a:solidFill>
          </a:endParaRPr>
        </a:p>
      </dgm:t>
    </dgm:pt>
    <dgm:pt modelId="{1175CE32-77B3-48A4-AB85-B27BE5F22B42}" type="parTrans" cxnId="{E2A0E28B-5B27-4DFA-8993-726CD8F2F6CD}">
      <dgm:prSet/>
      <dgm:spPr/>
      <dgm:t>
        <a:bodyPr/>
        <a:lstStyle/>
        <a:p>
          <a:endParaRPr lang="ru-RU"/>
        </a:p>
      </dgm:t>
    </dgm:pt>
    <dgm:pt modelId="{54CE8FC7-3302-4260-838E-419866C199BB}" type="sibTrans" cxnId="{E2A0E28B-5B27-4DFA-8993-726CD8F2F6CD}">
      <dgm:prSet/>
      <dgm:spPr/>
      <dgm:t>
        <a:bodyPr/>
        <a:lstStyle/>
        <a:p>
          <a:endParaRPr lang="ru-RU"/>
        </a:p>
      </dgm:t>
    </dgm:pt>
    <dgm:pt modelId="{C3525283-D63E-439B-BBCF-E040C296B678}">
      <dgm:prSet phldrT="[Текст]" custT="1"/>
      <dgm:spPr>
        <a:solidFill>
          <a:srgbClr val="FFFD6F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Правоохоронні  органи</a:t>
          </a:r>
          <a:endParaRPr lang="ru-RU" sz="2000" b="1" dirty="0">
            <a:solidFill>
              <a:schemeClr val="tx1"/>
            </a:solidFill>
          </a:endParaRPr>
        </a:p>
      </dgm:t>
    </dgm:pt>
    <dgm:pt modelId="{2F31BCF3-E16F-48EA-AD5C-7F34FBA1365F}" type="parTrans" cxnId="{6E5A3115-EA57-4794-9477-FC9119F1F391}">
      <dgm:prSet/>
      <dgm:spPr/>
      <dgm:t>
        <a:bodyPr/>
        <a:lstStyle/>
        <a:p>
          <a:endParaRPr lang="ru-RU"/>
        </a:p>
      </dgm:t>
    </dgm:pt>
    <dgm:pt modelId="{BE300DCA-3924-4D5A-9502-ECF70545F666}" type="sibTrans" cxnId="{6E5A3115-EA57-4794-9477-FC9119F1F391}">
      <dgm:prSet/>
      <dgm:spPr/>
      <dgm:t>
        <a:bodyPr/>
        <a:lstStyle/>
        <a:p>
          <a:endParaRPr lang="ru-RU"/>
        </a:p>
      </dgm:t>
    </dgm:pt>
    <dgm:pt modelId="{76E52381-EEC3-4A66-A507-0C3926D3DDEE}">
      <dgm:prSet phldrT="[Текст]" custT="1"/>
      <dgm:spPr>
        <a:solidFill>
          <a:srgbClr val="03BEC3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Позашкільні заклади</a:t>
          </a:r>
          <a:endParaRPr lang="ru-RU" sz="2000" b="1" dirty="0">
            <a:solidFill>
              <a:schemeClr val="tx1"/>
            </a:solidFill>
          </a:endParaRPr>
        </a:p>
      </dgm:t>
    </dgm:pt>
    <dgm:pt modelId="{246DE0F4-D8EB-430E-9483-268AA773A589}" type="parTrans" cxnId="{D6D2C6C6-C73E-4EBF-B894-8E418D349B33}">
      <dgm:prSet/>
      <dgm:spPr/>
      <dgm:t>
        <a:bodyPr/>
        <a:lstStyle/>
        <a:p>
          <a:endParaRPr lang="ru-RU"/>
        </a:p>
      </dgm:t>
    </dgm:pt>
    <dgm:pt modelId="{7CF34DA8-BD58-4CCD-84D8-AB3FD827C2D6}" type="sibTrans" cxnId="{D6D2C6C6-C73E-4EBF-B894-8E418D349B33}">
      <dgm:prSet/>
      <dgm:spPr/>
      <dgm:t>
        <a:bodyPr/>
        <a:lstStyle/>
        <a:p>
          <a:endParaRPr lang="ru-RU"/>
        </a:p>
      </dgm:t>
    </dgm:pt>
    <dgm:pt modelId="{76B318B7-4FBE-4899-BBF8-CBC3DE11BB63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Соціальні служби</a:t>
          </a:r>
          <a:endParaRPr lang="ru-RU" sz="2000" b="1" dirty="0">
            <a:solidFill>
              <a:schemeClr val="tx1"/>
            </a:solidFill>
          </a:endParaRPr>
        </a:p>
      </dgm:t>
    </dgm:pt>
    <dgm:pt modelId="{3001B45E-A095-44C7-BCDB-876B776DDE91}" type="parTrans" cxnId="{FE044F26-B778-462B-BBCB-D13B8C2B744E}">
      <dgm:prSet/>
      <dgm:spPr/>
      <dgm:t>
        <a:bodyPr/>
        <a:lstStyle/>
        <a:p>
          <a:endParaRPr lang="ru-RU"/>
        </a:p>
      </dgm:t>
    </dgm:pt>
    <dgm:pt modelId="{C937C975-A7F6-46AD-AFD6-83F9A4C1D8D3}" type="sibTrans" cxnId="{FE044F26-B778-462B-BBCB-D13B8C2B744E}">
      <dgm:prSet/>
      <dgm:spPr/>
      <dgm:t>
        <a:bodyPr/>
        <a:lstStyle/>
        <a:p>
          <a:endParaRPr lang="ru-RU"/>
        </a:p>
      </dgm:t>
    </dgm:pt>
    <dgm:pt modelId="{1AECAD7C-36FF-4262-9E0F-E167FF4EEE5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Громадські та благодійні організації</a:t>
          </a:r>
          <a:endParaRPr lang="ru-RU" sz="2000" b="1" dirty="0">
            <a:solidFill>
              <a:schemeClr val="tx1"/>
            </a:solidFill>
          </a:endParaRPr>
        </a:p>
      </dgm:t>
    </dgm:pt>
    <dgm:pt modelId="{9C139197-898C-4275-A558-F4C31E087F72}" type="parTrans" cxnId="{21131499-C08B-42DC-A50E-DBD63A00D3FD}">
      <dgm:prSet/>
      <dgm:spPr/>
      <dgm:t>
        <a:bodyPr/>
        <a:lstStyle/>
        <a:p>
          <a:endParaRPr lang="ru-RU"/>
        </a:p>
      </dgm:t>
    </dgm:pt>
    <dgm:pt modelId="{7E63F19D-0942-454D-85B1-8D5F310FE150}" type="sibTrans" cxnId="{21131499-C08B-42DC-A50E-DBD63A00D3FD}">
      <dgm:prSet/>
      <dgm:spPr/>
      <dgm:t>
        <a:bodyPr/>
        <a:lstStyle/>
        <a:p>
          <a:endParaRPr lang="ru-RU"/>
        </a:p>
      </dgm:t>
    </dgm:pt>
    <dgm:pt modelId="{362D9903-ABCD-4DF6-AD6F-ABA8F387449B}" type="pres">
      <dgm:prSet presAssocID="{4EA6B2B3-CA48-46F4-9348-2845963E03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F593D1-4B4D-42A6-A345-6B0A29CE55F2}" type="pres">
      <dgm:prSet presAssocID="{3AD4F78F-6003-4F9A-AD1D-30199BBAF2A8}" presName="parentLin" presStyleCnt="0"/>
      <dgm:spPr/>
    </dgm:pt>
    <dgm:pt modelId="{47AC53A2-E0B2-4B54-AB90-4C3F9310A3A8}" type="pres">
      <dgm:prSet presAssocID="{3AD4F78F-6003-4F9A-AD1D-30199BBAF2A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FC347DC-B93D-482F-AF19-9E5383A98EA4}" type="pres">
      <dgm:prSet presAssocID="{3AD4F78F-6003-4F9A-AD1D-30199BBAF2A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71134-B382-4049-B098-1A46DE5FDADF}" type="pres">
      <dgm:prSet presAssocID="{3AD4F78F-6003-4F9A-AD1D-30199BBAF2A8}" presName="negativeSpace" presStyleCnt="0"/>
      <dgm:spPr/>
    </dgm:pt>
    <dgm:pt modelId="{8C29120F-609F-4386-87F4-BBF0C0084916}" type="pres">
      <dgm:prSet presAssocID="{3AD4F78F-6003-4F9A-AD1D-30199BBAF2A8}" presName="childText" presStyleLbl="conFgAcc1" presStyleIdx="0" presStyleCnt="6">
        <dgm:presLayoutVars>
          <dgm:bulletEnabled val="1"/>
        </dgm:presLayoutVars>
      </dgm:prSet>
      <dgm:spPr/>
    </dgm:pt>
    <dgm:pt modelId="{16D990B1-76B1-4044-9DE6-10AD16162098}" type="pres">
      <dgm:prSet presAssocID="{CC510F92-BCA1-4D00-9B92-D21AE680DC68}" presName="spaceBetweenRectangles" presStyleCnt="0"/>
      <dgm:spPr/>
    </dgm:pt>
    <dgm:pt modelId="{F01B4332-FFB4-43CF-A6DD-274FE24099D9}" type="pres">
      <dgm:prSet presAssocID="{B44D709B-E07D-4FEB-8059-240C37D53EB1}" presName="parentLin" presStyleCnt="0"/>
      <dgm:spPr/>
    </dgm:pt>
    <dgm:pt modelId="{D890BA7B-05DE-4C19-9F8D-95E2BBC7C31D}" type="pres">
      <dgm:prSet presAssocID="{B44D709B-E07D-4FEB-8059-240C37D53EB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2622D92-48ED-4BCF-9332-3CF51C867A48}" type="pres">
      <dgm:prSet presAssocID="{B44D709B-E07D-4FEB-8059-240C37D53EB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B2C7A-6B9F-4B41-87CC-32168A983336}" type="pres">
      <dgm:prSet presAssocID="{B44D709B-E07D-4FEB-8059-240C37D53EB1}" presName="negativeSpace" presStyleCnt="0"/>
      <dgm:spPr/>
    </dgm:pt>
    <dgm:pt modelId="{97576063-B3F5-434D-BF8B-F228B34AAC60}" type="pres">
      <dgm:prSet presAssocID="{B44D709B-E07D-4FEB-8059-240C37D53EB1}" presName="childText" presStyleLbl="conFgAcc1" presStyleIdx="1" presStyleCnt="6">
        <dgm:presLayoutVars>
          <dgm:bulletEnabled val="1"/>
        </dgm:presLayoutVars>
      </dgm:prSet>
      <dgm:spPr/>
    </dgm:pt>
    <dgm:pt modelId="{0FBA1CBC-C567-441B-99F3-A5AAF16860AC}" type="pres">
      <dgm:prSet presAssocID="{54CE8FC7-3302-4260-838E-419866C199BB}" presName="spaceBetweenRectangles" presStyleCnt="0"/>
      <dgm:spPr/>
    </dgm:pt>
    <dgm:pt modelId="{A106EDAF-E04F-491A-81B6-4BE10C0B00C0}" type="pres">
      <dgm:prSet presAssocID="{76E52381-EEC3-4A66-A507-0C3926D3DDEE}" presName="parentLin" presStyleCnt="0"/>
      <dgm:spPr/>
    </dgm:pt>
    <dgm:pt modelId="{CA785707-1D48-4FB0-9A38-1119905F5FD4}" type="pres">
      <dgm:prSet presAssocID="{76E52381-EEC3-4A66-A507-0C3926D3DDE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CF8C76F7-5066-43EB-BCBF-D1C232883991}" type="pres">
      <dgm:prSet presAssocID="{76E52381-EEC3-4A66-A507-0C3926D3DDE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BCC84-2DF6-4158-9DF8-5A20EFDE1B13}" type="pres">
      <dgm:prSet presAssocID="{76E52381-EEC3-4A66-A507-0C3926D3DDEE}" presName="negativeSpace" presStyleCnt="0"/>
      <dgm:spPr/>
    </dgm:pt>
    <dgm:pt modelId="{441F3987-6522-4090-8BE4-EACF2C1BCE93}" type="pres">
      <dgm:prSet presAssocID="{76E52381-EEC3-4A66-A507-0C3926D3DDEE}" presName="childText" presStyleLbl="conFgAcc1" presStyleIdx="2" presStyleCnt="6">
        <dgm:presLayoutVars>
          <dgm:bulletEnabled val="1"/>
        </dgm:presLayoutVars>
      </dgm:prSet>
      <dgm:spPr/>
    </dgm:pt>
    <dgm:pt modelId="{DEE197F8-B418-4842-AB39-D6CAE7A049E4}" type="pres">
      <dgm:prSet presAssocID="{7CF34DA8-BD58-4CCD-84D8-AB3FD827C2D6}" presName="spaceBetweenRectangles" presStyleCnt="0"/>
      <dgm:spPr/>
    </dgm:pt>
    <dgm:pt modelId="{F6C1FF2F-BD2A-4E81-BF56-1D0E67195122}" type="pres">
      <dgm:prSet presAssocID="{C3525283-D63E-439B-BBCF-E040C296B678}" presName="parentLin" presStyleCnt="0"/>
      <dgm:spPr/>
    </dgm:pt>
    <dgm:pt modelId="{B0CD110E-BD94-4ABB-8996-4D82B280363F}" type="pres">
      <dgm:prSet presAssocID="{C3525283-D63E-439B-BBCF-E040C296B678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BB9807FE-7163-4741-8A20-178AC0DEBCD5}" type="pres">
      <dgm:prSet presAssocID="{C3525283-D63E-439B-BBCF-E040C296B67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D0E44-A067-49F5-B396-4B60E6D71BD4}" type="pres">
      <dgm:prSet presAssocID="{C3525283-D63E-439B-BBCF-E040C296B678}" presName="negativeSpace" presStyleCnt="0"/>
      <dgm:spPr/>
    </dgm:pt>
    <dgm:pt modelId="{0B05EF54-483A-408F-B71C-897FD8EB87FA}" type="pres">
      <dgm:prSet presAssocID="{C3525283-D63E-439B-BBCF-E040C296B678}" presName="childText" presStyleLbl="conFgAcc1" presStyleIdx="3" presStyleCnt="6">
        <dgm:presLayoutVars>
          <dgm:bulletEnabled val="1"/>
        </dgm:presLayoutVars>
      </dgm:prSet>
      <dgm:spPr/>
    </dgm:pt>
    <dgm:pt modelId="{A496AAD9-58D2-4A67-82F1-9F9F05CA7C77}" type="pres">
      <dgm:prSet presAssocID="{BE300DCA-3924-4D5A-9502-ECF70545F666}" presName="spaceBetweenRectangles" presStyleCnt="0"/>
      <dgm:spPr/>
    </dgm:pt>
    <dgm:pt modelId="{A8895B65-38B6-4392-9C01-B6DF800D5C83}" type="pres">
      <dgm:prSet presAssocID="{76B318B7-4FBE-4899-BBF8-CBC3DE11BB63}" presName="parentLin" presStyleCnt="0"/>
      <dgm:spPr/>
    </dgm:pt>
    <dgm:pt modelId="{F7C129F5-CEE1-4269-98E8-58CE50D8D9D2}" type="pres">
      <dgm:prSet presAssocID="{76B318B7-4FBE-4899-BBF8-CBC3DE11BB63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8314249C-A48E-4D90-BA12-6C14EB299D3B}" type="pres">
      <dgm:prSet presAssocID="{76B318B7-4FBE-4899-BBF8-CBC3DE11BB6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ABDBB-CAC0-4DFD-BE34-D947A7D574ED}" type="pres">
      <dgm:prSet presAssocID="{76B318B7-4FBE-4899-BBF8-CBC3DE11BB63}" presName="negativeSpace" presStyleCnt="0"/>
      <dgm:spPr/>
    </dgm:pt>
    <dgm:pt modelId="{799D3BC3-5E13-4A3F-B57A-1063662CB245}" type="pres">
      <dgm:prSet presAssocID="{76B318B7-4FBE-4899-BBF8-CBC3DE11BB63}" presName="childText" presStyleLbl="conFgAcc1" presStyleIdx="4" presStyleCnt="6">
        <dgm:presLayoutVars>
          <dgm:bulletEnabled val="1"/>
        </dgm:presLayoutVars>
      </dgm:prSet>
      <dgm:spPr/>
    </dgm:pt>
    <dgm:pt modelId="{E7F7C909-B207-4EA7-A188-A8AAC00C162B}" type="pres">
      <dgm:prSet presAssocID="{C937C975-A7F6-46AD-AFD6-83F9A4C1D8D3}" presName="spaceBetweenRectangles" presStyleCnt="0"/>
      <dgm:spPr/>
    </dgm:pt>
    <dgm:pt modelId="{EA24AFDA-665E-41EA-BE1C-280A9A923BE8}" type="pres">
      <dgm:prSet presAssocID="{1AECAD7C-36FF-4262-9E0F-E167FF4EEE51}" presName="parentLin" presStyleCnt="0"/>
      <dgm:spPr/>
    </dgm:pt>
    <dgm:pt modelId="{2FCF512F-4674-4A5D-8683-5A0A2633291C}" type="pres">
      <dgm:prSet presAssocID="{1AECAD7C-36FF-4262-9E0F-E167FF4EEE51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706AD4AA-A330-472E-9BF3-C577824D5812}" type="pres">
      <dgm:prSet presAssocID="{1AECAD7C-36FF-4262-9E0F-E167FF4EEE5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6B542-7B6F-416B-84E2-7EDC94C54BDB}" type="pres">
      <dgm:prSet presAssocID="{1AECAD7C-36FF-4262-9E0F-E167FF4EEE51}" presName="negativeSpace" presStyleCnt="0"/>
      <dgm:spPr/>
    </dgm:pt>
    <dgm:pt modelId="{3583DE7A-A7A9-48C1-9C6E-0817F0EB977E}" type="pres">
      <dgm:prSet presAssocID="{1AECAD7C-36FF-4262-9E0F-E167FF4EEE5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6D2C6C6-C73E-4EBF-B894-8E418D349B33}" srcId="{4EA6B2B3-CA48-46F4-9348-2845963E03FD}" destId="{76E52381-EEC3-4A66-A507-0C3926D3DDEE}" srcOrd="2" destOrd="0" parTransId="{246DE0F4-D8EB-430E-9483-268AA773A589}" sibTransId="{7CF34DA8-BD58-4CCD-84D8-AB3FD827C2D6}"/>
    <dgm:cxn modelId="{BE0A2030-0B47-43EE-BA47-70D0DFE0B35D}" type="presOf" srcId="{B44D709B-E07D-4FEB-8059-240C37D53EB1}" destId="{D890BA7B-05DE-4C19-9F8D-95E2BBC7C31D}" srcOrd="0" destOrd="0" presId="urn:microsoft.com/office/officeart/2005/8/layout/list1"/>
    <dgm:cxn modelId="{FE044F26-B778-462B-BBCB-D13B8C2B744E}" srcId="{4EA6B2B3-CA48-46F4-9348-2845963E03FD}" destId="{76B318B7-4FBE-4899-BBF8-CBC3DE11BB63}" srcOrd="4" destOrd="0" parTransId="{3001B45E-A095-44C7-BCDB-876B776DDE91}" sibTransId="{C937C975-A7F6-46AD-AFD6-83F9A4C1D8D3}"/>
    <dgm:cxn modelId="{7EF8FE77-EBA4-4B33-9E47-523FF5B78015}" type="presOf" srcId="{76E52381-EEC3-4A66-A507-0C3926D3DDEE}" destId="{CF8C76F7-5066-43EB-BCBF-D1C232883991}" srcOrd="1" destOrd="0" presId="urn:microsoft.com/office/officeart/2005/8/layout/list1"/>
    <dgm:cxn modelId="{78DDF52B-F12D-4C9F-80C1-76A2D46E1FB1}" type="presOf" srcId="{76B318B7-4FBE-4899-BBF8-CBC3DE11BB63}" destId="{F7C129F5-CEE1-4269-98E8-58CE50D8D9D2}" srcOrd="0" destOrd="0" presId="urn:microsoft.com/office/officeart/2005/8/layout/list1"/>
    <dgm:cxn modelId="{A138811C-195D-419A-8143-7C5DF2C1FDF8}" type="presOf" srcId="{76E52381-EEC3-4A66-A507-0C3926D3DDEE}" destId="{CA785707-1D48-4FB0-9A38-1119905F5FD4}" srcOrd="0" destOrd="0" presId="urn:microsoft.com/office/officeart/2005/8/layout/list1"/>
    <dgm:cxn modelId="{6E5A3115-EA57-4794-9477-FC9119F1F391}" srcId="{4EA6B2B3-CA48-46F4-9348-2845963E03FD}" destId="{C3525283-D63E-439B-BBCF-E040C296B678}" srcOrd="3" destOrd="0" parTransId="{2F31BCF3-E16F-48EA-AD5C-7F34FBA1365F}" sibTransId="{BE300DCA-3924-4D5A-9502-ECF70545F666}"/>
    <dgm:cxn modelId="{384AD81C-C712-41E7-A488-A99B7045E854}" type="presOf" srcId="{C3525283-D63E-439B-BBCF-E040C296B678}" destId="{B0CD110E-BD94-4ABB-8996-4D82B280363F}" srcOrd="0" destOrd="0" presId="urn:microsoft.com/office/officeart/2005/8/layout/list1"/>
    <dgm:cxn modelId="{B8BEB0D9-FDB7-41CD-A66A-2A6BB55A5C23}" srcId="{4EA6B2B3-CA48-46F4-9348-2845963E03FD}" destId="{3AD4F78F-6003-4F9A-AD1D-30199BBAF2A8}" srcOrd="0" destOrd="0" parTransId="{E80235FC-B213-44B0-9FC6-D37886704E83}" sibTransId="{CC510F92-BCA1-4D00-9B92-D21AE680DC68}"/>
    <dgm:cxn modelId="{70AA21D1-50F3-4FAF-9E67-ACEDE7416E36}" type="presOf" srcId="{C3525283-D63E-439B-BBCF-E040C296B678}" destId="{BB9807FE-7163-4741-8A20-178AC0DEBCD5}" srcOrd="1" destOrd="0" presId="urn:microsoft.com/office/officeart/2005/8/layout/list1"/>
    <dgm:cxn modelId="{37571333-7455-4016-BEBF-16661ACDBF2F}" type="presOf" srcId="{3AD4F78F-6003-4F9A-AD1D-30199BBAF2A8}" destId="{FFC347DC-B93D-482F-AF19-9E5383A98EA4}" srcOrd="1" destOrd="0" presId="urn:microsoft.com/office/officeart/2005/8/layout/list1"/>
    <dgm:cxn modelId="{21131499-C08B-42DC-A50E-DBD63A00D3FD}" srcId="{4EA6B2B3-CA48-46F4-9348-2845963E03FD}" destId="{1AECAD7C-36FF-4262-9E0F-E167FF4EEE51}" srcOrd="5" destOrd="0" parTransId="{9C139197-898C-4275-A558-F4C31E087F72}" sibTransId="{7E63F19D-0942-454D-85B1-8D5F310FE150}"/>
    <dgm:cxn modelId="{5715808D-53AA-411F-90C7-5DE2102751B8}" type="presOf" srcId="{1AECAD7C-36FF-4262-9E0F-E167FF4EEE51}" destId="{2FCF512F-4674-4A5D-8683-5A0A2633291C}" srcOrd="0" destOrd="0" presId="urn:microsoft.com/office/officeart/2005/8/layout/list1"/>
    <dgm:cxn modelId="{64BEC135-BCA9-4D4F-890F-B8AAA0A6C7B2}" type="presOf" srcId="{76B318B7-4FBE-4899-BBF8-CBC3DE11BB63}" destId="{8314249C-A48E-4D90-BA12-6C14EB299D3B}" srcOrd="1" destOrd="0" presId="urn:microsoft.com/office/officeart/2005/8/layout/list1"/>
    <dgm:cxn modelId="{E2A0E28B-5B27-4DFA-8993-726CD8F2F6CD}" srcId="{4EA6B2B3-CA48-46F4-9348-2845963E03FD}" destId="{B44D709B-E07D-4FEB-8059-240C37D53EB1}" srcOrd="1" destOrd="0" parTransId="{1175CE32-77B3-48A4-AB85-B27BE5F22B42}" sibTransId="{54CE8FC7-3302-4260-838E-419866C199BB}"/>
    <dgm:cxn modelId="{EBCB6577-B347-45DB-8AF2-355554EEFE6A}" type="presOf" srcId="{1AECAD7C-36FF-4262-9E0F-E167FF4EEE51}" destId="{706AD4AA-A330-472E-9BF3-C577824D5812}" srcOrd="1" destOrd="0" presId="urn:microsoft.com/office/officeart/2005/8/layout/list1"/>
    <dgm:cxn modelId="{F4153A09-4A3F-4E5E-BB1F-1FE5AFC38070}" type="presOf" srcId="{4EA6B2B3-CA48-46F4-9348-2845963E03FD}" destId="{362D9903-ABCD-4DF6-AD6F-ABA8F387449B}" srcOrd="0" destOrd="0" presId="urn:microsoft.com/office/officeart/2005/8/layout/list1"/>
    <dgm:cxn modelId="{DCF3D47D-5DBA-4E33-9A45-4A1D320B65DD}" type="presOf" srcId="{3AD4F78F-6003-4F9A-AD1D-30199BBAF2A8}" destId="{47AC53A2-E0B2-4B54-AB90-4C3F9310A3A8}" srcOrd="0" destOrd="0" presId="urn:microsoft.com/office/officeart/2005/8/layout/list1"/>
    <dgm:cxn modelId="{A7E18219-BCA8-4AF9-B2CD-16333EE8D1DA}" type="presOf" srcId="{B44D709B-E07D-4FEB-8059-240C37D53EB1}" destId="{12622D92-48ED-4BCF-9332-3CF51C867A48}" srcOrd="1" destOrd="0" presId="urn:microsoft.com/office/officeart/2005/8/layout/list1"/>
    <dgm:cxn modelId="{C4E9A7D0-4D65-4F2A-AC97-C98C25D70954}" type="presParOf" srcId="{362D9903-ABCD-4DF6-AD6F-ABA8F387449B}" destId="{34F593D1-4B4D-42A6-A345-6B0A29CE55F2}" srcOrd="0" destOrd="0" presId="urn:microsoft.com/office/officeart/2005/8/layout/list1"/>
    <dgm:cxn modelId="{C6D84885-BFE2-4C1A-AB6E-34CB307AEEAE}" type="presParOf" srcId="{34F593D1-4B4D-42A6-A345-6B0A29CE55F2}" destId="{47AC53A2-E0B2-4B54-AB90-4C3F9310A3A8}" srcOrd="0" destOrd="0" presId="urn:microsoft.com/office/officeart/2005/8/layout/list1"/>
    <dgm:cxn modelId="{B80A5D77-973E-4705-A09C-9C07686354F2}" type="presParOf" srcId="{34F593D1-4B4D-42A6-A345-6B0A29CE55F2}" destId="{FFC347DC-B93D-482F-AF19-9E5383A98EA4}" srcOrd="1" destOrd="0" presId="urn:microsoft.com/office/officeart/2005/8/layout/list1"/>
    <dgm:cxn modelId="{E754DCC6-B412-4140-9436-105CE5724F21}" type="presParOf" srcId="{362D9903-ABCD-4DF6-AD6F-ABA8F387449B}" destId="{96971134-B382-4049-B098-1A46DE5FDADF}" srcOrd="1" destOrd="0" presId="urn:microsoft.com/office/officeart/2005/8/layout/list1"/>
    <dgm:cxn modelId="{ECB26C54-AA82-4C7F-B336-DCA136A6F00A}" type="presParOf" srcId="{362D9903-ABCD-4DF6-AD6F-ABA8F387449B}" destId="{8C29120F-609F-4386-87F4-BBF0C0084916}" srcOrd="2" destOrd="0" presId="urn:microsoft.com/office/officeart/2005/8/layout/list1"/>
    <dgm:cxn modelId="{49EB7826-EAF1-4A1E-A694-A50170978D35}" type="presParOf" srcId="{362D9903-ABCD-4DF6-AD6F-ABA8F387449B}" destId="{16D990B1-76B1-4044-9DE6-10AD16162098}" srcOrd="3" destOrd="0" presId="urn:microsoft.com/office/officeart/2005/8/layout/list1"/>
    <dgm:cxn modelId="{1BDB9675-532F-4D97-B472-6219AC7695B6}" type="presParOf" srcId="{362D9903-ABCD-4DF6-AD6F-ABA8F387449B}" destId="{F01B4332-FFB4-43CF-A6DD-274FE24099D9}" srcOrd="4" destOrd="0" presId="urn:microsoft.com/office/officeart/2005/8/layout/list1"/>
    <dgm:cxn modelId="{D892A4D0-7653-4799-B013-B2685DFEDDD6}" type="presParOf" srcId="{F01B4332-FFB4-43CF-A6DD-274FE24099D9}" destId="{D890BA7B-05DE-4C19-9F8D-95E2BBC7C31D}" srcOrd="0" destOrd="0" presId="urn:microsoft.com/office/officeart/2005/8/layout/list1"/>
    <dgm:cxn modelId="{E324E5D5-8875-459B-A559-EBBF374A425F}" type="presParOf" srcId="{F01B4332-FFB4-43CF-A6DD-274FE24099D9}" destId="{12622D92-48ED-4BCF-9332-3CF51C867A48}" srcOrd="1" destOrd="0" presId="urn:microsoft.com/office/officeart/2005/8/layout/list1"/>
    <dgm:cxn modelId="{9306B2DB-569A-451C-98B5-7CEEF391B83E}" type="presParOf" srcId="{362D9903-ABCD-4DF6-AD6F-ABA8F387449B}" destId="{E00B2C7A-6B9F-4B41-87CC-32168A983336}" srcOrd="5" destOrd="0" presId="urn:microsoft.com/office/officeart/2005/8/layout/list1"/>
    <dgm:cxn modelId="{71A4A0D8-D011-42BC-B4F9-D349535C3BED}" type="presParOf" srcId="{362D9903-ABCD-4DF6-AD6F-ABA8F387449B}" destId="{97576063-B3F5-434D-BF8B-F228B34AAC60}" srcOrd="6" destOrd="0" presId="urn:microsoft.com/office/officeart/2005/8/layout/list1"/>
    <dgm:cxn modelId="{5E869732-911A-4699-95F2-1607F00E8C62}" type="presParOf" srcId="{362D9903-ABCD-4DF6-AD6F-ABA8F387449B}" destId="{0FBA1CBC-C567-441B-99F3-A5AAF16860AC}" srcOrd="7" destOrd="0" presId="urn:microsoft.com/office/officeart/2005/8/layout/list1"/>
    <dgm:cxn modelId="{D785B7A6-E8AA-46CB-9FC2-4968F7864E36}" type="presParOf" srcId="{362D9903-ABCD-4DF6-AD6F-ABA8F387449B}" destId="{A106EDAF-E04F-491A-81B6-4BE10C0B00C0}" srcOrd="8" destOrd="0" presId="urn:microsoft.com/office/officeart/2005/8/layout/list1"/>
    <dgm:cxn modelId="{38370ABF-C551-42E8-822B-85C90E7FE67E}" type="presParOf" srcId="{A106EDAF-E04F-491A-81B6-4BE10C0B00C0}" destId="{CA785707-1D48-4FB0-9A38-1119905F5FD4}" srcOrd="0" destOrd="0" presId="urn:microsoft.com/office/officeart/2005/8/layout/list1"/>
    <dgm:cxn modelId="{B1458773-956C-4494-9D34-68BEC03B80C5}" type="presParOf" srcId="{A106EDAF-E04F-491A-81B6-4BE10C0B00C0}" destId="{CF8C76F7-5066-43EB-BCBF-D1C232883991}" srcOrd="1" destOrd="0" presId="urn:microsoft.com/office/officeart/2005/8/layout/list1"/>
    <dgm:cxn modelId="{DB4E135D-AA85-412E-B1A6-D1E301C86FA0}" type="presParOf" srcId="{362D9903-ABCD-4DF6-AD6F-ABA8F387449B}" destId="{AA6BCC84-2DF6-4158-9DF8-5A20EFDE1B13}" srcOrd="9" destOrd="0" presId="urn:microsoft.com/office/officeart/2005/8/layout/list1"/>
    <dgm:cxn modelId="{4D782023-466F-480D-96C5-FE17B2271FFB}" type="presParOf" srcId="{362D9903-ABCD-4DF6-AD6F-ABA8F387449B}" destId="{441F3987-6522-4090-8BE4-EACF2C1BCE93}" srcOrd="10" destOrd="0" presId="urn:microsoft.com/office/officeart/2005/8/layout/list1"/>
    <dgm:cxn modelId="{01A98B1A-2E89-45E7-B214-325F6D35482F}" type="presParOf" srcId="{362D9903-ABCD-4DF6-AD6F-ABA8F387449B}" destId="{DEE197F8-B418-4842-AB39-D6CAE7A049E4}" srcOrd="11" destOrd="0" presId="urn:microsoft.com/office/officeart/2005/8/layout/list1"/>
    <dgm:cxn modelId="{0E6D0E9B-401C-4A47-8AC8-9EAB191FC24E}" type="presParOf" srcId="{362D9903-ABCD-4DF6-AD6F-ABA8F387449B}" destId="{F6C1FF2F-BD2A-4E81-BF56-1D0E67195122}" srcOrd="12" destOrd="0" presId="urn:microsoft.com/office/officeart/2005/8/layout/list1"/>
    <dgm:cxn modelId="{B9BFF001-FB43-4DEC-83AA-8811DA59B3D2}" type="presParOf" srcId="{F6C1FF2F-BD2A-4E81-BF56-1D0E67195122}" destId="{B0CD110E-BD94-4ABB-8996-4D82B280363F}" srcOrd="0" destOrd="0" presId="urn:microsoft.com/office/officeart/2005/8/layout/list1"/>
    <dgm:cxn modelId="{27A4E4EA-121A-4227-A9BE-63F34DF51DC8}" type="presParOf" srcId="{F6C1FF2F-BD2A-4E81-BF56-1D0E67195122}" destId="{BB9807FE-7163-4741-8A20-178AC0DEBCD5}" srcOrd="1" destOrd="0" presId="urn:microsoft.com/office/officeart/2005/8/layout/list1"/>
    <dgm:cxn modelId="{B34362B8-F829-4080-9DBD-807C02F27C7B}" type="presParOf" srcId="{362D9903-ABCD-4DF6-AD6F-ABA8F387449B}" destId="{714D0E44-A067-49F5-B396-4B60E6D71BD4}" srcOrd="13" destOrd="0" presId="urn:microsoft.com/office/officeart/2005/8/layout/list1"/>
    <dgm:cxn modelId="{148F58CE-DDC8-4212-ADC9-F09FAF9D1D05}" type="presParOf" srcId="{362D9903-ABCD-4DF6-AD6F-ABA8F387449B}" destId="{0B05EF54-483A-408F-B71C-897FD8EB87FA}" srcOrd="14" destOrd="0" presId="urn:microsoft.com/office/officeart/2005/8/layout/list1"/>
    <dgm:cxn modelId="{76002A38-8E40-49B6-B57C-1E544EC0914C}" type="presParOf" srcId="{362D9903-ABCD-4DF6-AD6F-ABA8F387449B}" destId="{A496AAD9-58D2-4A67-82F1-9F9F05CA7C77}" srcOrd="15" destOrd="0" presId="urn:microsoft.com/office/officeart/2005/8/layout/list1"/>
    <dgm:cxn modelId="{582124B3-C0EC-4FF1-B33A-98BEBB901C75}" type="presParOf" srcId="{362D9903-ABCD-4DF6-AD6F-ABA8F387449B}" destId="{A8895B65-38B6-4392-9C01-B6DF800D5C83}" srcOrd="16" destOrd="0" presId="urn:microsoft.com/office/officeart/2005/8/layout/list1"/>
    <dgm:cxn modelId="{24AC7B83-A01A-4748-8C13-03F16DF21F79}" type="presParOf" srcId="{A8895B65-38B6-4392-9C01-B6DF800D5C83}" destId="{F7C129F5-CEE1-4269-98E8-58CE50D8D9D2}" srcOrd="0" destOrd="0" presId="urn:microsoft.com/office/officeart/2005/8/layout/list1"/>
    <dgm:cxn modelId="{AA3B3779-EDAF-491D-86F4-3B1EDB55572F}" type="presParOf" srcId="{A8895B65-38B6-4392-9C01-B6DF800D5C83}" destId="{8314249C-A48E-4D90-BA12-6C14EB299D3B}" srcOrd="1" destOrd="0" presId="urn:microsoft.com/office/officeart/2005/8/layout/list1"/>
    <dgm:cxn modelId="{8784CA96-9CE8-4D46-94A8-630A2BD29A8B}" type="presParOf" srcId="{362D9903-ABCD-4DF6-AD6F-ABA8F387449B}" destId="{316ABDBB-CAC0-4DFD-BE34-D947A7D574ED}" srcOrd="17" destOrd="0" presId="urn:microsoft.com/office/officeart/2005/8/layout/list1"/>
    <dgm:cxn modelId="{6516BE05-A007-4A0A-B794-78B1868B145E}" type="presParOf" srcId="{362D9903-ABCD-4DF6-AD6F-ABA8F387449B}" destId="{799D3BC3-5E13-4A3F-B57A-1063662CB245}" srcOrd="18" destOrd="0" presId="urn:microsoft.com/office/officeart/2005/8/layout/list1"/>
    <dgm:cxn modelId="{E3B272A1-13E6-4EE7-BCD8-052CA485C94C}" type="presParOf" srcId="{362D9903-ABCD-4DF6-AD6F-ABA8F387449B}" destId="{E7F7C909-B207-4EA7-A188-A8AAC00C162B}" srcOrd="19" destOrd="0" presId="urn:microsoft.com/office/officeart/2005/8/layout/list1"/>
    <dgm:cxn modelId="{BCA69B53-694C-4FE6-980D-142D2840EFBE}" type="presParOf" srcId="{362D9903-ABCD-4DF6-AD6F-ABA8F387449B}" destId="{EA24AFDA-665E-41EA-BE1C-280A9A923BE8}" srcOrd="20" destOrd="0" presId="urn:microsoft.com/office/officeart/2005/8/layout/list1"/>
    <dgm:cxn modelId="{AB66F69A-7BDE-4B85-B905-DE05404D4157}" type="presParOf" srcId="{EA24AFDA-665E-41EA-BE1C-280A9A923BE8}" destId="{2FCF512F-4674-4A5D-8683-5A0A2633291C}" srcOrd="0" destOrd="0" presId="urn:microsoft.com/office/officeart/2005/8/layout/list1"/>
    <dgm:cxn modelId="{073BA379-5506-4944-8EAE-8CD9B1044D89}" type="presParOf" srcId="{EA24AFDA-665E-41EA-BE1C-280A9A923BE8}" destId="{706AD4AA-A330-472E-9BF3-C577824D5812}" srcOrd="1" destOrd="0" presId="urn:microsoft.com/office/officeart/2005/8/layout/list1"/>
    <dgm:cxn modelId="{1FB4A09C-65DD-48EC-9F29-CA54A0BE367B}" type="presParOf" srcId="{362D9903-ABCD-4DF6-AD6F-ABA8F387449B}" destId="{E456B542-7B6F-416B-84E2-7EDC94C54BDB}" srcOrd="21" destOrd="0" presId="urn:microsoft.com/office/officeart/2005/8/layout/list1"/>
    <dgm:cxn modelId="{D8034DBE-7CCA-4B6B-8A80-CD3F17EF8ADB}" type="presParOf" srcId="{362D9903-ABCD-4DF6-AD6F-ABA8F387449B}" destId="{3583DE7A-A7A9-48C1-9C6E-0817F0EB977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6234DA-990A-4B20-B365-8B0574D97F49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</dgm:pt>
    <dgm:pt modelId="{1311F5A0-C13A-48E1-A7CB-90C85FB83721}">
      <dgm:prSet phldrT="[Текст]"/>
      <dgm:spPr>
        <a:xfrm rot="10800000">
          <a:off x="1173411" y="1532"/>
          <a:ext cx="4223484" cy="438406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uk-UA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Методичний центр виховної роботи </a:t>
          </a:r>
          <a:endParaRPr lang="ru-RU" b="1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9281591-75AD-44BC-A81A-0715CDA6311C}" type="parTrans" cxnId="{A5A1C3A2-3B9D-424A-8C31-AB8CE9AA97B9}">
      <dgm:prSet/>
      <dgm:spPr/>
      <dgm:t>
        <a:bodyPr/>
        <a:lstStyle/>
        <a:p>
          <a:endParaRPr lang="ru-RU"/>
        </a:p>
      </dgm:t>
    </dgm:pt>
    <dgm:pt modelId="{01B85FD4-CD24-4DD3-9767-9D53506F26DE}" type="sibTrans" cxnId="{A5A1C3A2-3B9D-424A-8C31-AB8CE9AA97B9}">
      <dgm:prSet/>
      <dgm:spPr/>
      <dgm:t>
        <a:bodyPr/>
        <a:lstStyle/>
        <a:p>
          <a:endParaRPr lang="ru-RU"/>
        </a:p>
      </dgm:t>
    </dgm:pt>
    <dgm:pt modelId="{3561EB42-7D4F-4EC5-A194-B9B1D06B507A}">
      <dgm:prSet phldrT="[Текст]"/>
      <dgm:spPr>
        <a:xfrm rot="10800000">
          <a:off x="1173411" y="570805"/>
          <a:ext cx="4223484" cy="438406"/>
        </a:xfrm>
        <a:solidFill>
          <a:srgbClr val="4BACC6">
            <a:hueOff val="-1655646"/>
            <a:satOff val="6635"/>
            <a:lumOff val="143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uk-UA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Соціально-психологічний центр </a:t>
          </a:r>
          <a:endParaRPr lang="ru-RU" b="1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47CBA81-3B22-40D4-995D-181B09B1E804}" type="parTrans" cxnId="{7607D779-1DFE-4264-A08D-CA9C7F6778AE}">
      <dgm:prSet/>
      <dgm:spPr/>
      <dgm:t>
        <a:bodyPr/>
        <a:lstStyle/>
        <a:p>
          <a:endParaRPr lang="ru-RU"/>
        </a:p>
      </dgm:t>
    </dgm:pt>
    <dgm:pt modelId="{7DE87022-3D03-4F9F-8B91-D0D74178B83E}" type="sibTrans" cxnId="{7607D779-1DFE-4264-A08D-CA9C7F6778AE}">
      <dgm:prSet/>
      <dgm:spPr/>
      <dgm:t>
        <a:bodyPr/>
        <a:lstStyle/>
        <a:p>
          <a:endParaRPr lang="ru-RU"/>
        </a:p>
      </dgm:t>
    </dgm:pt>
    <dgm:pt modelId="{AF14C738-8160-48EF-BE02-7B2394F82C73}">
      <dgm:prSet phldrT="[Текст]"/>
      <dgm:spPr>
        <a:xfrm rot="10800000">
          <a:off x="1173411" y="1140079"/>
          <a:ext cx="4223484" cy="438406"/>
        </a:xfrm>
        <a:solidFill>
          <a:srgbClr val="4BACC6">
            <a:hueOff val="-3311292"/>
            <a:satOff val="13270"/>
            <a:lumOff val="287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uk-UA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Методичне об’єднання класних керівників</a:t>
          </a:r>
          <a:endParaRPr lang="ru-RU" b="1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05715D2-85BA-4689-B370-612B8895A279}" type="parTrans" cxnId="{CE635F46-1715-45B1-94F6-F4E43EC6ED82}">
      <dgm:prSet/>
      <dgm:spPr/>
      <dgm:t>
        <a:bodyPr/>
        <a:lstStyle/>
        <a:p>
          <a:endParaRPr lang="ru-RU"/>
        </a:p>
      </dgm:t>
    </dgm:pt>
    <dgm:pt modelId="{E0E716E7-7DC4-4650-8EC6-3BBC88FA7BB0}" type="sibTrans" cxnId="{CE635F46-1715-45B1-94F6-F4E43EC6ED82}">
      <dgm:prSet/>
      <dgm:spPr/>
      <dgm:t>
        <a:bodyPr/>
        <a:lstStyle/>
        <a:p>
          <a:endParaRPr lang="ru-RU"/>
        </a:p>
      </dgm:t>
    </dgm:pt>
    <dgm:pt modelId="{892E5A95-C706-4094-9B81-0439415C77BE}">
      <dgm:prSet phldrT="[Текст]"/>
      <dgm:spPr>
        <a:xfrm rot="10800000">
          <a:off x="1173411" y="2847900"/>
          <a:ext cx="4223484" cy="438406"/>
        </a:xfrm>
        <a:solidFill>
          <a:srgbClr val="4BACC6">
            <a:hueOff val="-8278230"/>
            <a:satOff val="33176"/>
            <a:lumOff val="719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uk-UA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Вчителі-предметники</a:t>
          </a:r>
          <a:endParaRPr lang="ru-RU" b="1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C958A28-9491-4128-AEC6-FD5015D0D141}" type="parTrans" cxnId="{12531888-F320-4FBB-AAA8-67D80DC3065D}">
      <dgm:prSet/>
      <dgm:spPr/>
      <dgm:t>
        <a:bodyPr/>
        <a:lstStyle/>
        <a:p>
          <a:endParaRPr lang="ru-RU"/>
        </a:p>
      </dgm:t>
    </dgm:pt>
    <dgm:pt modelId="{980314C6-FDE1-4F3C-B069-2922E8FBCB2D}" type="sibTrans" cxnId="{12531888-F320-4FBB-AAA8-67D80DC3065D}">
      <dgm:prSet/>
      <dgm:spPr/>
      <dgm:t>
        <a:bodyPr/>
        <a:lstStyle/>
        <a:p>
          <a:endParaRPr lang="ru-RU"/>
        </a:p>
      </dgm:t>
    </dgm:pt>
    <dgm:pt modelId="{D5E49CE0-FC1B-401B-8BF3-15D740BE31EB}">
      <dgm:prSet phldrT="[Текст]"/>
      <dgm:spPr>
        <a:xfrm rot="10800000">
          <a:off x="1173411" y="1709353"/>
          <a:ext cx="4223484" cy="438406"/>
        </a:xfr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uk-UA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Іформаційно-бібліотечний центр</a:t>
          </a:r>
          <a:endParaRPr lang="ru-RU" b="1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77A60FD-8EB8-4FBF-8165-D73ADDA43D5D}" type="parTrans" cxnId="{70A51DE8-613C-49ED-8BB6-4425FA7A1356}">
      <dgm:prSet/>
      <dgm:spPr/>
      <dgm:t>
        <a:bodyPr/>
        <a:lstStyle/>
        <a:p>
          <a:endParaRPr lang="ru-RU"/>
        </a:p>
      </dgm:t>
    </dgm:pt>
    <dgm:pt modelId="{B4C07879-33DC-4FAE-8010-F1808A59CFBE}" type="sibTrans" cxnId="{70A51DE8-613C-49ED-8BB6-4425FA7A1356}">
      <dgm:prSet/>
      <dgm:spPr/>
      <dgm:t>
        <a:bodyPr/>
        <a:lstStyle/>
        <a:p>
          <a:endParaRPr lang="ru-RU"/>
        </a:p>
      </dgm:t>
    </dgm:pt>
    <dgm:pt modelId="{5E814A65-AD1F-46E3-8E40-FC4A22A0E65A}">
      <dgm:prSet phldrT="[Текст]"/>
      <dgm:spPr>
        <a:xfrm rot="10800000">
          <a:off x="1173411" y="2278626"/>
          <a:ext cx="4223484" cy="438406"/>
        </a:xfrm>
        <a:solidFill>
          <a:srgbClr val="4BACC6">
            <a:hueOff val="-6622584"/>
            <a:satOff val="26541"/>
            <a:lumOff val="575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uk-UA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Медичний пункт школи</a:t>
          </a:r>
          <a:endParaRPr lang="ru-RU" b="1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518A265-6DF3-4D42-89A9-69F85ED2CD28}" type="parTrans" cxnId="{FF3D03D7-B722-4D09-B4DE-2331DAB68C6C}">
      <dgm:prSet/>
      <dgm:spPr/>
      <dgm:t>
        <a:bodyPr/>
        <a:lstStyle/>
        <a:p>
          <a:endParaRPr lang="ru-RU"/>
        </a:p>
      </dgm:t>
    </dgm:pt>
    <dgm:pt modelId="{14EE3AED-B493-4A6A-9B72-38955A7AC6E3}" type="sibTrans" cxnId="{FF3D03D7-B722-4D09-B4DE-2331DAB68C6C}">
      <dgm:prSet/>
      <dgm:spPr/>
      <dgm:t>
        <a:bodyPr/>
        <a:lstStyle/>
        <a:p>
          <a:endParaRPr lang="ru-RU"/>
        </a:p>
      </dgm:t>
    </dgm:pt>
    <dgm:pt modelId="{52CD333A-39E8-4D06-A6D4-13E7B7549222}">
      <dgm:prSet phldrT="[Текст]"/>
      <dgm:spPr>
        <a:xfrm rot="10800000">
          <a:off x="1201283" y="3441656"/>
          <a:ext cx="4223484" cy="438406"/>
        </a:xfr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uk-UA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Учнівське самоврядування</a:t>
          </a:r>
          <a:endParaRPr lang="ru-RU" b="1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317C6A9-61CB-4919-BF9B-FDCF761A2E38}" type="parTrans" cxnId="{FD77EC56-82D4-46B2-A5D8-62D172355CE2}">
      <dgm:prSet/>
      <dgm:spPr/>
      <dgm:t>
        <a:bodyPr/>
        <a:lstStyle/>
        <a:p>
          <a:endParaRPr lang="ru-RU"/>
        </a:p>
      </dgm:t>
    </dgm:pt>
    <dgm:pt modelId="{6ECE4E77-866D-407F-A86E-B9CEA852A1D4}" type="sibTrans" cxnId="{FD77EC56-82D4-46B2-A5D8-62D172355CE2}">
      <dgm:prSet/>
      <dgm:spPr/>
      <dgm:t>
        <a:bodyPr/>
        <a:lstStyle/>
        <a:p>
          <a:endParaRPr lang="ru-RU"/>
        </a:p>
      </dgm:t>
    </dgm:pt>
    <dgm:pt modelId="{3E21C39E-D3BA-418F-BF32-554FFE31E90F}" type="pres">
      <dgm:prSet presAssocID="{AF6234DA-990A-4B20-B365-8B0574D97F49}" presName="linearFlow" presStyleCnt="0">
        <dgm:presLayoutVars>
          <dgm:dir/>
          <dgm:resizeHandles val="exact"/>
        </dgm:presLayoutVars>
      </dgm:prSet>
      <dgm:spPr/>
    </dgm:pt>
    <dgm:pt modelId="{8D76EF88-0D5B-4CFC-BB62-54BE8CF421EC}" type="pres">
      <dgm:prSet presAssocID="{1311F5A0-C13A-48E1-A7CB-90C85FB83721}" presName="composite" presStyleCnt="0"/>
      <dgm:spPr/>
    </dgm:pt>
    <dgm:pt modelId="{FAC3C22F-0BB9-4EE0-A5BE-17539E8626B2}" type="pres">
      <dgm:prSet presAssocID="{1311F5A0-C13A-48E1-A7CB-90C85FB83721}" presName="imgShp" presStyleLbl="fgImgPlace1" presStyleIdx="0" presStyleCnt="7" custLinFactNeighborX="-4251" custLinFactNeighborY="14880"/>
      <dgm:spPr>
        <a:xfrm>
          <a:off x="935571" y="66767"/>
          <a:ext cx="438406" cy="43840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9793EDE-AA1B-46D6-BEE9-DD26D44E0D12}" type="pres">
      <dgm:prSet presAssocID="{1311F5A0-C13A-48E1-A7CB-90C85FB83721}" presName="txShp" presStyleLbl="node1" presStyleIdx="0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02CF1E2-79F0-4E98-BB62-14BEB33BF2FC}" type="pres">
      <dgm:prSet presAssocID="{01B85FD4-CD24-4DD3-9767-9D53506F26DE}" presName="spacing" presStyleCnt="0"/>
      <dgm:spPr/>
    </dgm:pt>
    <dgm:pt modelId="{8E90E96B-3975-467D-B981-28EAA2560606}" type="pres">
      <dgm:prSet presAssocID="{3561EB42-7D4F-4EC5-A194-B9B1D06B507A}" presName="composite" presStyleCnt="0"/>
      <dgm:spPr/>
    </dgm:pt>
    <dgm:pt modelId="{DA722D03-9357-4372-A5F5-96A511946A4F}" type="pres">
      <dgm:prSet presAssocID="{3561EB42-7D4F-4EC5-A194-B9B1D06B507A}" presName="imgShp" presStyleLbl="fgImgPlace1" presStyleIdx="1" presStyleCnt="7" custLinFactNeighborX="-12755" custLinFactNeighborY="10545"/>
      <dgm:spPr>
        <a:xfrm>
          <a:off x="898289" y="617035"/>
          <a:ext cx="438406" cy="43840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1D2F997A-1C79-417E-B5FB-35EF237FD237}" type="pres">
      <dgm:prSet presAssocID="{3561EB42-7D4F-4EC5-A194-B9B1D06B507A}" presName="txShp" presStyleLbl="node1" presStyleIdx="1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05C15AAF-42BB-4192-8263-5A49EC2C229C}" type="pres">
      <dgm:prSet presAssocID="{7DE87022-3D03-4F9F-8B91-D0D74178B83E}" presName="spacing" presStyleCnt="0"/>
      <dgm:spPr/>
    </dgm:pt>
    <dgm:pt modelId="{3190A075-FAA8-471E-AD46-965AB69CF55C}" type="pres">
      <dgm:prSet presAssocID="{AF14C738-8160-48EF-BE02-7B2394F82C73}" presName="composite" presStyleCnt="0"/>
      <dgm:spPr/>
    </dgm:pt>
    <dgm:pt modelId="{725E1330-F771-415A-A43F-587242BBFE02}" type="pres">
      <dgm:prSet presAssocID="{AF14C738-8160-48EF-BE02-7B2394F82C73}" presName="imgShp" presStyleLbl="fgImgPlace1" presStyleIdx="2" presStyleCnt="7"/>
      <dgm:spPr>
        <a:xfrm>
          <a:off x="954208" y="1140079"/>
          <a:ext cx="438406" cy="43840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5150ADA-F7B3-4772-94B8-650EC705EF9F}" type="pres">
      <dgm:prSet presAssocID="{AF14C738-8160-48EF-BE02-7B2394F82C73}" presName="txShp" presStyleLbl="node1" presStyleIdx="2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CDD2070A-ACFA-4114-8EE1-0B7ADEF15027}" type="pres">
      <dgm:prSet presAssocID="{E0E716E7-7DC4-4650-8EC6-3BBC88FA7BB0}" presName="spacing" presStyleCnt="0"/>
      <dgm:spPr/>
    </dgm:pt>
    <dgm:pt modelId="{672D4877-76FD-4465-8AE0-F2C1BE7F5288}" type="pres">
      <dgm:prSet presAssocID="{D5E49CE0-FC1B-401B-8BF3-15D740BE31EB}" presName="composite" presStyleCnt="0"/>
      <dgm:spPr/>
    </dgm:pt>
    <dgm:pt modelId="{64EC3F79-41AA-49B7-BDE9-51E4752D118C}" type="pres">
      <dgm:prSet presAssocID="{D5E49CE0-FC1B-401B-8BF3-15D740BE31EB}" presName="imgShp" presStyleLbl="fgImgPlace1" presStyleIdx="3" presStyleCnt="7"/>
      <dgm:spPr>
        <a:xfrm>
          <a:off x="954208" y="1709353"/>
          <a:ext cx="438406" cy="43840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6B4C38D3-4B4C-417A-86C5-16057B7AEE0F}" type="pres">
      <dgm:prSet presAssocID="{D5E49CE0-FC1B-401B-8BF3-15D740BE31EB}" presName="txShp" presStyleLbl="node1" presStyleIdx="3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B369D0C-756B-47B8-8009-198DE9DAC8DB}" type="pres">
      <dgm:prSet presAssocID="{B4C07879-33DC-4FAE-8010-F1808A59CFBE}" presName="spacing" presStyleCnt="0"/>
      <dgm:spPr/>
    </dgm:pt>
    <dgm:pt modelId="{573ED29F-34DB-408C-B439-B35AF67FCF85}" type="pres">
      <dgm:prSet presAssocID="{5E814A65-AD1F-46E3-8E40-FC4A22A0E65A}" presName="composite" presStyleCnt="0"/>
      <dgm:spPr/>
    </dgm:pt>
    <dgm:pt modelId="{DD05E5FC-6C88-4268-ACFF-E741CFBD54C8}" type="pres">
      <dgm:prSet presAssocID="{5E814A65-AD1F-46E3-8E40-FC4A22A0E65A}" presName="imgShp" presStyleLbl="fgImgPlace1" presStyleIdx="4" presStyleCnt="7"/>
      <dgm:spPr>
        <a:xfrm>
          <a:off x="954208" y="2278626"/>
          <a:ext cx="438406" cy="43840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26C7EA8-9EAE-401F-9C15-2BC7BB51001F}" type="pres">
      <dgm:prSet presAssocID="{5E814A65-AD1F-46E3-8E40-FC4A22A0E65A}" presName="txShp" presStyleLbl="node1" presStyleIdx="4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7DE7ACA8-9D06-4F1C-BD83-F497A2D6A976}" type="pres">
      <dgm:prSet presAssocID="{14EE3AED-B493-4A6A-9B72-38955A7AC6E3}" presName="spacing" presStyleCnt="0"/>
      <dgm:spPr/>
    </dgm:pt>
    <dgm:pt modelId="{C4A342A7-8EEC-4E80-96DF-C42EA0070111}" type="pres">
      <dgm:prSet presAssocID="{892E5A95-C706-4094-9B81-0439415C77BE}" presName="composite" presStyleCnt="0"/>
      <dgm:spPr/>
    </dgm:pt>
    <dgm:pt modelId="{0247CA9F-22F5-4C8C-A73B-7CDAA6F3D5D9}" type="pres">
      <dgm:prSet presAssocID="{892E5A95-C706-4094-9B81-0439415C77BE}" presName="imgShp" presStyleLbl="fgImgPlace1" presStyleIdx="5" presStyleCnt="7"/>
      <dgm:spPr>
        <a:xfrm>
          <a:off x="954208" y="2847900"/>
          <a:ext cx="438406" cy="438406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E176DA6C-40D7-4196-B8F0-94112344C0C5}" type="pres">
      <dgm:prSet presAssocID="{892E5A95-C706-4094-9B81-0439415C77BE}" presName="txShp" presStyleLbl="node1" presStyleIdx="5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01B650FC-8528-4885-A9CF-E1E5451B50B7}" type="pres">
      <dgm:prSet presAssocID="{980314C6-FDE1-4F3C-B069-2922E8FBCB2D}" presName="spacing" presStyleCnt="0"/>
      <dgm:spPr/>
    </dgm:pt>
    <dgm:pt modelId="{EF4E4D59-8F7F-4C55-9036-821C1D1E3537}" type="pres">
      <dgm:prSet presAssocID="{52CD333A-39E8-4D06-A6D4-13E7B7549222}" presName="composite" presStyleCnt="0"/>
      <dgm:spPr/>
    </dgm:pt>
    <dgm:pt modelId="{3361EA63-AD0B-4AD2-9029-8D997463A81F}" type="pres">
      <dgm:prSet presAssocID="{52CD333A-39E8-4D06-A6D4-13E7B7549222}" presName="imgShp" presStyleLbl="fgImgPlace1" presStyleIdx="6" presStyleCnt="7" custScaleX="125430" custScaleY="111169"/>
      <dgm:spPr>
        <a:xfrm>
          <a:off x="926336" y="3417173"/>
          <a:ext cx="549892" cy="487371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B7B179A-F471-4606-8B44-88824EFEF3C4}" type="pres">
      <dgm:prSet presAssocID="{52CD333A-39E8-4D06-A6D4-13E7B7549222}" presName="txShp" presStyleLbl="node1" presStyleIdx="6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9C6BBCFE-FC2A-45DD-A989-B18F2E80964C}" type="presOf" srcId="{AF14C738-8160-48EF-BE02-7B2394F82C73}" destId="{C5150ADA-F7B3-4772-94B8-650EC705EF9F}" srcOrd="0" destOrd="0" presId="urn:microsoft.com/office/officeart/2005/8/layout/vList3#1"/>
    <dgm:cxn modelId="{44A7C922-4017-478A-851F-F3C82D6470FA}" type="presOf" srcId="{1311F5A0-C13A-48E1-A7CB-90C85FB83721}" destId="{79793EDE-AA1B-46D6-BEE9-DD26D44E0D12}" srcOrd="0" destOrd="0" presId="urn:microsoft.com/office/officeart/2005/8/layout/vList3#1"/>
    <dgm:cxn modelId="{A5A1C3A2-3B9D-424A-8C31-AB8CE9AA97B9}" srcId="{AF6234DA-990A-4B20-B365-8B0574D97F49}" destId="{1311F5A0-C13A-48E1-A7CB-90C85FB83721}" srcOrd="0" destOrd="0" parTransId="{89281591-75AD-44BC-A81A-0715CDA6311C}" sibTransId="{01B85FD4-CD24-4DD3-9767-9D53506F26DE}"/>
    <dgm:cxn modelId="{EA4E0328-905E-473A-8799-B1B460A189C3}" type="presOf" srcId="{AF6234DA-990A-4B20-B365-8B0574D97F49}" destId="{3E21C39E-D3BA-418F-BF32-554FFE31E90F}" srcOrd="0" destOrd="0" presId="urn:microsoft.com/office/officeart/2005/8/layout/vList3#1"/>
    <dgm:cxn modelId="{FD77EC56-82D4-46B2-A5D8-62D172355CE2}" srcId="{AF6234DA-990A-4B20-B365-8B0574D97F49}" destId="{52CD333A-39E8-4D06-A6D4-13E7B7549222}" srcOrd="6" destOrd="0" parTransId="{2317C6A9-61CB-4919-BF9B-FDCF761A2E38}" sibTransId="{6ECE4E77-866D-407F-A86E-B9CEA852A1D4}"/>
    <dgm:cxn modelId="{76ADE4F6-6FD9-4457-89B9-629FA69AF589}" type="presOf" srcId="{52CD333A-39E8-4D06-A6D4-13E7B7549222}" destId="{CB7B179A-F471-4606-8B44-88824EFEF3C4}" srcOrd="0" destOrd="0" presId="urn:microsoft.com/office/officeart/2005/8/layout/vList3#1"/>
    <dgm:cxn modelId="{7607D779-1DFE-4264-A08D-CA9C7F6778AE}" srcId="{AF6234DA-990A-4B20-B365-8B0574D97F49}" destId="{3561EB42-7D4F-4EC5-A194-B9B1D06B507A}" srcOrd="1" destOrd="0" parTransId="{A47CBA81-3B22-40D4-995D-181B09B1E804}" sibTransId="{7DE87022-3D03-4F9F-8B91-D0D74178B83E}"/>
    <dgm:cxn modelId="{5CD41E8B-3AE9-43D2-82EF-341DF2D7C515}" type="presOf" srcId="{D5E49CE0-FC1B-401B-8BF3-15D740BE31EB}" destId="{6B4C38D3-4B4C-417A-86C5-16057B7AEE0F}" srcOrd="0" destOrd="0" presId="urn:microsoft.com/office/officeart/2005/8/layout/vList3#1"/>
    <dgm:cxn modelId="{FF3D03D7-B722-4D09-B4DE-2331DAB68C6C}" srcId="{AF6234DA-990A-4B20-B365-8B0574D97F49}" destId="{5E814A65-AD1F-46E3-8E40-FC4A22A0E65A}" srcOrd="4" destOrd="0" parTransId="{9518A265-6DF3-4D42-89A9-69F85ED2CD28}" sibTransId="{14EE3AED-B493-4A6A-9B72-38955A7AC6E3}"/>
    <dgm:cxn modelId="{419575C1-7AC3-496F-9C4C-37C4BA3E543F}" type="presOf" srcId="{3561EB42-7D4F-4EC5-A194-B9B1D06B507A}" destId="{1D2F997A-1C79-417E-B5FB-35EF237FD237}" srcOrd="0" destOrd="0" presId="urn:microsoft.com/office/officeart/2005/8/layout/vList3#1"/>
    <dgm:cxn modelId="{23733B4C-2028-48C8-AD40-9619ECDB4756}" type="presOf" srcId="{892E5A95-C706-4094-9B81-0439415C77BE}" destId="{E176DA6C-40D7-4196-B8F0-94112344C0C5}" srcOrd="0" destOrd="0" presId="urn:microsoft.com/office/officeart/2005/8/layout/vList3#1"/>
    <dgm:cxn modelId="{6CAF55C8-15C5-4BC6-9D2B-B8A06615CA63}" type="presOf" srcId="{5E814A65-AD1F-46E3-8E40-FC4A22A0E65A}" destId="{326C7EA8-9EAE-401F-9C15-2BC7BB51001F}" srcOrd="0" destOrd="0" presId="urn:microsoft.com/office/officeart/2005/8/layout/vList3#1"/>
    <dgm:cxn modelId="{CE635F46-1715-45B1-94F6-F4E43EC6ED82}" srcId="{AF6234DA-990A-4B20-B365-8B0574D97F49}" destId="{AF14C738-8160-48EF-BE02-7B2394F82C73}" srcOrd="2" destOrd="0" parTransId="{B05715D2-85BA-4689-B370-612B8895A279}" sibTransId="{E0E716E7-7DC4-4650-8EC6-3BBC88FA7BB0}"/>
    <dgm:cxn modelId="{12531888-F320-4FBB-AAA8-67D80DC3065D}" srcId="{AF6234DA-990A-4B20-B365-8B0574D97F49}" destId="{892E5A95-C706-4094-9B81-0439415C77BE}" srcOrd="5" destOrd="0" parTransId="{5C958A28-9491-4128-AEC6-FD5015D0D141}" sibTransId="{980314C6-FDE1-4F3C-B069-2922E8FBCB2D}"/>
    <dgm:cxn modelId="{70A51DE8-613C-49ED-8BB6-4425FA7A1356}" srcId="{AF6234DA-990A-4B20-B365-8B0574D97F49}" destId="{D5E49CE0-FC1B-401B-8BF3-15D740BE31EB}" srcOrd="3" destOrd="0" parTransId="{077A60FD-8EB8-4FBF-8165-D73ADDA43D5D}" sibTransId="{B4C07879-33DC-4FAE-8010-F1808A59CFBE}"/>
    <dgm:cxn modelId="{5A5ECCAC-7A02-4BC5-9253-230538393062}" type="presParOf" srcId="{3E21C39E-D3BA-418F-BF32-554FFE31E90F}" destId="{8D76EF88-0D5B-4CFC-BB62-54BE8CF421EC}" srcOrd="0" destOrd="0" presId="urn:microsoft.com/office/officeart/2005/8/layout/vList3#1"/>
    <dgm:cxn modelId="{74308209-899E-4FD4-A20C-8911D5252619}" type="presParOf" srcId="{8D76EF88-0D5B-4CFC-BB62-54BE8CF421EC}" destId="{FAC3C22F-0BB9-4EE0-A5BE-17539E8626B2}" srcOrd="0" destOrd="0" presId="urn:microsoft.com/office/officeart/2005/8/layout/vList3#1"/>
    <dgm:cxn modelId="{CEB6A293-DE69-431F-BD31-FBF8BE13ED50}" type="presParOf" srcId="{8D76EF88-0D5B-4CFC-BB62-54BE8CF421EC}" destId="{79793EDE-AA1B-46D6-BEE9-DD26D44E0D12}" srcOrd="1" destOrd="0" presId="urn:microsoft.com/office/officeart/2005/8/layout/vList3#1"/>
    <dgm:cxn modelId="{E945C993-64BF-4EDF-9452-A9E3A46326B9}" type="presParOf" srcId="{3E21C39E-D3BA-418F-BF32-554FFE31E90F}" destId="{202CF1E2-79F0-4E98-BB62-14BEB33BF2FC}" srcOrd="1" destOrd="0" presId="urn:microsoft.com/office/officeart/2005/8/layout/vList3#1"/>
    <dgm:cxn modelId="{F288E422-AFEA-4907-9930-5DA6D84AB710}" type="presParOf" srcId="{3E21C39E-D3BA-418F-BF32-554FFE31E90F}" destId="{8E90E96B-3975-467D-B981-28EAA2560606}" srcOrd="2" destOrd="0" presId="urn:microsoft.com/office/officeart/2005/8/layout/vList3#1"/>
    <dgm:cxn modelId="{E0C0E03F-3EE5-46F9-82DC-0C5D74B456B5}" type="presParOf" srcId="{8E90E96B-3975-467D-B981-28EAA2560606}" destId="{DA722D03-9357-4372-A5F5-96A511946A4F}" srcOrd="0" destOrd="0" presId="urn:microsoft.com/office/officeart/2005/8/layout/vList3#1"/>
    <dgm:cxn modelId="{ECD9E553-5716-4EE4-AD31-A8ACC6ED5089}" type="presParOf" srcId="{8E90E96B-3975-467D-B981-28EAA2560606}" destId="{1D2F997A-1C79-417E-B5FB-35EF237FD237}" srcOrd="1" destOrd="0" presId="urn:microsoft.com/office/officeart/2005/8/layout/vList3#1"/>
    <dgm:cxn modelId="{B86C1CCC-8A65-4197-BC94-EA0E574CC710}" type="presParOf" srcId="{3E21C39E-D3BA-418F-BF32-554FFE31E90F}" destId="{05C15AAF-42BB-4192-8263-5A49EC2C229C}" srcOrd="3" destOrd="0" presId="urn:microsoft.com/office/officeart/2005/8/layout/vList3#1"/>
    <dgm:cxn modelId="{8DEEB09A-9640-4AD9-8715-A125B192E79D}" type="presParOf" srcId="{3E21C39E-D3BA-418F-BF32-554FFE31E90F}" destId="{3190A075-FAA8-471E-AD46-965AB69CF55C}" srcOrd="4" destOrd="0" presId="urn:microsoft.com/office/officeart/2005/8/layout/vList3#1"/>
    <dgm:cxn modelId="{E84077D0-873B-4EC9-BB72-AFBC30968DCE}" type="presParOf" srcId="{3190A075-FAA8-471E-AD46-965AB69CF55C}" destId="{725E1330-F771-415A-A43F-587242BBFE02}" srcOrd="0" destOrd="0" presId="urn:microsoft.com/office/officeart/2005/8/layout/vList3#1"/>
    <dgm:cxn modelId="{C285AB85-BC28-46DE-881E-1A9D67D8F1D2}" type="presParOf" srcId="{3190A075-FAA8-471E-AD46-965AB69CF55C}" destId="{C5150ADA-F7B3-4772-94B8-650EC705EF9F}" srcOrd="1" destOrd="0" presId="urn:microsoft.com/office/officeart/2005/8/layout/vList3#1"/>
    <dgm:cxn modelId="{052EED07-4F69-49C0-9A22-81D80B965EF4}" type="presParOf" srcId="{3E21C39E-D3BA-418F-BF32-554FFE31E90F}" destId="{CDD2070A-ACFA-4114-8EE1-0B7ADEF15027}" srcOrd="5" destOrd="0" presId="urn:microsoft.com/office/officeart/2005/8/layout/vList3#1"/>
    <dgm:cxn modelId="{55AF59AA-7B79-4E44-A6DD-9D4FBA17D10F}" type="presParOf" srcId="{3E21C39E-D3BA-418F-BF32-554FFE31E90F}" destId="{672D4877-76FD-4465-8AE0-F2C1BE7F5288}" srcOrd="6" destOrd="0" presId="urn:microsoft.com/office/officeart/2005/8/layout/vList3#1"/>
    <dgm:cxn modelId="{49519EAB-DB74-4B48-811B-34FAF3E86C03}" type="presParOf" srcId="{672D4877-76FD-4465-8AE0-F2C1BE7F5288}" destId="{64EC3F79-41AA-49B7-BDE9-51E4752D118C}" srcOrd="0" destOrd="0" presId="urn:microsoft.com/office/officeart/2005/8/layout/vList3#1"/>
    <dgm:cxn modelId="{FAF2887A-83AF-4AAA-9833-531EAF7E6267}" type="presParOf" srcId="{672D4877-76FD-4465-8AE0-F2C1BE7F5288}" destId="{6B4C38D3-4B4C-417A-86C5-16057B7AEE0F}" srcOrd="1" destOrd="0" presId="urn:microsoft.com/office/officeart/2005/8/layout/vList3#1"/>
    <dgm:cxn modelId="{2DC1F9B3-253A-42BD-A3D2-D12CD3BA68FC}" type="presParOf" srcId="{3E21C39E-D3BA-418F-BF32-554FFE31E90F}" destId="{2B369D0C-756B-47B8-8009-198DE9DAC8DB}" srcOrd="7" destOrd="0" presId="urn:microsoft.com/office/officeart/2005/8/layout/vList3#1"/>
    <dgm:cxn modelId="{DA1566B6-85DF-4431-925C-1C41FC12715D}" type="presParOf" srcId="{3E21C39E-D3BA-418F-BF32-554FFE31E90F}" destId="{573ED29F-34DB-408C-B439-B35AF67FCF85}" srcOrd="8" destOrd="0" presId="urn:microsoft.com/office/officeart/2005/8/layout/vList3#1"/>
    <dgm:cxn modelId="{EA076D72-C1DA-45EC-95E7-76B4FB2CAAAD}" type="presParOf" srcId="{573ED29F-34DB-408C-B439-B35AF67FCF85}" destId="{DD05E5FC-6C88-4268-ACFF-E741CFBD54C8}" srcOrd="0" destOrd="0" presId="urn:microsoft.com/office/officeart/2005/8/layout/vList3#1"/>
    <dgm:cxn modelId="{327D7765-F5D2-43EC-A485-BDCB53E8730E}" type="presParOf" srcId="{573ED29F-34DB-408C-B439-B35AF67FCF85}" destId="{326C7EA8-9EAE-401F-9C15-2BC7BB51001F}" srcOrd="1" destOrd="0" presId="urn:microsoft.com/office/officeart/2005/8/layout/vList3#1"/>
    <dgm:cxn modelId="{5A3124C1-5180-4A05-9AE8-567792FDE347}" type="presParOf" srcId="{3E21C39E-D3BA-418F-BF32-554FFE31E90F}" destId="{7DE7ACA8-9D06-4F1C-BD83-F497A2D6A976}" srcOrd="9" destOrd="0" presId="urn:microsoft.com/office/officeart/2005/8/layout/vList3#1"/>
    <dgm:cxn modelId="{41FACBEA-E3FC-4E7D-B0CC-6BF119DF8AF3}" type="presParOf" srcId="{3E21C39E-D3BA-418F-BF32-554FFE31E90F}" destId="{C4A342A7-8EEC-4E80-96DF-C42EA0070111}" srcOrd="10" destOrd="0" presId="urn:microsoft.com/office/officeart/2005/8/layout/vList3#1"/>
    <dgm:cxn modelId="{EEBCDC0E-5909-4EC0-9E97-A63572100BD1}" type="presParOf" srcId="{C4A342A7-8EEC-4E80-96DF-C42EA0070111}" destId="{0247CA9F-22F5-4C8C-A73B-7CDAA6F3D5D9}" srcOrd="0" destOrd="0" presId="urn:microsoft.com/office/officeart/2005/8/layout/vList3#1"/>
    <dgm:cxn modelId="{AAFCA51B-E838-4E07-A253-1158D39BF328}" type="presParOf" srcId="{C4A342A7-8EEC-4E80-96DF-C42EA0070111}" destId="{E176DA6C-40D7-4196-B8F0-94112344C0C5}" srcOrd="1" destOrd="0" presId="urn:microsoft.com/office/officeart/2005/8/layout/vList3#1"/>
    <dgm:cxn modelId="{6B27900B-D5E6-4D27-A36C-46879931E9E8}" type="presParOf" srcId="{3E21C39E-D3BA-418F-BF32-554FFE31E90F}" destId="{01B650FC-8528-4885-A9CF-E1E5451B50B7}" srcOrd="11" destOrd="0" presId="urn:microsoft.com/office/officeart/2005/8/layout/vList3#1"/>
    <dgm:cxn modelId="{5ADC7DB4-B8D4-4E25-9E4B-ACD196210B9C}" type="presParOf" srcId="{3E21C39E-D3BA-418F-BF32-554FFE31E90F}" destId="{EF4E4D59-8F7F-4C55-9036-821C1D1E3537}" srcOrd="12" destOrd="0" presId="urn:microsoft.com/office/officeart/2005/8/layout/vList3#1"/>
    <dgm:cxn modelId="{F31B06D2-0E24-4705-80CB-EE94E259AC1B}" type="presParOf" srcId="{EF4E4D59-8F7F-4C55-9036-821C1D1E3537}" destId="{3361EA63-AD0B-4AD2-9029-8D997463A81F}" srcOrd="0" destOrd="0" presId="urn:microsoft.com/office/officeart/2005/8/layout/vList3#1"/>
    <dgm:cxn modelId="{982A2300-0D9E-4B4B-92A3-50427E4377D3}" type="presParOf" srcId="{EF4E4D59-8F7F-4C55-9036-821C1D1E3537}" destId="{CB7B179A-F471-4606-8B44-88824EFEF3C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60E177-9B08-4C3D-9738-46B00331335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1575DB-EF43-489F-8691-FDE757D9C989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Директор школи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4F9DBF-1489-4FB9-991E-CE698EEDD0F6}" type="parTrans" cxnId="{D25715BA-7601-4B06-B054-9251A96D2FCB}">
      <dgm:prSet/>
      <dgm:spPr/>
      <dgm:t>
        <a:bodyPr/>
        <a:lstStyle/>
        <a:p>
          <a:endParaRPr lang="ru-RU"/>
        </a:p>
      </dgm:t>
    </dgm:pt>
    <dgm:pt modelId="{AA6AE1A0-0BB2-4E63-A57F-F93544FB723D}" type="sibTrans" cxnId="{D25715BA-7601-4B06-B054-9251A96D2FCB}">
      <dgm:prSet/>
      <dgm:spPr/>
      <dgm:t>
        <a:bodyPr/>
        <a:lstStyle/>
        <a:p>
          <a:endParaRPr lang="ru-RU"/>
        </a:p>
      </dgm:t>
    </dgm:pt>
    <dgm:pt modelId="{D2304C97-873C-425D-A861-A4AD6746E034}">
      <dgm:prSet phldrT="[Текст]"/>
      <dgm:spPr>
        <a:solidFill>
          <a:srgbClr val="FFFD6F"/>
        </a:soli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Соціальні педагоги, психологи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6D34B6-6673-4B6E-B708-6B5FA2CED95C}" type="parTrans" cxnId="{F471DDE1-10B3-4693-BA13-3963B739BBD7}">
      <dgm:prSet/>
      <dgm:spPr/>
      <dgm:t>
        <a:bodyPr/>
        <a:lstStyle/>
        <a:p>
          <a:endParaRPr lang="ru-RU"/>
        </a:p>
      </dgm:t>
    </dgm:pt>
    <dgm:pt modelId="{33E89137-4DE5-4AD2-8671-E8E9F3048545}" type="sibTrans" cxnId="{F471DDE1-10B3-4693-BA13-3963B739BBD7}">
      <dgm:prSet/>
      <dgm:spPr/>
      <dgm:t>
        <a:bodyPr/>
        <a:lstStyle/>
        <a:p>
          <a:endParaRPr lang="ru-RU"/>
        </a:p>
      </dgm:t>
    </dgm:pt>
    <dgm:pt modelId="{79A870A7-8591-4888-BFAB-D6A0DDB30E5A}">
      <dgm:prSet phldrT="[Текст]"/>
      <dgm:spPr>
        <a:solidFill>
          <a:srgbClr val="14B2B2"/>
        </a:soli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Вчителі предмету основи здоров’я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3EEA7B-5B32-4412-A7AD-259FCDDE708F}" type="parTrans" cxnId="{4027CECF-B0A2-4E66-A262-9D60128735B3}">
      <dgm:prSet/>
      <dgm:spPr/>
      <dgm:t>
        <a:bodyPr/>
        <a:lstStyle/>
        <a:p>
          <a:endParaRPr lang="ru-RU"/>
        </a:p>
      </dgm:t>
    </dgm:pt>
    <dgm:pt modelId="{C9A36FE8-983C-430C-BDEE-D6D3D88AB62E}" type="sibTrans" cxnId="{4027CECF-B0A2-4E66-A262-9D60128735B3}">
      <dgm:prSet/>
      <dgm:spPr/>
      <dgm:t>
        <a:bodyPr/>
        <a:lstStyle/>
        <a:p>
          <a:endParaRPr lang="ru-RU"/>
        </a:p>
      </dgm:t>
    </dgm:pt>
    <dgm:pt modelId="{FB00323B-3028-4CE0-835B-8A0CB5A1AE61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Тренери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курсу "</a:t>
          </a:r>
          <a:r>
            <a:rPr lang="ru-RU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Захисти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себе </a:t>
          </a:r>
          <a:r>
            <a:rPr lang="ru-RU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ВІЛ"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2D6056-519E-4255-A28F-92660B9DCCB5}" type="parTrans" cxnId="{E01BB48C-1B96-43B7-8F16-B61C5ECF6931}">
      <dgm:prSet/>
      <dgm:spPr/>
      <dgm:t>
        <a:bodyPr/>
        <a:lstStyle/>
        <a:p>
          <a:endParaRPr lang="ru-RU"/>
        </a:p>
      </dgm:t>
    </dgm:pt>
    <dgm:pt modelId="{7C953B6F-4301-48AD-95BB-3D0F079EB3AB}" type="sibTrans" cxnId="{E01BB48C-1B96-43B7-8F16-B61C5ECF6931}">
      <dgm:prSet/>
      <dgm:spPr/>
      <dgm:t>
        <a:bodyPr/>
        <a:lstStyle/>
        <a:p>
          <a:endParaRPr lang="ru-RU"/>
        </a:p>
      </dgm:t>
    </dgm:pt>
    <dgm:pt modelId="{FACA3FB0-D6AE-4F75-AC66-7E796C7E89CC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Класні керівники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3BDA63-2491-4E95-AE06-63E59FE070E0}" type="parTrans" cxnId="{430870C3-6DB3-47DE-A4F9-09BBE29BFBBD}">
      <dgm:prSet/>
      <dgm:spPr/>
      <dgm:t>
        <a:bodyPr/>
        <a:lstStyle/>
        <a:p>
          <a:endParaRPr lang="ru-RU"/>
        </a:p>
      </dgm:t>
    </dgm:pt>
    <dgm:pt modelId="{FE87F968-074D-4DD4-9DDF-26B414798235}" type="sibTrans" cxnId="{430870C3-6DB3-47DE-A4F9-09BBE29BFBBD}">
      <dgm:prSet/>
      <dgm:spPr/>
      <dgm:t>
        <a:bodyPr/>
        <a:lstStyle/>
        <a:p>
          <a:endParaRPr lang="ru-RU"/>
        </a:p>
      </dgm:t>
    </dgm:pt>
    <dgm:pt modelId="{AB1DF1FC-6B2F-498B-B266-9B78B5A9921D}" type="pres">
      <dgm:prSet presAssocID="{2860E177-9B08-4C3D-9738-46B0033133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188083E-AF29-4D05-AB2A-80C243B68492}" type="pres">
      <dgm:prSet presAssocID="{2860E177-9B08-4C3D-9738-46B00331335E}" presName="Name1" presStyleCnt="0"/>
      <dgm:spPr/>
    </dgm:pt>
    <dgm:pt modelId="{71B7BD59-174A-428A-A199-5D680565C7E9}" type="pres">
      <dgm:prSet presAssocID="{2860E177-9B08-4C3D-9738-46B00331335E}" presName="cycle" presStyleCnt="0"/>
      <dgm:spPr/>
    </dgm:pt>
    <dgm:pt modelId="{20A834B9-3D77-4BF4-BF88-C1E925CBE8A6}" type="pres">
      <dgm:prSet presAssocID="{2860E177-9B08-4C3D-9738-46B00331335E}" presName="srcNode" presStyleLbl="node1" presStyleIdx="0" presStyleCnt="5"/>
      <dgm:spPr/>
    </dgm:pt>
    <dgm:pt modelId="{DBE6558D-24D9-42AB-8C05-6C2F1512206D}" type="pres">
      <dgm:prSet presAssocID="{2860E177-9B08-4C3D-9738-46B00331335E}" presName="conn" presStyleLbl="parChTrans1D2" presStyleIdx="0" presStyleCnt="1"/>
      <dgm:spPr/>
      <dgm:t>
        <a:bodyPr/>
        <a:lstStyle/>
        <a:p>
          <a:endParaRPr lang="ru-RU"/>
        </a:p>
      </dgm:t>
    </dgm:pt>
    <dgm:pt modelId="{9E0154A7-AAB5-49DA-A0BF-138557F43AB0}" type="pres">
      <dgm:prSet presAssocID="{2860E177-9B08-4C3D-9738-46B00331335E}" presName="extraNode" presStyleLbl="node1" presStyleIdx="0" presStyleCnt="5"/>
      <dgm:spPr/>
    </dgm:pt>
    <dgm:pt modelId="{B5D34B19-1A74-4FD6-B291-3D8EBD7110B9}" type="pres">
      <dgm:prSet presAssocID="{2860E177-9B08-4C3D-9738-46B00331335E}" presName="dstNode" presStyleLbl="node1" presStyleIdx="0" presStyleCnt="5"/>
      <dgm:spPr/>
    </dgm:pt>
    <dgm:pt modelId="{877F6AE3-20B7-4EAB-9FA7-CDFA0EB9791D}" type="pres">
      <dgm:prSet presAssocID="{B21575DB-EF43-489F-8691-FDE757D9C98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34DF6-8EBB-4D45-8DB0-F9999DA63305}" type="pres">
      <dgm:prSet presAssocID="{B21575DB-EF43-489F-8691-FDE757D9C989}" presName="accent_1" presStyleCnt="0"/>
      <dgm:spPr/>
    </dgm:pt>
    <dgm:pt modelId="{D5A869C1-027F-481C-ADCD-684AECDA70E4}" type="pres">
      <dgm:prSet presAssocID="{B21575DB-EF43-489F-8691-FDE757D9C989}" presName="accentRepeatNode" presStyleLbl="solidFgAcc1" presStyleIdx="0" presStyleCnt="5" custScaleX="119183" custScaleY="1165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A3182E-7DFC-4263-BFFA-0691C485560E}" type="pres">
      <dgm:prSet presAssocID="{D2304C97-873C-425D-A861-A4AD6746E03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2BF79-9C7A-40A1-9E52-31ED455AD37E}" type="pres">
      <dgm:prSet presAssocID="{D2304C97-873C-425D-A861-A4AD6746E034}" presName="accent_2" presStyleCnt="0"/>
      <dgm:spPr/>
    </dgm:pt>
    <dgm:pt modelId="{F93A3B2D-F1D5-4917-9798-74EEC99FA50C}" type="pres">
      <dgm:prSet presAssocID="{D2304C97-873C-425D-A861-A4AD6746E034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36818AA-5B21-4363-8567-99A847F8FACA}" type="pres">
      <dgm:prSet presAssocID="{79A870A7-8591-4888-BFAB-D6A0DDB30E5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050DD-0F19-4A5B-BC52-D2C74FF94E6B}" type="pres">
      <dgm:prSet presAssocID="{79A870A7-8591-4888-BFAB-D6A0DDB30E5A}" presName="accent_3" presStyleCnt="0"/>
      <dgm:spPr/>
    </dgm:pt>
    <dgm:pt modelId="{911C3A5A-0AE2-461F-BEDD-EB813410E6F7}" type="pres">
      <dgm:prSet presAssocID="{79A870A7-8591-4888-BFAB-D6A0DDB30E5A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6532B84-C595-4B58-AC05-52F77C3893D6}" type="pres">
      <dgm:prSet presAssocID="{FB00323B-3028-4CE0-835B-8A0CB5A1AE6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D6A2C-6DAD-4E1B-B24F-B5A4CDF33619}" type="pres">
      <dgm:prSet presAssocID="{FB00323B-3028-4CE0-835B-8A0CB5A1AE61}" presName="accent_4" presStyleCnt="0"/>
      <dgm:spPr/>
    </dgm:pt>
    <dgm:pt modelId="{511FE5FA-67C1-4785-A8F8-1686EC85D66C}" type="pres">
      <dgm:prSet presAssocID="{FB00323B-3028-4CE0-835B-8A0CB5A1AE61}" presName="accentRepeatNode" presStyleLbl="solidFgAcc1" presStyleIdx="3" presStyleCnt="5" custScaleX="90464" custScaleY="9996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FD8151C-3AC4-4575-B510-5B3CC96B2E13}" type="pres">
      <dgm:prSet presAssocID="{FACA3FB0-D6AE-4F75-AC66-7E796C7E89C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3431E-12EA-444E-89D3-073CF77E70D9}" type="pres">
      <dgm:prSet presAssocID="{FACA3FB0-D6AE-4F75-AC66-7E796C7E89CC}" presName="accent_5" presStyleCnt="0"/>
      <dgm:spPr/>
    </dgm:pt>
    <dgm:pt modelId="{40FF767F-D255-42B4-B5DF-3DE65AC8B27C}" type="pres">
      <dgm:prSet presAssocID="{FACA3FB0-D6AE-4F75-AC66-7E796C7E89CC}" presName="accentRepeatNode" presStyleLbl="solidFgAcc1" presStyleIdx="4" presStyleCnt="5" custScaleX="1311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3B43184A-EB8C-4F11-A0B9-67392702FFF5}" type="presOf" srcId="{B21575DB-EF43-489F-8691-FDE757D9C989}" destId="{877F6AE3-20B7-4EAB-9FA7-CDFA0EB9791D}" srcOrd="0" destOrd="0" presId="urn:microsoft.com/office/officeart/2008/layout/VerticalCurvedList"/>
    <dgm:cxn modelId="{78542728-B8DD-437E-95C7-EB1F42DF2E06}" type="presOf" srcId="{FB00323B-3028-4CE0-835B-8A0CB5A1AE61}" destId="{06532B84-C595-4B58-AC05-52F77C3893D6}" srcOrd="0" destOrd="0" presId="urn:microsoft.com/office/officeart/2008/layout/VerticalCurvedList"/>
    <dgm:cxn modelId="{F471DDE1-10B3-4693-BA13-3963B739BBD7}" srcId="{2860E177-9B08-4C3D-9738-46B00331335E}" destId="{D2304C97-873C-425D-A861-A4AD6746E034}" srcOrd="1" destOrd="0" parTransId="{3C6D34B6-6673-4B6E-B708-6B5FA2CED95C}" sibTransId="{33E89137-4DE5-4AD2-8671-E8E9F3048545}"/>
    <dgm:cxn modelId="{AF164E89-7C11-4F21-A2BF-0D7B8A78903D}" type="presOf" srcId="{D2304C97-873C-425D-A861-A4AD6746E034}" destId="{E5A3182E-7DFC-4263-BFFA-0691C485560E}" srcOrd="0" destOrd="0" presId="urn:microsoft.com/office/officeart/2008/layout/VerticalCurvedList"/>
    <dgm:cxn modelId="{4027CECF-B0A2-4E66-A262-9D60128735B3}" srcId="{2860E177-9B08-4C3D-9738-46B00331335E}" destId="{79A870A7-8591-4888-BFAB-D6A0DDB30E5A}" srcOrd="2" destOrd="0" parTransId="{F63EEA7B-5B32-4412-A7AD-259FCDDE708F}" sibTransId="{C9A36FE8-983C-430C-BDEE-D6D3D88AB62E}"/>
    <dgm:cxn modelId="{FAEF4157-629F-47EF-B8EA-053C5603AD7D}" type="presOf" srcId="{2860E177-9B08-4C3D-9738-46B00331335E}" destId="{AB1DF1FC-6B2F-498B-B266-9B78B5A9921D}" srcOrd="0" destOrd="0" presId="urn:microsoft.com/office/officeart/2008/layout/VerticalCurvedList"/>
    <dgm:cxn modelId="{E01BB48C-1B96-43B7-8F16-B61C5ECF6931}" srcId="{2860E177-9B08-4C3D-9738-46B00331335E}" destId="{FB00323B-3028-4CE0-835B-8A0CB5A1AE61}" srcOrd="3" destOrd="0" parTransId="{9F2D6056-519E-4255-A28F-92660B9DCCB5}" sibTransId="{7C953B6F-4301-48AD-95BB-3D0F079EB3AB}"/>
    <dgm:cxn modelId="{2F217584-A6DE-488D-8304-B63AD7754CD2}" type="presOf" srcId="{AA6AE1A0-0BB2-4E63-A57F-F93544FB723D}" destId="{DBE6558D-24D9-42AB-8C05-6C2F1512206D}" srcOrd="0" destOrd="0" presId="urn:microsoft.com/office/officeart/2008/layout/VerticalCurvedList"/>
    <dgm:cxn modelId="{2220735E-967B-441F-95F6-79FEE6E2DD3F}" type="presOf" srcId="{FACA3FB0-D6AE-4F75-AC66-7E796C7E89CC}" destId="{1FD8151C-3AC4-4575-B510-5B3CC96B2E13}" srcOrd="0" destOrd="0" presId="urn:microsoft.com/office/officeart/2008/layout/VerticalCurvedList"/>
    <dgm:cxn modelId="{430870C3-6DB3-47DE-A4F9-09BBE29BFBBD}" srcId="{2860E177-9B08-4C3D-9738-46B00331335E}" destId="{FACA3FB0-D6AE-4F75-AC66-7E796C7E89CC}" srcOrd="4" destOrd="0" parTransId="{693BDA63-2491-4E95-AE06-63E59FE070E0}" sibTransId="{FE87F968-074D-4DD4-9DDF-26B414798235}"/>
    <dgm:cxn modelId="{D25715BA-7601-4B06-B054-9251A96D2FCB}" srcId="{2860E177-9B08-4C3D-9738-46B00331335E}" destId="{B21575DB-EF43-489F-8691-FDE757D9C989}" srcOrd="0" destOrd="0" parTransId="{C94F9DBF-1489-4FB9-991E-CE698EEDD0F6}" sibTransId="{AA6AE1A0-0BB2-4E63-A57F-F93544FB723D}"/>
    <dgm:cxn modelId="{7A1D3AB5-A156-451C-8583-7A3C85946D60}" type="presOf" srcId="{79A870A7-8591-4888-BFAB-D6A0DDB30E5A}" destId="{F36818AA-5B21-4363-8567-99A847F8FACA}" srcOrd="0" destOrd="0" presId="urn:microsoft.com/office/officeart/2008/layout/VerticalCurvedList"/>
    <dgm:cxn modelId="{3AF3C1C0-CCEB-4292-945E-78D0CF643CDA}" type="presParOf" srcId="{AB1DF1FC-6B2F-498B-B266-9B78B5A9921D}" destId="{F188083E-AF29-4D05-AB2A-80C243B68492}" srcOrd="0" destOrd="0" presId="urn:microsoft.com/office/officeart/2008/layout/VerticalCurvedList"/>
    <dgm:cxn modelId="{911F43AF-7461-4606-A0AC-869E319203AF}" type="presParOf" srcId="{F188083E-AF29-4D05-AB2A-80C243B68492}" destId="{71B7BD59-174A-428A-A199-5D680565C7E9}" srcOrd="0" destOrd="0" presId="urn:microsoft.com/office/officeart/2008/layout/VerticalCurvedList"/>
    <dgm:cxn modelId="{72E773E0-DDD0-4E98-AE1F-C5EE7600EDE9}" type="presParOf" srcId="{71B7BD59-174A-428A-A199-5D680565C7E9}" destId="{20A834B9-3D77-4BF4-BF88-C1E925CBE8A6}" srcOrd="0" destOrd="0" presId="urn:microsoft.com/office/officeart/2008/layout/VerticalCurvedList"/>
    <dgm:cxn modelId="{554980E2-D3EA-42C8-A912-2C6436B4C885}" type="presParOf" srcId="{71B7BD59-174A-428A-A199-5D680565C7E9}" destId="{DBE6558D-24D9-42AB-8C05-6C2F1512206D}" srcOrd="1" destOrd="0" presId="urn:microsoft.com/office/officeart/2008/layout/VerticalCurvedList"/>
    <dgm:cxn modelId="{939BD6CA-1300-45A6-838D-CA45781458E0}" type="presParOf" srcId="{71B7BD59-174A-428A-A199-5D680565C7E9}" destId="{9E0154A7-AAB5-49DA-A0BF-138557F43AB0}" srcOrd="2" destOrd="0" presId="urn:microsoft.com/office/officeart/2008/layout/VerticalCurvedList"/>
    <dgm:cxn modelId="{1FE37A72-17AD-4AC9-BC9B-6CB729B4A9B5}" type="presParOf" srcId="{71B7BD59-174A-428A-A199-5D680565C7E9}" destId="{B5D34B19-1A74-4FD6-B291-3D8EBD7110B9}" srcOrd="3" destOrd="0" presId="urn:microsoft.com/office/officeart/2008/layout/VerticalCurvedList"/>
    <dgm:cxn modelId="{2934FD14-7DD9-4A17-874B-AAFB9219DE88}" type="presParOf" srcId="{F188083E-AF29-4D05-AB2A-80C243B68492}" destId="{877F6AE3-20B7-4EAB-9FA7-CDFA0EB9791D}" srcOrd="1" destOrd="0" presId="urn:microsoft.com/office/officeart/2008/layout/VerticalCurvedList"/>
    <dgm:cxn modelId="{2E9DB33B-7F1A-4935-8978-1646117E600C}" type="presParOf" srcId="{F188083E-AF29-4D05-AB2A-80C243B68492}" destId="{17C34DF6-8EBB-4D45-8DB0-F9999DA63305}" srcOrd="2" destOrd="0" presId="urn:microsoft.com/office/officeart/2008/layout/VerticalCurvedList"/>
    <dgm:cxn modelId="{CF4996C4-FB50-4929-AAF7-7CE31F37443D}" type="presParOf" srcId="{17C34DF6-8EBB-4D45-8DB0-F9999DA63305}" destId="{D5A869C1-027F-481C-ADCD-684AECDA70E4}" srcOrd="0" destOrd="0" presId="urn:microsoft.com/office/officeart/2008/layout/VerticalCurvedList"/>
    <dgm:cxn modelId="{B33021C2-14A1-480D-85B6-66BFCE46E669}" type="presParOf" srcId="{F188083E-AF29-4D05-AB2A-80C243B68492}" destId="{E5A3182E-7DFC-4263-BFFA-0691C485560E}" srcOrd="3" destOrd="0" presId="urn:microsoft.com/office/officeart/2008/layout/VerticalCurvedList"/>
    <dgm:cxn modelId="{7E3877B7-2A5D-444F-B52F-B0C83750DE11}" type="presParOf" srcId="{F188083E-AF29-4D05-AB2A-80C243B68492}" destId="{58B2BF79-9C7A-40A1-9E52-31ED455AD37E}" srcOrd="4" destOrd="0" presId="urn:microsoft.com/office/officeart/2008/layout/VerticalCurvedList"/>
    <dgm:cxn modelId="{98ACAA66-5C55-4810-A5FA-EBBFC467684D}" type="presParOf" srcId="{58B2BF79-9C7A-40A1-9E52-31ED455AD37E}" destId="{F93A3B2D-F1D5-4917-9798-74EEC99FA50C}" srcOrd="0" destOrd="0" presId="urn:microsoft.com/office/officeart/2008/layout/VerticalCurvedList"/>
    <dgm:cxn modelId="{BA9C5947-9F39-4C70-98CB-0062CB494575}" type="presParOf" srcId="{F188083E-AF29-4D05-AB2A-80C243B68492}" destId="{F36818AA-5B21-4363-8567-99A847F8FACA}" srcOrd="5" destOrd="0" presId="urn:microsoft.com/office/officeart/2008/layout/VerticalCurvedList"/>
    <dgm:cxn modelId="{E111FA31-30A1-421A-BACF-87EFAB917716}" type="presParOf" srcId="{F188083E-AF29-4D05-AB2A-80C243B68492}" destId="{C47050DD-0F19-4A5B-BC52-D2C74FF94E6B}" srcOrd="6" destOrd="0" presId="urn:microsoft.com/office/officeart/2008/layout/VerticalCurvedList"/>
    <dgm:cxn modelId="{6F637B0A-0C3B-45F4-8014-BF55FFC65CD0}" type="presParOf" srcId="{C47050DD-0F19-4A5B-BC52-D2C74FF94E6B}" destId="{911C3A5A-0AE2-461F-BEDD-EB813410E6F7}" srcOrd="0" destOrd="0" presId="urn:microsoft.com/office/officeart/2008/layout/VerticalCurvedList"/>
    <dgm:cxn modelId="{2E9256EF-7FB1-4B70-9052-4FA812CEE147}" type="presParOf" srcId="{F188083E-AF29-4D05-AB2A-80C243B68492}" destId="{06532B84-C595-4B58-AC05-52F77C3893D6}" srcOrd="7" destOrd="0" presId="urn:microsoft.com/office/officeart/2008/layout/VerticalCurvedList"/>
    <dgm:cxn modelId="{6B63F574-3A82-4EBA-9A62-949CECE65586}" type="presParOf" srcId="{F188083E-AF29-4D05-AB2A-80C243B68492}" destId="{C43D6A2C-6DAD-4E1B-B24F-B5A4CDF33619}" srcOrd="8" destOrd="0" presId="urn:microsoft.com/office/officeart/2008/layout/VerticalCurvedList"/>
    <dgm:cxn modelId="{4CBE9DA5-35D7-4108-BB3C-AB0A4744FFCB}" type="presParOf" srcId="{C43D6A2C-6DAD-4E1B-B24F-B5A4CDF33619}" destId="{511FE5FA-67C1-4785-A8F8-1686EC85D66C}" srcOrd="0" destOrd="0" presId="urn:microsoft.com/office/officeart/2008/layout/VerticalCurvedList"/>
    <dgm:cxn modelId="{0CB64CD5-4DE4-4FD5-9D5F-2D00C7BD371E}" type="presParOf" srcId="{F188083E-AF29-4D05-AB2A-80C243B68492}" destId="{1FD8151C-3AC4-4575-B510-5B3CC96B2E13}" srcOrd="9" destOrd="0" presId="urn:microsoft.com/office/officeart/2008/layout/VerticalCurvedList"/>
    <dgm:cxn modelId="{01575C4A-C31B-4A45-B050-530E7EA28055}" type="presParOf" srcId="{F188083E-AF29-4D05-AB2A-80C243B68492}" destId="{6013431E-12EA-444E-89D3-073CF77E70D9}" srcOrd="10" destOrd="0" presId="urn:microsoft.com/office/officeart/2008/layout/VerticalCurvedList"/>
    <dgm:cxn modelId="{45355869-0489-4970-B6FE-CD8565BC8D1A}" type="presParOf" srcId="{6013431E-12EA-444E-89D3-073CF77E70D9}" destId="{40FF767F-D255-42B4-B5DF-3DE65AC8B2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FE6DC5-FFD1-4B8F-B060-2B80140C8279}" type="doc">
      <dgm:prSet loTypeId="urn:microsoft.com/office/officeart/2005/8/layout/hProcess10#1" loCatId="process" qsTypeId="urn:microsoft.com/office/officeart/2005/8/quickstyle/simple1" qsCatId="simple" csTypeId="urn:microsoft.com/office/officeart/2005/8/colors/colorful5" csCatId="colorful" phldr="1"/>
      <dgm:spPr/>
    </dgm:pt>
    <dgm:pt modelId="{C5148C9B-71F9-467F-A730-3E106CCD7599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1000" b="1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Співпраця</a:t>
          </a:r>
          <a:r>
            <a:rPr lang="ru-RU" sz="1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000" b="1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державними</a:t>
          </a:r>
          <a:r>
            <a:rPr lang="ru-RU" sz="1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000" b="1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громадськими</a:t>
          </a:r>
          <a:r>
            <a:rPr lang="ru-RU" sz="1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1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організаціями</a:t>
          </a:r>
          <a:r>
            <a:rPr lang="ru-RU" sz="1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>
            <a:spcAft>
              <a:spcPts val="0"/>
            </a:spcAft>
          </a:pPr>
          <a:r>
            <a:rPr lang="ru-RU" sz="10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БМЛ, </a:t>
          </a:r>
          <a:r>
            <a:rPr lang="ru-RU" sz="1000" b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БМЦСС</a:t>
          </a:r>
          <a:r>
            <a:rPr lang="ru-RU" sz="10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000" b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ДАІ, МНС, УМВС, </a:t>
          </a:r>
          <a:r>
            <a:rPr lang="ru-RU" sz="10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ДЮСШ,</a:t>
          </a:r>
        </a:p>
        <a:p>
          <a:pPr>
            <a:spcAft>
              <a:spcPts val="0"/>
            </a:spcAft>
          </a:pPr>
          <a:r>
            <a:rPr lang="ru-RU" sz="10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благодійні</a:t>
          </a:r>
          <a:r>
            <a:rPr lang="ru-RU" sz="10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організації</a:t>
          </a:r>
          <a:r>
            <a:rPr lang="ru-RU" sz="10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"АСЕТ", "</a:t>
          </a:r>
          <a:r>
            <a:rPr lang="ru-RU" sz="10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Місія</a:t>
          </a:r>
          <a:r>
            <a:rPr lang="ru-RU" sz="10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0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Україну</a:t>
          </a:r>
          <a:r>
            <a:rPr lang="ru-RU" sz="1000" b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".</a:t>
          </a:r>
          <a:endParaRPr lang="ru-RU" sz="1000" b="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EE64AE-9309-4E3F-8DC4-0FA814A456AF}" type="parTrans" cxnId="{3ABB478D-D8C7-4046-9157-F4A524A27501}">
      <dgm:prSet/>
      <dgm:spPr/>
      <dgm:t>
        <a:bodyPr/>
        <a:lstStyle/>
        <a:p>
          <a:endParaRPr lang="ru-RU"/>
        </a:p>
      </dgm:t>
    </dgm:pt>
    <dgm:pt modelId="{A3110594-AD48-4283-ABF4-2B392CBDFA46}" type="sibTrans" cxnId="{3ABB478D-D8C7-4046-9157-F4A524A27501}">
      <dgm:prSet/>
      <dgm:spPr/>
      <dgm:t>
        <a:bodyPr/>
        <a:lstStyle/>
        <a:p>
          <a:endParaRPr lang="ru-RU"/>
        </a:p>
      </dgm:t>
    </dgm:pt>
    <dgm:pt modelId="{D914B4F3-EFEB-4054-8101-826250D1B92F}" type="pres">
      <dgm:prSet presAssocID="{AFFE6DC5-FFD1-4B8F-B060-2B80140C8279}" presName="Name0" presStyleCnt="0">
        <dgm:presLayoutVars>
          <dgm:dir/>
          <dgm:resizeHandles val="exact"/>
        </dgm:presLayoutVars>
      </dgm:prSet>
      <dgm:spPr/>
    </dgm:pt>
    <dgm:pt modelId="{E3235061-C7B0-4988-883E-D4528D457C8F}" type="pres">
      <dgm:prSet presAssocID="{C5148C9B-71F9-467F-A730-3E106CCD7599}" presName="composite" presStyleCnt="0"/>
      <dgm:spPr/>
    </dgm:pt>
    <dgm:pt modelId="{D9AF629B-5C7B-483A-9953-C92B11B6401D}" type="pres">
      <dgm:prSet presAssocID="{C5148C9B-71F9-467F-A730-3E106CCD7599}" presName="imagSh" presStyleLbl="b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9000" b="-19000"/>
          </a:stretch>
        </a:blipFill>
      </dgm:spPr>
      <dgm:extLst>
        <a:ext uri="{E40237B7-FDA0-4F09-8148-C483321AD2D9}">
          <dgm14:cNvPr xmlns:dgm14="http://schemas.microsoft.com/office/drawing/2010/diagram" xmlns="" id="0" name="" descr="C:\Users\ADMIN\Desktop\Семіна р ОЗ\фоткі основи здоровя\Фото мої\2013-03-13 11.29.15.jpg"/>
        </a:ext>
      </dgm:extLst>
    </dgm:pt>
    <dgm:pt modelId="{2C29D50A-371A-4BF5-94A1-2F1AD0B26E3C}" type="pres">
      <dgm:prSet presAssocID="{C5148C9B-71F9-467F-A730-3E106CCD7599}" presName="txNode" presStyleLbl="node1" presStyleIdx="0" presStyleCnt="1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A32884-0CD3-4C4D-A540-14D1B60EAB58}" type="presOf" srcId="{C5148C9B-71F9-467F-A730-3E106CCD7599}" destId="{2C29D50A-371A-4BF5-94A1-2F1AD0B26E3C}" srcOrd="0" destOrd="0" presId="urn:microsoft.com/office/officeart/2005/8/layout/hProcess10#1"/>
    <dgm:cxn modelId="{3ABB478D-D8C7-4046-9157-F4A524A27501}" srcId="{AFFE6DC5-FFD1-4B8F-B060-2B80140C8279}" destId="{C5148C9B-71F9-467F-A730-3E106CCD7599}" srcOrd="0" destOrd="0" parTransId="{2AEE64AE-9309-4E3F-8DC4-0FA814A456AF}" sibTransId="{A3110594-AD48-4283-ABF4-2B392CBDFA46}"/>
    <dgm:cxn modelId="{237F2E3A-DE8D-40FA-8681-65CBA9F2E025}" type="presOf" srcId="{AFFE6DC5-FFD1-4B8F-B060-2B80140C8279}" destId="{D914B4F3-EFEB-4054-8101-826250D1B92F}" srcOrd="0" destOrd="0" presId="urn:microsoft.com/office/officeart/2005/8/layout/hProcess10#1"/>
    <dgm:cxn modelId="{11AF1AA3-05DA-466B-BBD2-F13A5EF11E71}" type="presParOf" srcId="{D914B4F3-EFEB-4054-8101-826250D1B92F}" destId="{E3235061-C7B0-4988-883E-D4528D457C8F}" srcOrd="0" destOrd="0" presId="urn:microsoft.com/office/officeart/2005/8/layout/hProcess10#1"/>
    <dgm:cxn modelId="{3BD1A6C2-9947-453B-972B-4EBE0769DA81}" type="presParOf" srcId="{E3235061-C7B0-4988-883E-D4528D457C8F}" destId="{D9AF629B-5C7B-483A-9953-C92B11B6401D}" srcOrd="0" destOrd="0" presId="urn:microsoft.com/office/officeart/2005/8/layout/hProcess10#1"/>
    <dgm:cxn modelId="{8144D9CE-4E80-4257-8133-27CCEA0E0E57}" type="presParOf" srcId="{E3235061-C7B0-4988-883E-D4528D457C8F}" destId="{2C29D50A-371A-4BF5-94A1-2F1AD0B26E3C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2B30C4-D16A-4B5D-A656-A24E04A6404F}" type="doc">
      <dgm:prSet loTypeId="urn:microsoft.com/office/officeart/2005/8/layout/hProcess10#2" loCatId="process" qsTypeId="urn:microsoft.com/office/officeart/2005/8/quickstyle/simple1" qsCatId="simple" csTypeId="urn:microsoft.com/office/officeart/2005/8/colors/colorful5" csCatId="colorful" phldr="1"/>
      <dgm:spPr/>
    </dgm:pt>
    <dgm:pt modelId="{4A5B650C-FFAC-464E-996B-94786C5D4380}">
      <dgm:prSet phldrT="[Текст]" custT="1"/>
      <dgm:spPr/>
      <dgm:t>
        <a:bodyPr/>
        <a:lstStyle/>
        <a:p>
          <a:r>
            <a:rPr lang="ru-RU" sz="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Робота з батьками: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батьківські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збори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зустрічі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лікарями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представниками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МВСУ,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індивідуальна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робота з батьками,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інформування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батьків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про стан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здоров’я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учнів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залучення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батьків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800" b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участі 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виховних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заходах та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спортивних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змаганнях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968456C6-092B-4171-A497-CC711945A363}" type="parTrans" cxnId="{A8033E94-15CF-4558-B460-6954ABEC9E3D}">
      <dgm:prSet/>
      <dgm:spPr/>
      <dgm:t>
        <a:bodyPr/>
        <a:lstStyle/>
        <a:p>
          <a:endParaRPr lang="ru-RU"/>
        </a:p>
      </dgm:t>
    </dgm:pt>
    <dgm:pt modelId="{3C2844EB-4274-41EE-9ADE-B79FEED74534}" type="sibTrans" cxnId="{A8033E94-15CF-4558-B460-6954ABEC9E3D}">
      <dgm:prSet/>
      <dgm:spPr/>
      <dgm:t>
        <a:bodyPr/>
        <a:lstStyle/>
        <a:p>
          <a:endParaRPr lang="ru-RU"/>
        </a:p>
      </dgm:t>
    </dgm:pt>
    <dgm:pt modelId="{1DDA1EBD-1D10-4E21-841B-8B8B4DA191DA}" type="pres">
      <dgm:prSet presAssocID="{CC2B30C4-D16A-4B5D-A656-A24E04A6404F}" presName="Name0" presStyleCnt="0">
        <dgm:presLayoutVars>
          <dgm:dir/>
          <dgm:resizeHandles val="exact"/>
        </dgm:presLayoutVars>
      </dgm:prSet>
      <dgm:spPr/>
    </dgm:pt>
    <dgm:pt modelId="{DDA0C875-0F0A-49EE-98D0-AE1FC2B06831}" type="pres">
      <dgm:prSet presAssocID="{4A5B650C-FFAC-464E-996B-94786C5D4380}" presName="composite" presStyleCnt="0"/>
      <dgm:spPr/>
    </dgm:pt>
    <dgm:pt modelId="{B3638C20-FB52-4603-8B6F-C2FEF6DE20B9}" type="pres">
      <dgm:prSet presAssocID="{4A5B650C-FFAC-464E-996B-94786C5D4380}" presName="imagSh" presStyleLbl="b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xmlns="" id="0" name="" descr="D:\Всі шкільні ФОТО з флешки\Б.Збори\Психолог\IMG_2532.JPG"/>
        </a:ext>
      </dgm:extLst>
    </dgm:pt>
    <dgm:pt modelId="{2CA7F282-AFB7-4BE5-B915-BB644A33A620}" type="pres">
      <dgm:prSet presAssocID="{4A5B650C-FFAC-464E-996B-94786C5D4380}" presName="tx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EDC181-D230-434E-B4CE-F48372BD2E4E}" type="presOf" srcId="{4A5B650C-FFAC-464E-996B-94786C5D4380}" destId="{2CA7F282-AFB7-4BE5-B915-BB644A33A620}" srcOrd="0" destOrd="0" presId="urn:microsoft.com/office/officeart/2005/8/layout/hProcess10#2"/>
    <dgm:cxn modelId="{08C8D675-7384-4E2F-A408-549AD2AF47EF}" type="presOf" srcId="{CC2B30C4-D16A-4B5D-A656-A24E04A6404F}" destId="{1DDA1EBD-1D10-4E21-841B-8B8B4DA191DA}" srcOrd="0" destOrd="0" presId="urn:microsoft.com/office/officeart/2005/8/layout/hProcess10#2"/>
    <dgm:cxn modelId="{A8033E94-15CF-4558-B460-6954ABEC9E3D}" srcId="{CC2B30C4-D16A-4B5D-A656-A24E04A6404F}" destId="{4A5B650C-FFAC-464E-996B-94786C5D4380}" srcOrd="0" destOrd="0" parTransId="{968456C6-092B-4171-A497-CC711945A363}" sibTransId="{3C2844EB-4274-41EE-9ADE-B79FEED74534}"/>
    <dgm:cxn modelId="{5C4E5630-9695-4421-A0AC-766F7FBE8AA4}" type="presParOf" srcId="{1DDA1EBD-1D10-4E21-841B-8B8B4DA191DA}" destId="{DDA0C875-0F0A-49EE-98D0-AE1FC2B06831}" srcOrd="0" destOrd="0" presId="urn:microsoft.com/office/officeart/2005/8/layout/hProcess10#2"/>
    <dgm:cxn modelId="{B4198680-0358-468F-973A-C07A5F6A8AFE}" type="presParOf" srcId="{DDA0C875-0F0A-49EE-98D0-AE1FC2B06831}" destId="{B3638C20-FB52-4603-8B6F-C2FEF6DE20B9}" srcOrd="0" destOrd="0" presId="urn:microsoft.com/office/officeart/2005/8/layout/hProcess10#2"/>
    <dgm:cxn modelId="{B9228404-4EEC-4779-9E36-D8BC2BBE7E06}" type="presParOf" srcId="{DDA0C875-0F0A-49EE-98D0-AE1FC2B06831}" destId="{2CA7F282-AFB7-4BE5-B915-BB644A33A620}" srcOrd="1" destOrd="0" presId="urn:microsoft.com/office/officeart/2005/8/layout/hProcess10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9C577E-2F74-4D98-8854-768D8B6FA53C}" type="doc">
      <dgm:prSet loTypeId="urn:microsoft.com/office/officeart/2005/8/layout/hProcess10#3" loCatId="process" qsTypeId="urn:microsoft.com/office/officeart/2005/8/quickstyle/simple1" qsCatId="simple" csTypeId="urn:microsoft.com/office/officeart/2005/8/colors/colorful5" csCatId="colorful" phldr="1"/>
      <dgm:spPr/>
    </dgm:pt>
    <dgm:pt modelId="{1D5BBAD7-460C-4C81-B30E-A13F7F46602B}">
      <dgm:prSet phldrT="[Текст]" custT="1"/>
      <dgm:spPr/>
      <dgm:t>
        <a:bodyPr/>
        <a:lstStyle/>
        <a:p>
          <a:pPr algn="just"/>
          <a:r>
            <a:rPr lang="uk-UA" sz="9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Вивчення предметів: </a:t>
          </a:r>
          <a:r>
            <a:rPr lang="ru-RU" sz="9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курс «</a:t>
          </a:r>
          <a:r>
            <a:rPr lang="ru-RU" sz="9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Основи</a:t>
          </a:r>
          <a:r>
            <a:rPr lang="ru-RU" sz="9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здоров’я</a:t>
          </a:r>
          <a:r>
            <a:rPr lang="ru-RU" sz="9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» (1-4, 5-9 </a:t>
          </a:r>
          <a:r>
            <a:rPr lang="ru-RU" sz="9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клас</a:t>
          </a:r>
          <a:r>
            <a:rPr lang="ru-RU" sz="9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), </a:t>
          </a:r>
          <a:r>
            <a:rPr lang="uk-UA" sz="9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к</a:t>
          </a:r>
          <a:r>
            <a:rPr lang="ru-RU" sz="9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урс</a:t>
          </a:r>
          <a:r>
            <a:rPr lang="ru-RU" sz="9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«</a:t>
          </a:r>
          <a:r>
            <a:rPr lang="ru-RU" sz="9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Основи</a:t>
          </a:r>
          <a:r>
            <a:rPr lang="ru-RU" sz="9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медичних</a:t>
          </a:r>
          <a:r>
            <a:rPr lang="ru-RU" sz="9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знань</a:t>
          </a:r>
          <a:r>
            <a:rPr lang="ru-RU" sz="9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» (10-11 </a:t>
          </a:r>
          <a:r>
            <a:rPr lang="ru-RU" sz="9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клас</a:t>
          </a:r>
          <a:r>
            <a:rPr lang="ru-RU" sz="9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), </a:t>
          </a:r>
          <a:r>
            <a:rPr lang="ru-RU" sz="9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біологія</a:t>
          </a:r>
          <a:r>
            <a:rPr lang="ru-RU" sz="900" b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(7-11 </a:t>
          </a:r>
          <a:r>
            <a:rPr lang="ru-RU" sz="9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клас</a:t>
          </a:r>
          <a:r>
            <a:rPr lang="ru-RU" sz="9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), </a:t>
          </a:r>
          <a:r>
            <a:rPr lang="ru-RU" sz="9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фізична</a:t>
          </a:r>
          <a:r>
            <a:rPr lang="ru-RU" sz="9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культура (1-11 </a:t>
          </a:r>
          <a:r>
            <a:rPr lang="ru-RU" sz="9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клас</a:t>
          </a:r>
          <a:r>
            <a:rPr lang="ru-RU" sz="9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), </a:t>
          </a:r>
          <a:r>
            <a:rPr lang="ru-RU" sz="9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хореографія</a:t>
          </a:r>
          <a:r>
            <a:rPr lang="ru-RU" sz="9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(1-4 </a:t>
          </a:r>
          <a:r>
            <a:rPr lang="ru-RU" sz="9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клас</a:t>
          </a:r>
          <a:r>
            <a:rPr lang="ru-RU" sz="9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), курс «</a:t>
          </a:r>
          <a:r>
            <a:rPr lang="ru-RU" sz="9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Вбережи</a:t>
          </a:r>
          <a:r>
            <a:rPr lang="ru-RU" sz="9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себе </a:t>
          </a:r>
          <a:r>
            <a:rPr lang="ru-RU" sz="9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9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ВІЛ». </a:t>
          </a:r>
        </a:p>
      </dgm:t>
    </dgm:pt>
    <dgm:pt modelId="{B017FFC1-3699-44CF-A370-D8F8C808AE40}" type="parTrans" cxnId="{C030EE04-8521-4C46-ACF4-21C7FC82E772}">
      <dgm:prSet/>
      <dgm:spPr/>
      <dgm:t>
        <a:bodyPr/>
        <a:lstStyle/>
        <a:p>
          <a:endParaRPr lang="ru-RU"/>
        </a:p>
      </dgm:t>
    </dgm:pt>
    <dgm:pt modelId="{2099DBB3-BB95-4D85-9FA2-9AA149926D45}" type="sibTrans" cxnId="{C030EE04-8521-4C46-ACF4-21C7FC82E772}">
      <dgm:prSet/>
      <dgm:spPr/>
      <dgm:t>
        <a:bodyPr/>
        <a:lstStyle/>
        <a:p>
          <a:endParaRPr lang="ru-RU"/>
        </a:p>
      </dgm:t>
    </dgm:pt>
    <dgm:pt modelId="{BD16C43C-8EB8-4413-B35B-C90BE5303084}" type="pres">
      <dgm:prSet presAssocID="{6B9C577E-2F74-4D98-8854-768D8B6FA53C}" presName="Name0" presStyleCnt="0">
        <dgm:presLayoutVars>
          <dgm:dir/>
          <dgm:resizeHandles val="exact"/>
        </dgm:presLayoutVars>
      </dgm:prSet>
      <dgm:spPr/>
    </dgm:pt>
    <dgm:pt modelId="{ABA5EF32-6424-436B-B046-18B9582405CB}" type="pres">
      <dgm:prSet presAssocID="{1D5BBAD7-460C-4C81-B30E-A13F7F46602B}" presName="composite" presStyleCnt="0"/>
      <dgm:spPr/>
    </dgm:pt>
    <dgm:pt modelId="{888FC7B6-D1BD-4F42-AD80-207823B4DD9A}" type="pres">
      <dgm:prSet presAssocID="{1D5BBAD7-460C-4C81-B30E-A13F7F46602B}" presName="imagSh" presStyleLbl="bgImgPlace1" presStyleIdx="0" presStyleCnt="1" custScaleX="107684" custScaleY="110769" custLinFactNeighborX="-15" custLinFactNeighborY="269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9000" b="-19000"/>
          </a:stretch>
        </a:blipFill>
      </dgm:spPr>
      <dgm:extLst>
        <a:ext uri="{E40237B7-FDA0-4F09-8148-C483321AD2D9}">
          <dgm14:cNvPr xmlns:dgm14="http://schemas.microsoft.com/office/drawing/2010/diagram" xmlns="" id="0" name="" descr="C:\Users\ADMIN\Desktop\Семіна р ОЗ\фоткі основи здоровя\Фото мої\IMG_0167.jpg"/>
        </a:ext>
      </dgm:extLst>
    </dgm:pt>
    <dgm:pt modelId="{90628900-02C0-429E-8215-8FC6A3C3264F}" type="pres">
      <dgm:prSet presAssocID="{1D5BBAD7-460C-4C81-B30E-A13F7F46602B}" presName="tx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89095C-BCA2-4D27-B3FA-17DBBFB70039}" type="presOf" srcId="{1D5BBAD7-460C-4C81-B30E-A13F7F46602B}" destId="{90628900-02C0-429E-8215-8FC6A3C3264F}" srcOrd="0" destOrd="0" presId="urn:microsoft.com/office/officeart/2005/8/layout/hProcess10#3"/>
    <dgm:cxn modelId="{B9F6349B-4D18-44DF-8789-2890E6348FB8}" type="presOf" srcId="{6B9C577E-2F74-4D98-8854-768D8B6FA53C}" destId="{BD16C43C-8EB8-4413-B35B-C90BE5303084}" srcOrd="0" destOrd="0" presId="urn:microsoft.com/office/officeart/2005/8/layout/hProcess10#3"/>
    <dgm:cxn modelId="{C030EE04-8521-4C46-ACF4-21C7FC82E772}" srcId="{6B9C577E-2F74-4D98-8854-768D8B6FA53C}" destId="{1D5BBAD7-460C-4C81-B30E-A13F7F46602B}" srcOrd="0" destOrd="0" parTransId="{B017FFC1-3699-44CF-A370-D8F8C808AE40}" sibTransId="{2099DBB3-BB95-4D85-9FA2-9AA149926D45}"/>
    <dgm:cxn modelId="{B78A9148-6807-4E4F-8337-C70331861CFD}" type="presParOf" srcId="{BD16C43C-8EB8-4413-B35B-C90BE5303084}" destId="{ABA5EF32-6424-436B-B046-18B9582405CB}" srcOrd="0" destOrd="0" presId="urn:microsoft.com/office/officeart/2005/8/layout/hProcess10#3"/>
    <dgm:cxn modelId="{B5F93CCF-40C8-438D-855C-412A50486F43}" type="presParOf" srcId="{ABA5EF32-6424-436B-B046-18B9582405CB}" destId="{888FC7B6-D1BD-4F42-AD80-207823B4DD9A}" srcOrd="0" destOrd="0" presId="urn:microsoft.com/office/officeart/2005/8/layout/hProcess10#3"/>
    <dgm:cxn modelId="{67AA3370-21D8-4CE8-AA75-9621C3E156DC}" type="presParOf" srcId="{ABA5EF32-6424-436B-B046-18B9582405CB}" destId="{90628900-02C0-429E-8215-8FC6A3C3264F}" srcOrd="1" destOrd="0" presId="urn:microsoft.com/office/officeart/2005/8/layout/hProcess10#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EF5B23-12AB-42A8-A125-384777984DC2}" type="doc">
      <dgm:prSet loTypeId="urn:microsoft.com/office/officeart/2005/8/layout/hProcess10#4" loCatId="process" qsTypeId="urn:microsoft.com/office/officeart/2005/8/quickstyle/simple1" qsCatId="simple" csTypeId="urn:microsoft.com/office/officeart/2005/8/colors/colorful5" csCatId="colorful" phldr="1"/>
      <dgm:spPr/>
    </dgm:pt>
    <dgm:pt modelId="{B331F07E-DE2A-429A-BD43-56B69A9556EB}">
      <dgm:prSet phldrT="[Текст]" custT="1"/>
      <dgm:spPr/>
      <dgm:t>
        <a:bodyPr/>
        <a:lstStyle/>
        <a:p>
          <a:pPr algn="just"/>
          <a:r>
            <a:rPr lang="ru-RU" sz="800" b="1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Позакласна</a:t>
          </a:r>
          <a:r>
            <a:rPr lang="ru-RU" sz="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робота: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проведення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тематичних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місячників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тижнів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робота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гуртків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спортивних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секцій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виховні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заходи і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спортивні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змагання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цикл годин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класного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керівника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"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Здоров'я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найбільший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скарб",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зустрічі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лікарями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800" b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представниками</a:t>
          </a:r>
          <a:r>
            <a:rPr lang="ru-RU" sz="800" b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b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МНС , ДАІ,  УМВС, БМЦСС. </a:t>
          </a:r>
          <a:endParaRPr lang="ru-RU" sz="800" b="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0149DE-A385-4B58-ABF2-970BA26DE2D0}" type="parTrans" cxnId="{090F89A9-90B4-4D4F-8125-4DDC0125D5D3}">
      <dgm:prSet/>
      <dgm:spPr/>
      <dgm:t>
        <a:bodyPr/>
        <a:lstStyle/>
        <a:p>
          <a:endParaRPr lang="ru-RU"/>
        </a:p>
      </dgm:t>
    </dgm:pt>
    <dgm:pt modelId="{3EF14EB1-6C33-42F9-912E-2FF274EBC7F1}" type="sibTrans" cxnId="{090F89A9-90B4-4D4F-8125-4DDC0125D5D3}">
      <dgm:prSet/>
      <dgm:spPr/>
      <dgm:t>
        <a:bodyPr/>
        <a:lstStyle/>
        <a:p>
          <a:endParaRPr lang="ru-RU"/>
        </a:p>
      </dgm:t>
    </dgm:pt>
    <dgm:pt modelId="{26DFF7F6-5B5E-4102-A339-15CF26AA5FE6}" type="pres">
      <dgm:prSet presAssocID="{CEEF5B23-12AB-42A8-A125-384777984DC2}" presName="Name0" presStyleCnt="0">
        <dgm:presLayoutVars>
          <dgm:dir/>
          <dgm:resizeHandles val="exact"/>
        </dgm:presLayoutVars>
      </dgm:prSet>
      <dgm:spPr/>
    </dgm:pt>
    <dgm:pt modelId="{635D3AF9-8EF4-4599-A5EB-E203CF5AF313}" type="pres">
      <dgm:prSet presAssocID="{B331F07E-DE2A-429A-BD43-56B69A9556EB}" presName="composite" presStyleCnt="0"/>
      <dgm:spPr/>
    </dgm:pt>
    <dgm:pt modelId="{FCB6E6A5-2A84-4CB1-B315-C481A78B1A4A}" type="pres">
      <dgm:prSet presAssocID="{B331F07E-DE2A-429A-BD43-56B69A9556EB}" presName="imagSh" presStyleLbl="bgImgPlace1" presStyleIdx="0" presStyleCnt="1" custScaleX="141337" custScaleY="144346" custLinFactNeighborX="-50" custLinFactNeighborY="-792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9000" b="-19000"/>
          </a:stretch>
        </a:blipFill>
      </dgm:spPr>
      <dgm:extLst>
        <a:ext uri="{E40237B7-FDA0-4F09-8148-C483321AD2D9}">
          <dgm14:cNvPr xmlns:dgm14="http://schemas.microsoft.com/office/drawing/2010/diagram" xmlns="" id="0" name="" descr="C:\Users\ADMIN\Desktop\Семіна р ОЗ\фоткі основи здоровя\Фото мої\DSC_1443.JPG"/>
        </a:ext>
      </dgm:extLst>
    </dgm:pt>
    <dgm:pt modelId="{105CF2E9-066F-4CD5-BFDD-4B8E6E7A3DC9}" type="pres">
      <dgm:prSet presAssocID="{B331F07E-DE2A-429A-BD43-56B69A9556EB}" presName="txNode" presStyleLbl="node1" presStyleIdx="0" presStyleCnt="1" custScaleX="137604" custScaleY="100000" custLinFactNeighborX="7715" custLinFactNeighborY="-6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0F89A9-90B4-4D4F-8125-4DDC0125D5D3}" srcId="{CEEF5B23-12AB-42A8-A125-384777984DC2}" destId="{B331F07E-DE2A-429A-BD43-56B69A9556EB}" srcOrd="0" destOrd="0" parTransId="{AD0149DE-A385-4B58-ABF2-970BA26DE2D0}" sibTransId="{3EF14EB1-6C33-42F9-912E-2FF274EBC7F1}"/>
    <dgm:cxn modelId="{C23A4AB3-F194-4AB7-AC78-7A32DF563274}" type="presOf" srcId="{B331F07E-DE2A-429A-BD43-56B69A9556EB}" destId="{105CF2E9-066F-4CD5-BFDD-4B8E6E7A3DC9}" srcOrd="0" destOrd="0" presId="urn:microsoft.com/office/officeart/2005/8/layout/hProcess10#4"/>
    <dgm:cxn modelId="{451767DB-CDAA-4CC2-BD3A-A219B9B08AFC}" type="presOf" srcId="{CEEF5B23-12AB-42A8-A125-384777984DC2}" destId="{26DFF7F6-5B5E-4102-A339-15CF26AA5FE6}" srcOrd="0" destOrd="0" presId="urn:microsoft.com/office/officeart/2005/8/layout/hProcess10#4"/>
    <dgm:cxn modelId="{7F9BE193-0BD9-4F38-9241-AE3C4E708759}" type="presParOf" srcId="{26DFF7F6-5B5E-4102-A339-15CF26AA5FE6}" destId="{635D3AF9-8EF4-4599-A5EB-E203CF5AF313}" srcOrd="0" destOrd="0" presId="urn:microsoft.com/office/officeart/2005/8/layout/hProcess10#4"/>
    <dgm:cxn modelId="{E4B05975-3D84-489D-8350-071B371BC7D2}" type="presParOf" srcId="{635D3AF9-8EF4-4599-A5EB-E203CF5AF313}" destId="{FCB6E6A5-2A84-4CB1-B315-C481A78B1A4A}" srcOrd="0" destOrd="0" presId="urn:microsoft.com/office/officeart/2005/8/layout/hProcess10#4"/>
    <dgm:cxn modelId="{25D43E23-DC7D-4264-9688-C253B216A57F}" type="presParOf" srcId="{635D3AF9-8EF4-4599-A5EB-E203CF5AF313}" destId="{105CF2E9-066F-4CD5-BFDD-4B8E6E7A3DC9}" srcOrd="1" destOrd="0" presId="urn:microsoft.com/office/officeart/2005/8/layout/hProcess10#4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9F9690-975C-47DB-AD3B-E13AF24653CD}" type="doc">
      <dgm:prSet loTypeId="urn:microsoft.com/office/officeart/2005/8/layout/hProcess10#5" loCatId="process" qsTypeId="urn:microsoft.com/office/officeart/2005/8/quickstyle/simple1" qsCatId="simple" csTypeId="urn:microsoft.com/office/officeart/2005/8/colors/colorful5" csCatId="colorful" phldr="1"/>
      <dgm:spPr/>
    </dgm:pt>
    <dgm:pt modelId="{DA94CDA2-08A1-4F56-A43B-F6540EEBAF71}">
      <dgm:prSet phldrT="[Текст]" custT="1"/>
      <dgm:spPr/>
      <dgm:t>
        <a:bodyPr/>
        <a:lstStyle/>
        <a:p>
          <a:r>
            <a:rPr lang="ru-RU" sz="900" b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Робота соціально-психологічного центру: </a:t>
          </a:r>
          <a:r>
            <a:rPr lang="ru-RU" sz="9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діагностична робота, тренінгові заняття, бесіди, консультації щодо збереження психічного здоров’я, обстеження умов проживання дітей у сім’ях (складання актів).</a:t>
          </a:r>
          <a:endParaRPr lang="ru-RU" sz="9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64CB85-696D-40E0-A09D-75B731BDA6E6}" type="parTrans" cxnId="{76545F4B-6509-449E-80B7-B7969137130D}">
      <dgm:prSet/>
      <dgm:spPr/>
      <dgm:t>
        <a:bodyPr/>
        <a:lstStyle/>
        <a:p>
          <a:endParaRPr lang="ru-RU"/>
        </a:p>
      </dgm:t>
    </dgm:pt>
    <dgm:pt modelId="{83C276DB-9A11-4FA1-9E71-9DA585225E6F}" type="sibTrans" cxnId="{76545F4B-6509-449E-80B7-B7969137130D}">
      <dgm:prSet/>
      <dgm:spPr/>
      <dgm:t>
        <a:bodyPr/>
        <a:lstStyle/>
        <a:p>
          <a:endParaRPr lang="ru-RU"/>
        </a:p>
      </dgm:t>
    </dgm:pt>
    <dgm:pt modelId="{4B6A7AD5-EC8D-4500-AF8D-76CD5CD4F672}" type="pres">
      <dgm:prSet presAssocID="{229F9690-975C-47DB-AD3B-E13AF24653CD}" presName="Name0" presStyleCnt="0">
        <dgm:presLayoutVars>
          <dgm:dir/>
          <dgm:resizeHandles val="exact"/>
        </dgm:presLayoutVars>
      </dgm:prSet>
      <dgm:spPr/>
    </dgm:pt>
    <dgm:pt modelId="{B59A1649-837F-44BD-B998-9DDF74CE63A2}" type="pres">
      <dgm:prSet presAssocID="{DA94CDA2-08A1-4F56-A43B-F6540EEBAF71}" presName="composite" presStyleCnt="0"/>
      <dgm:spPr/>
    </dgm:pt>
    <dgm:pt modelId="{4BD4D557-F07B-4FA9-9A7A-210C3834FA6F}" type="pres">
      <dgm:prSet presAssocID="{DA94CDA2-08A1-4F56-A43B-F6540EEBAF71}" presName="imagSh" presStyleLbl="bgImgPlace1" presStyleIdx="0" presStyleCnt="1" custLinFactNeighborX="2924" custLinFactNeighborY="-101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D:\Всі шкільні ФОТО з флешки\Андрушенко\IMG_0782.JPG"/>
        </a:ext>
      </dgm:extLst>
    </dgm:pt>
    <dgm:pt modelId="{5E15DFD4-98E2-424C-B8B9-DB04F73BACF2}" type="pres">
      <dgm:prSet presAssocID="{DA94CDA2-08A1-4F56-A43B-F6540EEBAF71}" presName="tx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3CAC26-E408-4FCF-BF81-EAAC30E53BD4}" type="presOf" srcId="{229F9690-975C-47DB-AD3B-E13AF24653CD}" destId="{4B6A7AD5-EC8D-4500-AF8D-76CD5CD4F672}" srcOrd="0" destOrd="0" presId="urn:microsoft.com/office/officeart/2005/8/layout/hProcess10#5"/>
    <dgm:cxn modelId="{4F527DF2-2762-4F05-AF57-5F49216EC9EB}" type="presOf" srcId="{DA94CDA2-08A1-4F56-A43B-F6540EEBAF71}" destId="{5E15DFD4-98E2-424C-B8B9-DB04F73BACF2}" srcOrd="0" destOrd="0" presId="urn:microsoft.com/office/officeart/2005/8/layout/hProcess10#5"/>
    <dgm:cxn modelId="{76545F4B-6509-449E-80B7-B7969137130D}" srcId="{229F9690-975C-47DB-AD3B-E13AF24653CD}" destId="{DA94CDA2-08A1-4F56-A43B-F6540EEBAF71}" srcOrd="0" destOrd="0" parTransId="{CF64CB85-696D-40E0-A09D-75B731BDA6E6}" sibTransId="{83C276DB-9A11-4FA1-9E71-9DA585225E6F}"/>
    <dgm:cxn modelId="{2E83BA73-427E-40DC-9D39-83DD0A7A13F4}" type="presParOf" srcId="{4B6A7AD5-EC8D-4500-AF8D-76CD5CD4F672}" destId="{B59A1649-837F-44BD-B998-9DDF74CE63A2}" srcOrd="0" destOrd="0" presId="urn:microsoft.com/office/officeart/2005/8/layout/hProcess10#5"/>
    <dgm:cxn modelId="{D130212E-0BBD-4DE6-AE68-595591A43E15}" type="presParOf" srcId="{B59A1649-837F-44BD-B998-9DDF74CE63A2}" destId="{4BD4D557-F07B-4FA9-9A7A-210C3834FA6F}" srcOrd="0" destOrd="0" presId="urn:microsoft.com/office/officeart/2005/8/layout/hProcess10#5"/>
    <dgm:cxn modelId="{518EAC9B-80A6-4D06-BBC8-48C1A9B7BD81}" type="presParOf" srcId="{B59A1649-837F-44BD-B998-9DDF74CE63A2}" destId="{5E15DFD4-98E2-424C-B8B9-DB04F73BACF2}" srcOrd="1" destOrd="0" presId="urn:microsoft.com/office/officeart/2005/8/layout/hProcess10#5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7AB7DF-0500-4345-9CAB-F4C141E488A6}">
      <dsp:nvSpPr>
        <dsp:cNvPr id="0" name=""/>
        <dsp:cNvSpPr/>
      </dsp:nvSpPr>
      <dsp:spPr>
        <a:xfrm>
          <a:off x="0" y="0"/>
          <a:ext cx="1490790" cy="4536504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Потреба в здоровому способі життя та безпеці власного життя</a:t>
          </a:r>
          <a:endParaRPr lang="ru-RU" sz="1400" b="1" kern="12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0" y="1814601"/>
        <a:ext cx="1490790" cy="1814601"/>
      </dsp:txXfrm>
    </dsp:sp>
    <dsp:sp modelId="{B00BF815-C9E3-4949-9C0F-EFB70287CF6D}">
      <dsp:nvSpPr>
        <dsp:cNvPr id="0" name=""/>
        <dsp:cNvSpPr/>
      </dsp:nvSpPr>
      <dsp:spPr>
        <a:xfrm>
          <a:off x="44723" y="272190"/>
          <a:ext cx="1401343" cy="151065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DD75C-8B03-48BD-B853-976FB6A34AB2}">
      <dsp:nvSpPr>
        <dsp:cNvPr id="0" name=""/>
        <dsp:cNvSpPr/>
      </dsp:nvSpPr>
      <dsp:spPr>
        <a:xfrm>
          <a:off x="1516924" y="0"/>
          <a:ext cx="1490790" cy="4536504"/>
        </a:xfrm>
        <a:prstGeom prst="roundRect">
          <a:avLst>
            <a:gd name="adj" fmla="val 10000"/>
          </a:avLst>
        </a:prstGeom>
        <a:solidFill>
          <a:srgbClr val="4BACC6">
            <a:hueOff val="-2483469"/>
            <a:satOff val="9953"/>
            <a:lumOff val="215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Вміння здійснювати відповідальний життєвий вибір</a:t>
          </a:r>
          <a:endParaRPr lang="ru-RU" sz="1400" b="1" kern="12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516924" y="1814601"/>
        <a:ext cx="1490790" cy="1814601"/>
      </dsp:txXfrm>
    </dsp:sp>
    <dsp:sp modelId="{468B2CA7-C357-45A2-8D6C-91D84107A7E0}">
      <dsp:nvSpPr>
        <dsp:cNvPr id="0" name=""/>
        <dsp:cNvSpPr/>
      </dsp:nvSpPr>
      <dsp:spPr>
        <a:xfrm>
          <a:off x="1608124" y="289381"/>
          <a:ext cx="1401343" cy="151065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6D221-CADC-42A3-8C1B-8C93C9ED01C4}">
      <dsp:nvSpPr>
        <dsp:cNvPr id="0" name=""/>
        <dsp:cNvSpPr/>
      </dsp:nvSpPr>
      <dsp:spPr>
        <a:xfrm>
          <a:off x="3071028" y="0"/>
          <a:ext cx="1490790" cy="4536504"/>
        </a:xfrm>
        <a:prstGeom prst="roundRect">
          <a:avLst>
            <a:gd name="adj" fmla="val 10000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Позитивне ставлення до суспільства, людей</a:t>
          </a:r>
          <a:endParaRPr lang="ru-RU" sz="1400" b="1" kern="12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071028" y="1814601"/>
        <a:ext cx="1490790" cy="1814601"/>
      </dsp:txXfrm>
    </dsp:sp>
    <dsp:sp modelId="{5E3A0474-9493-4EA4-8F60-EF8DA5B5C846}">
      <dsp:nvSpPr>
        <dsp:cNvPr id="0" name=""/>
        <dsp:cNvSpPr/>
      </dsp:nvSpPr>
      <dsp:spPr>
        <a:xfrm>
          <a:off x="3115752" y="272190"/>
          <a:ext cx="1401343" cy="151065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D933B-01A3-4EA1-920C-4140F6BD5B6D}">
      <dsp:nvSpPr>
        <dsp:cNvPr id="0" name=""/>
        <dsp:cNvSpPr/>
      </dsp:nvSpPr>
      <dsp:spPr>
        <a:xfrm>
          <a:off x="4606543" y="0"/>
          <a:ext cx="1490790" cy="4536504"/>
        </a:xfrm>
        <a:prstGeom prst="roundRect">
          <a:avLst>
            <a:gd name="adj" fmla="val 10000"/>
          </a:avLst>
        </a:prstGeom>
        <a:solidFill>
          <a:srgbClr val="4BACC6">
            <a:hueOff val="-7450407"/>
            <a:satOff val="29858"/>
            <a:lumOff val="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Дотримання правил і норм поведінки в суспільстві</a:t>
          </a:r>
          <a:endParaRPr lang="ru-RU" sz="1400" b="1" kern="12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606543" y="1814601"/>
        <a:ext cx="1490790" cy="1814601"/>
      </dsp:txXfrm>
    </dsp:sp>
    <dsp:sp modelId="{E002B305-5869-44F2-BE9D-63786A3D76A2}">
      <dsp:nvSpPr>
        <dsp:cNvPr id="0" name=""/>
        <dsp:cNvSpPr/>
      </dsp:nvSpPr>
      <dsp:spPr>
        <a:xfrm>
          <a:off x="4618475" y="231780"/>
          <a:ext cx="1401343" cy="151065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807C9-3EE6-4F1B-AA4D-1C1E6B3DB330}">
      <dsp:nvSpPr>
        <dsp:cNvPr id="0" name=""/>
        <dsp:cNvSpPr/>
      </dsp:nvSpPr>
      <dsp:spPr>
        <a:xfrm>
          <a:off x="6142057" y="0"/>
          <a:ext cx="1490790" cy="4536504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Толерантне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ставлення до людей, що живуть з ВІЛ/СНІДом</a:t>
          </a:r>
          <a:endParaRPr lang="ru-RU" sz="1400" b="1" kern="12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6142057" y="1814601"/>
        <a:ext cx="1490790" cy="1814601"/>
      </dsp:txXfrm>
    </dsp:sp>
    <dsp:sp modelId="{6D15B11B-47F9-4016-9E33-7A75CA20EBDC}">
      <dsp:nvSpPr>
        <dsp:cNvPr id="0" name=""/>
        <dsp:cNvSpPr/>
      </dsp:nvSpPr>
      <dsp:spPr>
        <a:xfrm>
          <a:off x="6186781" y="319481"/>
          <a:ext cx="1401343" cy="1416073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EFC70-40C1-4E4D-9524-7D517C0EAB2E}">
      <dsp:nvSpPr>
        <dsp:cNvPr id="0" name=""/>
        <dsp:cNvSpPr/>
      </dsp:nvSpPr>
      <dsp:spPr>
        <a:xfrm>
          <a:off x="305313" y="3629203"/>
          <a:ext cx="7022220" cy="680475"/>
        </a:xfrm>
        <a:prstGeom prst="leftRightArrow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29120F-609F-4386-87F4-BBF0C0084916}">
      <dsp:nvSpPr>
        <dsp:cNvPr id="0" name=""/>
        <dsp:cNvSpPr/>
      </dsp:nvSpPr>
      <dsp:spPr>
        <a:xfrm>
          <a:off x="0" y="374512"/>
          <a:ext cx="74174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347DC-B93D-482F-AF19-9E5383A98EA4}">
      <dsp:nvSpPr>
        <dsp:cNvPr id="0" name=""/>
        <dsp:cNvSpPr/>
      </dsp:nvSpPr>
      <dsp:spPr>
        <a:xfrm>
          <a:off x="370872" y="94071"/>
          <a:ext cx="5192210" cy="56088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53" tIns="0" rIns="1962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Школа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70872" y="94071"/>
        <a:ext cx="5192210" cy="560880"/>
      </dsp:txXfrm>
    </dsp:sp>
    <dsp:sp modelId="{97576063-B3F5-434D-BF8B-F228B34AAC60}">
      <dsp:nvSpPr>
        <dsp:cNvPr id="0" name=""/>
        <dsp:cNvSpPr/>
      </dsp:nvSpPr>
      <dsp:spPr>
        <a:xfrm>
          <a:off x="0" y="1236352"/>
          <a:ext cx="74174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22D92-48ED-4BCF-9332-3CF51C867A48}">
      <dsp:nvSpPr>
        <dsp:cNvPr id="0" name=""/>
        <dsp:cNvSpPr/>
      </dsp:nvSpPr>
      <dsp:spPr>
        <a:xfrm>
          <a:off x="370872" y="955912"/>
          <a:ext cx="5192210" cy="56088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53" tIns="0" rIns="1962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Сім’я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70872" y="955912"/>
        <a:ext cx="5192210" cy="560880"/>
      </dsp:txXfrm>
    </dsp:sp>
    <dsp:sp modelId="{441F3987-6522-4090-8BE4-EACF2C1BCE93}">
      <dsp:nvSpPr>
        <dsp:cNvPr id="0" name=""/>
        <dsp:cNvSpPr/>
      </dsp:nvSpPr>
      <dsp:spPr>
        <a:xfrm>
          <a:off x="0" y="2098192"/>
          <a:ext cx="74174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C76F7-5066-43EB-BCBF-D1C232883991}">
      <dsp:nvSpPr>
        <dsp:cNvPr id="0" name=""/>
        <dsp:cNvSpPr/>
      </dsp:nvSpPr>
      <dsp:spPr>
        <a:xfrm>
          <a:off x="370872" y="1817752"/>
          <a:ext cx="5192210" cy="560880"/>
        </a:xfrm>
        <a:prstGeom prst="roundRect">
          <a:avLst/>
        </a:prstGeom>
        <a:solidFill>
          <a:srgbClr val="03BEC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53" tIns="0" rIns="1962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Позашкільні заклади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70872" y="1817752"/>
        <a:ext cx="5192210" cy="560880"/>
      </dsp:txXfrm>
    </dsp:sp>
    <dsp:sp modelId="{0B05EF54-483A-408F-B71C-897FD8EB87FA}">
      <dsp:nvSpPr>
        <dsp:cNvPr id="0" name=""/>
        <dsp:cNvSpPr/>
      </dsp:nvSpPr>
      <dsp:spPr>
        <a:xfrm>
          <a:off x="0" y="2960032"/>
          <a:ext cx="74174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807FE-7163-4741-8A20-178AC0DEBCD5}">
      <dsp:nvSpPr>
        <dsp:cNvPr id="0" name=""/>
        <dsp:cNvSpPr/>
      </dsp:nvSpPr>
      <dsp:spPr>
        <a:xfrm>
          <a:off x="370872" y="2679592"/>
          <a:ext cx="5192210" cy="560880"/>
        </a:xfrm>
        <a:prstGeom prst="roundRect">
          <a:avLst/>
        </a:prstGeom>
        <a:solidFill>
          <a:srgbClr val="FFFD6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53" tIns="0" rIns="1962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Правоохоронні  органи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70872" y="2679592"/>
        <a:ext cx="5192210" cy="560880"/>
      </dsp:txXfrm>
    </dsp:sp>
    <dsp:sp modelId="{799D3BC3-5E13-4A3F-B57A-1063662CB245}">
      <dsp:nvSpPr>
        <dsp:cNvPr id="0" name=""/>
        <dsp:cNvSpPr/>
      </dsp:nvSpPr>
      <dsp:spPr>
        <a:xfrm>
          <a:off x="0" y="3821872"/>
          <a:ext cx="74174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4249C-A48E-4D90-BA12-6C14EB299D3B}">
      <dsp:nvSpPr>
        <dsp:cNvPr id="0" name=""/>
        <dsp:cNvSpPr/>
      </dsp:nvSpPr>
      <dsp:spPr>
        <a:xfrm>
          <a:off x="370872" y="3541432"/>
          <a:ext cx="5192210" cy="560880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53" tIns="0" rIns="1962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Соціальні служби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70872" y="3541432"/>
        <a:ext cx="5192210" cy="560880"/>
      </dsp:txXfrm>
    </dsp:sp>
    <dsp:sp modelId="{3583DE7A-A7A9-48C1-9C6E-0817F0EB977E}">
      <dsp:nvSpPr>
        <dsp:cNvPr id="0" name=""/>
        <dsp:cNvSpPr/>
      </dsp:nvSpPr>
      <dsp:spPr>
        <a:xfrm>
          <a:off x="0" y="4683712"/>
          <a:ext cx="74174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AD4AA-A330-472E-9BF3-C577824D5812}">
      <dsp:nvSpPr>
        <dsp:cNvPr id="0" name=""/>
        <dsp:cNvSpPr/>
      </dsp:nvSpPr>
      <dsp:spPr>
        <a:xfrm>
          <a:off x="370872" y="4403271"/>
          <a:ext cx="5192210" cy="560880"/>
        </a:xfrm>
        <a:prstGeom prst="round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53" tIns="0" rIns="1962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Громадські та благодійні організації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70872" y="4403271"/>
        <a:ext cx="5192210" cy="5608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793EDE-AA1B-46D6-BEE9-DD26D44E0D12}">
      <dsp:nvSpPr>
        <dsp:cNvPr id="0" name=""/>
        <dsp:cNvSpPr/>
      </dsp:nvSpPr>
      <dsp:spPr>
        <a:xfrm rot="10800000">
          <a:off x="1602834" y="2708"/>
          <a:ext cx="5794123" cy="573649"/>
        </a:xfrm>
        <a:prstGeom prst="homePlat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64" tIns="80010" rIns="149352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Методичний центр виховної роботи </a:t>
          </a:r>
          <a:endParaRPr lang="ru-RU" sz="2100" b="1" kern="12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1602834" y="2708"/>
        <a:ext cx="5794123" cy="573649"/>
      </dsp:txXfrm>
    </dsp:sp>
    <dsp:sp modelId="{FAC3C22F-0BB9-4EE0-A5BE-17539E8626B2}">
      <dsp:nvSpPr>
        <dsp:cNvPr id="0" name=""/>
        <dsp:cNvSpPr/>
      </dsp:nvSpPr>
      <dsp:spPr>
        <a:xfrm>
          <a:off x="1291623" y="88067"/>
          <a:ext cx="573649" cy="5736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F997A-1C79-417E-B5FB-35EF237FD237}">
      <dsp:nvSpPr>
        <dsp:cNvPr id="0" name=""/>
        <dsp:cNvSpPr/>
      </dsp:nvSpPr>
      <dsp:spPr>
        <a:xfrm rot="10800000">
          <a:off x="1602834" y="747596"/>
          <a:ext cx="5794123" cy="573649"/>
        </a:xfrm>
        <a:prstGeom prst="homePlate">
          <a:avLst/>
        </a:prstGeom>
        <a:solidFill>
          <a:srgbClr val="4BACC6">
            <a:hueOff val="-1655646"/>
            <a:satOff val="6635"/>
            <a:lumOff val="143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64" tIns="80010" rIns="149352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Соціально-психологічний центр </a:t>
          </a:r>
          <a:endParaRPr lang="ru-RU" sz="2100" b="1" kern="12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1602834" y="747596"/>
        <a:ext cx="5794123" cy="573649"/>
      </dsp:txXfrm>
    </dsp:sp>
    <dsp:sp modelId="{DA722D03-9357-4372-A5F5-96A511946A4F}">
      <dsp:nvSpPr>
        <dsp:cNvPr id="0" name=""/>
        <dsp:cNvSpPr/>
      </dsp:nvSpPr>
      <dsp:spPr>
        <a:xfrm>
          <a:off x="1242840" y="808088"/>
          <a:ext cx="573649" cy="57364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50ADA-F7B3-4772-94B8-650EC705EF9F}">
      <dsp:nvSpPr>
        <dsp:cNvPr id="0" name=""/>
        <dsp:cNvSpPr/>
      </dsp:nvSpPr>
      <dsp:spPr>
        <a:xfrm rot="10800000">
          <a:off x="1602834" y="1492485"/>
          <a:ext cx="5794123" cy="573649"/>
        </a:xfrm>
        <a:prstGeom prst="homePlate">
          <a:avLst/>
        </a:prstGeom>
        <a:solidFill>
          <a:srgbClr val="4BACC6">
            <a:hueOff val="-3311292"/>
            <a:satOff val="13270"/>
            <a:lumOff val="287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64" tIns="80010" rIns="149352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Методичне об’єднання класних керівників</a:t>
          </a:r>
          <a:endParaRPr lang="ru-RU" sz="2100" b="1" kern="12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1602834" y="1492485"/>
        <a:ext cx="5794123" cy="573649"/>
      </dsp:txXfrm>
    </dsp:sp>
    <dsp:sp modelId="{725E1330-F771-415A-A43F-587242BBFE02}">
      <dsp:nvSpPr>
        <dsp:cNvPr id="0" name=""/>
        <dsp:cNvSpPr/>
      </dsp:nvSpPr>
      <dsp:spPr>
        <a:xfrm>
          <a:off x="1316009" y="1492485"/>
          <a:ext cx="573649" cy="57364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C38D3-4B4C-417A-86C5-16057B7AEE0F}">
      <dsp:nvSpPr>
        <dsp:cNvPr id="0" name=""/>
        <dsp:cNvSpPr/>
      </dsp:nvSpPr>
      <dsp:spPr>
        <a:xfrm rot="10800000">
          <a:off x="1602834" y="2237374"/>
          <a:ext cx="5794123" cy="573649"/>
        </a:xfrm>
        <a:prstGeom prst="homePlate">
          <a:avLst/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64" tIns="80010" rIns="149352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Іформаційно-бібліотечний центр</a:t>
          </a:r>
          <a:endParaRPr lang="ru-RU" sz="2100" b="1" kern="12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1602834" y="2237374"/>
        <a:ext cx="5794123" cy="573649"/>
      </dsp:txXfrm>
    </dsp:sp>
    <dsp:sp modelId="{64EC3F79-41AA-49B7-BDE9-51E4752D118C}">
      <dsp:nvSpPr>
        <dsp:cNvPr id="0" name=""/>
        <dsp:cNvSpPr/>
      </dsp:nvSpPr>
      <dsp:spPr>
        <a:xfrm>
          <a:off x="1316009" y="2237374"/>
          <a:ext cx="573649" cy="57364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C7EA8-9EAE-401F-9C15-2BC7BB51001F}">
      <dsp:nvSpPr>
        <dsp:cNvPr id="0" name=""/>
        <dsp:cNvSpPr/>
      </dsp:nvSpPr>
      <dsp:spPr>
        <a:xfrm rot="10800000">
          <a:off x="1602834" y="2982262"/>
          <a:ext cx="5794123" cy="573649"/>
        </a:xfrm>
        <a:prstGeom prst="homePlate">
          <a:avLst/>
        </a:prstGeom>
        <a:solidFill>
          <a:srgbClr val="4BACC6">
            <a:hueOff val="-6622584"/>
            <a:satOff val="26541"/>
            <a:lumOff val="575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64" tIns="80010" rIns="149352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Медичний пункт школи</a:t>
          </a:r>
          <a:endParaRPr lang="ru-RU" sz="2100" b="1" kern="12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1602834" y="2982262"/>
        <a:ext cx="5794123" cy="573649"/>
      </dsp:txXfrm>
    </dsp:sp>
    <dsp:sp modelId="{DD05E5FC-6C88-4268-ACFF-E741CFBD54C8}">
      <dsp:nvSpPr>
        <dsp:cNvPr id="0" name=""/>
        <dsp:cNvSpPr/>
      </dsp:nvSpPr>
      <dsp:spPr>
        <a:xfrm>
          <a:off x="1316009" y="2982262"/>
          <a:ext cx="573649" cy="57364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6DA6C-40D7-4196-B8F0-94112344C0C5}">
      <dsp:nvSpPr>
        <dsp:cNvPr id="0" name=""/>
        <dsp:cNvSpPr/>
      </dsp:nvSpPr>
      <dsp:spPr>
        <a:xfrm rot="10800000">
          <a:off x="1602834" y="3727151"/>
          <a:ext cx="5794123" cy="573649"/>
        </a:xfrm>
        <a:prstGeom prst="homePlate">
          <a:avLst/>
        </a:prstGeom>
        <a:solidFill>
          <a:srgbClr val="4BACC6">
            <a:hueOff val="-8278230"/>
            <a:satOff val="33176"/>
            <a:lumOff val="719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64" tIns="80010" rIns="149352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Вчителі-предметники</a:t>
          </a:r>
          <a:endParaRPr lang="ru-RU" sz="2100" b="1" kern="12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1602834" y="3727151"/>
        <a:ext cx="5794123" cy="573649"/>
      </dsp:txXfrm>
    </dsp:sp>
    <dsp:sp modelId="{0247CA9F-22F5-4C8C-A73B-7CDAA6F3D5D9}">
      <dsp:nvSpPr>
        <dsp:cNvPr id="0" name=""/>
        <dsp:cNvSpPr/>
      </dsp:nvSpPr>
      <dsp:spPr>
        <a:xfrm>
          <a:off x="1316009" y="3727151"/>
          <a:ext cx="573649" cy="573649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B179A-F471-4606-8B44-88824EFEF3C4}">
      <dsp:nvSpPr>
        <dsp:cNvPr id="0" name=""/>
        <dsp:cNvSpPr/>
      </dsp:nvSpPr>
      <dsp:spPr>
        <a:xfrm rot="10800000">
          <a:off x="1639304" y="4504075"/>
          <a:ext cx="5794123" cy="573649"/>
        </a:xfrm>
        <a:prstGeom prst="homePlate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64" tIns="80010" rIns="149352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Учнівське самоврядування</a:t>
          </a:r>
          <a:endParaRPr lang="ru-RU" sz="2100" b="1" kern="12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1639304" y="4504075"/>
        <a:ext cx="5794123" cy="573649"/>
      </dsp:txXfrm>
    </dsp:sp>
    <dsp:sp modelId="{3361EA63-AD0B-4AD2-9029-8D997463A81F}">
      <dsp:nvSpPr>
        <dsp:cNvPr id="0" name=""/>
        <dsp:cNvSpPr/>
      </dsp:nvSpPr>
      <dsp:spPr>
        <a:xfrm>
          <a:off x="1279539" y="4472039"/>
          <a:ext cx="719528" cy="637720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E6558D-24D9-42AB-8C05-6C2F1512206D}">
      <dsp:nvSpPr>
        <dsp:cNvPr id="0" name=""/>
        <dsp:cNvSpPr/>
      </dsp:nvSpPr>
      <dsp:spPr>
        <a:xfrm>
          <a:off x="-5159838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F6AE3-20B7-4EAB-9FA7-CDFA0EB9791D}">
      <dsp:nvSpPr>
        <dsp:cNvPr id="0" name=""/>
        <dsp:cNvSpPr/>
      </dsp:nvSpPr>
      <dsp:spPr>
        <a:xfrm>
          <a:off x="485402" y="287939"/>
          <a:ext cx="7278223" cy="57624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9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Директор школи 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5402" y="287939"/>
        <a:ext cx="7278223" cy="576248"/>
      </dsp:txXfrm>
    </dsp:sp>
    <dsp:sp modelId="{D5A869C1-027F-481C-ADCD-684AECDA70E4}">
      <dsp:nvSpPr>
        <dsp:cNvPr id="0" name=""/>
        <dsp:cNvSpPr/>
      </dsp:nvSpPr>
      <dsp:spPr>
        <a:xfrm>
          <a:off x="56158" y="156213"/>
          <a:ext cx="858487" cy="8397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3182E-7DFC-4263-BFFA-0691C485560E}">
      <dsp:nvSpPr>
        <dsp:cNvPr id="0" name=""/>
        <dsp:cNvSpPr/>
      </dsp:nvSpPr>
      <dsp:spPr>
        <a:xfrm>
          <a:off x="898324" y="1152035"/>
          <a:ext cx="6865300" cy="576248"/>
        </a:xfrm>
        <a:prstGeom prst="rect">
          <a:avLst/>
        </a:prstGeom>
        <a:solidFill>
          <a:srgbClr val="FFFD6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9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Соціальні педагоги, психологи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98324" y="1152035"/>
        <a:ext cx="6865300" cy="576248"/>
      </dsp:txXfrm>
    </dsp:sp>
    <dsp:sp modelId="{F93A3B2D-F1D5-4917-9798-74EEC99FA50C}">
      <dsp:nvSpPr>
        <dsp:cNvPr id="0" name=""/>
        <dsp:cNvSpPr/>
      </dsp:nvSpPr>
      <dsp:spPr>
        <a:xfrm>
          <a:off x="538169" y="1080004"/>
          <a:ext cx="720310" cy="72031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818AA-5B21-4363-8567-99A847F8FACA}">
      <dsp:nvSpPr>
        <dsp:cNvPr id="0" name=""/>
        <dsp:cNvSpPr/>
      </dsp:nvSpPr>
      <dsp:spPr>
        <a:xfrm>
          <a:off x="1025058" y="2016131"/>
          <a:ext cx="6738566" cy="576248"/>
        </a:xfrm>
        <a:prstGeom prst="rect">
          <a:avLst/>
        </a:prstGeom>
        <a:solidFill>
          <a:srgbClr val="14B2B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9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Вчителі предмету основи здоров’я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25058" y="2016131"/>
        <a:ext cx="6738566" cy="576248"/>
      </dsp:txXfrm>
    </dsp:sp>
    <dsp:sp modelId="{911C3A5A-0AE2-461F-BEDD-EB813410E6F7}">
      <dsp:nvSpPr>
        <dsp:cNvPr id="0" name=""/>
        <dsp:cNvSpPr/>
      </dsp:nvSpPr>
      <dsp:spPr>
        <a:xfrm>
          <a:off x="664903" y="1944100"/>
          <a:ext cx="720310" cy="72031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32B84-C595-4B58-AC05-52F77C3893D6}">
      <dsp:nvSpPr>
        <dsp:cNvPr id="0" name=""/>
        <dsp:cNvSpPr/>
      </dsp:nvSpPr>
      <dsp:spPr>
        <a:xfrm>
          <a:off x="898324" y="2880227"/>
          <a:ext cx="6865300" cy="57624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9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Тренери</a:t>
          </a: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курсу "</a:t>
          </a:r>
          <a:r>
            <a:rPr lang="ru-RU" sz="2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Захисти</a:t>
          </a: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себе </a:t>
          </a:r>
          <a:r>
            <a:rPr lang="ru-RU" sz="2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ВІЛ" 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98324" y="2880227"/>
        <a:ext cx="6865300" cy="576248"/>
      </dsp:txXfrm>
    </dsp:sp>
    <dsp:sp modelId="{511FE5FA-67C1-4785-A8F8-1686EC85D66C}">
      <dsp:nvSpPr>
        <dsp:cNvPr id="0" name=""/>
        <dsp:cNvSpPr/>
      </dsp:nvSpPr>
      <dsp:spPr>
        <a:xfrm>
          <a:off x="572514" y="2808312"/>
          <a:ext cx="651621" cy="72007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8151C-3AC4-4575-B510-5B3CC96B2E13}">
      <dsp:nvSpPr>
        <dsp:cNvPr id="0" name=""/>
        <dsp:cNvSpPr/>
      </dsp:nvSpPr>
      <dsp:spPr>
        <a:xfrm>
          <a:off x="485402" y="3744323"/>
          <a:ext cx="7278223" cy="57624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9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Класні керівники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5402" y="3744323"/>
        <a:ext cx="7278223" cy="576248"/>
      </dsp:txXfrm>
    </dsp:sp>
    <dsp:sp modelId="{40FF767F-D255-42B4-B5DF-3DE65AC8B27C}">
      <dsp:nvSpPr>
        <dsp:cNvPr id="0" name=""/>
        <dsp:cNvSpPr/>
      </dsp:nvSpPr>
      <dsp:spPr>
        <a:xfrm>
          <a:off x="13238" y="3672292"/>
          <a:ext cx="944326" cy="72031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0#6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0#2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#3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0#4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0#5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0E614-4FE7-43BF-8599-4F976EA90933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56EA5-E58B-41FF-ABAA-869BDC1AE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99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56EA5-E58B-41FF-ABAA-869BDC1AE16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03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8A0E-2111-47D4-A3E2-5CE3619F1A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2C-92B7-42C9-8E25-C234D3EE95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728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8A0E-2111-47D4-A3E2-5CE3619F1A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2C-92B7-42C9-8E25-C234D3EE95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980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8A0E-2111-47D4-A3E2-5CE3619F1A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2C-92B7-42C9-8E25-C234D3EE95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268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8A0E-2111-47D4-A3E2-5CE3619F1A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2C-92B7-42C9-8E25-C234D3EE95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475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8A0E-2111-47D4-A3E2-5CE3619F1A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2C-92B7-42C9-8E25-C234D3EE95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753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8A0E-2111-47D4-A3E2-5CE3619F1A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2C-92B7-42C9-8E25-C234D3EE95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322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8A0E-2111-47D4-A3E2-5CE3619F1A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2C-92B7-42C9-8E25-C234D3EE95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680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8A0E-2111-47D4-A3E2-5CE3619F1A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2C-92B7-42C9-8E25-C234D3EE95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18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8A0E-2111-47D4-A3E2-5CE3619F1A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2C-92B7-42C9-8E25-C234D3EE95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564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8A0E-2111-47D4-A3E2-5CE3619F1A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2C-92B7-42C9-8E25-C234D3EE95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428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8A0E-2111-47D4-A3E2-5CE3619F1A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2C-92B7-42C9-8E25-C234D3EE95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96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78A0E-2111-47D4-A3E2-5CE3619F1A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E342C-92B7-42C9-8E25-C234D3EE95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22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microsoft.com/office/2007/relationships/diagramDrawing" Target="../diagrams/drawing9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diagramColors" Target="../diagrams/colors9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29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diagramQuickStyle" Target="../diagrams/quickStyle9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diagramLayout" Target="../diagrams/layout9.xml"/><Relationship Id="rId28" Type="http://schemas.openxmlformats.org/officeDocument/2006/relationships/diagramLayout" Target="../diagrams/layout10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31" Type="http://schemas.microsoft.com/office/2007/relationships/diagramDrawing" Target="../diagrams/drawing10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diagramData" Target="../diagrams/data9.xml"/><Relationship Id="rId27" Type="http://schemas.openxmlformats.org/officeDocument/2006/relationships/diagramData" Target="../diagrams/data10.xml"/><Relationship Id="rId30" Type="http://schemas.openxmlformats.org/officeDocument/2006/relationships/diagramColors" Target="../diagrams/colors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Всі шкільні ФОТО з флешки\Школа - види+музей\фото школа\ШКОЛА 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546" y="9398"/>
            <a:ext cx="5616470" cy="4005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6137" y="3501008"/>
            <a:ext cx="5688632" cy="2304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Модель превентивної освіти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загальноосвітньої школи І-ІІІ </a:t>
            </a:r>
            <a:r>
              <a:rPr lang="uk-UA" b="1" dirty="0" err="1" smtClean="0">
                <a:solidFill>
                  <a:schemeClr val="tx1"/>
                </a:solidFill>
              </a:rPr>
              <a:t>ст.№</a:t>
            </a:r>
            <a:r>
              <a:rPr lang="uk-UA" b="1" dirty="0" smtClean="0">
                <a:solidFill>
                  <a:schemeClr val="tx1"/>
                </a:solidFill>
              </a:rPr>
              <a:t> 12 міста Бердичева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9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D:\Всі шкільні ФОТО з флешки\2012-13\Фотки ЯНА\день боротьби зі СПІДом\DSCN654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010891" cy="3009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Всі шкільні ФОТО з флешки\2012-13\Фотки ЯНА\день боротьби зі СПІДом\DSCN655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4152900" cy="3115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Всі шкільні ФОТО з флешки\2012-13\Фотки ЯНА\день боротьби зі СПІДом\DSCN6542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57219" y="822836"/>
            <a:ext cx="3973229" cy="3152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D:\Всі шкільні ФОТО з флешки\2012-13\Фотки ЯНА\день боротьби зі СПІДом\DSCN656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5788" y="3528961"/>
            <a:ext cx="4276090" cy="3208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138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 txBox="1">
            <a:spLocks/>
          </p:cNvSpPr>
          <p:nvPr/>
        </p:nvSpPr>
        <p:spPr>
          <a:xfrm>
            <a:off x="493199" y="764704"/>
            <a:ext cx="5040560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err="1" smtClean="0">
                <a:solidFill>
                  <a:srgbClr val="002060"/>
                </a:solidFill>
              </a:rPr>
              <a:t>Традиційний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шкільний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захід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«Конверт </a:t>
            </a:r>
            <a:r>
              <a:rPr lang="ru-RU" sz="2000" b="1" dirty="0" err="1" smtClean="0">
                <a:solidFill>
                  <a:srgbClr val="002060"/>
                </a:solidFill>
              </a:rPr>
              <a:t>відкритих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запитань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Всі шкільні ФОТО з флешки\Милиция\IMG_309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17603"/>
            <a:ext cx="3998476" cy="2998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4274552" cy="320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D:\Всі шкільні ФОТО з флешки\Лікарня\IMG_25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3340" y="3717032"/>
            <a:ext cx="3827132" cy="2870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38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 txBox="1">
            <a:spLocks noGrp="1"/>
          </p:cNvSpPr>
          <p:nvPr>
            <p:ph type="title"/>
          </p:nvPr>
        </p:nvSpPr>
        <p:spPr>
          <a:xfrm>
            <a:off x="539552" y="692696"/>
            <a:ext cx="5184576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rgbClr val="002060"/>
                </a:solidFill>
              </a:rPr>
              <a:t>Партнерство, співпраця з організацією «АСЕТ»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D:\Всі шкільні ФОТО з флешки\СНІД\Акція школа\IMG_1887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4068729" cy="3051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Всі шкільні ФОТО з флешки\СНІД\АСЕТ\2014-02-12 08.59.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41" y="2031179"/>
            <a:ext cx="3548295" cy="2661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Всі шкільні ФОТО з флешки\СНІД\АСЕТ\2014-02-12 09.30.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3182" y="4221088"/>
            <a:ext cx="3127158" cy="2345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7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7"/>
          <p:cNvSpPr txBox="1">
            <a:spLocks noGrp="1"/>
          </p:cNvSpPr>
          <p:nvPr>
            <p:ph idx="1"/>
          </p:nvPr>
        </p:nvSpPr>
        <p:spPr>
          <a:xfrm>
            <a:off x="406000" y="476672"/>
            <a:ext cx="6326240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rgbClr val="002060"/>
                </a:solidFill>
              </a:rPr>
              <a:t>	Співпраця з </a:t>
            </a:r>
            <a:r>
              <a:rPr lang="ru-RU" sz="2000" b="1" dirty="0" err="1" smtClean="0">
                <a:solidFill>
                  <a:srgbClr val="002060"/>
                </a:solidFill>
              </a:rPr>
              <a:t>Київським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освітнім</a:t>
            </a:r>
            <a:r>
              <a:rPr lang="ru-RU" sz="2000" b="1" dirty="0" smtClean="0">
                <a:solidFill>
                  <a:srgbClr val="002060"/>
                </a:solidFill>
              </a:rPr>
              <a:t> центром </a:t>
            </a:r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ru-RU" sz="2000" b="1" dirty="0" err="1">
                <a:solidFill>
                  <a:srgbClr val="002060"/>
                </a:solidFill>
              </a:rPr>
              <a:t>Простір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толерантності</a:t>
            </a:r>
            <a:r>
              <a:rPr lang="ru-RU" sz="2000" b="1" dirty="0" smtClean="0">
                <a:solidFill>
                  <a:srgbClr val="002060"/>
                </a:solidFill>
              </a:rPr>
              <a:t>». </a:t>
            </a:r>
            <a:r>
              <a:rPr lang="ru-RU" sz="2000" b="1" dirty="0" err="1" smtClean="0">
                <a:solidFill>
                  <a:srgbClr val="002060"/>
                </a:solidFill>
              </a:rPr>
              <a:t>Традиційний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тренінг</a:t>
            </a:r>
            <a:r>
              <a:rPr lang="ru-RU" sz="2000" b="1" dirty="0" smtClean="0">
                <a:solidFill>
                  <a:srgbClr val="002060"/>
                </a:solidFill>
              </a:rPr>
              <a:t>  «Шляхи до </a:t>
            </a:r>
            <a:r>
              <a:rPr lang="ru-RU" sz="2000" b="1" dirty="0" err="1" smtClean="0">
                <a:solidFill>
                  <a:srgbClr val="002060"/>
                </a:solidFill>
              </a:rPr>
              <a:t>толерантності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D:\Всі шкільні ФОТО з флешки\2013-2014\Учком\DSC_12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1171" y="2456892"/>
            <a:ext cx="4266472" cy="28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Всі шкільні ФОТО з флешки\2013-2014\Учком\DSC_12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213995" cy="2809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Всі шкільні ФОТО з флешки\2013-2014\Учком\2013-11-15 16.06.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17032"/>
            <a:ext cx="3898896" cy="2924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46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/>
          <p:cNvSpPr txBox="1">
            <a:spLocks noGrp="1"/>
          </p:cNvSpPr>
          <p:nvPr>
            <p:ph type="title"/>
          </p:nvPr>
        </p:nvSpPr>
        <p:spPr>
          <a:xfrm>
            <a:off x="683568" y="548680"/>
            <a:ext cx="5663952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rgbClr val="002060"/>
                </a:solidFill>
              </a:rPr>
              <a:t>Партнерство, співпраця з організацією «Місія в Україну». Традиційний проект «Небезпека ранніх статевих стосунків»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D:\Всі шкільні ФОТО з флешки\2012-13\Все з телефона лютий\2013-03-01 09.08.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408280" cy="330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Всі шкільні ФОТО з флешки\2012-13\Все з телефона лютий\2013-03-01 09.09.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37711"/>
            <a:ext cx="4127104" cy="309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09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Всі шкільні ФОТО з флешки\2012-13\Все з телефона\Березень\2013-03-13 11.28.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7"/>
          <p:cNvSpPr txBox="1">
            <a:spLocks noGrp="1"/>
          </p:cNvSpPr>
          <p:nvPr>
            <p:ph type="title"/>
          </p:nvPr>
        </p:nvSpPr>
        <p:spPr>
          <a:xfrm>
            <a:off x="539552" y="692696"/>
            <a:ext cx="5976664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rgbClr val="002060"/>
                </a:solidFill>
              </a:rPr>
              <a:t>Партнерство, співпраця з соціальними службами міста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D:\Всі шкільні ФОТО з флешки\2012-13\Все з телефона\Березень\2013-03-14 18.31.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9490" y="3140968"/>
            <a:ext cx="4007429" cy="3005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51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 txBox="1"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rgbClr val="002060"/>
                </a:solidFill>
              </a:rPr>
              <a:t>Уроки «Основи здоров’я» за участю волонтерів (учнів 9-11 класів)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D:\Всі шкільні ФОТО з флешки\2012-13\Все з телефона лютий\2013-03-01 11.36.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Всі шкільні ФОТО з флешки\2012-13\Все з телефона лютий\2013-03-01 11.37.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86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Всі шкільні ФОТО з флешки\Учком + 9А\Самоврядування\Самоврядування\IMG_2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780697" cy="2835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Всі шкільні ФОТО з флешки\Учком + 9А\IMG_25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504" y="2132856"/>
            <a:ext cx="4032448" cy="3024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7"/>
          <p:cNvSpPr txBox="1"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rgbClr val="002060"/>
                </a:solidFill>
              </a:rPr>
              <a:t>Курс «Захисти себе від ВІЛ». </a:t>
            </a:r>
            <a:br>
              <a:rPr lang="uk-UA" sz="2000" b="1" dirty="0" smtClean="0">
                <a:solidFill>
                  <a:srgbClr val="002060"/>
                </a:solidFill>
              </a:rPr>
            </a:br>
            <a:r>
              <a:rPr lang="uk-UA" sz="2000" b="1" dirty="0" smtClean="0">
                <a:solidFill>
                  <a:srgbClr val="002060"/>
                </a:solidFill>
              </a:rPr>
              <a:t>Тренер </a:t>
            </a:r>
            <a:r>
              <a:rPr lang="uk-UA" sz="2000" b="1" dirty="0" err="1" smtClean="0">
                <a:solidFill>
                  <a:srgbClr val="002060"/>
                </a:solidFill>
              </a:rPr>
              <a:t>Богомазюк</a:t>
            </a:r>
            <a:r>
              <a:rPr lang="uk-UA" sz="2000" b="1" dirty="0" smtClean="0">
                <a:solidFill>
                  <a:srgbClr val="002060"/>
                </a:solidFill>
              </a:rPr>
              <a:t> І.С.(психолог)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1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 txBox="1">
            <a:spLocks noGrp="1"/>
          </p:cNvSpPr>
          <p:nvPr>
            <p:ph type="title"/>
          </p:nvPr>
        </p:nvSpPr>
        <p:spPr>
          <a:xfrm>
            <a:off x="467544" y="620688"/>
            <a:ext cx="7024744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rgbClr val="002060"/>
                </a:solidFill>
              </a:rPr>
              <a:t>Тренінг  «Твій вибір. Твоє життя».  </a:t>
            </a:r>
            <a:r>
              <a:rPr lang="uk-UA" sz="2000" b="1" dirty="0" err="1" smtClean="0">
                <a:solidFill>
                  <a:srgbClr val="002060"/>
                </a:solidFill>
              </a:rPr>
              <a:t>Порхун</a:t>
            </a:r>
            <a:r>
              <a:rPr lang="uk-UA" sz="2000" b="1" dirty="0" smtClean="0">
                <a:solidFill>
                  <a:srgbClr val="002060"/>
                </a:solidFill>
              </a:rPr>
              <a:t> О.М. (заступник директора з НВР), </a:t>
            </a:r>
            <a:r>
              <a:rPr lang="uk-UA" sz="2000" b="1" dirty="0" err="1" smtClean="0">
                <a:solidFill>
                  <a:srgbClr val="002060"/>
                </a:solidFill>
              </a:rPr>
              <a:t>Андрушенко</a:t>
            </a:r>
            <a:r>
              <a:rPr lang="uk-UA" sz="2000" b="1" dirty="0" smtClean="0">
                <a:solidFill>
                  <a:srgbClr val="002060"/>
                </a:solidFill>
              </a:rPr>
              <a:t> В.Е. (соціальний педагог)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D:\Всі шкільні ФОТО з флешки\Надіни\_DSC40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920" y="3660768"/>
            <a:ext cx="4137094" cy="274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Всі шкільні ФОТО з флешки\Андрушенко\IMG_07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280" y="2204864"/>
            <a:ext cx="432063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37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 txBox="1">
            <a:spLocks noGrp="1"/>
          </p:cNvSpPr>
          <p:nvPr>
            <p:ph type="title"/>
          </p:nvPr>
        </p:nvSpPr>
        <p:spPr>
          <a:xfrm>
            <a:off x="467544" y="692696"/>
            <a:ext cx="5472608" cy="10709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rgbClr val="002060"/>
                </a:solidFill>
              </a:rPr>
              <a:t>Виховні години в 1-11 класах </a:t>
            </a:r>
            <a:br>
              <a:rPr lang="uk-UA" sz="2000" b="1" dirty="0" smtClean="0">
                <a:solidFill>
                  <a:srgbClr val="002060"/>
                </a:solidFill>
              </a:rPr>
            </a:br>
            <a:r>
              <a:rPr lang="uk-UA" sz="2000" b="1" dirty="0" smtClean="0">
                <a:solidFill>
                  <a:srgbClr val="002060"/>
                </a:solidFill>
              </a:rPr>
              <a:t>«Зроби свій вибір на користь життя»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 descr="D:\Всі шкільні ФОТО з флешки\2012-13\Фотки ЯНА\день боротьби зі СПІДом\DSCN660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4032448" cy="3148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D:\Всі шкільні ФОТО з флешки\из архива учителей\Купчишина\IMG_06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76"/>
            <a:ext cx="4032449" cy="3024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63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66764" y="116632"/>
            <a:ext cx="5688632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prstClr val="black"/>
                </a:solidFill>
              </a:rPr>
              <a:t>Модель превентивної освіти ЗОШ </a:t>
            </a:r>
            <a:r>
              <a:rPr lang="en-US" b="1" dirty="0" smtClean="0">
                <a:solidFill>
                  <a:prstClr val="black"/>
                </a:solidFill>
              </a:rPr>
              <a:t>I-III</a:t>
            </a:r>
            <a:r>
              <a:rPr lang="uk-UA" b="1" dirty="0" smtClean="0">
                <a:solidFill>
                  <a:prstClr val="black"/>
                </a:solidFill>
              </a:rPr>
              <a:t> ступенів №12</a:t>
            </a:r>
            <a:r>
              <a:rPr lang="uk-UA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212" y="1039614"/>
            <a:ext cx="1152128" cy="6132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6212" y="1039613"/>
            <a:ext cx="1152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100" b="1" dirty="0" smtClean="0">
                <a:solidFill>
                  <a:prstClr val="black"/>
                </a:solidFill>
              </a:rPr>
              <a:t>Соціально-психологічна служба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7331" y="1026487"/>
            <a:ext cx="1152128" cy="6132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22"/>
          <p:cNvSpPr txBox="1"/>
          <p:nvPr/>
        </p:nvSpPr>
        <p:spPr>
          <a:xfrm>
            <a:off x="1607331" y="1026486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100" b="1" dirty="0" smtClean="0">
                <a:solidFill>
                  <a:prstClr val="black"/>
                </a:solidFill>
              </a:rPr>
              <a:t>МО класних керівників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69601" y="1039614"/>
            <a:ext cx="1152128" cy="6132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3169601" y="1039613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100" b="1" dirty="0" smtClean="0">
                <a:solidFill>
                  <a:prstClr val="black"/>
                </a:solidFill>
              </a:rPr>
              <a:t>Адміністрація школи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53777" y="1026489"/>
            <a:ext cx="1152128" cy="6132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26"/>
          <p:cNvSpPr txBox="1"/>
          <p:nvPr/>
        </p:nvSpPr>
        <p:spPr>
          <a:xfrm>
            <a:off x="4753777" y="1026488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100" b="1" dirty="0" smtClean="0">
                <a:solidFill>
                  <a:prstClr val="black"/>
                </a:solidFill>
              </a:rPr>
              <a:t>Батьківський комітет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5972" y="1026490"/>
            <a:ext cx="1152128" cy="6132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28"/>
          <p:cNvSpPr txBox="1"/>
          <p:nvPr/>
        </p:nvSpPr>
        <p:spPr>
          <a:xfrm>
            <a:off x="6305972" y="1026489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100" b="1" dirty="0" smtClean="0">
                <a:solidFill>
                  <a:prstClr val="black"/>
                </a:solidFill>
              </a:rPr>
              <a:t>Учнівський комітет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51068" y="1026487"/>
            <a:ext cx="1152128" cy="6132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30"/>
          <p:cNvSpPr txBox="1"/>
          <p:nvPr/>
        </p:nvSpPr>
        <p:spPr>
          <a:xfrm>
            <a:off x="7851068" y="1026486"/>
            <a:ext cx="1152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100" b="1" dirty="0" smtClean="0">
                <a:solidFill>
                  <a:prstClr val="black"/>
                </a:solidFill>
              </a:rPr>
              <a:t>Бібліотечно-інформаційний центр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01550" y="2144058"/>
            <a:ext cx="2365851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1543" y="2144057"/>
            <a:ext cx="2365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prstClr val="black"/>
                </a:solidFill>
              </a:rPr>
              <a:t>Превентивне </a:t>
            </a:r>
          </a:p>
          <a:p>
            <a:pPr algn="ctr"/>
            <a:r>
              <a:rPr lang="uk-UA" sz="2000" b="1" dirty="0" smtClean="0">
                <a:solidFill>
                  <a:prstClr val="black"/>
                </a:solidFill>
              </a:rPr>
              <a:t>середовище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7020" y="2580870"/>
            <a:ext cx="2654423" cy="37084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7020" y="2580871"/>
            <a:ext cx="2654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b="1" dirty="0" smtClean="0">
                <a:solidFill>
                  <a:prstClr val="black"/>
                </a:solidFill>
              </a:rPr>
              <a:t>Уроки</a:t>
            </a:r>
          </a:p>
          <a:p>
            <a:pPr algn="ctr"/>
            <a:r>
              <a:rPr lang="uk-UA" sz="1050" b="1" dirty="0" smtClean="0">
                <a:solidFill>
                  <a:prstClr val="black"/>
                </a:solidFill>
              </a:rPr>
              <a:t>«Основи здоров’я»  (1-4 клас)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7020" y="3194540"/>
            <a:ext cx="2654423" cy="37084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020" y="3172215"/>
            <a:ext cx="26544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</a:rPr>
              <a:t>Уроки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</a:rPr>
              <a:t>«</a:t>
            </a:r>
            <a:r>
              <a:rPr lang="ru-RU" sz="1050" b="1" dirty="0" err="1">
                <a:solidFill>
                  <a:prstClr val="black"/>
                </a:solidFill>
              </a:rPr>
              <a:t>Основи</a:t>
            </a:r>
            <a:r>
              <a:rPr lang="ru-RU" sz="1050" b="1" dirty="0">
                <a:solidFill>
                  <a:prstClr val="black"/>
                </a:solidFill>
              </a:rPr>
              <a:t> </a:t>
            </a:r>
            <a:r>
              <a:rPr lang="ru-RU" sz="1050" b="1" dirty="0" err="1">
                <a:solidFill>
                  <a:prstClr val="black"/>
                </a:solidFill>
              </a:rPr>
              <a:t>здоров’я</a:t>
            </a:r>
            <a:r>
              <a:rPr lang="ru-RU" sz="1050" b="1" dirty="0">
                <a:solidFill>
                  <a:prstClr val="black"/>
                </a:solidFill>
              </a:rPr>
              <a:t>»  </a:t>
            </a:r>
            <a:r>
              <a:rPr lang="ru-RU" sz="1050" b="1" dirty="0" smtClean="0">
                <a:solidFill>
                  <a:prstClr val="black"/>
                </a:solidFill>
              </a:rPr>
              <a:t>(5-9 </a:t>
            </a:r>
            <a:r>
              <a:rPr lang="ru-RU" sz="1050" b="1" dirty="0" err="1">
                <a:solidFill>
                  <a:prstClr val="black"/>
                </a:solidFill>
              </a:rPr>
              <a:t>клас</a:t>
            </a:r>
            <a:r>
              <a:rPr lang="ru-RU" sz="1050" b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-2322" y="3792381"/>
            <a:ext cx="2654423" cy="37084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2322" y="3890900"/>
            <a:ext cx="26544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b="1" dirty="0" smtClean="0">
                <a:solidFill>
                  <a:prstClr val="black"/>
                </a:solidFill>
              </a:rPr>
              <a:t>Олімпіади, конкурси, виставки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2322" y="4368445"/>
            <a:ext cx="2654423" cy="37084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2322" y="4445768"/>
            <a:ext cx="26544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b="1" dirty="0" smtClean="0">
                <a:solidFill>
                  <a:prstClr val="black"/>
                </a:solidFill>
              </a:rPr>
              <a:t>Курс «Захисти себе від ВІЛ» (9-11 клас)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84825" y="2563610"/>
            <a:ext cx="2654423" cy="41086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84825" y="2563610"/>
            <a:ext cx="265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00" b="1" dirty="0" smtClean="0">
                <a:solidFill>
                  <a:prstClr val="black"/>
                </a:solidFill>
              </a:rPr>
              <a:t>Психологічно-педагогічний консультативний пункт, індивідуальна робота з учнями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84825" y="3177279"/>
            <a:ext cx="2654423" cy="37084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89523" y="3775120"/>
            <a:ext cx="2654423" cy="37084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94999" y="3754514"/>
            <a:ext cx="26544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b="1" dirty="0" smtClean="0">
                <a:solidFill>
                  <a:prstClr val="black"/>
                </a:solidFill>
              </a:rPr>
              <a:t>Система позакласних заходів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94999" y="4289792"/>
            <a:ext cx="2659123" cy="57356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prstClr val="black"/>
                </a:solidFill>
              </a:rPr>
              <a:t>«Конверт  відкритих запитань» </a:t>
            </a:r>
            <a:r>
              <a:rPr lang="uk-UA" sz="1050" dirty="0" smtClean="0">
                <a:solidFill>
                  <a:prstClr val="black"/>
                </a:solidFill>
              </a:rPr>
              <a:t>(зустрічі з лікарями, правоохоронцями, представниками громадських і благодійних організацій)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4824" y="3116330"/>
            <a:ext cx="26544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b="1" dirty="0" smtClean="0">
                <a:solidFill>
                  <a:prstClr val="black"/>
                </a:solidFill>
              </a:rPr>
              <a:t>Загальношкільна акція «Обирай здоров’я! Обирай життя!»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76638" y="3011758"/>
            <a:ext cx="2269920" cy="37881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65698" y="2974478"/>
            <a:ext cx="22907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b="1" dirty="0" smtClean="0">
                <a:solidFill>
                  <a:prstClr val="black"/>
                </a:solidFill>
              </a:rPr>
              <a:t>Місячник правових знань </a:t>
            </a:r>
          </a:p>
          <a:p>
            <a:pPr algn="ctr"/>
            <a:r>
              <a:rPr lang="uk-UA" sz="1050" b="1" dirty="0" smtClean="0">
                <a:solidFill>
                  <a:prstClr val="black"/>
                </a:solidFill>
              </a:rPr>
              <a:t>Тиждень правових знань 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476634" y="3484924"/>
            <a:ext cx="2215674" cy="3171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53580" y="3418062"/>
            <a:ext cx="221567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b="1" dirty="0" smtClean="0">
                <a:solidFill>
                  <a:prstClr val="black"/>
                </a:solidFill>
              </a:rPr>
              <a:t>Місячник по охороні дитинства, </a:t>
            </a:r>
          </a:p>
          <a:p>
            <a:pPr algn="ctr"/>
            <a:r>
              <a:rPr lang="uk-UA" sz="1050" b="1" dirty="0" smtClean="0">
                <a:solidFill>
                  <a:prstClr val="black"/>
                </a:solidFill>
              </a:rPr>
              <a:t>Безпеки життєдіяльності</a:t>
            </a:r>
          </a:p>
          <a:p>
            <a:pPr algn="ctr"/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76632" y="3902396"/>
            <a:ext cx="2215674" cy="3171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prstClr val="black"/>
                </a:solidFill>
              </a:rPr>
              <a:t>Декада </a:t>
            </a:r>
          </a:p>
          <a:p>
            <a:pPr algn="ctr"/>
            <a:r>
              <a:rPr lang="uk-UA" sz="1050" b="1" dirty="0" smtClean="0">
                <a:solidFill>
                  <a:prstClr val="black"/>
                </a:solidFill>
              </a:rPr>
              <a:t>«</a:t>
            </a:r>
            <a:r>
              <a:rPr lang="uk-UA" sz="1050" b="1" dirty="0">
                <a:solidFill>
                  <a:prstClr val="black"/>
                </a:solidFill>
              </a:rPr>
              <a:t>Молодь «</a:t>
            </a:r>
            <a:r>
              <a:rPr lang="uk-UA" sz="1050" b="1" dirty="0" err="1">
                <a:solidFill>
                  <a:prstClr val="black"/>
                </a:solidFill>
              </a:rPr>
              <a:t>Молодь</a:t>
            </a:r>
            <a:r>
              <a:rPr lang="uk-UA" sz="1050" b="1" dirty="0">
                <a:solidFill>
                  <a:prstClr val="black"/>
                </a:solidFill>
              </a:rPr>
              <a:t> проти </a:t>
            </a:r>
            <a:r>
              <a:rPr lang="uk-UA" sz="1050" b="1" dirty="0" err="1" smtClean="0">
                <a:solidFill>
                  <a:prstClr val="black"/>
                </a:solidFill>
              </a:rPr>
              <a:t>СНІДу</a:t>
            </a:r>
            <a:r>
              <a:rPr lang="uk-UA" sz="1050" b="1" dirty="0" smtClean="0">
                <a:solidFill>
                  <a:prstClr val="black"/>
                </a:solidFill>
              </a:rPr>
              <a:t>» 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53580" y="4452422"/>
            <a:ext cx="2215671" cy="52504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69735" y="4506972"/>
            <a:ext cx="2215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b="1" dirty="0" smtClean="0">
                <a:solidFill>
                  <a:prstClr val="black"/>
                </a:solidFill>
              </a:rPr>
              <a:t>Операція </a:t>
            </a:r>
            <a:r>
              <a:rPr lang="en-US" sz="1050" b="1" dirty="0" smtClean="0">
                <a:solidFill>
                  <a:prstClr val="black"/>
                </a:solidFill>
              </a:rPr>
              <a:t>“</a:t>
            </a:r>
            <a:r>
              <a:rPr lang="uk-UA" sz="1050" b="1" dirty="0" smtClean="0">
                <a:solidFill>
                  <a:prstClr val="black"/>
                </a:solidFill>
              </a:rPr>
              <a:t>Турбота</a:t>
            </a:r>
            <a:r>
              <a:rPr lang="en-US" sz="1050" b="1" dirty="0" smtClean="0">
                <a:solidFill>
                  <a:prstClr val="black"/>
                </a:solidFill>
              </a:rPr>
              <a:t>”</a:t>
            </a:r>
            <a:r>
              <a:rPr lang="uk-UA" sz="1050" b="1" dirty="0" smtClean="0">
                <a:solidFill>
                  <a:prstClr val="black"/>
                </a:solidFill>
              </a:rPr>
              <a:t>, </a:t>
            </a:r>
            <a:r>
              <a:rPr lang="en-US" sz="1050" b="1" dirty="0" smtClean="0">
                <a:solidFill>
                  <a:prstClr val="black"/>
                </a:solidFill>
              </a:rPr>
              <a:t>”</a:t>
            </a:r>
            <a:r>
              <a:rPr lang="uk-UA" sz="1050" b="1" dirty="0" smtClean="0">
                <a:solidFill>
                  <a:prstClr val="black"/>
                </a:solidFill>
              </a:rPr>
              <a:t>Підліток</a:t>
            </a:r>
            <a:r>
              <a:rPr lang="en-US" sz="1050" b="1" dirty="0" smtClean="0">
                <a:solidFill>
                  <a:prstClr val="black"/>
                </a:solidFill>
              </a:rPr>
              <a:t>”</a:t>
            </a:r>
            <a:r>
              <a:rPr lang="uk-UA" sz="1050" b="1" dirty="0" smtClean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uk-UA" sz="1050" b="1" dirty="0">
                <a:solidFill>
                  <a:prstClr val="black"/>
                </a:solidFill>
              </a:rPr>
              <a:t>Рейд </a:t>
            </a:r>
            <a:r>
              <a:rPr lang="en-US" sz="1050" b="1" dirty="0">
                <a:solidFill>
                  <a:prstClr val="black"/>
                </a:solidFill>
              </a:rPr>
              <a:t>“</a:t>
            </a:r>
            <a:r>
              <a:rPr lang="uk-UA" sz="1050" b="1" dirty="0">
                <a:solidFill>
                  <a:prstClr val="black"/>
                </a:solidFill>
              </a:rPr>
              <a:t>Урок</a:t>
            </a:r>
            <a:r>
              <a:rPr lang="en-US" sz="1050" b="1" dirty="0" smtClean="0">
                <a:solidFill>
                  <a:prstClr val="black"/>
                </a:solidFill>
              </a:rPr>
              <a:t>”</a:t>
            </a:r>
            <a:r>
              <a:rPr lang="uk-UA" sz="1050" b="1" dirty="0" smtClean="0">
                <a:solidFill>
                  <a:prstClr val="black"/>
                </a:solidFill>
              </a:rPr>
              <a:t>.</a:t>
            </a:r>
            <a:endParaRPr lang="ru-RU" sz="1050" b="1" dirty="0">
              <a:solidFill>
                <a:prstClr val="black"/>
              </a:solidFill>
            </a:endParaRPr>
          </a:p>
          <a:p>
            <a:pPr algn="ctr"/>
            <a:endParaRPr lang="uk-UA" sz="1050" b="1" dirty="0" smtClean="0">
              <a:solidFill>
                <a:prstClr val="black"/>
              </a:solidFill>
            </a:endParaRPr>
          </a:p>
          <a:p>
            <a:pPr algn="ctr"/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6212" y="5661248"/>
            <a:ext cx="16205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643" y="5661248"/>
            <a:ext cx="176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prstClr val="black"/>
                </a:solidFill>
              </a:rPr>
              <a:t>Служба у справах сім’ї дітей і молоді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949183" y="5661248"/>
            <a:ext cx="16205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49183" y="5661248"/>
            <a:ext cx="162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prstClr val="black"/>
                </a:solidFill>
              </a:rPr>
              <a:t>Служба у справах дітей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800804" y="5661248"/>
            <a:ext cx="16205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00804" y="5661248"/>
            <a:ext cx="162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prstClr val="black"/>
                </a:solidFill>
              </a:rPr>
              <a:t>Правоохоронні органи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538497" y="5661248"/>
            <a:ext cx="16205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38497" y="5661248"/>
            <a:ext cx="162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prstClr val="black"/>
                </a:solidFill>
              </a:rPr>
              <a:t>Позашкільні заклади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356071" y="5661248"/>
            <a:ext cx="16205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56071" y="5661248"/>
            <a:ext cx="162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prstClr val="black"/>
                </a:solidFill>
              </a:rPr>
              <a:t>Засоби масової інформації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62" name="Прямая соединительная линия 61"/>
          <p:cNvCxnSpPr>
            <a:stCxn id="37" idx="2"/>
            <a:endCxn id="39" idx="0"/>
          </p:cNvCxnSpPr>
          <p:nvPr/>
        </p:nvCxnSpPr>
        <p:spPr>
          <a:xfrm flipH="1">
            <a:off x="4584469" y="3802024"/>
            <a:ext cx="2" cy="10037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endCxn id="41" idx="0"/>
          </p:cNvCxnSpPr>
          <p:nvPr/>
        </p:nvCxnSpPr>
        <p:spPr>
          <a:xfrm>
            <a:off x="4560086" y="4219496"/>
            <a:ext cx="1330" cy="2329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4" idx="2"/>
            <a:endCxn id="7" idx="0"/>
          </p:cNvCxnSpPr>
          <p:nvPr/>
        </p:nvCxnSpPr>
        <p:spPr>
          <a:xfrm flipH="1">
            <a:off x="2183395" y="485964"/>
            <a:ext cx="2427685" cy="5405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4" idx="2"/>
            <a:endCxn id="9" idx="0"/>
          </p:cNvCxnSpPr>
          <p:nvPr/>
        </p:nvCxnSpPr>
        <p:spPr>
          <a:xfrm flipH="1">
            <a:off x="3745665" y="485964"/>
            <a:ext cx="865415" cy="553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4" idx="2"/>
            <a:endCxn id="12" idx="0"/>
          </p:cNvCxnSpPr>
          <p:nvPr/>
        </p:nvCxnSpPr>
        <p:spPr>
          <a:xfrm>
            <a:off x="4611080" y="485964"/>
            <a:ext cx="718761" cy="540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4" idx="2"/>
            <a:endCxn id="13" idx="0"/>
          </p:cNvCxnSpPr>
          <p:nvPr/>
        </p:nvCxnSpPr>
        <p:spPr>
          <a:xfrm>
            <a:off x="4611080" y="485964"/>
            <a:ext cx="2270956" cy="540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4" idx="2"/>
            <a:endCxn id="15" idx="0"/>
          </p:cNvCxnSpPr>
          <p:nvPr/>
        </p:nvCxnSpPr>
        <p:spPr>
          <a:xfrm>
            <a:off x="4611080" y="485964"/>
            <a:ext cx="3816052" cy="5405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4" idx="2"/>
            <a:endCxn id="6" idx="0"/>
          </p:cNvCxnSpPr>
          <p:nvPr/>
        </p:nvCxnSpPr>
        <p:spPr>
          <a:xfrm flipH="1">
            <a:off x="722276" y="485964"/>
            <a:ext cx="3888804" cy="553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5" idx="2"/>
          </p:cNvCxnSpPr>
          <p:nvPr/>
        </p:nvCxnSpPr>
        <p:spPr>
          <a:xfrm>
            <a:off x="722276" y="1652902"/>
            <a:ext cx="2674961" cy="491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7" idx="2"/>
          </p:cNvCxnSpPr>
          <p:nvPr/>
        </p:nvCxnSpPr>
        <p:spPr>
          <a:xfrm>
            <a:off x="2183395" y="1639775"/>
            <a:ext cx="1812541" cy="504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9" idx="2"/>
            <a:endCxn id="18" idx="0"/>
          </p:cNvCxnSpPr>
          <p:nvPr/>
        </p:nvCxnSpPr>
        <p:spPr>
          <a:xfrm>
            <a:off x="3745665" y="1652902"/>
            <a:ext cx="838804" cy="491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stCxn id="15" idx="2"/>
          </p:cNvCxnSpPr>
          <p:nvPr/>
        </p:nvCxnSpPr>
        <p:spPr>
          <a:xfrm flipH="1">
            <a:off x="5767401" y="1639775"/>
            <a:ext cx="2659731" cy="504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13" idx="2"/>
          </p:cNvCxnSpPr>
          <p:nvPr/>
        </p:nvCxnSpPr>
        <p:spPr>
          <a:xfrm flipH="1">
            <a:off x="5329841" y="1639778"/>
            <a:ext cx="1552195" cy="5042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11" idx="2"/>
            <a:endCxn id="17" idx="0"/>
          </p:cNvCxnSpPr>
          <p:nvPr/>
        </p:nvCxnSpPr>
        <p:spPr>
          <a:xfrm flipH="1">
            <a:off x="4584476" y="1639777"/>
            <a:ext cx="745365" cy="5042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2843808" y="2386415"/>
            <a:ext cx="0" cy="244827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6228184" y="2386415"/>
            <a:ext cx="0" cy="244827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17" idx="1"/>
          </p:cNvCxnSpPr>
          <p:nvPr/>
        </p:nvCxnSpPr>
        <p:spPr>
          <a:xfrm flipH="1">
            <a:off x="2843808" y="2498001"/>
            <a:ext cx="5577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stCxn id="17" idx="3"/>
          </p:cNvCxnSpPr>
          <p:nvPr/>
        </p:nvCxnSpPr>
        <p:spPr>
          <a:xfrm flipV="1">
            <a:off x="5767401" y="2498000"/>
            <a:ext cx="46078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>
            <a:stCxn id="27" idx="1"/>
          </p:cNvCxnSpPr>
          <p:nvPr/>
        </p:nvCxnSpPr>
        <p:spPr>
          <a:xfrm flipH="1" flipV="1">
            <a:off x="6228184" y="2766294"/>
            <a:ext cx="256641" cy="27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stCxn id="29" idx="1"/>
          </p:cNvCxnSpPr>
          <p:nvPr/>
        </p:nvCxnSpPr>
        <p:spPr>
          <a:xfrm flipH="1" flipV="1">
            <a:off x="6228184" y="3354316"/>
            <a:ext cx="256641" cy="83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>
            <a:stCxn id="32" idx="1"/>
          </p:cNvCxnSpPr>
          <p:nvPr/>
        </p:nvCxnSpPr>
        <p:spPr>
          <a:xfrm flipH="1">
            <a:off x="6233661" y="3881472"/>
            <a:ext cx="261338" cy="8848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33" idx="1"/>
          </p:cNvCxnSpPr>
          <p:nvPr/>
        </p:nvCxnSpPr>
        <p:spPr>
          <a:xfrm flipH="1">
            <a:off x="6238361" y="4576573"/>
            <a:ext cx="256638" cy="1391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stCxn id="35" idx="1"/>
          </p:cNvCxnSpPr>
          <p:nvPr/>
        </p:nvCxnSpPr>
        <p:spPr>
          <a:xfrm flipH="1">
            <a:off x="2843808" y="3201167"/>
            <a:ext cx="6328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5768513" y="3213111"/>
            <a:ext cx="469848" cy="6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>
            <a:stCxn id="19" idx="3"/>
          </p:cNvCxnSpPr>
          <p:nvPr/>
        </p:nvCxnSpPr>
        <p:spPr>
          <a:xfrm flipV="1">
            <a:off x="2647403" y="2766294"/>
            <a:ext cx="196405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>
            <a:stCxn id="21" idx="3"/>
          </p:cNvCxnSpPr>
          <p:nvPr/>
        </p:nvCxnSpPr>
        <p:spPr>
          <a:xfrm flipV="1">
            <a:off x="2647403" y="3379964"/>
            <a:ext cx="196405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>
            <a:stCxn id="23" idx="3"/>
          </p:cNvCxnSpPr>
          <p:nvPr/>
        </p:nvCxnSpPr>
        <p:spPr>
          <a:xfrm flipV="1">
            <a:off x="2652101" y="3977805"/>
            <a:ext cx="191707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>
            <a:stCxn id="25" idx="3"/>
          </p:cNvCxnSpPr>
          <p:nvPr/>
        </p:nvCxnSpPr>
        <p:spPr>
          <a:xfrm flipV="1">
            <a:off x="2652101" y="4553869"/>
            <a:ext cx="191707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146212" y="5229200"/>
            <a:ext cx="8830411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>
            <a:stCxn id="43" idx="0"/>
          </p:cNvCxnSpPr>
          <p:nvPr/>
        </p:nvCxnSpPr>
        <p:spPr>
          <a:xfrm flipV="1">
            <a:off x="956488" y="5229200"/>
            <a:ext cx="0" cy="4320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>
            <a:stCxn id="45" idx="0"/>
          </p:cNvCxnSpPr>
          <p:nvPr/>
        </p:nvCxnSpPr>
        <p:spPr>
          <a:xfrm flipV="1">
            <a:off x="2759459" y="5229200"/>
            <a:ext cx="0" cy="4320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V="1">
            <a:off x="4584468" y="5229200"/>
            <a:ext cx="0" cy="4320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>
            <a:stCxn id="49" idx="0"/>
          </p:cNvCxnSpPr>
          <p:nvPr/>
        </p:nvCxnSpPr>
        <p:spPr>
          <a:xfrm flipV="1">
            <a:off x="6348773" y="5229200"/>
            <a:ext cx="0" cy="4320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>
            <a:stCxn id="51" idx="0"/>
          </p:cNvCxnSpPr>
          <p:nvPr/>
        </p:nvCxnSpPr>
        <p:spPr>
          <a:xfrm flipV="1">
            <a:off x="8166347" y="5229200"/>
            <a:ext cx="0" cy="4320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>
            <a:stCxn id="25" idx="2"/>
          </p:cNvCxnSpPr>
          <p:nvPr/>
        </p:nvCxnSpPr>
        <p:spPr>
          <a:xfrm>
            <a:off x="1324890" y="4739294"/>
            <a:ext cx="1158878" cy="4899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>
            <a:off x="4586361" y="4977462"/>
            <a:ext cx="0" cy="3658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33" idx="2"/>
          </p:cNvCxnSpPr>
          <p:nvPr/>
        </p:nvCxnSpPr>
        <p:spPr>
          <a:xfrm flipH="1">
            <a:off x="6622558" y="4863353"/>
            <a:ext cx="1202003" cy="3521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146212" y="2217138"/>
            <a:ext cx="2265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prstClr val="black"/>
                </a:solidFill>
              </a:rPr>
              <a:t>Освітня робота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305972" y="2217138"/>
            <a:ext cx="2833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prstClr val="black"/>
                </a:solidFill>
              </a:rPr>
              <a:t>Виховна профілактична робота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4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D:\Всі шкільні ФОТО з флешки\2012-13\ро\DSCN727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4979324" cy="279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7"/>
          <p:cNvSpPr txBox="1">
            <a:spLocks noGrp="1"/>
          </p:cNvSpPr>
          <p:nvPr>
            <p:ph type="title"/>
          </p:nvPr>
        </p:nvSpPr>
        <p:spPr>
          <a:xfrm>
            <a:off x="467544" y="692696"/>
            <a:ext cx="4896544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rgbClr val="002060"/>
                </a:solidFill>
              </a:rPr>
              <a:t>Створення інформаційних листівок і буклетів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D:\Всі шкільні ФОТО з флешки\2012-13\ро\DSCN727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01008"/>
            <a:ext cx="5099685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330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Всі шкільні ФОТО з флешки\Б.Збори\Психолог\IMG_25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134076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7"/>
          <p:cNvSpPr txBox="1">
            <a:spLocks noGrp="1"/>
          </p:cNvSpPr>
          <p:nvPr>
            <p:ph type="body" idx="1"/>
          </p:nvPr>
        </p:nvSpPr>
        <p:spPr>
          <a:xfrm>
            <a:off x="611560" y="404664"/>
            <a:ext cx="3057148" cy="6397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rgbClr val="002060"/>
                </a:solidFill>
              </a:rPr>
              <a:t>Робота батьківського всеобучу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Заголовок 7"/>
          <p:cNvSpPr txBox="1">
            <a:spLocks noGrp="1"/>
          </p:cNvSpPr>
          <p:nvPr>
            <p:ph type="body" sz="quarter" idx="3"/>
          </p:nvPr>
        </p:nvSpPr>
        <p:spPr>
          <a:xfrm>
            <a:off x="4179416" y="1340768"/>
            <a:ext cx="3992984" cy="8557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rgbClr val="002060"/>
                </a:solidFill>
              </a:rPr>
              <a:t>Календар традиційних родинних свят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D:\Всі шкільні ФОТО з флешки\Спортивні\Спортивна сім'я\IMG_20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09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5192757"/>
              </p:ext>
            </p:extLst>
          </p:nvPr>
        </p:nvGraphicFramePr>
        <p:xfrm>
          <a:off x="1042988" y="1196752"/>
          <a:ext cx="6777037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25" y="188640"/>
            <a:ext cx="7128792" cy="936104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Очікуваний результат від превентивної освіти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9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6696744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Мета превентивної освіти  </a:t>
            </a:r>
            <a:br>
              <a:rPr lang="uk-UA" sz="2000" b="1" dirty="0" smtClean="0">
                <a:solidFill>
                  <a:srgbClr val="002060"/>
                </a:solidFill>
              </a:rPr>
            </a:br>
            <a:r>
              <a:rPr lang="uk-UA" sz="2000" b="1" dirty="0">
                <a:solidFill>
                  <a:srgbClr val="002060"/>
                </a:solidFill>
              </a:rPr>
              <a:t>	</a:t>
            </a:r>
            <a:r>
              <a:rPr lang="uk-UA" sz="2000" b="1" dirty="0" smtClean="0">
                <a:solidFill>
                  <a:srgbClr val="002060"/>
                </a:solidFill>
              </a:rPr>
              <a:t>		 в ЗОШ І-ІІІ ст. № 12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533456"/>
              </p:ext>
            </p:extLst>
          </p:nvPr>
        </p:nvGraphicFramePr>
        <p:xfrm>
          <a:off x="755576" y="1844824"/>
          <a:ext cx="763284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076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02474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79512" y="188640"/>
            <a:ext cx="7632848" cy="1224136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Суб’єкти соціальної  взаємодії в організації превентивної освіти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6520573"/>
              </p:ext>
            </p:extLst>
          </p:nvPr>
        </p:nvGraphicFramePr>
        <p:xfrm>
          <a:off x="427754" y="1412776"/>
          <a:ext cx="74174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797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низ 4"/>
          <p:cNvSpPr/>
          <p:nvPr/>
        </p:nvSpPr>
        <p:spPr>
          <a:xfrm>
            <a:off x="-31576" y="188640"/>
            <a:ext cx="7632848" cy="1224136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Суб’єкти виховної системи ЗОШ № 12 в організації превентивної освіти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3748764"/>
              </p:ext>
            </p:extLst>
          </p:nvPr>
        </p:nvGraphicFramePr>
        <p:xfrm>
          <a:off x="179512" y="1412875"/>
          <a:ext cx="8712968" cy="5112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962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735" y="962666"/>
            <a:ext cx="7024744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9499075"/>
              </p:ext>
            </p:extLst>
          </p:nvPr>
        </p:nvGraphicFramePr>
        <p:xfrm>
          <a:off x="755576" y="1700808"/>
          <a:ext cx="777686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51520" y="332656"/>
            <a:ext cx="4392488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</a:rPr>
              <a:t>Кадрове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забезпечення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превентивної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освіти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 </a:t>
            </a:r>
            <a:r>
              <a:rPr lang="ru-RU" sz="2000" b="1" dirty="0">
                <a:solidFill>
                  <a:srgbClr val="002060"/>
                </a:solidFill>
              </a:rPr>
              <a:t>ЗОШ № 12</a:t>
            </a:r>
          </a:p>
        </p:txBody>
      </p:sp>
    </p:spTree>
    <p:extLst>
      <p:ext uri="{BB962C8B-B14F-4D97-AF65-F5344CB8AC3E}">
        <p14:creationId xmlns:p14="http://schemas.microsoft.com/office/powerpoint/2010/main" xmlns="" val="7066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109834206"/>
              </p:ext>
            </p:extLst>
          </p:nvPr>
        </p:nvGraphicFramePr>
        <p:xfrm>
          <a:off x="196791" y="4232751"/>
          <a:ext cx="2645123" cy="1823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973679195"/>
              </p:ext>
            </p:extLst>
          </p:nvPr>
        </p:nvGraphicFramePr>
        <p:xfrm>
          <a:off x="6422367" y="4293096"/>
          <a:ext cx="2721633" cy="1733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095040431"/>
              </p:ext>
            </p:extLst>
          </p:nvPr>
        </p:nvGraphicFramePr>
        <p:xfrm>
          <a:off x="158458" y="1715802"/>
          <a:ext cx="2744918" cy="190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948045605"/>
              </p:ext>
            </p:extLst>
          </p:nvPr>
        </p:nvGraphicFramePr>
        <p:xfrm>
          <a:off x="6366592" y="2012588"/>
          <a:ext cx="2663973" cy="1601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1163570683"/>
              </p:ext>
            </p:extLst>
          </p:nvPr>
        </p:nvGraphicFramePr>
        <p:xfrm>
          <a:off x="3337652" y="2096745"/>
          <a:ext cx="2735492" cy="172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825321130"/>
              </p:ext>
            </p:extLst>
          </p:nvPr>
        </p:nvGraphicFramePr>
        <p:xfrm>
          <a:off x="3348740" y="4304971"/>
          <a:ext cx="2708881" cy="172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7466100" y="1405819"/>
            <a:ext cx="591563" cy="28813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155210" y="1544644"/>
            <a:ext cx="591563" cy="242613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771800" y="1579594"/>
            <a:ext cx="591563" cy="652756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832231">
            <a:off x="2347403" y="3798165"/>
            <a:ext cx="591562" cy="495081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818706">
            <a:off x="6276472" y="3769879"/>
            <a:ext cx="591562" cy="502121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830817" y="1588323"/>
            <a:ext cx="591563" cy="652756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252612" y="3909104"/>
            <a:ext cx="591563" cy="242613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0576" y="332656"/>
            <a:ext cx="8681085" cy="8216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uk-UA" sz="20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Система роботи щодо збереження й зміцнення здоров’я </a:t>
            </a:r>
            <a:r>
              <a:rPr lang="uk-UA" sz="20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учнів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187624" y="1326742"/>
            <a:ext cx="591563" cy="28813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3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сі шкільні ФОТО з флешки\СНІД\IMG_2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14" y="1854994"/>
            <a:ext cx="2911458" cy="2183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сі шкільні ФОТО з флешки\СНІД\IMG_268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19872" y="2204864"/>
            <a:ext cx="5391910" cy="3091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1560" y="620688"/>
            <a:ext cx="4536622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Традиційний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шкільний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захід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«Маршрут </a:t>
            </a:r>
            <a:r>
              <a:rPr lang="ru-RU" sz="2000" b="1" dirty="0" err="1" smtClean="0">
                <a:solidFill>
                  <a:srgbClr val="002060"/>
                </a:solidFill>
              </a:rPr>
              <a:t>безпеки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4" name="Picture 6" descr="D:\Всі шкільні ФОТО з флешки\СНІД\IMG_269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47961" y="4201256"/>
            <a:ext cx="3543822" cy="2189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84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title"/>
          </p:nvPr>
        </p:nvSpPr>
        <p:spPr>
          <a:xfrm>
            <a:off x="467544" y="620688"/>
            <a:ext cx="5040560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Традиційна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шкільна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акція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«Обирай </a:t>
            </a:r>
            <a:r>
              <a:rPr lang="ru-RU" sz="2000" b="1" dirty="0" err="1" smtClean="0">
                <a:solidFill>
                  <a:srgbClr val="002060"/>
                </a:solidFill>
              </a:rPr>
              <a:t>здоров’я</a:t>
            </a:r>
            <a:r>
              <a:rPr lang="ru-RU" sz="2000" b="1" dirty="0" smtClean="0">
                <a:solidFill>
                  <a:srgbClr val="002060"/>
                </a:solidFill>
              </a:rPr>
              <a:t>! Обирай </a:t>
            </a:r>
            <a:r>
              <a:rPr lang="ru-RU" sz="2000" b="1" dirty="0" err="1" smtClean="0">
                <a:solidFill>
                  <a:srgbClr val="002060"/>
                </a:solidFill>
              </a:rPr>
              <a:t>життя</a:t>
            </a:r>
            <a:r>
              <a:rPr lang="ru-RU" sz="2000" b="1" dirty="0" smtClean="0">
                <a:solidFill>
                  <a:srgbClr val="002060"/>
                </a:solidFill>
              </a:rPr>
              <a:t>!»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D:\Всі шкільні ФОТО з флешки\СНІД\Акція школа\IMG_18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407927" cy="2555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 descr="D:\Всі шкільні ФОТО з флешки\2012-13\Фотки ЯНА\день боротьби зі СПІДом\DSCN6543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47310"/>
            <a:ext cx="367240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Всі шкільні ФОТО з флешки\2012-13\Фотки ЯНА\день боротьби зі СПІДом\DSCN654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6620"/>
            <a:ext cx="3240360" cy="234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193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354</TotalTime>
  <Words>655</Words>
  <Application>Microsoft Office PowerPoint</Application>
  <PresentationFormat>Экран (4:3)</PresentationFormat>
  <Paragraphs>97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Остин</vt:lpstr>
      <vt:lpstr>Тема Office</vt:lpstr>
      <vt:lpstr>Слайд 1</vt:lpstr>
      <vt:lpstr>Слайд 2</vt:lpstr>
      <vt:lpstr>Мета превентивної освіти       в ЗОШ І-ІІІ ст. № 12</vt:lpstr>
      <vt:lpstr>Слайд 4</vt:lpstr>
      <vt:lpstr>Слайд 5</vt:lpstr>
      <vt:lpstr>Слайд 6</vt:lpstr>
      <vt:lpstr>Слайд 7</vt:lpstr>
      <vt:lpstr>Традиційний шкільний захід  «Маршрут безпеки»</vt:lpstr>
      <vt:lpstr>Традиційна шкільна акція «Обирай здоров’я! Обирай життя!»</vt:lpstr>
      <vt:lpstr>Слайд 10</vt:lpstr>
      <vt:lpstr>Слайд 11</vt:lpstr>
      <vt:lpstr>Партнерство, співпраця з організацією «АСЕТ»</vt:lpstr>
      <vt:lpstr>Слайд 13</vt:lpstr>
      <vt:lpstr>Партнерство, співпраця з організацією «Місія в Україну». Традиційний проект «Небезпека ранніх статевих стосунків»</vt:lpstr>
      <vt:lpstr>Партнерство, співпраця з соціальними службами міста</vt:lpstr>
      <vt:lpstr>Уроки «Основи здоров’я» за участю волонтерів (учнів 9-11 класів)</vt:lpstr>
      <vt:lpstr>Курс «Захисти себе від ВІЛ».  Тренер Богомазюк І.С.(психолог)</vt:lpstr>
      <vt:lpstr>Тренінг  «Твій вибір. Твоє життя».  Порхун О.М. (заступник директора з НВР), Андрушенко В.Е. (соціальний педагог)</vt:lpstr>
      <vt:lpstr>Виховні години в 1-11 класах  «Зроби свій вибір на користь життя»</vt:lpstr>
      <vt:lpstr>Створення інформаційних листівок і буклетів</vt:lpstr>
      <vt:lpstr>Слайд 21</vt:lpstr>
      <vt:lpstr>Очікуваний результат від превентивної освіти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Sony</cp:lastModifiedBy>
  <cp:revision>67</cp:revision>
  <dcterms:created xsi:type="dcterms:W3CDTF">2014-06-02T19:48:13Z</dcterms:created>
  <dcterms:modified xsi:type="dcterms:W3CDTF">2014-09-09T10:06:28Z</dcterms:modified>
</cp:coreProperties>
</file>