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95A6C-11A0-4C8D-AA96-B9AEE356944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9B1A0B-FD6F-4F1E-8AF7-C8C215D910C3}">
      <dgm:prSet phldrT="[Текст]"/>
      <dgm:spPr/>
      <dgm:t>
        <a:bodyPr/>
        <a:lstStyle/>
        <a:p>
          <a:r>
            <a:rPr lang="uk-UA" dirty="0" smtClean="0"/>
            <a:t>мета</a:t>
          </a:r>
          <a:endParaRPr lang="ru-RU" dirty="0"/>
        </a:p>
      </dgm:t>
    </dgm:pt>
    <dgm:pt modelId="{2C9836A7-E087-4FBE-9647-16723AD5EF0C}" type="parTrans" cxnId="{2386AE9D-D5E6-412A-BDB1-348992086CC0}">
      <dgm:prSet/>
      <dgm:spPr/>
      <dgm:t>
        <a:bodyPr/>
        <a:lstStyle/>
        <a:p>
          <a:endParaRPr lang="ru-RU"/>
        </a:p>
      </dgm:t>
    </dgm:pt>
    <dgm:pt modelId="{528C4E5E-6C88-4851-BFAA-A4FF09CC7D61}" type="sibTrans" cxnId="{2386AE9D-D5E6-412A-BDB1-348992086CC0}">
      <dgm:prSet/>
      <dgm:spPr/>
      <dgm:t>
        <a:bodyPr/>
        <a:lstStyle/>
        <a:p>
          <a:endParaRPr lang="ru-RU"/>
        </a:p>
      </dgm:t>
    </dgm:pt>
    <dgm:pt modelId="{19A844F0-E1EC-437B-B9A5-C84C420ECED0}">
      <dgm:prSet phldrT="[Текст]"/>
      <dgm:spPr/>
      <dgm:t>
        <a:bodyPr/>
        <a:lstStyle/>
        <a:p>
          <a:r>
            <a:rPr lang="uk-UA" dirty="0" smtClean="0"/>
            <a:t>Профілактична </a:t>
          </a:r>
          <a:endParaRPr lang="ru-RU" dirty="0"/>
        </a:p>
      </dgm:t>
    </dgm:pt>
    <dgm:pt modelId="{0A2A077F-4841-46C1-BD64-2AD17D2F9096}" type="parTrans" cxnId="{00778D63-4FAD-4D5C-BA31-77E2FCB6454C}">
      <dgm:prSet/>
      <dgm:spPr/>
      <dgm:t>
        <a:bodyPr/>
        <a:lstStyle/>
        <a:p>
          <a:endParaRPr lang="ru-RU"/>
        </a:p>
      </dgm:t>
    </dgm:pt>
    <dgm:pt modelId="{CDF9E0DC-D7B4-4E63-B0F5-4D0507FD3C1D}" type="sibTrans" cxnId="{00778D63-4FAD-4D5C-BA31-77E2FCB6454C}">
      <dgm:prSet/>
      <dgm:spPr/>
      <dgm:t>
        <a:bodyPr/>
        <a:lstStyle/>
        <a:p>
          <a:endParaRPr lang="ru-RU"/>
        </a:p>
      </dgm:t>
    </dgm:pt>
    <dgm:pt modelId="{6F1455C4-47E9-41A2-ACE1-4805669D0161}">
      <dgm:prSet phldrT="[Текст]"/>
      <dgm:spPr/>
      <dgm:t>
        <a:bodyPr/>
        <a:lstStyle/>
        <a:p>
          <a:r>
            <a:rPr lang="uk-UA" dirty="0" smtClean="0"/>
            <a:t>Розвивальна </a:t>
          </a:r>
          <a:endParaRPr lang="ru-RU" dirty="0"/>
        </a:p>
      </dgm:t>
    </dgm:pt>
    <dgm:pt modelId="{7B148098-D20E-44AC-ABA1-6CB0D44F4A15}" type="parTrans" cxnId="{C407492A-1D95-447C-A524-5B0CB46848E9}">
      <dgm:prSet/>
      <dgm:spPr/>
      <dgm:t>
        <a:bodyPr/>
        <a:lstStyle/>
        <a:p>
          <a:endParaRPr lang="ru-RU"/>
        </a:p>
      </dgm:t>
    </dgm:pt>
    <dgm:pt modelId="{C8BF7B53-7AD3-4454-8419-97BC5BB26E40}" type="sibTrans" cxnId="{C407492A-1D95-447C-A524-5B0CB46848E9}">
      <dgm:prSet/>
      <dgm:spPr/>
      <dgm:t>
        <a:bodyPr/>
        <a:lstStyle/>
        <a:p>
          <a:endParaRPr lang="ru-RU"/>
        </a:p>
      </dgm:t>
    </dgm:pt>
    <dgm:pt modelId="{2C7ABBDC-27D5-4A4B-8B9E-49BE5D0BBC7C}" type="pres">
      <dgm:prSet presAssocID="{78895A6C-11A0-4C8D-AA96-B9AEE356944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0EA19-C06F-4166-A457-C87F202571EC}" type="pres">
      <dgm:prSet presAssocID="{78895A6C-11A0-4C8D-AA96-B9AEE3569448}" presName="hierFlow" presStyleCnt="0"/>
      <dgm:spPr/>
    </dgm:pt>
    <dgm:pt modelId="{ECAAB22C-60BC-4973-889C-FD23CB98C4DB}" type="pres">
      <dgm:prSet presAssocID="{78895A6C-11A0-4C8D-AA96-B9AEE356944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29726E2-C414-4F9A-A5FA-B2A3E664B803}" type="pres">
      <dgm:prSet presAssocID="{8A9B1A0B-FD6F-4F1E-8AF7-C8C215D910C3}" presName="Name14" presStyleCnt="0"/>
      <dgm:spPr/>
    </dgm:pt>
    <dgm:pt modelId="{7BF4E498-0268-4BED-AB28-BCED0B06D508}" type="pres">
      <dgm:prSet presAssocID="{8A9B1A0B-FD6F-4F1E-8AF7-C8C215D910C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659701-DD66-47CC-9A06-2905CBAAB582}" type="pres">
      <dgm:prSet presAssocID="{8A9B1A0B-FD6F-4F1E-8AF7-C8C215D910C3}" presName="hierChild2" presStyleCnt="0"/>
      <dgm:spPr/>
    </dgm:pt>
    <dgm:pt modelId="{A7DA5430-93D2-4622-B4FF-B29B1AB43960}" type="pres">
      <dgm:prSet presAssocID="{0A2A077F-4841-46C1-BD64-2AD17D2F9096}" presName="Name19" presStyleLbl="parChTrans1D2" presStyleIdx="0" presStyleCnt="2"/>
      <dgm:spPr/>
      <dgm:t>
        <a:bodyPr/>
        <a:lstStyle/>
        <a:p>
          <a:endParaRPr lang="ru-RU"/>
        </a:p>
      </dgm:t>
    </dgm:pt>
    <dgm:pt modelId="{A5BF5121-81C3-4A80-9EAF-8E905A4E77C5}" type="pres">
      <dgm:prSet presAssocID="{19A844F0-E1EC-437B-B9A5-C84C420ECED0}" presName="Name21" presStyleCnt="0"/>
      <dgm:spPr/>
    </dgm:pt>
    <dgm:pt modelId="{058827AE-6209-49F4-A88C-8DC6AFBC58A7}" type="pres">
      <dgm:prSet presAssocID="{19A844F0-E1EC-437B-B9A5-C84C420ECED0}" presName="level2Shape" presStyleLbl="node2" presStyleIdx="0" presStyleCnt="2"/>
      <dgm:spPr/>
      <dgm:t>
        <a:bodyPr/>
        <a:lstStyle/>
        <a:p>
          <a:endParaRPr lang="ru-RU"/>
        </a:p>
      </dgm:t>
    </dgm:pt>
    <dgm:pt modelId="{CBC5E846-D4BA-4B4F-9997-139B4E4E407B}" type="pres">
      <dgm:prSet presAssocID="{19A844F0-E1EC-437B-B9A5-C84C420ECED0}" presName="hierChild3" presStyleCnt="0"/>
      <dgm:spPr/>
    </dgm:pt>
    <dgm:pt modelId="{B708EAE6-2B6B-4977-BC9B-16386F9E2519}" type="pres">
      <dgm:prSet presAssocID="{7B148098-D20E-44AC-ABA1-6CB0D44F4A15}" presName="Name19" presStyleLbl="parChTrans1D2" presStyleIdx="1" presStyleCnt="2"/>
      <dgm:spPr/>
      <dgm:t>
        <a:bodyPr/>
        <a:lstStyle/>
        <a:p>
          <a:endParaRPr lang="ru-RU"/>
        </a:p>
      </dgm:t>
    </dgm:pt>
    <dgm:pt modelId="{0A0D34E3-6044-485B-A2A4-5D6A3CBEAA28}" type="pres">
      <dgm:prSet presAssocID="{6F1455C4-47E9-41A2-ACE1-4805669D0161}" presName="Name21" presStyleCnt="0"/>
      <dgm:spPr/>
    </dgm:pt>
    <dgm:pt modelId="{0567F143-559C-4AA5-AAEE-5682C3C9F897}" type="pres">
      <dgm:prSet presAssocID="{6F1455C4-47E9-41A2-ACE1-4805669D0161}" presName="level2Shape" presStyleLbl="node2" presStyleIdx="1" presStyleCnt="2"/>
      <dgm:spPr/>
      <dgm:t>
        <a:bodyPr/>
        <a:lstStyle/>
        <a:p>
          <a:endParaRPr lang="ru-RU"/>
        </a:p>
      </dgm:t>
    </dgm:pt>
    <dgm:pt modelId="{C1A7D8CE-F0DC-46E0-997B-5FC161A06F04}" type="pres">
      <dgm:prSet presAssocID="{6F1455C4-47E9-41A2-ACE1-4805669D0161}" presName="hierChild3" presStyleCnt="0"/>
      <dgm:spPr/>
    </dgm:pt>
    <dgm:pt modelId="{061B85EF-4C87-4883-A85D-7524830FAA6F}" type="pres">
      <dgm:prSet presAssocID="{78895A6C-11A0-4C8D-AA96-B9AEE3569448}" presName="bgShapesFlow" presStyleCnt="0"/>
      <dgm:spPr/>
    </dgm:pt>
  </dgm:ptLst>
  <dgm:cxnLst>
    <dgm:cxn modelId="{2386AE9D-D5E6-412A-BDB1-348992086CC0}" srcId="{78895A6C-11A0-4C8D-AA96-B9AEE3569448}" destId="{8A9B1A0B-FD6F-4F1E-8AF7-C8C215D910C3}" srcOrd="0" destOrd="0" parTransId="{2C9836A7-E087-4FBE-9647-16723AD5EF0C}" sibTransId="{528C4E5E-6C88-4851-BFAA-A4FF09CC7D61}"/>
    <dgm:cxn modelId="{E6685E8F-1721-4261-AA64-182F6C88219C}" type="presOf" srcId="{0A2A077F-4841-46C1-BD64-2AD17D2F9096}" destId="{A7DA5430-93D2-4622-B4FF-B29B1AB43960}" srcOrd="0" destOrd="0" presId="urn:microsoft.com/office/officeart/2005/8/layout/hierarchy6"/>
    <dgm:cxn modelId="{4E784E22-2F6B-499B-866D-905C9C952695}" type="presOf" srcId="{8A9B1A0B-FD6F-4F1E-8AF7-C8C215D910C3}" destId="{7BF4E498-0268-4BED-AB28-BCED0B06D508}" srcOrd="0" destOrd="0" presId="urn:microsoft.com/office/officeart/2005/8/layout/hierarchy6"/>
    <dgm:cxn modelId="{C407492A-1D95-447C-A524-5B0CB46848E9}" srcId="{8A9B1A0B-FD6F-4F1E-8AF7-C8C215D910C3}" destId="{6F1455C4-47E9-41A2-ACE1-4805669D0161}" srcOrd="1" destOrd="0" parTransId="{7B148098-D20E-44AC-ABA1-6CB0D44F4A15}" sibTransId="{C8BF7B53-7AD3-4454-8419-97BC5BB26E40}"/>
    <dgm:cxn modelId="{00778D63-4FAD-4D5C-BA31-77E2FCB6454C}" srcId="{8A9B1A0B-FD6F-4F1E-8AF7-C8C215D910C3}" destId="{19A844F0-E1EC-437B-B9A5-C84C420ECED0}" srcOrd="0" destOrd="0" parTransId="{0A2A077F-4841-46C1-BD64-2AD17D2F9096}" sibTransId="{CDF9E0DC-D7B4-4E63-B0F5-4D0507FD3C1D}"/>
    <dgm:cxn modelId="{613CD02A-53B2-4B7D-945D-0A3899B7F0C8}" type="presOf" srcId="{6F1455C4-47E9-41A2-ACE1-4805669D0161}" destId="{0567F143-559C-4AA5-AAEE-5682C3C9F897}" srcOrd="0" destOrd="0" presId="urn:microsoft.com/office/officeart/2005/8/layout/hierarchy6"/>
    <dgm:cxn modelId="{731B72BA-69A9-49F0-97A8-04EE6CD623C4}" type="presOf" srcId="{7B148098-D20E-44AC-ABA1-6CB0D44F4A15}" destId="{B708EAE6-2B6B-4977-BC9B-16386F9E2519}" srcOrd="0" destOrd="0" presId="urn:microsoft.com/office/officeart/2005/8/layout/hierarchy6"/>
    <dgm:cxn modelId="{01102380-0721-4E90-93C7-38D15370650E}" type="presOf" srcId="{19A844F0-E1EC-437B-B9A5-C84C420ECED0}" destId="{058827AE-6209-49F4-A88C-8DC6AFBC58A7}" srcOrd="0" destOrd="0" presId="urn:microsoft.com/office/officeart/2005/8/layout/hierarchy6"/>
    <dgm:cxn modelId="{0247203A-8607-4EDF-A5B3-7C94389C9B89}" type="presOf" srcId="{78895A6C-11A0-4C8D-AA96-B9AEE3569448}" destId="{2C7ABBDC-27D5-4A4B-8B9E-49BE5D0BBC7C}" srcOrd="0" destOrd="0" presId="urn:microsoft.com/office/officeart/2005/8/layout/hierarchy6"/>
    <dgm:cxn modelId="{D4830A9E-7C93-485E-A95C-0282E6D6AD8C}" type="presParOf" srcId="{2C7ABBDC-27D5-4A4B-8B9E-49BE5D0BBC7C}" destId="{D8B0EA19-C06F-4166-A457-C87F202571EC}" srcOrd="0" destOrd="0" presId="urn:microsoft.com/office/officeart/2005/8/layout/hierarchy6"/>
    <dgm:cxn modelId="{75896AA8-E0C0-4446-AB44-1F37E5C4126B}" type="presParOf" srcId="{D8B0EA19-C06F-4166-A457-C87F202571EC}" destId="{ECAAB22C-60BC-4973-889C-FD23CB98C4DB}" srcOrd="0" destOrd="0" presId="urn:microsoft.com/office/officeart/2005/8/layout/hierarchy6"/>
    <dgm:cxn modelId="{E9252057-D554-40E6-84E5-9C768B8123B2}" type="presParOf" srcId="{ECAAB22C-60BC-4973-889C-FD23CB98C4DB}" destId="{E29726E2-C414-4F9A-A5FA-B2A3E664B803}" srcOrd="0" destOrd="0" presId="urn:microsoft.com/office/officeart/2005/8/layout/hierarchy6"/>
    <dgm:cxn modelId="{EE6CF942-EEB3-4620-A9BD-AC1FBA0BEE8C}" type="presParOf" srcId="{E29726E2-C414-4F9A-A5FA-B2A3E664B803}" destId="{7BF4E498-0268-4BED-AB28-BCED0B06D508}" srcOrd="0" destOrd="0" presId="urn:microsoft.com/office/officeart/2005/8/layout/hierarchy6"/>
    <dgm:cxn modelId="{58A085D8-FFDE-4220-9FF2-1F335140C087}" type="presParOf" srcId="{E29726E2-C414-4F9A-A5FA-B2A3E664B803}" destId="{9A659701-DD66-47CC-9A06-2905CBAAB582}" srcOrd="1" destOrd="0" presId="urn:microsoft.com/office/officeart/2005/8/layout/hierarchy6"/>
    <dgm:cxn modelId="{EDEA92B7-515F-4348-9DD3-A135679E8967}" type="presParOf" srcId="{9A659701-DD66-47CC-9A06-2905CBAAB582}" destId="{A7DA5430-93D2-4622-B4FF-B29B1AB43960}" srcOrd="0" destOrd="0" presId="urn:microsoft.com/office/officeart/2005/8/layout/hierarchy6"/>
    <dgm:cxn modelId="{CE24A010-2D98-4278-8395-1F85CC0D2873}" type="presParOf" srcId="{9A659701-DD66-47CC-9A06-2905CBAAB582}" destId="{A5BF5121-81C3-4A80-9EAF-8E905A4E77C5}" srcOrd="1" destOrd="0" presId="urn:microsoft.com/office/officeart/2005/8/layout/hierarchy6"/>
    <dgm:cxn modelId="{C18F5599-08CB-4B53-9B80-48D788BF1708}" type="presParOf" srcId="{A5BF5121-81C3-4A80-9EAF-8E905A4E77C5}" destId="{058827AE-6209-49F4-A88C-8DC6AFBC58A7}" srcOrd="0" destOrd="0" presId="urn:microsoft.com/office/officeart/2005/8/layout/hierarchy6"/>
    <dgm:cxn modelId="{57B877B4-94E9-4C64-8F58-94DB3912906F}" type="presParOf" srcId="{A5BF5121-81C3-4A80-9EAF-8E905A4E77C5}" destId="{CBC5E846-D4BA-4B4F-9997-139B4E4E407B}" srcOrd="1" destOrd="0" presId="urn:microsoft.com/office/officeart/2005/8/layout/hierarchy6"/>
    <dgm:cxn modelId="{608C532C-01A3-430F-B65A-3330D2F0253B}" type="presParOf" srcId="{9A659701-DD66-47CC-9A06-2905CBAAB582}" destId="{B708EAE6-2B6B-4977-BC9B-16386F9E2519}" srcOrd="2" destOrd="0" presId="urn:microsoft.com/office/officeart/2005/8/layout/hierarchy6"/>
    <dgm:cxn modelId="{DC19AB45-D33B-4225-8BC0-0126E2035675}" type="presParOf" srcId="{9A659701-DD66-47CC-9A06-2905CBAAB582}" destId="{0A0D34E3-6044-485B-A2A4-5D6A3CBEAA28}" srcOrd="3" destOrd="0" presId="urn:microsoft.com/office/officeart/2005/8/layout/hierarchy6"/>
    <dgm:cxn modelId="{6544D0A1-2F99-4771-AA27-B693910A13D2}" type="presParOf" srcId="{0A0D34E3-6044-485B-A2A4-5D6A3CBEAA28}" destId="{0567F143-559C-4AA5-AAEE-5682C3C9F897}" srcOrd="0" destOrd="0" presId="urn:microsoft.com/office/officeart/2005/8/layout/hierarchy6"/>
    <dgm:cxn modelId="{18A16BEE-1AEC-476C-84E3-6C4B0FF0DBDE}" type="presParOf" srcId="{0A0D34E3-6044-485B-A2A4-5D6A3CBEAA28}" destId="{C1A7D8CE-F0DC-46E0-997B-5FC161A06F04}" srcOrd="1" destOrd="0" presId="urn:microsoft.com/office/officeart/2005/8/layout/hierarchy6"/>
    <dgm:cxn modelId="{268CA3A2-8ED4-435B-8432-A5690F0F2544}" type="presParOf" srcId="{2C7ABBDC-27D5-4A4B-8B9E-49BE5D0BBC7C}" destId="{061B85EF-4C87-4883-A85D-7524830FAA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24FD0D-F906-4ECB-81FD-12225EA9BA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4A907-10CD-402F-A048-24DB64750F78}">
      <dgm:prSet phldrT="[Текст]" custT="1"/>
      <dgm:spPr/>
      <dgm:t>
        <a:bodyPr/>
        <a:lstStyle/>
        <a:p>
          <a:r>
            <a:rPr lang="uk-UA" sz="2000" dirty="0" smtClean="0"/>
            <a:t>Профілактика девіантної поведінки</a:t>
          </a:r>
          <a:endParaRPr lang="ru-RU" sz="2000" dirty="0"/>
        </a:p>
      </dgm:t>
    </dgm:pt>
    <dgm:pt modelId="{300FB808-DDEB-4FB8-B271-4DB3C72FD52C}" type="parTrans" cxnId="{04565C40-A7B0-41E8-BF71-2C71E9CB3CB0}">
      <dgm:prSet/>
      <dgm:spPr/>
      <dgm:t>
        <a:bodyPr/>
        <a:lstStyle/>
        <a:p>
          <a:endParaRPr lang="ru-RU"/>
        </a:p>
      </dgm:t>
    </dgm:pt>
    <dgm:pt modelId="{6736BB76-CA26-4FBE-8844-D570B354C5D9}" type="sibTrans" cxnId="{04565C40-A7B0-41E8-BF71-2C71E9CB3CB0}">
      <dgm:prSet/>
      <dgm:spPr/>
      <dgm:t>
        <a:bodyPr/>
        <a:lstStyle/>
        <a:p>
          <a:endParaRPr lang="ru-RU"/>
        </a:p>
      </dgm:t>
    </dgm:pt>
    <dgm:pt modelId="{94140236-9302-4792-9A6A-1AC00286C37B}">
      <dgm:prSet phldrT="[Текст]" custT="1"/>
      <dgm:spPr/>
      <dgm:t>
        <a:bodyPr/>
        <a:lstStyle/>
        <a:p>
          <a:r>
            <a:rPr lang="uk-UA" sz="2000" dirty="0" smtClean="0"/>
            <a:t>Формування здорового способу життя</a:t>
          </a:r>
          <a:endParaRPr lang="ru-RU" sz="2000" dirty="0"/>
        </a:p>
      </dgm:t>
    </dgm:pt>
    <dgm:pt modelId="{2E5887DD-8B83-4C23-8209-14B058FCDAC6}" type="parTrans" cxnId="{B7B494DE-A87C-4B5E-B6A9-55C406376662}">
      <dgm:prSet/>
      <dgm:spPr/>
      <dgm:t>
        <a:bodyPr/>
        <a:lstStyle/>
        <a:p>
          <a:endParaRPr lang="ru-RU"/>
        </a:p>
      </dgm:t>
    </dgm:pt>
    <dgm:pt modelId="{B5DD3466-9770-4197-8CBC-C559ECBDBC0F}" type="sibTrans" cxnId="{B7B494DE-A87C-4B5E-B6A9-55C406376662}">
      <dgm:prSet/>
      <dgm:spPr/>
      <dgm:t>
        <a:bodyPr/>
        <a:lstStyle/>
        <a:p>
          <a:endParaRPr lang="ru-RU"/>
        </a:p>
      </dgm:t>
    </dgm:pt>
    <dgm:pt modelId="{618BD587-DCA3-4693-9311-AC7246AB0D5D}">
      <dgm:prSet phldrT="[Текст]"/>
      <dgm:spPr/>
      <dgm:t>
        <a:bodyPr/>
        <a:lstStyle/>
        <a:p>
          <a:r>
            <a:rPr lang="uk-UA" dirty="0" smtClean="0"/>
            <a:t>Соціально-правовий захист</a:t>
          </a:r>
          <a:endParaRPr lang="ru-RU" dirty="0"/>
        </a:p>
      </dgm:t>
    </dgm:pt>
    <dgm:pt modelId="{5BD67304-3B26-4B38-B559-945C8E2DAE2C}" type="parTrans" cxnId="{7DF33FE6-9EC7-48D1-9277-31C755ACC2BC}">
      <dgm:prSet/>
      <dgm:spPr/>
      <dgm:t>
        <a:bodyPr/>
        <a:lstStyle/>
        <a:p>
          <a:endParaRPr lang="ru-RU"/>
        </a:p>
      </dgm:t>
    </dgm:pt>
    <dgm:pt modelId="{A45DADCF-5E4E-45E5-97D5-ECB10741A8E2}" type="sibTrans" cxnId="{7DF33FE6-9EC7-48D1-9277-31C755ACC2BC}">
      <dgm:prSet/>
      <dgm:spPr/>
      <dgm:t>
        <a:bodyPr/>
        <a:lstStyle/>
        <a:p>
          <a:endParaRPr lang="ru-RU"/>
        </a:p>
      </dgm:t>
    </dgm:pt>
    <dgm:pt modelId="{3FDDCF1A-7E44-4889-9944-9D7696D29999}" type="pres">
      <dgm:prSet presAssocID="{0B24FD0D-F906-4ECB-81FD-12225EA9BA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14FB6-6759-42F3-8DA6-A707972E9AC6}" type="pres">
      <dgm:prSet presAssocID="{0B24FD0D-F906-4ECB-81FD-12225EA9BAB6}" presName="cycle" presStyleCnt="0"/>
      <dgm:spPr/>
    </dgm:pt>
    <dgm:pt modelId="{9FDC8693-3D1E-490A-8F56-95058144AC9A}" type="pres">
      <dgm:prSet presAssocID="{0B24FD0D-F906-4ECB-81FD-12225EA9BAB6}" presName="centerShape" presStyleCnt="0"/>
      <dgm:spPr/>
    </dgm:pt>
    <dgm:pt modelId="{5E7C1816-B8E8-4519-95EB-008A99C512A8}" type="pres">
      <dgm:prSet presAssocID="{0B24FD0D-F906-4ECB-81FD-12225EA9BAB6}" presName="connSite" presStyleLbl="node1" presStyleIdx="0" presStyleCnt="4"/>
      <dgm:spPr/>
    </dgm:pt>
    <dgm:pt modelId="{C76B735D-7ADE-455E-A6FF-2263A9044746}" type="pres">
      <dgm:prSet presAssocID="{0B24FD0D-F906-4ECB-81FD-12225EA9BAB6}" presName="visible" presStyleLbl="node1" presStyleIdx="0" presStyleCnt="4"/>
      <dgm:spPr/>
    </dgm:pt>
    <dgm:pt modelId="{E38935C1-3F9C-4771-843A-23A98E434B0D}" type="pres">
      <dgm:prSet presAssocID="{300FB808-DDEB-4FB8-B271-4DB3C72FD52C}" presName="Name25" presStyleLbl="parChTrans1D1" presStyleIdx="0" presStyleCnt="3"/>
      <dgm:spPr/>
      <dgm:t>
        <a:bodyPr/>
        <a:lstStyle/>
        <a:p>
          <a:endParaRPr lang="ru-RU"/>
        </a:p>
      </dgm:t>
    </dgm:pt>
    <dgm:pt modelId="{5F90E590-6F13-4770-AC46-60A383AC4AC7}" type="pres">
      <dgm:prSet presAssocID="{8EA4A907-10CD-402F-A048-24DB64750F78}" presName="node" presStyleCnt="0"/>
      <dgm:spPr/>
    </dgm:pt>
    <dgm:pt modelId="{036AB77B-3D9E-4715-944E-4E1633D02C21}" type="pres">
      <dgm:prSet presAssocID="{8EA4A907-10CD-402F-A048-24DB64750F78}" presName="parentNode" presStyleLbl="node1" presStyleIdx="1" presStyleCnt="4" custScaleX="253649" custLinFactX="85202" custLinFactNeighborX="100000" custLinFactNeighborY="61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06E2C-AFC1-45C4-8EE0-8288037D996E}" type="pres">
      <dgm:prSet presAssocID="{8EA4A907-10CD-402F-A048-24DB64750F7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149DB-C57A-4764-A1AF-2BAFB27417AD}" type="pres">
      <dgm:prSet presAssocID="{2E5887DD-8B83-4C23-8209-14B058FCDAC6}" presName="Name25" presStyleLbl="parChTrans1D1" presStyleIdx="1" presStyleCnt="3"/>
      <dgm:spPr/>
      <dgm:t>
        <a:bodyPr/>
        <a:lstStyle/>
        <a:p>
          <a:endParaRPr lang="ru-RU"/>
        </a:p>
      </dgm:t>
    </dgm:pt>
    <dgm:pt modelId="{F944E248-CEC5-48FB-8F81-92FB31237E7E}" type="pres">
      <dgm:prSet presAssocID="{94140236-9302-4792-9A6A-1AC00286C37B}" presName="node" presStyleCnt="0"/>
      <dgm:spPr/>
    </dgm:pt>
    <dgm:pt modelId="{05D02B6A-E08A-4C40-B80D-B87DC6ADE5F5}" type="pres">
      <dgm:prSet presAssocID="{94140236-9302-4792-9A6A-1AC00286C37B}" presName="parentNode" presStyleLbl="node1" presStyleIdx="2" presStyleCnt="4" custScaleX="267649" custLinFactX="60016" custLinFactNeighborX="100000" custLinFactNeighborY="-14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644D9-DBFA-4E7B-8508-AEB397DE8502}" type="pres">
      <dgm:prSet presAssocID="{94140236-9302-4792-9A6A-1AC00286C37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1ACC9-1933-4ABD-A4F3-86AB718B212D}" type="pres">
      <dgm:prSet presAssocID="{5BD67304-3B26-4B38-B559-945C8E2DAE2C}" presName="Name25" presStyleLbl="parChTrans1D1" presStyleIdx="2" presStyleCnt="3"/>
      <dgm:spPr/>
      <dgm:t>
        <a:bodyPr/>
        <a:lstStyle/>
        <a:p>
          <a:endParaRPr lang="ru-RU"/>
        </a:p>
      </dgm:t>
    </dgm:pt>
    <dgm:pt modelId="{BEEBA590-BE77-41C4-99CE-21572FFB56B6}" type="pres">
      <dgm:prSet presAssocID="{618BD587-DCA3-4693-9311-AC7246AB0D5D}" presName="node" presStyleCnt="0"/>
      <dgm:spPr/>
    </dgm:pt>
    <dgm:pt modelId="{2D9710A5-0A4A-4F6C-9057-0B8D133297BB}" type="pres">
      <dgm:prSet presAssocID="{618BD587-DCA3-4693-9311-AC7246AB0D5D}" presName="parentNode" presStyleLbl="node1" presStyleIdx="3" presStyleCnt="4" custScaleX="271794" custLinFactX="100000" custLinFactNeighborX="102805" custLinFactNeighborY="-9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6AF0B-8E26-4197-A585-908EFC92B479}" type="pres">
      <dgm:prSet presAssocID="{618BD587-DCA3-4693-9311-AC7246AB0D5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9841CC-ABA0-4E7D-B938-EE936B2B157A}" type="presOf" srcId="{2E5887DD-8B83-4C23-8209-14B058FCDAC6}" destId="{6C9149DB-C57A-4764-A1AF-2BAFB27417AD}" srcOrd="0" destOrd="0" presId="urn:microsoft.com/office/officeart/2005/8/layout/radial2"/>
    <dgm:cxn modelId="{7DF33FE6-9EC7-48D1-9277-31C755ACC2BC}" srcId="{0B24FD0D-F906-4ECB-81FD-12225EA9BAB6}" destId="{618BD587-DCA3-4693-9311-AC7246AB0D5D}" srcOrd="2" destOrd="0" parTransId="{5BD67304-3B26-4B38-B559-945C8E2DAE2C}" sibTransId="{A45DADCF-5E4E-45E5-97D5-ECB10741A8E2}"/>
    <dgm:cxn modelId="{04565C40-A7B0-41E8-BF71-2C71E9CB3CB0}" srcId="{0B24FD0D-F906-4ECB-81FD-12225EA9BAB6}" destId="{8EA4A907-10CD-402F-A048-24DB64750F78}" srcOrd="0" destOrd="0" parTransId="{300FB808-DDEB-4FB8-B271-4DB3C72FD52C}" sibTransId="{6736BB76-CA26-4FBE-8844-D570B354C5D9}"/>
    <dgm:cxn modelId="{B7B494DE-A87C-4B5E-B6A9-55C406376662}" srcId="{0B24FD0D-F906-4ECB-81FD-12225EA9BAB6}" destId="{94140236-9302-4792-9A6A-1AC00286C37B}" srcOrd="1" destOrd="0" parTransId="{2E5887DD-8B83-4C23-8209-14B058FCDAC6}" sibTransId="{B5DD3466-9770-4197-8CBC-C559ECBDBC0F}"/>
    <dgm:cxn modelId="{1B72B6A7-CD65-4E5A-804B-FA328434DA8D}" type="presOf" srcId="{94140236-9302-4792-9A6A-1AC00286C37B}" destId="{05D02B6A-E08A-4C40-B80D-B87DC6ADE5F5}" srcOrd="0" destOrd="0" presId="urn:microsoft.com/office/officeart/2005/8/layout/radial2"/>
    <dgm:cxn modelId="{E9F22497-51F0-4247-B71F-1272DCF43B3D}" type="presOf" srcId="{8EA4A907-10CD-402F-A048-24DB64750F78}" destId="{036AB77B-3D9E-4715-944E-4E1633D02C21}" srcOrd="0" destOrd="0" presId="urn:microsoft.com/office/officeart/2005/8/layout/radial2"/>
    <dgm:cxn modelId="{1EEBA319-2BA1-4C33-AB7F-EBC2AFD2A9B6}" type="presOf" srcId="{5BD67304-3B26-4B38-B559-945C8E2DAE2C}" destId="{B9B1ACC9-1933-4ABD-A4F3-86AB718B212D}" srcOrd="0" destOrd="0" presId="urn:microsoft.com/office/officeart/2005/8/layout/radial2"/>
    <dgm:cxn modelId="{A2445A8B-28AC-4124-966D-B352430F7CB1}" type="presOf" srcId="{300FB808-DDEB-4FB8-B271-4DB3C72FD52C}" destId="{E38935C1-3F9C-4771-843A-23A98E434B0D}" srcOrd="0" destOrd="0" presId="urn:microsoft.com/office/officeart/2005/8/layout/radial2"/>
    <dgm:cxn modelId="{8AB31610-0DF2-4EE4-AB4F-7EEE40C8CC76}" type="presOf" srcId="{618BD587-DCA3-4693-9311-AC7246AB0D5D}" destId="{2D9710A5-0A4A-4F6C-9057-0B8D133297BB}" srcOrd="0" destOrd="0" presId="urn:microsoft.com/office/officeart/2005/8/layout/radial2"/>
    <dgm:cxn modelId="{60C8A972-359B-47A1-A095-C511C739BB67}" type="presOf" srcId="{0B24FD0D-F906-4ECB-81FD-12225EA9BAB6}" destId="{3FDDCF1A-7E44-4889-9944-9D7696D29999}" srcOrd="0" destOrd="0" presId="urn:microsoft.com/office/officeart/2005/8/layout/radial2"/>
    <dgm:cxn modelId="{EAFF640E-40AC-4538-A880-98426C921D6A}" type="presParOf" srcId="{3FDDCF1A-7E44-4889-9944-9D7696D29999}" destId="{45D14FB6-6759-42F3-8DA6-A707972E9AC6}" srcOrd="0" destOrd="0" presId="urn:microsoft.com/office/officeart/2005/8/layout/radial2"/>
    <dgm:cxn modelId="{A27479F5-C5DE-4E22-B7C1-7EAD9415EA75}" type="presParOf" srcId="{45D14FB6-6759-42F3-8DA6-A707972E9AC6}" destId="{9FDC8693-3D1E-490A-8F56-95058144AC9A}" srcOrd="0" destOrd="0" presId="urn:microsoft.com/office/officeart/2005/8/layout/radial2"/>
    <dgm:cxn modelId="{8A2D9CAC-A14E-4957-9B3E-102AEFBBEDD4}" type="presParOf" srcId="{9FDC8693-3D1E-490A-8F56-95058144AC9A}" destId="{5E7C1816-B8E8-4519-95EB-008A99C512A8}" srcOrd="0" destOrd="0" presId="urn:microsoft.com/office/officeart/2005/8/layout/radial2"/>
    <dgm:cxn modelId="{3D9E9C65-E789-4BDB-B37D-EBF4DCAC166F}" type="presParOf" srcId="{9FDC8693-3D1E-490A-8F56-95058144AC9A}" destId="{C76B735D-7ADE-455E-A6FF-2263A9044746}" srcOrd="1" destOrd="0" presId="urn:microsoft.com/office/officeart/2005/8/layout/radial2"/>
    <dgm:cxn modelId="{6AC2E85F-DB2B-41A4-BFBD-FE75103B4DF1}" type="presParOf" srcId="{45D14FB6-6759-42F3-8DA6-A707972E9AC6}" destId="{E38935C1-3F9C-4771-843A-23A98E434B0D}" srcOrd="1" destOrd="0" presId="urn:microsoft.com/office/officeart/2005/8/layout/radial2"/>
    <dgm:cxn modelId="{169EDC19-9DC6-431A-845B-0501C5F8C399}" type="presParOf" srcId="{45D14FB6-6759-42F3-8DA6-A707972E9AC6}" destId="{5F90E590-6F13-4770-AC46-60A383AC4AC7}" srcOrd="2" destOrd="0" presId="urn:microsoft.com/office/officeart/2005/8/layout/radial2"/>
    <dgm:cxn modelId="{276B23BA-BCA3-4732-AC0C-A78BFA9ADC72}" type="presParOf" srcId="{5F90E590-6F13-4770-AC46-60A383AC4AC7}" destId="{036AB77B-3D9E-4715-944E-4E1633D02C21}" srcOrd="0" destOrd="0" presId="urn:microsoft.com/office/officeart/2005/8/layout/radial2"/>
    <dgm:cxn modelId="{BAFEBC6D-9BD9-4090-A784-631F489C766C}" type="presParOf" srcId="{5F90E590-6F13-4770-AC46-60A383AC4AC7}" destId="{6F406E2C-AFC1-45C4-8EE0-8288037D996E}" srcOrd="1" destOrd="0" presId="urn:microsoft.com/office/officeart/2005/8/layout/radial2"/>
    <dgm:cxn modelId="{72C00DA8-2390-475E-B720-80095FF775E5}" type="presParOf" srcId="{45D14FB6-6759-42F3-8DA6-A707972E9AC6}" destId="{6C9149DB-C57A-4764-A1AF-2BAFB27417AD}" srcOrd="3" destOrd="0" presId="urn:microsoft.com/office/officeart/2005/8/layout/radial2"/>
    <dgm:cxn modelId="{FE5CF4E3-3A9D-4F20-BEBD-75C17BFCEE5F}" type="presParOf" srcId="{45D14FB6-6759-42F3-8DA6-A707972E9AC6}" destId="{F944E248-CEC5-48FB-8F81-92FB31237E7E}" srcOrd="4" destOrd="0" presId="urn:microsoft.com/office/officeart/2005/8/layout/radial2"/>
    <dgm:cxn modelId="{9692F75A-54DE-4F97-9F76-97502BF249C9}" type="presParOf" srcId="{F944E248-CEC5-48FB-8F81-92FB31237E7E}" destId="{05D02B6A-E08A-4C40-B80D-B87DC6ADE5F5}" srcOrd="0" destOrd="0" presId="urn:microsoft.com/office/officeart/2005/8/layout/radial2"/>
    <dgm:cxn modelId="{4717140F-E3C8-42E3-8447-621ABEB7324F}" type="presParOf" srcId="{F944E248-CEC5-48FB-8F81-92FB31237E7E}" destId="{288644D9-DBFA-4E7B-8508-AEB397DE8502}" srcOrd="1" destOrd="0" presId="urn:microsoft.com/office/officeart/2005/8/layout/radial2"/>
    <dgm:cxn modelId="{840775AD-1AD3-4411-84AC-BC2D446528DB}" type="presParOf" srcId="{45D14FB6-6759-42F3-8DA6-A707972E9AC6}" destId="{B9B1ACC9-1933-4ABD-A4F3-86AB718B212D}" srcOrd="5" destOrd="0" presId="urn:microsoft.com/office/officeart/2005/8/layout/radial2"/>
    <dgm:cxn modelId="{DA1FBF14-1A84-4450-9AAD-5AC1CFAE088A}" type="presParOf" srcId="{45D14FB6-6759-42F3-8DA6-A707972E9AC6}" destId="{BEEBA590-BE77-41C4-99CE-21572FFB56B6}" srcOrd="6" destOrd="0" presId="urn:microsoft.com/office/officeart/2005/8/layout/radial2"/>
    <dgm:cxn modelId="{9CD89583-E670-4D1B-A959-65C752B79772}" type="presParOf" srcId="{BEEBA590-BE77-41C4-99CE-21572FFB56B6}" destId="{2D9710A5-0A4A-4F6C-9057-0B8D133297BB}" srcOrd="0" destOrd="0" presId="urn:microsoft.com/office/officeart/2005/8/layout/radial2"/>
    <dgm:cxn modelId="{C90A0E6C-1F66-41E3-9CF1-C4E1BBF3F180}" type="presParOf" srcId="{BEEBA590-BE77-41C4-99CE-21572FFB56B6}" destId="{D726AF0B-8E26-4197-A585-908EFC92B47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8B0A42-2826-41E3-8620-C2B2B980138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C7480-C9F2-4C05-A46D-4B49FCE1ED0F}">
      <dgm:prSet phldrT="[Текст]" custT="1"/>
      <dgm:spPr/>
      <dgm:t>
        <a:bodyPr/>
        <a:lstStyle/>
        <a:p>
          <a:r>
            <a:rPr lang="uk-UA" sz="1400" dirty="0" smtClean="0"/>
            <a:t>Вивчення вікових і психофізичних особливостей учнів</a:t>
          </a:r>
          <a:endParaRPr lang="ru-RU" sz="1400" dirty="0"/>
        </a:p>
      </dgm:t>
    </dgm:pt>
    <dgm:pt modelId="{755BD7CB-4D3E-48BD-ADC4-5724B62BF53C}" type="parTrans" cxnId="{2C4108B2-DAC9-4396-9278-5F6BD1D745F7}">
      <dgm:prSet/>
      <dgm:spPr/>
      <dgm:t>
        <a:bodyPr/>
        <a:lstStyle/>
        <a:p>
          <a:endParaRPr lang="ru-RU"/>
        </a:p>
      </dgm:t>
    </dgm:pt>
    <dgm:pt modelId="{B3D90E63-58BA-411B-88FE-399764BE8044}" type="sibTrans" cxnId="{2C4108B2-DAC9-4396-9278-5F6BD1D745F7}">
      <dgm:prSet/>
      <dgm:spPr/>
      <dgm:t>
        <a:bodyPr/>
        <a:lstStyle/>
        <a:p>
          <a:endParaRPr lang="ru-RU"/>
        </a:p>
      </dgm:t>
    </dgm:pt>
    <dgm:pt modelId="{9CFCE5E3-DA45-4F33-B70C-D7B77A7B5434}">
      <dgm:prSet phldrT="[Текст]" custT="1"/>
      <dgm:spPr/>
      <dgm:t>
        <a:bodyPr/>
        <a:lstStyle/>
        <a:p>
          <a:r>
            <a:rPr lang="uk-UA" sz="1400" baseline="0" dirty="0" smtClean="0"/>
            <a:t>Діагностика та адаптація рівня шкільної тривожності</a:t>
          </a:r>
          <a:endParaRPr lang="ru-RU" sz="1400" baseline="0" dirty="0"/>
        </a:p>
      </dgm:t>
    </dgm:pt>
    <dgm:pt modelId="{366EB96C-7FA0-44F9-AEBC-9DAC6FBD7C79}" type="parTrans" cxnId="{339CE597-D6E9-48C9-9B17-75B53E842250}">
      <dgm:prSet/>
      <dgm:spPr/>
      <dgm:t>
        <a:bodyPr/>
        <a:lstStyle/>
        <a:p>
          <a:endParaRPr lang="ru-RU"/>
        </a:p>
      </dgm:t>
    </dgm:pt>
    <dgm:pt modelId="{4360D208-F1BE-4194-9B5A-95B29BE6DE3F}" type="sibTrans" cxnId="{339CE597-D6E9-48C9-9B17-75B53E842250}">
      <dgm:prSet/>
      <dgm:spPr/>
      <dgm:t>
        <a:bodyPr/>
        <a:lstStyle/>
        <a:p>
          <a:endParaRPr lang="ru-RU"/>
        </a:p>
      </dgm:t>
    </dgm:pt>
    <dgm:pt modelId="{756AB382-FC89-49EE-9DE1-B42DE796EB9B}">
      <dgm:prSet phldrT="[Текст]" custT="1"/>
      <dgm:spPr/>
      <dgm:t>
        <a:bodyPr/>
        <a:lstStyle/>
        <a:p>
          <a:r>
            <a:rPr lang="uk-UA" sz="1400" dirty="0" smtClean="0"/>
            <a:t>Консультації учням, вчителям, батькам</a:t>
          </a:r>
          <a:endParaRPr lang="ru-RU" sz="1400" dirty="0"/>
        </a:p>
      </dgm:t>
    </dgm:pt>
    <dgm:pt modelId="{56A4D002-77ED-41B6-B850-22D339174A6B}" type="parTrans" cxnId="{B2C5AF87-DB9A-45C1-A29A-A1D9EDF6C16A}">
      <dgm:prSet/>
      <dgm:spPr/>
      <dgm:t>
        <a:bodyPr/>
        <a:lstStyle/>
        <a:p>
          <a:endParaRPr lang="ru-RU"/>
        </a:p>
      </dgm:t>
    </dgm:pt>
    <dgm:pt modelId="{F072CA79-A448-491D-94DB-C03F4C6D80E4}" type="sibTrans" cxnId="{B2C5AF87-DB9A-45C1-A29A-A1D9EDF6C16A}">
      <dgm:prSet/>
      <dgm:spPr/>
      <dgm:t>
        <a:bodyPr/>
        <a:lstStyle/>
        <a:p>
          <a:endParaRPr lang="ru-RU"/>
        </a:p>
      </dgm:t>
    </dgm:pt>
    <dgm:pt modelId="{7B04037F-DDA2-4604-B17E-ED3B9D4C2F5A}">
      <dgm:prSet phldrT="[Текст]" custT="1"/>
      <dgm:spPr/>
      <dgm:t>
        <a:bodyPr/>
        <a:lstStyle/>
        <a:p>
          <a:r>
            <a:rPr lang="uk-UA" sz="1400" dirty="0" smtClean="0"/>
            <a:t>Тренінги. Проведення занять, тренінгів за програмою </a:t>
          </a:r>
          <a:r>
            <a:rPr lang="uk-UA" sz="1400" dirty="0" err="1" smtClean="0"/>
            <a:t>“Рівний</a:t>
          </a:r>
          <a:r>
            <a:rPr lang="uk-UA" sz="1400" dirty="0" smtClean="0"/>
            <a:t> – </a:t>
          </a:r>
          <a:r>
            <a:rPr lang="uk-UA" sz="1400" dirty="0" err="1" smtClean="0"/>
            <a:t>рівному”</a:t>
          </a:r>
          <a:r>
            <a:rPr lang="uk-UA" sz="1400" dirty="0" smtClean="0"/>
            <a:t> </a:t>
          </a:r>
          <a:endParaRPr lang="ru-RU" sz="1400" dirty="0"/>
        </a:p>
      </dgm:t>
    </dgm:pt>
    <dgm:pt modelId="{373A33EE-E019-48BA-87EC-9AC1C7787BFD}" type="parTrans" cxnId="{4D846AE8-A6B8-4E95-80BD-57B82985C483}">
      <dgm:prSet/>
      <dgm:spPr/>
      <dgm:t>
        <a:bodyPr/>
        <a:lstStyle/>
        <a:p>
          <a:endParaRPr lang="ru-RU"/>
        </a:p>
      </dgm:t>
    </dgm:pt>
    <dgm:pt modelId="{268D4E8F-DE3A-4DCD-8DB2-DAF314F8126D}" type="sibTrans" cxnId="{4D846AE8-A6B8-4E95-80BD-57B82985C483}">
      <dgm:prSet/>
      <dgm:spPr/>
      <dgm:t>
        <a:bodyPr/>
        <a:lstStyle/>
        <a:p>
          <a:endParaRPr lang="ru-RU"/>
        </a:p>
      </dgm:t>
    </dgm:pt>
    <dgm:pt modelId="{D37F6AE6-AC50-471B-B006-FFC1A00DEBF9}">
      <dgm:prSet phldrT="[Текст]"/>
      <dgm:spPr/>
      <dgm:t>
        <a:bodyPr/>
        <a:lstStyle/>
        <a:p>
          <a:r>
            <a:rPr lang="uk-UA" dirty="0" smtClean="0"/>
            <a:t>Проведення бінарних уроків</a:t>
          </a:r>
          <a:endParaRPr lang="ru-RU" dirty="0"/>
        </a:p>
      </dgm:t>
    </dgm:pt>
    <dgm:pt modelId="{6B73EDA5-6318-4A5C-9E36-0D5845268DBE}" type="parTrans" cxnId="{9E8CB63B-58E7-4F16-B84B-DF4FC36AEEF7}">
      <dgm:prSet/>
      <dgm:spPr/>
      <dgm:t>
        <a:bodyPr/>
        <a:lstStyle/>
        <a:p>
          <a:endParaRPr lang="ru-RU"/>
        </a:p>
      </dgm:t>
    </dgm:pt>
    <dgm:pt modelId="{2A54B95F-8EEA-4C55-B586-77F0BEFF4846}" type="sibTrans" cxnId="{9E8CB63B-58E7-4F16-B84B-DF4FC36AEEF7}">
      <dgm:prSet/>
      <dgm:spPr/>
      <dgm:t>
        <a:bodyPr/>
        <a:lstStyle/>
        <a:p>
          <a:endParaRPr lang="ru-RU"/>
        </a:p>
      </dgm:t>
    </dgm:pt>
    <dgm:pt modelId="{ED97155E-6C62-474C-92A7-3D6E55C9BFEB}">
      <dgm:prSet phldrT="[Текст]" custT="1"/>
      <dgm:spPr/>
      <dgm:t>
        <a:bodyPr/>
        <a:lstStyle/>
        <a:p>
          <a:r>
            <a:rPr lang="uk-UA" sz="1400" dirty="0" smtClean="0"/>
            <a:t>Психолого-педагогічний консиліум</a:t>
          </a:r>
          <a:endParaRPr lang="ru-RU" sz="1400" dirty="0"/>
        </a:p>
      </dgm:t>
    </dgm:pt>
    <dgm:pt modelId="{D85A1906-BDE0-461A-A312-29AE92DAD56E}" type="parTrans" cxnId="{F6A71DBC-8FFD-4D9A-A5BB-47CE181E8A86}">
      <dgm:prSet/>
      <dgm:spPr/>
      <dgm:t>
        <a:bodyPr/>
        <a:lstStyle/>
        <a:p>
          <a:endParaRPr lang="ru-RU"/>
        </a:p>
      </dgm:t>
    </dgm:pt>
    <dgm:pt modelId="{3FED598B-CEC4-4A55-8787-9F0CAA5590B8}" type="sibTrans" cxnId="{F6A71DBC-8FFD-4D9A-A5BB-47CE181E8A86}">
      <dgm:prSet/>
      <dgm:spPr/>
      <dgm:t>
        <a:bodyPr/>
        <a:lstStyle/>
        <a:p>
          <a:endParaRPr lang="ru-RU"/>
        </a:p>
      </dgm:t>
    </dgm:pt>
    <dgm:pt modelId="{15782B26-1658-4A4E-820C-333D917B6082}" type="pres">
      <dgm:prSet presAssocID="{F08B0A42-2826-41E3-8620-C2B2B980138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BC4F3-8108-4697-A8A5-167BFF733DB3}" type="pres">
      <dgm:prSet presAssocID="{F08B0A42-2826-41E3-8620-C2B2B980138C}" presName="cycle" presStyleCnt="0"/>
      <dgm:spPr/>
    </dgm:pt>
    <dgm:pt modelId="{A86D9A91-B120-4B6A-BE1D-D76331E74396}" type="pres">
      <dgm:prSet presAssocID="{F08B0A42-2826-41E3-8620-C2B2B980138C}" presName="centerShape" presStyleCnt="0"/>
      <dgm:spPr/>
    </dgm:pt>
    <dgm:pt modelId="{51B6D805-F991-4011-8079-521449BAB8BB}" type="pres">
      <dgm:prSet presAssocID="{F08B0A42-2826-41E3-8620-C2B2B980138C}" presName="connSite" presStyleLbl="node1" presStyleIdx="0" presStyleCnt="7"/>
      <dgm:spPr/>
    </dgm:pt>
    <dgm:pt modelId="{C2F68A4A-5750-44C8-BF81-3A7DDEB6171A}" type="pres">
      <dgm:prSet presAssocID="{F08B0A42-2826-41E3-8620-C2B2B980138C}" presName="visible" presStyleLbl="node1" presStyleIdx="0" presStyleCnt="7" custScaleX="341605"/>
      <dgm:spPr/>
    </dgm:pt>
    <dgm:pt modelId="{7AD73535-FF34-4EFF-B3E8-041B923B5711}" type="pres">
      <dgm:prSet presAssocID="{755BD7CB-4D3E-48BD-ADC4-5724B62BF53C}" presName="Name25" presStyleLbl="parChTrans1D1" presStyleIdx="0" presStyleCnt="6"/>
      <dgm:spPr/>
      <dgm:t>
        <a:bodyPr/>
        <a:lstStyle/>
        <a:p>
          <a:endParaRPr lang="ru-RU"/>
        </a:p>
      </dgm:t>
    </dgm:pt>
    <dgm:pt modelId="{34515E37-87A9-46CD-AFFF-1EA71CDD33C0}" type="pres">
      <dgm:prSet presAssocID="{BA3C7480-C9F2-4C05-A46D-4B49FCE1ED0F}" presName="node" presStyleCnt="0"/>
      <dgm:spPr/>
    </dgm:pt>
    <dgm:pt modelId="{944DCBFD-C09A-4531-A82B-D1B9F4FF90A9}" type="pres">
      <dgm:prSet presAssocID="{BA3C7480-C9F2-4C05-A46D-4B49FCE1ED0F}" presName="parentNode" presStyleLbl="node1" presStyleIdx="1" presStyleCnt="7" custScaleX="591761" custLinFactX="-83563" custLinFactNeighborX="-100000" custLinFactNeighborY="27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A019B-5CA1-4124-B7E2-6BC5D8C13CD3}" type="pres">
      <dgm:prSet presAssocID="{BA3C7480-C9F2-4C05-A46D-4B49FCE1ED0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0FF6A-A8AD-4D9F-A601-4DA834308F25}" type="pres">
      <dgm:prSet presAssocID="{366EB96C-7FA0-44F9-AEBC-9DAC6FBD7C79}" presName="Name25" presStyleLbl="parChTrans1D1" presStyleIdx="1" presStyleCnt="6"/>
      <dgm:spPr/>
      <dgm:t>
        <a:bodyPr/>
        <a:lstStyle/>
        <a:p>
          <a:endParaRPr lang="ru-RU"/>
        </a:p>
      </dgm:t>
    </dgm:pt>
    <dgm:pt modelId="{4583BF67-594C-40E0-9351-EFEBA855F570}" type="pres">
      <dgm:prSet presAssocID="{9CFCE5E3-DA45-4F33-B70C-D7B77A7B5434}" presName="node" presStyleCnt="0"/>
      <dgm:spPr/>
    </dgm:pt>
    <dgm:pt modelId="{55256312-18BA-41E5-85FD-1ED08C5BF053}" type="pres">
      <dgm:prSet presAssocID="{9CFCE5E3-DA45-4F33-B70C-D7B77A7B5434}" presName="parentNode" presStyleLbl="node1" presStyleIdx="2" presStyleCnt="7" custScaleX="704483" custLinFactX="179920" custLinFactNeighborX="200000" custLinFactNeighborY="-37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8E0C2-A875-4D20-A3AE-F671B31D2A41}" type="pres">
      <dgm:prSet presAssocID="{9CFCE5E3-DA45-4F33-B70C-D7B77A7B543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11BF7-27E3-4144-B39D-47F670B51F17}" type="pres">
      <dgm:prSet presAssocID="{56A4D002-77ED-41B6-B850-22D339174A6B}" presName="Name25" presStyleLbl="parChTrans1D1" presStyleIdx="2" presStyleCnt="6"/>
      <dgm:spPr/>
      <dgm:t>
        <a:bodyPr/>
        <a:lstStyle/>
        <a:p>
          <a:endParaRPr lang="ru-RU"/>
        </a:p>
      </dgm:t>
    </dgm:pt>
    <dgm:pt modelId="{88EE730F-CFC3-4620-A05C-725C55F2E6FE}" type="pres">
      <dgm:prSet presAssocID="{756AB382-FC89-49EE-9DE1-B42DE796EB9B}" presName="node" presStyleCnt="0"/>
      <dgm:spPr/>
    </dgm:pt>
    <dgm:pt modelId="{7085AC1D-69BD-4336-A4C9-2766D5EAB84A}" type="pres">
      <dgm:prSet presAssocID="{756AB382-FC89-49EE-9DE1-B42DE796EB9B}" presName="parentNode" presStyleLbl="node1" presStyleIdx="3" presStyleCnt="7" custScaleX="680427" custLinFactX="148284" custLinFactY="99461" custLinFactNeighborX="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5DE01-0858-4303-A25F-5B685D3EBEA0}" type="pres">
      <dgm:prSet presAssocID="{756AB382-FC89-49EE-9DE1-B42DE796EB9B}" presName="childNode" presStyleLbl="revTx" presStyleIdx="0" presStyleCnt="0">
        <dgm:presLayoutVars>
          <dgm:bulletEnabled val="1"/>
        </dgm:presLayoutVars>
      </dgm:prSet>
      <dgm:spPr/>
    </dgm:pt>
    <dgm:pt modelId="{243D4E49-4043-4431-9E5D-D90D8A46E2EC}" type="pres">
      <dgm:prSet presAssocID="{373A33EE-E019-48BA-87EC-9AC1C7787BFD}" presName="Name25" presStyleLbl="parChTrans1D1" presStyleIdx="3" presStyleCnt="6"/>
      <dgm:spPr/>
      <dgm:t>
        <a:bodyPr/>
        <a:lstStyle/>
        <a:p>
          <a:endParaRPr lang="ru-RU"/>
        </a:p>
      </dgm:t>
    </dgm:pt>
    <dgm:pt modelId="{0417EDC6-E46A-4182-90FF-8667C68177B6}" type="pres">
      <dgm:prSet presAssocID="{7B04037F-DDA2-4604-B17E-ED3B9D4C2F5A}" presName="node" presStyleCnt="0"/>
      <dgm:spPr/>
    </dgm:pt>
    <dgm:pt modelId="{28E88CF7-E47B-486A-9D48-04B8CD9D9FB3}" type="pres">
      <dgm:prSet presAssocID="{7B04037F-DDA2-4604-B17E-ED3B9D4C2F5A}" presName="parentNode" presStyleLbl="node1" presStyleIdx="4" presStyleCnt="7" custScaleX="602694" custScaleY="143708" custLinFactX="155559" custLinFactY="-11680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E74FE-DFD2-4A35-8D83-470F4F698FE5}" type="pres">
      <dgm:prSet presAssocID="{7B04037F-DDA2-4604-B17E-ED3B9D4C2F5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85231-F743-48A8-8D1D-C64136F49B4E}" type="pres">
      <dgm:prSet presAssocID="{6B73EDA5-6318-4A5C-9E36-0D5845268DBE}" presName="Name25" presStyleLbl="parChTrans1D1" presStyleIdx="4" presStyleCnt="6"/>
      <dgm:spPr/>
      <dgm:t>
        <a:bodyPr/>
        <a:lstStyle/>
        <a:p>
          <a:endParaRPr lang="ru-RU"/>
        </a:p>
      </dgm:t>
    </dgm:pt>
    <dgm:pt modelId="{491A39AB-1AF9-47D9-9B32-EC7A67933B7C}" type="pres">
      <dgm:prSet presAssocID="{D37F6AE6-AC50-471B-B006-FFC1A00DEBF9}" presName="node" presStyleCnt="0"/>
      <dgm:spPr/>
    </dgm:pt>
    <dgm:pt modelId="{226C5A0A-BC02-45CB-A244-F41158CF0CE8}" type="pres">
      <dgm:prSet presAssocID="{D37F6AE6-AC50-471B-B006-FFC1A00DEBF9}" presName="parentNode" presStyleLbl="node1" presStyleIdx="5" presStyleCnt="7" custScaleX="637478" custLinFactX="200000" custLinFactNeighborX="204094" custLinFactNeighborY="684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F85EF-60A3-41C3-BC17-F5389993378F}" type="pres">
      <dgm:prSet presAssocID="{D37F6AE6-AC50-471B-B006-FFC1A00DEBF9}" presName="childNode" presStyleLbl="revTx" presStyleIdx="0" presStyleCnt="0">
        <dgm:presLayoutVars>
          <dgm:bulletEnabled val="1"/>
        </dgm:presLayoutVars>
      </dgm:prSet>
      <dgm:spPr/>
    </dgm:pt>
    <dgm:pt modelId="{F173967B-4D9E-45B5-BD8C-3822CBDE5583}" type="pres">
      <dgm:prSet presAssocID="{D85A1906-BDE0-461A-A312-29AE92DAD56E}" presName="Name25" presStyleLbl="parChTrans1D1" presStyleIdx="5" presStyleCnt="6"/>
      <dgm:spPr/>
      <dgm:t>
        <a:bodyPr/>
        <a:lstStyle/>
        <a:p>
          <a:endParaRPr lang="ru-RU"/>
        </a:p>
      </dgm:t>
    </dgm:pt>
    <dgm:pt modelId="{FC75DD74-C42D-4785-BD93-DCE6F3D1327D}" type="pres">
      <dgm:prSet presAssocID="{ED97155E-6C62-474C-92A7-3D6E55C9BFEB}" presName="node" presStyleCnt="0"/>
      <dgm:spPr/>
    </dgm:pt>
    <dgm:pt modelId="{08A9F796-A114-46CA-9436-6AF64DEAAE97}" type="pres">
      <dgm:prSet presAssocID="{ED97155E-6C62-474C-92A7-3D6E55C9BFEB}" presName="parentNode" presStyleLbl="node1" presStyleIdx="6" presStyleCnt="7" custScaleX="661413" custLinFactX="-83343" custLinFactNeighborX="-100000" custLinFactNeighborY="28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D1F13-F2EA-4C84-88E8-43389E4C0036}" type="pres">
      <dgm:prSet presAssocID="{ED97155E-6C62-474C-92A7-3D6E55C9BFE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89DD98A-EB79-4C02-99CF-DA9919733C6B}" type="presOf" srcId="{D37F6AE6-AC50-471B-B006-FFC1A00DEBF9}" destId="{226C5A0A-BC02-45CB-A244-F41158CF0CE8}" srcOrd="0" destOrd="0" presId="urn:microsoft.com/office/officeart/2005/8/layout/radial2"/>
    <dgm:cxn modelId="{339CE597-D6E9-48C9-9B17-75B53E842250}" srcId="{F08B0A42-2826-41E3-8620-C2B2B980138C}" destId="{9CFCE5E3-DA45-4F33-B70C-D7B77A7B5434}" srcOrd="1" destOrd="0" parTransId="{366EB96C-7FA0-44F9-AEBC-9DAC6FBD7C79}" sibTransId="{4360D208-F1BE-4194-9B5A-95B29BE6DE3F}"/>
    <dgm:cxn modelId="{ED50614D-0B56-422B-8A86-783BC08A9D80}" type="presOf" srcId="{366EB96C-7FA0-44F9-AEBC-9DAC6FBD7C79}" destId="{D9D0FF6A-A8AD-4D9F-A601-4DA834308F25}" srcOrd="0" destOrd="0" presId="urn:microsoft.com/office/officeart/2005/8/layout/radial2"/>
    <dgm:cxn modelId="{F6A71DBC-8FFD-4D9A-A5BB-47CE181E8A86}" srcId="{F08B0A42-2826-41E3-8620-C2B2B980138C}" destId="{ED97155E-6C62-474C-92A7-3D6E55C9BFEB}" srcOrd="5" destOrd="0" parTransId="{D85A1906-BDE0-461A-A312-29AE92DAD56E}" sibTransId="{3FED598B-CEC4-4A55-8787-9F0CAA5590B8}"/>
    <dgm:cxn modelId="{5DDD4B4F-B220-4830-BED3-A5B02C233CE7}" type="presOf" srcId="{D85A1906-BDE0-461A-A312-29AE92DAD56E}" destId="{F173967B-4D9E-45B5-BD8C-3822CBDE5583}" srcOrd="0" destOrd="0" presId="urn:microsoft.com/office/officeart/2005/8/layout/radial2"/>
    <dgm:cxn modelId="{2C33812B-8C37-45F1-A10D-0AF231A80C60}" type="presOf" srcId="{ED97155E-6C62-474C-92A7-3D6E55C9BFEB}" destId="{08A9F796-A114-46CA-9436-6AF64DEAAE97}" srcOrd="0" destOrd="0" presId="urn:microsoft.com/office/officeart/2005/8/layout/radial2"/>
    <dgm:cxn modelId="{4D846AE8-A6B8-4E95-80BD-57B82985C483}" srcId="{F08B0A42-2826-41E3-8620-C2B2B980138C}" destId="{7B04037F-DDA2-4604-B17E-ED3B9D4C2F5A}" srcOrd="3" destOrd="0" parTransId="{373A33EE-E019-48BA-87EC-9AC1C7787BFD}" sibTransId="{268D4E8F-DE3A-4DCD-8DB2-DAF314F8126D}"/>
    <dgm:cxn modelId="{2C4108B2-DAC9-4396-9278-5F6BD1D745F7}" srcId="{F08B0A42-2826-41E3-8620-C2B2B980138C}" destId="{BA3C7480-C9F2-4C05-A46D-4B49FCE1ED0F}" srcOrd="0" destOrd="0" parTransId="{755BD7CB-4D3E-48BD-ADC4-5724B62BF53C}" sibTransId="{B3D90E63-58BA-411B-88FE-399764BE8044}"/>
    <dgm:cxn modelId="{BABB7DB1-9FA6-4013-9024-86F2F7E94058}" type="presOf" srcId="{6B73EDA5-6318-4A5C-9E36-0D5845268DBE}" destId="{7D285231-F743-48A8-8D1D-C64136F49B4E}" srcOrd="0" destOrd="0" presId="urn:microsoft.com/office/officeart/2005/8/layout/radial2"/>
    <dgm:cxn modelId="{12975C37-2B65-4E3E-8B2E-8E330EC5039D}" type="presOf" srcId="{756AB382-FC89-49EE-9DE1-B42DE796EB9B}" destId="{7085AC1D-69BD-4336-A4C9-2766D5EAB84A}" srcOrd="0" destOrd="0" presId="urn:microsoft.com/office/officeart/2005/8/layout/radial2"/>
    <dgm:cxn modelId="{9E8CB63B-58E7-4F16-B84B-DF4FC36AEEF7}" srcId="{F08B0A42-2826-41E3-8620-C2B2B980138C}" destId="{D37F6AE6-AC50-471B-B006-FFC1A00DEBF9}" srcOrd="4" destOrd="0" parTransId="{6B73EDA5-6318-4A5C-9E36-0D5845268DBE}" sibTransId="{2A54B95F-8EEA-4C55-B586-77F0BEFF4846}"/>
    <dgm:cxn modelId="{06206020-B963-4A2F-89E0-D8BF51DA3293}" type="presOf" srcId="{9CFCE5E3-DA45-4F33-B70C-D7B77A7B5434}" destId="{55256312-18BA-41E5-85FD-1ED08C5BF053}" srcOrd="0" destOrd="0" presId="urn:microsoft.com/office/officeart/2005/8/layout/radial2"/>
    <dgm:cxn modelId="{807BE6A6-E2C7-4B8B-812A-5AA5CDD095C1}" type="presOf" srcId="{BA3C7480-C9F2-4C05-A46D-4B49FCE1ED0F}" destId="{944DCBFD-C09A-4531-A82B-D1B9F4FF90A9}" srcOrd="0" destOrd="0" presId="urn:microsoft.com/office/officeart/2005/8/layout/radial2"/>
    <dgm:cxn modelId="{07B16796-B01B-457F-935D-C8ADCE640FA5}" type="presOf" srcId="{F08B0A42-2826-41E3-8620-C2B2B980138C}" destId="{15782B26-1658-4A4E-820C-333D917B6082}" srcOrd="0" destOrd="0" presId="urn:microsoft.com/office/officeart/2005/8/layout/radial2"/>
    <dgm:cxn modelId="{B2C5AF87-DB9A-45C1-A29A-A1D9EDF6C16A}" srcId="{F08B0A42-2826-41E3-8620-C2B2B980138C}" destId="{756AB382-FC89-49EE-9DE1-B42DE796EB9B}" srcOrd="2" destOrd="0" parTransId="{56A4D002-77ED-41B6-B850-22D339174A6B}" sibTransId="{F072CA79-A448-491D-94DB-C03F4C6D80E4}"/>
    <dgm:cxn modelId="{9995817F-27A4-4E15-B40A-3D8F342C2635}" type="presOf" srcId="{373A33EE-E019-48BA-87EC-9AC1C7787BFD}" destId="{243D4E49-4043-4431-9E5D-D90D8A46E2EC}" srcOrd="0" destOrd="0" presId="urn:microsoft.com/office/officeart/2005/8/layout/radial2"/>
    <dgm:cxn modelId="{250406A1-9140-45AC-A549-1F746918AF2C}" type="presOf" srcId="{755BD7CB-4D3E-48BD-ADC4-5724B62BF53C}" destId="{7AD73535-FF34-4EFF-B3E8-041B923B5711}" srcOrd="0" destOrd="0" presId="urn:microsoft.com/office/officeart/2005/8/layout/radial2"/>
    <dgm:cxn modelId="{94762770-DEA9-43C1-AF52-99A51D123EC5}" type="presOf" srcId="{7B04037F-DDA2-4604-B17E-ED3B9D4C2F5A}" destId="{28E88CF7-E47B-486A-9D48-04B8CD9D9FB3}" srcOrd="0" destOrd="0" presId="urn:microsoft.com/office/officeart/2005/8/layout/radial2"/>
    <dgm:cxn modelId="{262DD458-6E5B-4EEF-9C8A-FD4994452ACE}" type="presOf" srcId="{56A4D002-77ED-41B6-B850-22D339174A6B}" destId="{D4711BF7-27E3-4144-B39D-47F670B51F17}" srcOrd="0" destOrd="0" presId="urn:microsoft.com/office/officeart/2005/8/layout/radial2"/>
    <dgm:cxn modelId="{7A77187B-F466-4F11-B0BE-ED48188FF201}" type="presParOf" srcId="{15782B26-1658-4A4E-820C-333D917B6082}" destId="{2FDBC4F3-8108-4697-A8A5-167BFF733DB3}" srcOrd="0" destOrd="0" presId="urn:microsoft.com/office/officeart/2005/8/layout/radial2"/>
    <dgm:cxn modelId="{F064A2B4-5CDB-4E71-A5E3-298D0745BC18}" type="presParOf" srcId="{2FDBC4F3-8108-4697-A8A5-167BFF733DB3}" destId="{A86D9A91-B120-4B6A-BE1D-D76331E74396}" srcOrd="0" destOrd="0" presId="urn:microsoft.com/office/officeart/2005/8/layout/radial2"/>
    <dgm:cxn modelId="{BFC6AE34-EEA0-405D-B335-1336FC93EC6A}" type="presParOf" srcId="{A86D9A91-B120-4B6A-BE1D-D76331E74396}" destId="{51B6D805-F991-4011-8079-521449BAB8BB}" srcOrd="0" destOrd="0" presId="urn:microsoft.com/office/officeart/2005/8/layout/radial2"/>
    <dgm:cxn modelId="{FDFFD8C1-CFAD-4F76-B2DA-C64CC9E880BB}" type="presParOf" srcId="{A86D9A91-B120-4B6A-BE1D-D76331E74396}" destId="{C2F68A4A-5750-44C8-BF81-3A7DDEB6171A}" srcOrd="1" destOrd="0" presId="urn:microsoft.com/office/officeart/2005/8/layout/radial2"/>
    <dgm:cxn modelId="{00DB7BFC-A4C2-4DD2-B9E4-2D74B1053F6B}" type="presParOf" srcId="{2FDBC4F3-8108-4697-A8A5-167BFF733DB3}" destId="{7AD73535-FF34-4EFF-B3E8-041B923B5711}" srcOrd="1" destOrd="0" presId="urn:microsoft.com/office/officeart/2005/8/layout/radial2"/>
    <dgm:cxn modelId="{A39F3260-4CE8-46A2-A65F-796716236FB2}" type="presParOf" srcId="{2FDBC4F3-8108-4697-A8A5-167BFF733DB3}" destId="{34515E37-87A9-46CD-AFFF-1EA71CDD33C0}" srcOrd="2" destOrd="0" presId="urn:microsoft.com/office/officeart/2005/8/layout/radial2"/>
    <dgm:cxn modelId="{4849BC5D-AB51-4E74-9E23-FF253CEA848D}" type="presParOf" srcId="{34515E37-87A9-46CD-AFFF-1EA71CDD33C0}" destId="{944DCBFD-C09A-4531-A82B-D1B9F4FF90A9}" srcOrd="0" destOrd="0" presId="urn:microsoft.com/office/officeart/2005/8/layout/radial2"/>
    <dgm:cxn modelId="{856263BF-7B09-40E3-8133-8CE5566CC954}" type="presParOf" srcId="{34515E37-87A9-46CD-AFFF-1EA71CDD33C0}" destId="{3B4A019B-5CA1-4124-B7E2-6BC5D8C13CD3}" srcOrd="1" destOrd="0" presId="urn:microsoft.com/office/officeart/2005/8/layout/radial2"/>
    <dgm:cxn modelId="{C253E236-A52F-4A2F-A795-C49C64F873C0}" type="presParOf" srcId="{2FDBC4F3-8108-4697-A8A5-167BFF733DB3}" destId="{D9D0FF6A-A8AD-4D9F-A601-4DA834308F25}" srcOrd="3" destOrd="0" presId="urn:microsoft.com/office/officeart/2005/8/layout/radial2"/>
    <dgm:cxn modelId="{AC4D5908-06ED-402F-8BEA-ED94B5C6DE90}" type="presParOf" srcId="{2FDBC4F3-8108-4697-A8A5-167BFF733DB3}" destId="{4583BF67-594C-40E0-9351-EFEBA855F570}" srcOrd="4" destOrd="0" presId="urn:microsoft.com/office/officeart/2005/8/layout/radial2"/>
    <dgm:cxn modelId="{920A5D2E-F88B-4591-9867-114002A54A0B}" type="presParOf" srcId="{4583BF67-594C-40E0-9351-EFEBA855F570}" destId="{55256312-18BA-41E5-85FD-1ED08C5BF053}" srcOrd="0" destOrd="0" presId="urn:microsoft.com/office/officeart/2005/8/layout/radial2"/>
    <dgm:cxn modelId="{85E8F974-D250-495A-853A-2C2F3C3C91B4}" type="presParOf" srcId="{4583BF67-594C-40E0-9351-EFEBA855F570}" destId="{B778E0C2-A875-4D20-A3AE-F671B31D2A41}" srcOrd="1" destOrd="0" presId="urn:microsoft.com/office/officeart/2005/8/layout/radial2"/>
    <dgm:cxn modelId="{CD81C509-7E31-43AF-90D4-15E1D66CACD8}" type="presParOf" srcId="{2FDBC4F3-8108-4697-A8A5-167BFF733DB3}" destId="{D4711BF7-27E3-4144-B39D-47F670B51F17}" srcOrd="5" destOrd="0" presId="urn:microsoft.com/office/officeart/2005/8/layout/radial2"/>
    <dgm:cxn modelId="{EBC192DD-8E0C-433A-A4E4-FB0C3BE5015D}" type="presParOf" srcId="{2FDBC4F3-8108-4697-A8A5-167BFF733DB3}" destId="{88EE730F-CFC3-4620-A05C-725C55F2E6FE}" srcOrd="6" destOrd="0" presId="urn:microsoft.com/office/officeart/2005/8/layout/radial2"/>
    <dgm:cxn modelId="{95C61EE6-F4AE-4077-B5A5-AA3251401A89}" type="presParOf" srcId="{88EE730F-CFC3-4620-A05C-725C55F2E6FE}" destId="{7085AC1D-69BD-4336-A4C9-2766D5EAB84A}" srcOrd="0" destOrd="0" presId="urn:microsoft.com/office/officeart/2005/8/layout/radial2"/>
    <dgm:cxn modelId="{2F4FF5E2-AAE0-4F46-85F7-1EDA7E7CFBA9}" type="presParOf" srcId="{88EE730F-CFC3-4620-A05C-725C55F2E6FE}" destId="{C6D5DE01-0858-4303-A25F-5B685D3EBEA0}" srcOrd="1" destOrd="0" presId="urn:microsoft.com/office/officeart/2005/8/layout/radial2"/>
    <dgm:cxn modelId="{5BB330F6-7180-4E45-9448-F3B559919110}" type="presParOf" srcId="{2FDBC4F3-8108-4697-A8A5-167BFF733DB3}" destId="{243D4E49-4043-4431-9E5D-D90D8A46E2EC}" srcOrd="7" destOrd="0" presId="urn:microsoft.com/office/officeart/2005/8/layout/radial2"/>
    <dgm:cxn modelId="{01551514-4062-46A0-B061-D71BDF9325AB}" type="presParOf" srcId="{2FDBC4F3-8108-4697-A8A5-167BFF733DB3}" destId="{0417EDC6-E46A-4182-90FF-8667C68177B6}" srcOrd="8" destOrd="0" presId="urn:microsoft.com/office/officeart/2005/8/layout/radial2"/>
    <dgm:cxn modelId="{93940E59-0C1F-4EE0-96CB-4661A97FC76F}" type="presParOf" srcId="{0417EDC6-E46A-4182-90FF-8667C68177B6}" destId="{28E88CF7-E47B-486A-9D48-04B8CD9D9FB3}" srcOrd="0" destOrd="0" presId="urn:microsoft.com/office/officeart/2005/8/layout/radial2"/>
    <dgm:cxn modelId="{2EFC9D84-668C-4B18-ABBF-3F8C770D9665}" type="presParOf" srcId="{0417EDC6-E46A-4182-90FF-8667C68177B6}" destId="{1FEE74FE-DFD2-4A35-8D83-470F4F698FE5}" srcOrd="1" destOrd="0" presId="urn:microsoft.com/office/officeart/2005/8/layout/radial2"/>
    <dgm:cxn modelId="{F583042F-D044-4FC8-963A-0084255E39F4}" type="presParOf" srcId="{2FDBC4F3-8108-4697-A8A5-167BFF733DB3}" destId="{7D285231-F743-48A8-8D1D-C64136F49B4E}" srcOrd="9" destOrd="0" presId="urn:microsoft.com/office/officeart/2005/8/layout/radial2"/>
    <dgm:cxn modelId="{97F10E3A-0519-41E6-9DF0-2FB0364146AE}" type="presParOf" srcId="{2FDBC4F3-8108-4697-A8A5-167BFF733DB3}" destId="{491A39AB-1AF9-47D9-9B32-EC7A67933B7C}" srcOrd="10" destOrd="0" presId="urn:microsoft.com/office/officeart/2005/8/layout/radial2"/>
    <dgm:cxn modelId="{AC967E4F-0F86-4DDD-9683-DC0A7050AA37}" type="presParOf" srcId="{491A39AB-1AF9-47D9-9B32-EC7A67933B7C}" destId="{226C5A0A-BC02-45CB-A244-F41158CF0CE8}" srcOrd="0" destOrd="0" presId="urn:microsoft.com/office/officeart/2005/8/layout/radial2"/>
    <dgm:cxn modelId="{D1A7E943-A951-4DEE-9B56-88146FE6A6DD}" type="presParOf" srcId="{491A39AB-1AF9-47D9-9B32-EC7A67933B7C}" destId="{B9EF85EF-60A3-41C3-BC17-F5389993378F}" srcOrd="1" destOrd="0" presId="urn:microsoft.com/office/officeart/2005/8/layout/radial2"/>
    <dgm:cxn modelId="{E9DD29E4-5197-44F9-8F85-886C2A0D9D0B}" type="presParOf" srcId="{2FDBC4F3-8108-4697-A8A5-167BFF733DB3}" destId="{F173967B-4D9E-45B5-BD8C-3822CBDE5583}" srcOrd="11" destOrd="0" presId="urn:microsoft.com/office/officeart/2005/8/layout/radial2"/>
    <dgm:cxn modelId="{C51006C0-627C-4970-8BD7-231CEA85C7C4}" type="presParOf" srcId="{2FDBC4F3-8108-4697-A8A5-167BFF733DB3}" destId="{FC75DD74-C42D-4785-BD93-DCE6F3D1327D}" srcOrd="12" destOrd="0" presId="urn:microsoft.com/office/officeart/2005/8/layout/radial2"/>
    <dgm:cxn modelId="{C74CAF86-4FCA-4343-885E-44F7ECE30DAD}" type="presParOf" srcId="{FC75DD74-C42D-4785-BD93-DCE6F3D1327D}" destId="{08A9F796-A114-46CA-9436-6AF64DEAAE97}" srcOrd="0" destOrd="0" presId="urn:microsoft.com/office/officeart/2005/8/layout/radial2"/>
    <dgm:cxn modelId="{57BC2586-8135-42E0-B346-07FEB3A8FD8C}" type="presParOf" srcId="{FC75DD74-C42D-4785-BD93-DCE6F3D1327D}" destId="{D60D1F13-F2EA-4C84-88E8-43389E4C003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5ADD8D-1086-42C2-A5A9-F43EFA1E570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680D34-2987-41E3-AE75-E9A806997F35}">
      <dgm:prSet phldrT="[Текст]"/>
      <dgm:spPr/>
      <dgm:t>
        <a:bodyPr/>
        <a:lstStyle/>
        <a:p>
          <a:r>
            <a:rPr lang="uk-UA" dirty="0" smtClean="0"/>
            <a:t>Класний керівник</a:t>
          </a:r>
          <a:endParaRPr lang="ru-RU" dirty="0"/>
        </a:p>
      </dgm:t>
    </dgm:pt>
    <dgm:pt modelId="{DF8467E5-40BB-41C8-A84D-A8F926402D22}" type="parTrans" cxnId="{2CB07572-9CC6-49B3-A82C-AC2C8FA17ABE}">
      <dgm:prSet/>
      <dgm:spPr/>
      <dgm:t>
        <a:bodyPr/>
        <a:lstStyle/>
        <a:p>
          <a:endParaRPr lang="ru-RU"/>
        </a:p>
      </dgm:t>
    </dgm:pt>
    <dgm:pt modelId="{C963750B-6724-4341-B81F-42A1E9B778A6}" type="sibTrans" cxnId="{2CB07572-9CC6-49B3-A82C-AC2C8FA17ABE}">
      <dgm:prSet/>
      <dgm:spPr/>
      <dgm:t>
        <a:bodyPr/>
        <a:lstStyle/>
        <a:p>
          <a:endParaRPr lang="ru-RU"/>
        </a:p>
      </dgm:t>
    </dgm:pt>
    <dgm:pt modelId="{08C50F8C-C105-45A3-9CEE-F42FCA3B5478}">
      <dgm:prSet phldrT="[Текст]"/>
      <dgm:spPr/>
      <dgm:t>
        <a:bodyPr/>
        <a:lstStyle/>
        <a:p>
          <a:r>
            <a:rPr lang="uk-UA" dirty="0" smtClean="0"/>
            <a:t>Попередження появи шкідливих звичок</a:t>
          </a:r>
          <a:endParaRPr lang="ru-RU" dirty="0"/>
        </a:p>
      </dgm:t>
    </dgm:pt>
    <dgm:pt modelId="{19F0709C-8538-445D-80DB-9DF0C3570E14}" type="parTrans" cxnId="{0BF668A8-4BC6-46CB-8A3B-C81374AE75DD}">
      <dgm:prSet/>
      <dgm:spPr/>
      <dgm:t>
        <a:bodyPr/>
        <a:lstStyle/>
        <a:p>
          <a:endParaRPr lang="ru-RU"/>
        </a:p>
      </dgm:t>
    </dgm:pt>
    <dgm:pt modelId="{FCAB7721-0485-4932-9315-9680B6B1CBA3}" type="sibTrans" cxnId="{0BF668A8-4BC6-46CB-8A3B-C81374AE75DD}">
      <dgm:prSet/>
      <dgm:spPr/>
      <dgm:t>
        <a:bodyPr/>
        <a:lstStyle/>
        <a:p>
          <a:endParaRPr lang="ru-RU"/>
        </a:p>
      </dgm:t>
    </dgm:pt>
    <dgm:pt modelId="{BB340794-EBA0-4A65-B5D5-899581CEE79F}">
      <dgm:prSet phldrT="[Текст]"/>
      <dgm:spPr/>
      <dgm:t>
        <a:bodyPr/>
        <a:lstStyle/>
        <a:p>
          <a:r>
            <a:rPr lang="uk-UA" dirty="0" smtClean="0"/>
            <a:t>Виховання свідомого ставлення до зміцнення здоров’я</a:t>
          </a:r>
          <a:endParaRPr lang="ru-RU" dirty="0"/>
        </a:p>
      </dgm:t>
    </dgm:pt>
    <dgm:pt modelId="{CD80F41B-7520-4083-B57A-23DD9C284FFC}" type="parTrans" cxnId="{97E1F3DE-1410-4BE8-A70B-D5F3F112D345}">
      <dgm:prSet/>
      <dgm:spPr/>
      <dgm:t>
        <a:bodyPr/>
        <a:lstStyle/>
        <a:p>
          <a:endParaRPr lang="ru-RU"/>
        </a:p>
      </dgm:t>
    </dgm:pt>
    <dgm:pt modelId="{F72320DA-6EC1-4AD1-B295-425FE015493E}" type="sibTrans" cxnId="{97E1F3DE-1410-4BE8-A70B-D5F3F112D345}">
      <dgm:prSet/>
      <dgm:spPr/>
      <dgm:t>
        <a:bodyPr/>
        <a:lstStyle/>
        <a:p>
          <a:endParaRPr lang="ru-RU"/>
        </a:p>
      </dgm:t>
    </dgm:pt>
    <dgm:pt modelId="{3BAFBA74-B793-4C28-B7CF-D6101B476C7B}">
      <dgm:prSet phldrT="[Текст]"/>
      <dgm:spPr/>
      <dgm:t>
        <a:bodyPr/>
        <a:lstStyle/>
        <a:p>
          <a:r>
            <a:rPr lang="uk-UA" dirty="0" smtClean="0"/>
            <a:t>Впровадження здорового способу життя</a:t>
          </a:r>
          <a:endParaRPr lang="ru-RU" dirty="0"/>
        </a:p>
      </dgm:t>
    </dgm:pt>
    <dgm:pt modelId="{E171714C-8F1F-4E3A-9736-8E22676E4586}" type="parTrans" cxnId="{9679992C-32DE-407E-B844-DF771972FEAA}">
      <dgm:prSet/>
      <dgm:spPr/>
      <dgm:t>
        <a:bodyPr/>
        <a:lstStyle/>
        <a:p>
          <a:endParaRPr lang="ru-RU"/>
        </a:p>
      </dgm:t>
    </dgm:pt>
    <dgm:pt modelId="{97B71B43-E6C1-4E1D-B630-59F86BCC271D}" type="sibTrans" cxnId="{9679992C-32DE-407E-B844-DF771972FEAA}">
      <dgm:prSet/>
      <dgm:spPr/>
      <dgm:t>
        <a:bodyPr/>
        <a:lstStyle/>
        <a:p>
          <a:endParaRPr lang="ru-RU"/>
        </a:p>
      </dgm:t>
    </dgm:pt>
    <dgm:pt modelId="{9AC4ECF9-9913-4AA9-9DAB-97D04302FD91}">
      <dgm:prSet phldrT="[Текст]"/>
      <dgm:spPr/>
      <dgm:t>
        <a:bodyPr/>
        <a:lstStyle/>
        <a:p>
          <a:r>
            <a:rPr lang="uk-UA" dirty="0" smtClean="0"/>
            <a:t>Профілактика і корекція асоціальних проявів</a:t>
          </a:r>
          <a:endParaRPr lang="ru-RU" dirty="0"/>
        </a:p>
      </dgm:t>
    </dgm:pt>
    <dgm:pt modelId="{FB38BD3B-BB7B-4476-B584-D5CB645FBD53}" type="parTrans" cxnId="{FB8AE45A-1125-4D40-8C7F-E9C824C04E63}">
      <dgm:prSet/>
      <dgm:spPr/>
      <dgm:t>
        <a:bodyPr/>
        <a:lstStyle/>
        <a:p>
          <a:endParaRPr lang="ru-RU"/>
        </a:p>
      </dgm:t>
    </dgm:pt>
    <dgm:pt modelId="{CF3C3584-5F6B-4F65-ACA1-6AB465A6D5D2}" type="sibTrans" cxnId="{FB8AE45A-1125-4D40-8C7F-E9C824C04E63}">
      <dgm:prSet/>
      <dgm:spPr/>
      <dgm:t>
        <a:bodyPr/>
        <a:lstStyle/>
        <a:p>
          <a:endParaRPr lang="ru-RU"/>
        </a:p>
      </dgm:t>
    </dgm:pt>
    <dgm:pt modelId="{AB93D53B-1949-46D0-A761-7F5835390BDC}" type="pres">
      <dgm:prSet presAssocID="{EC5ADD8D-1086-42C2-A5A9-F43EFA1E57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A49270-9DEA-41D3-8598-3E8318D4B995}" type="pres">
      <dgm:prSet presAssocID="{E2680D34-2987-41E3-AE75-E9A806997F35}" presName="centerShape" presStyleLbl="node0" presStyleIdx="0" presStyleCnt="1"/>
      <dgm:spPr/>
      <dgm:t>
        <a:bodyPr/>
        <a:lstStyle/>
        <a:p>
          <a:endParaRPr lang="ru-RU"/>
        </a:p>
      </dgm:t>
    </dgm:pt>
    <dgm:pt modelId="{74FC136A-FCBA-4365-9942-AE9E5631192A}" type="pres">
      <dgm:prSet presAssocID="{19F0709C-8538-445D-80DB-9DF0C3570E14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3995E222-339D-4FA2-B30D-A6D6958F9368}" type="pres">
      <dgm:prSet presAssocID="{08C50F8C-C105-45A3-9CEE-F42FCA3B547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72ABB-AE99-4ACC-9BCF-D20E4FB1E089}" type="pres">
      <dgm:prSet presAssocID="{CD80F41B-7520-4083-B57A-23DD9C284FFC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F7EB8FF4-6EBE-499C-99E0-D52D8A52E42E}" type="pres">
      <dgm:prSet presAssocID="{BB340794-EBA0-4A65-B5D5-899581CEE7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91176-428C-4970-81DC-FE4262891FAF}" type="pres">
      <dgm:prSet presAssocID="{E171714C-8F1F-4E3A-9736-8E22676E4586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BA186A41-DB41-444C-BB56-D1DEDCEFC67D}" type="pres">
      <dgm:prSet presAssocID="{3BAFBA74-B793-4C28-B7CF-D6101B476C7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B919-5AF7-4E8F-A06F-BBFDB5C3F9EF}" type="pres">
      <dgm:prSet presAssocID="{FB38BD3B-BB7B-4476-B584-D5CB645FBD53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FBB13826-4EAB-44D7-86B4-307724757DD9}" type="pres">
      <dgm:prSet presAssocID="{9AC4ECF9-9913-4AA9-9DAB-97D04302FD9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668A8-4BC6-46CB-8A3B-C81374AE75DD}" srcId="{E2680D34-2987-41E3-AE75-E9A806997F35}" destId="{08C50F8C-C105-45A3-9CEE-F42FCA3B5478}" srcOrd="0" destOrd="0" parTransId="{19F0709C-8538-445D-80DB-9DF0C3570E14}" sibTransId="{FCAB7721-0485-4932-9315-9680B6B1CBA3}"/>
    <dgm:cxn modelId="{AD0E612F-C2D8-457F-96C0-B0DE0575C4A5}" type="presOf" srcId="{E171714C-8F1F-4E3A-9736-8E22676E4586}" destId="{E9591176-428C-4970-81DC-FE4262891FAF}" srcOrd="0" destOrd="0" presId="urn:microsoft.com/office/officeart/2005/8/layout/radial4"/>
    <dgm:cxn modelId="{FB8AE45A-1125-4D40-8C7F-E9C824C04E63}" srcId="{E2680D34-2987-41E3-AE75-E9A806997F35}" destId="{9AC4ECF9-9913-4AA9-9DAB-97D04302FD91}" srcOrd="3" destOrd="0" parTransId="{FB38BD3B-BB7B-4476-B584-D5CB645FBD53}" sibTransId="{CF3C3584-5F6B-4F65-ACA1-6AB465A6D5D2}"/>
    <dgm:cxn modelId="{9679992C-32DE-407E-B844-DF771972FEAA}" srcId="{E2680D34-2987-41E3-AE75-E9A806997F35}" destId="{3BAFBA74-B793-4C28-B7CF-D6101B476C7B}" srcOrd="2" destOrd="0" parTransId="{E171714C-8F1F-4E3A-9736-8E22676E4586}" sibTransId="{97B71B43-E6C1-4E1D-B630-59F86BCC271D}"/>
    <dgm:cxn modelId="{DE188C47-16B6-455B-B541-670BFCFBE4CC}" type="presOf" srcId="{E2680D34-2987-41E3-AE75-E9A806997F35}" destId="{B3A49270-9DEA-41D3-8598-3E8318D4B995}" srcOrd="0" destOrd="0" presId="urn:microsoft.com/office/officeart/2005/8/layout/radial4"/>
    <dgm:cxn modelId="{3C9081E6-0635-4346-95AA-3BF7CED2609B}" type="presOf" srcId="{BB340794-EBA0-4A65-B5D5-899581CEE79F}" destId="{F7EB8FF4-6EBE-499C-99E0-D52D8A52E42E}" srcOrd="0" destOrd="0" presId="urn:microsoft.com/office/officeart/2005/8/layout/radial4"/>
    <dgm:cxn modelId="{97E1F3DE-1410-4BE8-A70B-D5F3F112D345}" srcId="{E2680D34-2987-41E3-AE75-E9A806997F35}" destId="{BB340794-EBA0-4A65-B5D5-899581CEE79F}" srcOrd="1" destOrd="0" parTransId="{CD80F41B-7520-4083-B57A-23DD9C284FFC}" sibTransId="{F72320DA-6EC1-4AD1-B295-425FE015493E}"/>
    <dgm:cxn modelId="{83E92A8F-1A4A-4CDE-AF3B-B736B8DD6D01}" type="presOf" srcId="{08C50F8C-C105-45A3-9CEE-F42FCA3B5478}" destId="{3995E222-339D-4FA2-B30D-A6D6958F9368}" srcOrd="0" destOrd="0" presId="urn:microsoft.com/office/officeart/2005/8/layout/radial4"/>
    <dgm:cxn modelId="{657A955C-245C-4F52-9B5E-B014C100853C}" type="presOf" srcId="{19F0709C-8538-445D-80DB-9DF0C3570E14}" destId="{74FC136A-FCBA-4365-9942-AE9E5631192A}" srcOrd="0" destOrd="0" presId="urn:microsoft.com/office/officeart/2005/8/layout/radial4"/>
    <dgm:cxn modelId="{2CB07572-9CC6-49B3-A82C-AC2C8FA17ABE}" srcId="{EC5ADD8D-1086-42C2-A5A9-F43EFA1E5707}" destId="{E2680D34-2987-41E3-AE75-E9A806997F35}" srcOrd="0" destOrd="0" parTransId="{DF8467E5-40BB-41C8-A84D-A8F926402D22}" sibTransId="{C963750B-6724-4341-B81F-42A1E9B778A6}"/>
    <dgm:cxn modelId="{2E704F54-DC9C-45A3-9324-C2E13FE01CFB}" type="presOf" srcId="{CD80F41B-7520-4083-B57A-23DD9C284FFC}" destId="{91572ABB-AE99-4ACC-9BCF-D20E4FB1E089}" srcOrd="0" destOrd="0" presId="urn:microsoft.com/office/officeart/2005/8/layout/radial4"/>
    <dgm:cxn modelId="{ACCC72BD-8580-486D-86F9-05DF40885107}" type="presOf" srcId="{FB38BD3B-BB7B-4476-B584-D5CB645FBD53}" destId="{C03CB919-5AF7-4E8F-A06F-BBFDB5C3F9EF}" srcOrd="0" destOrd="0" presId="urn:microsoft.com/office/officeart/2005/8/layout/radial4"/>
    <dgm:cxn modelId="{248CDD17-1114-4DDB-8C36-B6B22C74903E}" type="presOf" srcId="{9AC4ECF9-9913-4AA9-9DAB-97D04302FD91}" destId="{FBB13826-4EAB-44D7-86B4-307724757DD9}" srcOrd="0" destOrd="0" presId="urn:microsoft.com/office/officeart/2005/8/layout/radial4"/>
    <dgm:cxn modelId="{6CF65B46-FA0B-47E3-8D3E-37FE7E2DBD5D}" type="presOf" srcId="{3BAFBA74-B793-4C28-B7CF-D6101B476C7B}" destId="{BA186A41-DB41-444C-BB56-D1DEDCEFC67D}" srcOrd="0" destOrd="0" presId="urn:microsoft.com/office/officeart/2005/8/layout/radial4"/>
    <dgm:cxn modelId="{BCDAE6B7-7D5D-4374-B1A1-271CB49CCF2C}" type="presOf" srcId="{EC5ADD8D-1086-42C2-A5A9-F43EFA1E5707}" destId="{AB93D53B-1949-46D0-A761-7F5835390BDC}" srcOrd="0" destOrd="0" presId="urn:microsoft.com/office/officeart/2005/8/layout/radial4"/>
    <dgm:cxn modelId="{3BDE45CA-791E-43ED-AD33-1D0C07C06926}" type="presParOf" srcId="{AB93D53B-1949-46D0-A761-7F5835390BDC}" destId="{B3A49270-9DEA-41D3-8598-3E8318D4B995}" srcOrd="0" destOrd="0" presId="urn:microsoft.com/office/officeart/2005/8/layout/radial4"/>
    <dgm:cxn modelId="{E7CEDD7A-2318-460D-A881-85A73501C025}" type="presParOf" srcId="{AB93D53B-1949-46D0-A761-7F5835390BDC}" destId="{74FC136A-FCBA-4365-9942-AE9E5631192A}" srcOrd="1" destOrd="0" presId="urn:microsoft.com/office/officeart/2005/8/layout/radial4"/>
    <dgm:cxn modelId="{DBB108F0-2C51-4B5B-91EC-85D737BBA4E1}" type="presParOf" srcId="{AB93D53B-1949-46D0-A761-7F5835390BDC}" destId="{3995E222-339D-4FA2-B30D-A6D6958F9368}" srcOrd="2" destOrd="0" presId="urn:microsoft.com/office/officeart/2005/8/layout/radial4"/>
    <dgm:cxn modelId="{1AAAE8A4-8ACE-49DD-BADD-D33E99518FCA}" type="presParOf" srcId="{AB93D53B-1949-46D0-A761-7F5835390BDC}" destId="{91572ABB-AE99-4ACC-9BCF-D20E4FB1E089}" srcOrd="3" destOrd="0" presId="urn:microsoft.com/office/officeart/2005/8/layout/radial4"/>
    <dgm:cxn modelId="{8E3D415B-BDB8-4464-89F6-1BEB81D4EB79}" type="presParOf" srcId="{AB93D53B-1949-46D0-A761-7F5835390BDC}" destId="{F7EB8FF4-6EBE-499C-99E0-D52D8A52E42E}" srcOrd="4" destOrd="0" presId="urn:microsoft.com/office/officeart/2005/8/layout/radial4"/>
    <dgm:cxn modelId="{9E4E6D0E-6302-4E90-94C9-0C9BF65B2F71}" type="presParOf" srcId="{AB93D53B-1949-46D0-A761-7F5835390BDC}" destId="{E9591176-428C-4970-81DC-FE4262891FAF}" srcOrd="5" destOrd="0" presId="urn:microsoft.com/office/officeart/2005/8/layout/radial4"/>
    <dgm:cxn modelId="{B0511AE6-5A2E-41C3-A3E7-B1450C69C39E}" type="presParOf" srcId="{AB93D53B-1949-46D0-A761-7F5835390BDC}" destId="{BA186A41-DB41-444C-BB56-D1DEDCEFC67D}" srcOrd="6" destOrd="0" presId="urn:microsoft.com/office/officeart/2005/8/layout/radial4"/>
    <dgm:cxn modelId="{6AC15BE8-5ABA-40A4-B258-ECF6F293662F}" type="presParOf" srcId="{AB93D53B-1949-46D0-A761-7F5835390BDC}" destId="{C03CB919-5AF7-4E8F-A06F-BBFDB5C3F9EF}" srcOrd="7" destOrd="0" presId="urn:microsoft.com/office/officeart/2005/8/layout/radial4"/>
    <dgm:cxn modelId="{EA4A1F68-326C-455E-B14C-CBFF837FB622}" type="presParOf" srcId="{AB93D53B-1949-46D0-A761-7F5835390BDC}" destId="{FBB13826-4EAB-44D7-86B4-307724757DD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F4E498-0268-4BED-AB28-BCED0B06D508}">
      <dsp:nvSpPr>
        <dsp:cNvPr id="0" name=""/>
        <dsp:cNvSpPr/>
      </dsp:nvSpPr>
      <dsp:spPr>
        <a:xfrm>
          <a:off x="1778496" y="793"/>
          <a:ext cx="2539007" cy="1692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мета</a:t>
          </a:r>
          <a:endParaRPr lang="ru-RU" sz="2700" kern="1200" dirty="0"/>
        </a:p>
      </dsp:txBody>
      <dsp:txXfrm>
        <a:off x="1778496" y="793"/>
        <a:ext cx="2539007" cy="1692671"/>
      </dsp:txXfrm>
    </dsp:sp>
    <dsp:sp modelId="{A7DA5430-93D2-4622-B4FF-B29B1AB43960}">
      <dsp:nvSpPr>
        <dsp:cNvPr id="0" name=""/>
        <dsp:cNvSpPr/>
      </dsp:nvSpPr>
      <dsp:spPr>
        <a:xfrm>
          <a:off x="1397644" y="1693465"/>
          <a:ext cx="1650355" cy="677068"/>
        </a:xfrm>
        <a:custGeom>
          <a:avLst/>
          <a:gdLst/>
          <a:ahLst/>
          <a:cxnLst/>
          <a:rect l="0" t="0" r="0" b="0"/>
          <a:pathLst>
            <a:path>
              <a:moveTo>
                <a:pt x="1650355" y="0"/>
              </a:moveTo>
              <a:lnTo>
                <a:pt x="1650355" y="338534"/>
              </a:lnTo>
              <a:lnTo>
                <a:pt x="0" y="338534"/>
              </a:lnTo>
              <a:lnTo>
                <a:pt x="0" y="677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827AE-6209-49F4-A88C-8DC6AFBC58A7}">
      <dsp:nvSpPr>
        <dsp:cNvPr id="0" name=""/>
        <dsp:cNvSpPr/>
      </dsp:nvSpPr>
      <dsp:spPr>
        <a:xfrm>
          <a:off x="128141" y="2370534"/>
          <a:ext cx="2539007" cy="1692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Профілактична </a:t>
          </a:r>
          <a:endParaRPr lang="ru-RU" sz="2700" kern="1200" dirty="0"/>
        </a:p>
      </dsp:txBody>
      <dsp:txXfrm>
        <a:off x="128141" y="2370534"/>
        <a:ext cx="2539007" cy="1692671"/>
      </dsp:txXfrm>
    </dsp:sp>
    <dsp:sp modelId="{B708EAE6-2B6B-4977-BC9B-16386F9E2519}">
      <dsp:nvSpPr>
        <dsp:cNvPr id="0" name=""/>
        <dsp:cNvSpPr/>
      </dsp:nvSpPr>
      <dsp:spPr>
        <a:xfrm>
          <a:off x="3048000" y="1693465"/>
          <a:ext cx="1650355" cy="67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34"/>
              </a:lnTo>
              <a:lnTo>
                <a:pt x="1650355" y="338534"/>
              </a:lnTo>
              <a:lnTo>
                <a:pt x="1650355" y="677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7F143-559C-4AA5-AAEE-5682C3C9F897}">
      <dsp:nvSpPr>
        <dsp:cNvPr id="0" name=""/>
        <dsp:cNvSpPr/>
      </dsp:nvSpPr>
      <dsp:spPr>
        <a:xfrm>
          <a:off x="3428851" y="2370534"/>
          <a:ext cx="2539007" cy="1692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Розвивальна </a:t>
          </a:r>
          <a:endParaRPr lang="ru-RU" sz="2700" kern="1200" dirty="0"/>
        </a:p>
      </dsp:txBody>
      <dsp:txXfrm>
        <a:off x="3428851" y="2370534"/>
        <a:ext cx="2539007" cy="16926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B1ACC9-1933-4ABD-A4F3-86AB718B212D}">
      <dsp:nvSpPr>
        <dsp:cNvPr id="0" name=""/>
        <dsp:cNvSpPr/>
      </dsp:nvSpPr>
      <dsp:spPr>
        <a:xfrm rot="1195726">
          <a:off x="2432305" y="2597956"/>
          <a:ext cx="1991225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991225" y="21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149DB-C57A-4764-A1AF-2BAFB27417AD}">
      <dsp:nvSpPr>
        <dsp:cNvPr id="0" name=""/>
        <dsp:cNvSpPr/>
      </dsp:nvSpPr>
      <dsp:spPr>
        <a:xfrm rot="21583399">
          <a:off x="2491918" y="2004262"/>
          <a:ext cx="1330043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330043" y="21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935C1-3F9C-4771-843A-23A98E434B0D}">
      <dsp:nvSpPr>
        <dsp:cNvPr id="0" name=""/>
        <dsp:cNvSpPr/>
      </dsp:nvSpPr>
      <dsp:spPr>
        <a:xfrm rot="20318744">
          <a:off x="2426639" y="1397253"/>
          <a:ext cx="1901906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901906" y="21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B735D-7ADE-455E-A6FF-2263A9044746}">
      <dsp:nvSpPr>
        <dsp:cNvPr id="0" name=""/>
        <dsp:cNvSpPr/>
      </dsp:nvSpPr>
      <dsp:spPr>
        <a:xfrm>
          <a:off x="831900" y="1055514"/>
          <a:ext cx="1952970" cy="1952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AB77B-3D9E-4715-944E-4E1633D02C21}">
      <dsp:nvSpPr>
        <dsp:cNvPr id="0" name=""/>
        <dsp:cNvSpPr/>
      </dsp:nvSpPr>
      <dsp:spPr>
        <a:xfrm>
          <a:off x="3832356" y="73755"/>
          <a:ext cx="2972214" cy="1171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Профілактика девіантної поведінки</a:t>
          </a:r>
          <a:endParaRPr lang="ru-RU" sz="2000" kern="1200" dirty="0"/>
        </a:p>
      </dsp:txBody>
      <dsp:txXfrm>
        <a:off x="3832356" y="73755"/>
        <a:ext cx="2972214" cy="1171782"/>
      </dsp:txXfrm>
    </dsp:sp>
    <dsp:sp modelId="{05D02B6A-E08A-4C40-B80D-B87DC6ADE5F5}">
      <dsp:nvSpPr>
        <dsp:cNvPr id="0" name=""/>
        <dsp:cNvSpPr/>
      </dsp:nvSpPr>
      <dsp:spPr>
        <a:xfrm>
          <a:off x="3821822" y="1428813"/>
          <a:ext cx="3136264" cy="1171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Формування здорового способу життя</a:t>
          </a:r>
          <a:endParaRPr lang="ru-RU" sz="2000" kern="1200" dirty="0"/>
        </a:p>
      </dsp:txBody>
      <dsp:txXfrm>
        <a:off x="3821822" y="1428813"/>
        <a:ext cx="3136264" cy="1171782"/>
      </dsp:txXfrm>
    </dsp:sp>
    <dsp:sp modelId="{2D9710A5-0A4A-4F6C-9057-0B8D133297BB}">
      <dsp:nvSpPr>
        <dsp:cNvPr id="0" name=""/>
        <dsp:cNvSpPr/>
      </dsp:nvSpPr>
      <dsp:spPr>
        <a:xfrm>
          <a:off x="3905738" y="2783882"/>
          <a:ext cx="3184834" cy="1171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Соціально-правовий захист</a:t>
          </a:r>
          <a:endParaRPr lang="ru-RU" sz="2400" kern="1200" dirty="0"/>
        </a:p>
      </dsp:txBody>
      <dsp:txXfrm>
        <a:off x="3905738" y="2783882"/>
        <a:ext cx="3184834" cy="11717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73967B-4D9E-45B5-BD8C-3822CBDE5583}">
      <dsp:nvSpPr>
        <dsp:cNvPr id="0" name=""/>
        <dsp:cNvSpPr/>
      </dsp:nvSpPr>
      <dsp:spPr>
        <a:xfrm rot="5347179">
          <a:off x="1428150" y="3252177"/>
          <a:ext cx="1268688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1268688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85231-F743-48A8-8D1D-C64136F49B4E}">
      <dsp:nvSpPr>
        <dsp:cNvPr id="0" name=""/>
        <dsp:cNvSpPr/>
      </dsp:nvSpPr>
      <dsp:spPr>
        <a:xfrm rot="1323987">
          <a:off x="2292824" y="3018922"/>
          <a:ext cx="3294649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3294649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D4E49-4043-4431-9E5D-D90D8A46E2EC}">
      <dsp:nvSpPr>
        <dsp:cNvPr id="0" name=""/>
        <dsp:cNvSpPr/>
      </dsp:nvSpPr>
      <dsp:spPr>
        <a:xfrm rot="21373358">
          <a:off x="2411410" y="2164193"/>
          <a:ext cx="1917145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1917145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11BF7-27E3-4144-B39D-47F670B51F17}">
      <dsp:nvSpPr>
        <dsp:cNvPr id="0" name=""/>
        <dsp:cNvSpPr/>
      </dsp:nvSpPr>
      <dsp:spPr>
        <a:xfrm rot="689296">
          <a:off x="2388681" y="2572650"/>
          <a:ext cx="2476866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2476866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FF6A-A8AD-4D9F-A601-4DA834308F25}">
      <dsp:nvSpPr>
        <dsp:cNvPr id="0" name=""/>
        <dsp:cNvSpPr/>
      </dsp:nvSpPr>
      <dsp:spPr>
        <a:xfrm rot="20533554">
          <a:off x="2345622" y="1700031"/>
          <a:ext cx="2843789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2843789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3535-FF34-4EFF-B3E8-041B923B5711}">
      <dsp:nvSpPr>
        <dsp:cNvPr id="0" name=""/>
        <dsp:cNvSpPr/>
      </dsp:nvSpPr>
      <dsp:spPr>
        <a:xfrm rot="16093815">
          <a:off x="1471502" y="1338029"/>
          <a:ext cx="1094781" cy="22895"/>
        </a:xfrm>
        <a:custGeom>
          <a:avLst/>
          <a:gdLst/>
          <a:ahLst/>
          <a:cxnLst/>
          <a:rect l="0" t="0" r="0" b="0"/>
          <a:pathLst>
            <a:path>
              <a:moveTo>
                <a:pt x="0" y="11447"/>
              </a:moveTo>
              <a:lnTo>
                <a:pt x="1094781" y="11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68A4A-5750-44C8-BF81-3A7DDEB6171A}">
      <dsp:nvSpPr>
        <dsp:cNvPr id="0" name=""/>
        <dsp:cNvSpPr/>
      </dsp:nvSpPr>
      <dsp:spPr>
        <a:xfrm>
          <a:off x="259188" y="1739590"/>
          <a:ext cx="3575861" cy="1046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DCBFD-C09A-4531-A82B-D1B9F4FF90A9}">
      <dsp:nvSpPr>
        <dsp:cNvPr id="0" name=""/>
        <dsp:cNvSpPr/>
      </dsp:nvSpPr>
      <dsp:spPr>
        <a:xfrm>
          <a:off x="133950" y="174282"/>
          <a:ext cx="3716670" cy="62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Вивчення вікових і психофізичних особливостей учнів</a:t>
          </a:r>
          <a:endParaRPr lang="ru-RU" sz="1400" kern="1200" dirty="0"/>
        </a:p>
      </dsp:txBody>
      <dsp:txXfrm>
        <a:off x="133950" y="174282"/>
        <a:ext cx="3716670" cy="628069"/>
      </dsp:txXfrm>
    </dsp:sp>
    <dsp:sp modelId="{55256312-18BA-41E5-85FD-1ED08C5BF053}">
      <dsp:nvSpPr>
        <dsp:cNvPr id="0" name=""/>
        <dsp:cNvSpPr/>
      </dsp:nvSpPr>
      <dsp:spPr>
        <a:xfrm>
          <a:off x="3804956" y="676247"/>
          <a:ext cx="4424643" cy="62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baseline="0" dirty="0" smtClean="0"/>
            <a:t>Діагностика та адаптація рівня шкільної тривожності</a:t>
          </a:r>
          <a:endParaRPr lang="ru-RU" sz="1400" kern="1200" baseline="0" dirty="0"/>
        </a:p>
      </dsp:txBody>
      <dsp:txXfrm>
        <a:off x="3804956" y="676247"/>
        <a:ext cx="4424643" cy="628069"/>
      </dsp:txXfrm>
    </dsp:sp>
    <dsp:sp modelId="{7085AC1D-69BD-4336-A4C9-2766D5EAB84A}">
      <dsp:nvSpPr>
        <dsp:cNvPr id="0" name=""/>
        <dsp:cNvSpPr/>
      </dsp:nvSpPr>
      <dsp:spPr>
        <a:xfrm>
          <a:off x="3956045" y="2771191"/>
          <a:ext cx="4273554" cy="62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Консультації учням, вчителям, батькам</a:t>
          </a:r>
          <a:endParaRPr lang="ru-RU" sz="1400" kern="1200" dirty="0"/>
        </a:p>
      </dsp:txBody>
      <dsp:txXfrm>
        <a:off x="3956045" y="2771191"/>
        <a:ext cx="4273554" cy="628069"/>
      </dsp:txXfrm>
    </dsp:sp>
    <dsp:sp modelId="{28E88CF7-E47B-486A-9D48-04B8CD9D9FB3}">
      <dsp:nvSpPr>
        <dsp:cNvPr id="0" name=""/>
        <dsp:cNvSpPr/>
      </dsp:nvSpPr>
      <dsp:spPr>
        <a:xfrm>
          <a:off x="4257840" y="1540769"/>
          <a:ext cx="3785337" cy="9025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Тренінги. Проведення занять, тренінгів за програмою </a:t>
          </a:r>
          <a:r>
            <a:rPr lang="uk-UA" sz="1400" kern="1200" dirty="0" err="1" smtClean="0"/>
            <a:t>“Рівний</a:t>
          </a:r>
          <a:r>
            <a:rPr lang="uk-UA" sz="1400" kern="1200" dirty="0" smtClean="0"/>
            <a:t> – </a:t>
          </a:r>
          <a:r>
            <a:rPr lang="uk-UA" sz="1400" kern="1200" dirty="0" err="1" smtClean="0"/>
            <a:t>рівному”</a:t>
          </a:r>
          <a:r>
            <a:rPr lang="uk-UA" sz="1400" kern="1200" dirty="0" smtClean="0"/>
            <a:t> </a:t>
          </a:r>
          <a:endParaRPr lang="ru-RU" sz="1400" kern="1200" dirty="0"/>
        </a:p>
      </dsp:txBody>
      <dsp:txXfrm>
        <a:off x="4257840" y="1540769"/>
        <a:ext cx="3785337" cy="902586"/>
      </dsp:txXfrm>
    </dsp:sp>
    <dsp:sp modelId="{226C5A0A-BC02-45CB-A244-F41158CF0CE8}">
      <dsp:nvSpPr>
        <dsp:cNvPr id="0" name=""/>
        <dsp:cNvSpPr/>
      </dsp:nvSpPr>
      <dsp:spPr>
        <a:xfrm>
          <a:off x="4187371" y="3628076"/>
          <a:ext cx="4003805" cy="62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Проведення бінарних уроків</a:t>
          </a:r>
          <a:endParaRPr lang="ru-RU" sz="1800" kern="1200" dirty="0"/>
        </a:p>
      </dsp:txBody>
      <dsp:txXfrm>
        <a:off x="4187371" y="3628076"/>
        <a:ext cx="4003805" cy="628069"/>
      </dsp:txXfrm>
    </dsp:sp>
    <dsp:sp modelId="{08A9F796-A114-46CA-9436-6AF64DEAAE97}">
      <dsp:nvSpPr>
        <dsp:cNvPr id="0" name=""/>
        <dsp:cNvSpPr/>
      </dsp:nvSpPr>
      <dsp:spPr>
        <a:xfrm>
          <a:off x="0" y="3897893"/>
          <a:ext cx="4154133" cy="6280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Психолого-педагогічний консиліум</a:t>
          </a:r>
          <a:endParaRPr lang="ru-RU" sz="1400" kern="1200" dirty="0"/>
        </a:p>
      </dsp:txBody>
      <dsp:txXfrm>
        <a:off x="0" y="3897893"/>
        <a:ext cx="4154133" cy="6280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A49270-9DEA-41D3-8598-3E8318D4B995}">
      <dsp:nvSpPr>
        <dsp:cNvPr id="0" name=""/>
        <dsp:cNvSpPr/>
      </dsp:nvSpPr>
      <dsp:spPr>
        <a:xfrm>
          <a:off x="3022535" y="3071806"/>
          <a:ext cx="2235848" cy="2235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Класний керівник</a:t>
          </a:r>
          <a:endParaRPr lang="ru-RU" sz="3200" kern="1200" dirty="0"/>
        </a:p>
      </dsp:txBody>
      <dsp:txXfrm>
        <a:off x="3022535" y="3071806"/>
        <a:ext cx="2235848" cy="2235848"/>
      </dsp:txXfrm>
    </dsp:sp>
    <dsp:sp modelId="{74FC136A-FCBA-4365-9942-AE9E5631192A}">
      <dsp:nvSpPr>
        <dsp:cNvPr id="0" name=""/>
        <dsp:cNvSpPr/>
      </dsp:nvSpPr>
      <dsp:spPr>
        <a:xfrm rot="11700000">
          <a:off x="1030129" y="3299489"/>
          <a:ext cx="1953941" cy="6372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5E222-339D-4FA2-B30D-A6D6958F9368}">
      <dsp:nvSpPr>
        <dsp:cNvPr id="0" name=""/>
        <dsp:cNvSpPr/>
      </dsp:nvSpPr>
      <dsp:spPr>
        <a:xfrm>
          <a:off x="1390" y="2515617"/>
          <a:ext cx="2124055" cy="169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Попередження появи шкідливих звичок</a:t>
          </a:r>
          <a:endParaRPr lang="ru-RU" sz="2100" kern="1200" dirty="0"/>
        </a:p>
      </dsp:txBody>
      <dsp:txXfrm>
        <a:off x="1390" y="2515617"/>
        <a:ext cx="2124055" cy="1699244"/>
      </dsp:txXfrm>
    </dsp:sp>
    <dsp:sp modelId="{91572ABB-AE99-4ACC-9BCF-D20E4FB1E089}">
      <dsp:nvSpPr>
        <dsp:cNvPr id="0" name=""/>
        <dsp:cNvSpPr/>
      </dsp:nvSpPr>
      <dsp:spPr>
        <a:xfrm rot="14700000">
          <a:off x="2230087" y="1869435"/>
          <a:ext cx="1953941" cy="6372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B8FF4-6EBE-499C-99E0-D52D8A52E42E}">
      <dsp:nvSpPr>
        <dsp:cNvPr id="0" name=""/>
        <dsp:cNvSpPr/>
      </dsp:nvSpPr>
      <dsp:spPr>
        <a:xfrm>
          <a:off x="1732144" y="452985"/>
          <a:ext cx="2124055" cy="169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Виховання свідомого ставлення до зміцнення здоров’я</a:t>
          </a:r>
          <a:endParaRPr lang="ru-RU" sz="2100" kern="1200" dirty="0"/>
        </a:p>
      </dsp:txBody>
      <dsp:txXfrm>
        <a:off x="1732144" y="452985"/>
        <a:ext cx="2124055" cy="1699244"/>
      </dsp:txXfrm>
    </dsp:sp>
    <dsp:sp modelId="{E9591176-428C-4970-81DC-FE4262891FAF}">
      <dsp:nvSpPr>
        <dsp:cNvPr id="0" name=""/>
        <dsp:cNvSpPr/>
      </dsp:nvSpPr>
      <dsp:spPr>
        <a:xfrm rot="17700000">
          <a:off x="4096890" y="1869435"/>
          <a:ext cx="1953941" cy="6372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86A41-DB41-444C-BB56-D1DEDCEFC67D}">
      <dsp:nvSpPr>
        <dsp:cNvPr id="0" name=""/>
        <dsp:cNvSpPr/>
      </dsp:nvSpPr>
      <dsp:spPr>
        <a:xfrm>
          <a:off x="4424719" y="452985"/>
          <a:ext cx="2124055" cy="169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Впровадження здорового способу життя</a:t>
          </a:r>
          <a:endParaRPr lang="ru-RU" sz="2100" kern="1200" dirty="0"/>
        </a:p>
      </dsp:txBody>
      <dsp:txXfrm>
        <a:off x="4424719" y="452985"/>
        <a:ext cx="2124055" cy="1699244"/>
      </dsp:txXfrm>
    </dsp:sp>
    <dsp:sp modelId="{C03CB919-5AF7-4E8F-A06F-BBFDB5C3F9EF}">
      <dsp:nvSpPr>
        <dsp:cNvPr id="0" name=""/>
        <dsp:cNvSpPr/>
      </dsp:nvSpPr>
      <dsp:spPr>
        <a:xfrm rot="20700000">
          <a:off x="5296848" y="3299489"/>
          <a:ext cx="1953941" cy="6372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13826-4EAB-44D7-86B4-307724757DD9}">
      <dsp:nvSpPr>
        <dsp:cNvPr id="0" name=""/>
        <dsp:cNvSpPr/>
      </dsp:nvSpPr>
      <dsp:spPr>
        <a:xfrm>
          <a:off x="6155473" y="2515617"/>
          <a:ext cx="2124055" cy="169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Профілактика і корекція асоціальних проявів</a:t>
          </a:r>
          <a:endParaRPr lang="ru-RU" sz="2100" kern="1200" dirty="0"/>
        </a:p>
      </dsp:txBody>
      <dsp:txXfrm>
        <a:off x="6155473" y="2515617"/>
        <a:ext cx="2124055" cy="1699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0DF6-CC36-4FCC-87D0-FDA5EB2300D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5F66-CCA6-4633-9916-791CCC7AD6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22413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Загальноосвітня школа І-ІІІ ступенів с. Уланів Хмільницького району </a:t>
            </a:r>
            <a:r>
              <a:rPr lang="uk-UA" sz="2000" dirty="0" err="1" smtClean="0"/>
              <a:t>Віннийької</a:t>
            </a:r>
            <a:r>
              <a:rPr lang="uk-UA" sz="2000" dirty="0" smtClean="0"/>
              <a:t> області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708920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Модель превентивного виховання у ЗШ І-ІІІ ст. </a:t>
            </a:r>
            <a:r>
              <a:rPr lang="uk-UA" b="1" dirty="0" err="1" smtClean="0">
                <a:solidFill>
                  <a:srgbClr val="002060"/>
                </a:solidFill>
              </a:rPr>
              <a:t>с.Уланів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5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Активний спосіб життя учнів нашої школи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2408"/>
            <a:ext cx="7668344" cy="551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Фото088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-1"/>
            <a:ext cx="9144000" cy="688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2" descr="Фото088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27984" y="3320988"/>
            <a:ext cx="4716016" cy="3537012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427984" cy="332098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6992"/>
            <a:ext cx="447792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0"/>
            <a:ext cx="464400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5193407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63738" y="3364755"/>
            <a:ext cx="5380262" cy="349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504495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0735" y="2996952"/>
            <a:ext cx="5323265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1.</a:t>
            </a:r>
            <a:r>
              <a:rPr lang="uk-UA" dirty="0" smtClean="0"/>
              <a:t> </a:t>
            </a:r>
            <a:r>
              <a:rPr lang="uk-UA" sz="2200" dirty="0" smtClean="0"/>
              <a:t>Мета: особистісно-орієнтований підхід до виховання молодого покоління, досягнення сталої відповідальної поведінки, сформованості імунітету до негативних впливів соціального середовища.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69168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uk-UA" dirty="0" smtClean="0"/>
              <a:t>Етапи реалізації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1. Організаційний </a:t>
            </a:r>
            <a:br>
              <a:rPr lang="uk-UA" dirty="0" smtClean="0"/>
            </a:br>
            <a:r>
              <a:rPr lang="uk-UA" dirty="0" smtClean="0"/>
              <a:t>2. Практично-виконавчий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4644008" y="1052736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11760" y="1052736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491880" y="2924944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3528" y="2996952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27584" y="4149080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699792" y="5085184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580112" y="4941168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16216" y="3068960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516216" y="1916832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1560" y="1844824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Модель превентивного виховання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306896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Я </a:t>
            </a:r>
          </a:p>
          <a:p>
            <a:pPr algn="ctr"/>
            <a:r>
              <a:rPr lang="uk-UA" dirty="0" smtClean="0"/>
              <a:t>Особистість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Адміністрація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1340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Вчитель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3407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Сім’я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Бібліотека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2849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Позашкілля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206084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Інформаційний  простір школи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494116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Система фізичного виховання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407707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Рада профілактики правопорушень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Медичний працівник 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>
            <a:off x="2627784" y="2564904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6" idx="4"/>
          </p:cNvCxnSpPr>
          <p:nvPr/>
        </p:nvCxnSpPr>
        <p:spPr>
          <a:xfrm rot="16200000" flipV="1">
            <a:off x="3455876" y="2024844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2555776" y="3501008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2987824" y="3717032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4680012" y="216886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508104" y="249289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9" idx="6"/>
          </p:cNvCxnSpPr>
          <p:nvPr/>
        </p:nvCxnSpPr>
        <p:spPr>
          <a:xfrm>
            <a:off x="5652120" y="3392996"/>
            <a:ext cx="864096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4896036" y="3969060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3491880" y="4149080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Основні завдання превентивного виховання в школі: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412776"/>
            <a:ext cx="71287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uk-UA" sz="2000" dirty="0" smtClean="0"/>
              <a:t>Створити умови для формування позитивних якостей особистості, виробленню опірності до негативних явищ.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uk-UA" sz="2000" dirty="0" smtClean="0"/>
              <a:t>Надавати комплексну психолого-педагогічну і медико-соціальну допомогу тим неповнолітнім, які її потребують.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uk-UA" sz="2000" dirty="0" smtClean="0"/>
              <a:t>Стимулювати учнів до здорового способу життя і позитивної соціальної орієнтації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39552" y="1340768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314096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Структура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79912" y="2708920"/>
            <a:ext cx="201622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Основи здоров’я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3140968"/>
            <a:ext cx="201622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Захист Вітчизни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2708920"/>
            <a:ext cx="1872208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Шкільні гуртки</a:t>
            </a:r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Схема організації роботи практичного психолога щодо превентивного виховання у школярів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36450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Практичний психолог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Схема організації роботи класного керівника з превентивного виховання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764704"/>
          <a:ext cx="82809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213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Загальноосвітня школа І-ІІІ ступенів с. Уланів Хмільницького району Віннийької області</vt:lpstr>
      <vt:lpstr>1. Мета: особистісно-орієнтований підхід до виховання молодого покоління, досягнення сталої відповідальної поведінки, сформованості імунітету до негативних впливів соціального середовища.</vt:lpstr>
      <vt:lpstr>Етапи реалізації    1. Організаційний  2. Практично-виконавчий</vt:lpstr>
      <vt:lpstr>Модель превентивного виховання</vt:lpstr>
      <vt:lpstr>Основні завдання превентивного виховання в школі:</vt:lpstr>
      <vt:lpstr>Слайд 6</vt:lpstr>
      <vt:lpstr>Слайд 7</vt:lpstr>
      <vt:lpstr>Схема організації роботи практичного психолога щодо превентивного виховання у школярів</vt:lpstr>
      <vt:lpstr>Слайд 9</vt:lpstr>
      <vt:lpstr>Слайд 10</vt:lpstr>
      <vt:lpstr>Активний спосіб життя учнів нашої школи</vt:lpstr>
      <vt:lpstr>Слайд 12</vt:lpstr>
      <vt:lpstr>Слайд 13</vt:lpstr>
      <vt:lpstr>Слайд 14</vt:lpstr>
      <vt:lpstr>Слайд 15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Загальноосвітня школа І-ІІІ ступенів с. Уланів Хмільницького району Віннийької області</dc:title>
  <dc:creator>ulaniv</dc:creator>
  <cp:lastModifiedBy>Sony</cp:lastModifiedBy>
  <cp:revision>12</cp:revision>
  <dcterms:created xsi:type="dcterms:W3CDTF">2014-08-18T08:34:43Z</dcterms:created>
  <dcterms:modified xsi:type="dcterms:W3CDTF">2014-08-20T08:01:46Z</dcterms:modified>
</cp:coreProperties>
</file>