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77" r:id="rId2"/>
    <p:sldId id="278" r:id="rId3"/>
    <p:sldId id="279" r:id="rId4"/>
    <p:sldId id="281" r:id="rId5"/>
    <p:sldId id="292" r:id="rId6"/>
    <p:sldId id="282" r:id="rId7"/>
    <p:sldId id="280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83" r:id="rId16"/>
    <p:sldId id="261" r:id="rId17"/>
    <p:sldId id="272" r:id="rId18"/>
    <p:sldId id="273" r:id="rId19"/>
    <p:sldId id="29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FB177-741C-4137-A4D1-ED0627B2425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83E16E-EBF5-4DB6-AFF9-7D1207B46A3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ru-RU" sz="500" dirty="0">
            <a:solidFill>
              <a:srgbClr val="0070C0"/>
            </a:solidFill>
          </a:endParaRPr>
        </a:p>
        <a:p>
          <a:pPr algn="ctr"/>
          <a:endParaRPr lang="ru-RU" sz="500" dirty="0">
            <a:solidFill>
              <a:srgbClr val="0070C0"/>
            </a:solidFill>
          </a:endParaRPr>
        </a:p>
        <a:p>
          <a:pPr algn="ctr"/>
          <a:endParaRPr lang="ru-RU" sz="500" dirty="0">
            <a:solidFill>
              <a:srgbClr val="0070C0"/>
            </a:solidFill>
          </a:endParaRPr>
        </a:p>
        <a:p>
          <a:pPr algn="ctr"/>
          <a:endParaRPr lang="ru-RU" sz="500" dirty="0">
            <a:solidFill>
              <a:srgbClr val="0070C0"/>
            </a:solidFill>
          </a:endParaRPr>
        </a:p>
        <a:p>
          <a:pPr algn="ctr"/>
          <a:endParaRPr lang="ru-RU" sz="500" dirty="0">
            <a:solidFill>
              <a:srgbClr val="0070C0"/>
            </a:solidFill>
          </a:endParaRPr>
        </a:p>
        <a:p>
          <a:pPr algn="ctr"/>
          <a:endParaRPr lang="ru-RU" sz="1000" dirty="0">
            <a:solidFill>
              <a:srgbClr val="0070C0"/>
            </a:solidFill>
          </a:endParaRPr>
        </a:p>
        <a:p>
          <a:pPr algn="ctr"/>
          <a:endParaRPr lang="ru-RU" sz="1000" b="1" dirty="0">
            <a:solidFill>
              <a:srgbClr val="0070C0"/>
            </a:solidFill>
          </a:endParaRPr>
        </a:p>
        <a:p>
          <a:pPr algn="ctr"/>
          <a:endParaRPr lang="ru-RU" sz="1000" b="1" dirty="0">
            <a:solidFill>
              <a:srgbClr val="0070C0"/>
            </a:solidFill>
          </a:endParaRPr>
        </a:p>
        <a:p>
          <a:pPr algn="ctr"/>
          <a:endParaRPr lang="ru-RU" sz="1200" b="1" dirty="0">
            <a:solidFill>
              <a:srgbClr val="0070C0"/>
            </a:solidFill>
          </a:endParaRPr>
        </a:p>
        <a:p>
          <a:pPr algn="ctr"/>
          <a:r>
            <a:rPr lang="ru-RU" sz="1400" b="1" dirty="0">
              <a:solidFill>
                <a:srgbClr val="0070C0"/>
              </a:solidFill>
            </a:rPr>
            <a:t>КЗ"</a:t>
          </a:r>
          <a:r>
            <a:rPr lang="ru-RU" sz="1400" b="1" dirty="0" err="1">
              <a:solidFill>
                <a:srgbClr val="0070C0"/>
              </a:solidFill>
            </a:rPr>
            <a:t>Архангельська</a:t>
          </a:r>
          <a:r>
            <a:rPr lang="ru-RU" sz="1400" b="1" dirty="0">
              <a:solidFill>
                <a:srgbClr val="0070C0"/>
              </a:solidFill>
            </a:rPr>
            <a:t> ЗОШ І-ІІІ </a:t>
          </a:r>
          <a:r>
            <a:rPr lang="ru-RU" sz="1400" b="1" dirty="0" err="1">
              <a:solidFill>
                <a:srgbClr val="0070C0"/>
              </a:solidFill>
            </a:rPr>
            <a:t>ступенів</a:t>
          </a:r>
          <a:r>
            <a:rPr lang="ru-RU" sz="1400" b="1" dirty="0">
              <a:solidFill>
                <a:srgbClr val="0070C0"/>
              </a:solidFill>
            </a:rPr>
            <a:t>"</a:t>
          </a:r>
        </a:p>
        <a:p>
          <a:pPr algn="ctr"/>
          <a:endParaRPr lang="ru-RU" sz="500" dirty="0">
            <a:solidFill>
              <a:srgbClr val="0070C0"/>
            </a:solidFill>
          </a:endParaRPr>
        </a:p>
      </dgm:t>
    </dgm:pt>
    <dgm:pt modelId="{921C9FE7-49E8-4AA5-B4A7-987D86517A49}" type="parTrans" cxnId="{EDCC3EED-ADD4-41E0-9A74-D4B1FA77A548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DBC96453-73DC-4451-8C83-B214DF861C40}" type="sibTrans" cxnId="{EDCC3EED-ADD4-41E0-9A74-D4B1FA77A548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CFC88EFD-075E-46D1-B5AA-66BF383B40B2}">
      <dgm:prSet phldrT="[Текст]" custT="1"/>
      <dgm:spPr/>
      <dgm:t>
        <a:bodyPr/>
        <a:lstStyle/>
        <a:p>
          <a:pPr algn="ctr"/>
          <a:r>
            <a:rPr lang="ru-RU" sz="1050">
              <a:solidFill>
                <a:srgbClr val="0070C0"/>
              </a:solidFill>
            </a:rPr>
            <a:t>Сім</a:t>
          </a:r>
          <a:r>
            <a:rPr lang="en-US" sz="1050">
              <a:solidFill>
                <a:srgbClr val="0070C0"/>
              </a:solidFill>
            </a:rPr>
            <a:t>'</a:t>
          </a:r>
          <a:r>
            <a:rPr lang="uk-UA" sz="1050">
              <a:solidFill>
                <a:srgbClr val="0070C0"/>
              </a:solidFill>
            </a:rPr>
            <a:t>я</a:t>
          </a:r>
          <a:endParaRPr lang="ru-RU" sz="1050">
            <a:solidFill>
              <a:srgbClr val="0070C0"/>
            </a:solidFill>
          </a:endParaRPr>
        </a:p>
      </dgm:t>
    </dgm:pt>
    <dgm:pt modelId="{2EE5E314-3E74-455A-82BE-2C87D7E55E65}" type="parTrans" cxnId="{D713D2D5-3887-4968-9DBC-24484B215BE0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03C510FA-0096-42A1-96D6-66C96F5AB901}" type="sibTrans" cxnId="{D713D2D5-3887-4968-9DBC-24484B215BE0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64C3CF4E-2572-4926-AA6C-53E47B6B6F83}">
      <dgm:prSet phldrT="[Текст]" custT="1"/>
      <dgm:spPr/>
      <dgm:t>
        <a:bodyPr/>
        <a:lstStyle/>
        <a:p>
          <a:pPr algn="ctr"/>
          <a:r>
            <a:rPr lang="uk-UA" sz="1050">
              <a:solidFill>
                <a:srgbClr val="0070C0"/>
              </a:solidFill>
            </a:rPr>
            <a:t>СМІ</a:t>
          </a:r>
          <a:endParaRPr lang="ru-RU" sz="1050">
            <a:solidFill>
              <a:srgbClr val="0070C0"/>
            </a:solidFill>
          </a:endParaRPr>
        </a:p>
      </dgm:t>
    </dgm:pt>
    <dgm:pt modelId="{5DDA3387-537A-4AFC-A297-35658A6C74EA}" type="parTrans" cxnId="{BFB08DB0-6FDA-416C-AC19-5DE03B00E3A1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129F99C3-B147-4AC8-B328-204C0C9C4CD7}" type="sibTrans" cxnId="{BFB08DB0-6FDA-416C-AC19-5DE03B00E3A1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DF414B75-63D4-435C-915F-597E64FB1045}">
      <dgm:prSet phldrT="[Текст]" custT="1"/>
      <dgm:spPr/>
      <dgm:t>
        <a:bodyPr/>
        <a:lstStyle/>
        <a:p>
          <a:pPr algn="ctr"/>
          <a:r>
            <a:rPr lang="uk-UA" sz="800">
              <a:solidFill>
                <a:srgbClr val="0070C0"/>
              </a:solidFill>
            </a:rPr>
            <a:t>Дитячий садок "Теремок"</a:t>
          </a:r>
          <a:endParaRPr lang="ru-RU" sz="800">
            <a:solidFill>
              <a:srgbClr val="0070C0"/>
            </a:solidFill>
          </a:endParaRPr>
        </a:p>
      </dgm:t>
    </dgm:pt>
    <dgm:pt modelId="{2D3D42A1-ABEE-4B15-8E17-EEF2C1FD311F}" type="parTrans" cxnId="{49499BE8-31E8-4EC5-93D7-CBC117F78463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C113B699-6B53-4E9F-A634-7C28D4F87856}" type="sibTrans" cxnId="{49499BE8-31E8-4EC5-93D7-CBC117F78463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5D9DAA9E-66F8-4186-9AA6-183D5C18CC29}">
      <dgm:prSet phldrT="[Текст]" custT="1"/>
      <dgm:spPr/>
      <dgm:t>
        <a:bodyPr/>
        <a:lstStyle/>
        <a:p>
          <a:pPr algn="ctr"/>
          <a:r>
            <a:rPr lang="uk-UA" sz="900">
              <a:solidFill>
                <a:srgbClr val="0070C0"/>
              </a:solidFill>
            </a:rPr>
            <a:t>Родинні традиції</a:t>
          </a:r>
          <a:endParaRPr lang="ru-RU" sz="900">
            <a:solidFill>
              <a:srgbClr val="0070C0"/>
            </a:solidFill>
          </a:endParaRPr>
        </a:p>
      </dgm:t>
    </dgm:pt>
    <dgm:pt modelId="{43495BDD-4145-4E23-AE7C-D8A4D0F5758B}" type="parTrans" cxnId="{D6CBD8F8-5377-493D-A95C-8AAA96387186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E77DC1C8-E10C-4959-8AB7-62152305CDBB}" type="sibTrans" cxnId="{D6CBD8F8-5377-493D-A95C-8AAA96387186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64FB89FA-D367-4EDA-A78B-199D46B8D349}">
      <dgm:prSet custT="1"/>
      <dgm:spPr/>
      <dgm:t>
        <a:bodyPr/>
        <a:lstStyle/>
        <a:p>
          <a:pPr algn="ctr"/>
          <a:r>
            <a:rPr lang="uk-UA" sz="1050">
              <a:solidFill>
                <a:srgbClr val="0070C0"/>
              </a:solidFill>
            </a:rPr>
            <a:t>Соціум</a:t>
          </a:r>
          <a:endParaRPr lang="ru-RU" sz="1050">
            <a:solidFill>
              <a:srgbClr val="0070C0"/>
            </a:solidFill>
          </a:endParaRPr>
        </a:p>
      </dgm:t>
    </dgm:pt>
    <dgm:pt modelId="{376D67F7-D93A-4C35-ACD4-394569596C93}" type="parTrans" cxnId="{10D3ED63-8798-4395-9E3F-76B419194531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FEE58B80-C5F9-46C2-9907-0B9FF6265701}" type="sibTrans" cxnId="{10D3ED63-8798-4395-9E3F-76B419194531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C13F278A-F1DC-4398-965B-FF8D07970624}">
      <dgm:prSet custT="1"/>
      <dgm:spPr/>
      <dgm:t>
        <a:bodyPr/>
        <a:lstStyle/>
        <a:p>
          <a:pPr algn="ctr"/>
          <a:r>
            <a:rPr lang="uk-UA" sz="1000" dirty="0">
              <a:solidFill>
                <a:srgbClr val="0070C0"/>
              </a:solidFill>
            </a:rPr>
            <a:t>Рада школи</a:t>
          </a:r>
          <a:endParaRPr lang="ru-RU" sz="1000" dirty="0">
            <a:solidFill>
              <a:srgbClr val="0070C0"/>
            </a:solidFill>
          </a:endParaRPr>
        </a:p>
      </dgm:t>
    </dgm:pt>
    <dgm:pt modelId="{44D2BD84-D761-44D4-A021-71C3281FAB2B}" type="parTrans" cxnId="{FB0EFE4E-0D84-46E0-A84E-A5735F52A18A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69E97D10-2483-453F-AAB7-78B67996BD19}" type="sibTrans" cxnId="{FB0EFE4E-0D84-46E0-A84E-A5735F52A18A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1A8CDE78-24B8-4FEA-9777-8123CBAD419F}">
      <dgm:prSet custT="1"/>
      <dgm:spPr/>
      <dgm:t>
        <a:bodyPr/>
        <a:lstStyle/>
        <a:p>
          <a:pPr algn="ctr"/>
          <a:r>
            <a:rPr lang="uk-UA" sz="1000">
              <a:solidFill>
                <a:srgbClr val="0070C0"/>
              </a:solidFill>
            </a:rPr>
            <a:t>Батьківський комітет</a:t>
          </a:r>
          <a:endParaRPr lang="ru-RU" sz="1000">
            <a:solidFill>
              <a:srgbClr val="0070C0"/>
            </a:solidFill>
          </a:endParaRPr>
        </a:p>
      </dgm:t>
    </dgm:pt>
    <dgm:pt modelId="{B2030B88-1381-4CFD-BF41-7D8B1C74F896}" type="parTrans" cxnId="{2AC25CCC-FB90-4B12-ADD4-F7EC407F70BB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91D084B2-C378-4D71-BB49-26C1A4643C81}" type="sibTrans" cxnId="{2AC25CCC-FB90-4B12-ADD4-F7EC407F70BB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95A72079-55F4-4619-BBE6-8A0769ED475F}">
      <dgm:prSet custT="1"/>
      <dgm:spPr/>
      <dgm:t>
        <a:bodyPr/>
        <a:lstStyle/>
        <a:p>
          <a:pPr algn="ctr"/>
          <a:r>
            <a:rPr lang="uk-UA" sz="800">
              <a:solidFill>
                <a:srgbClr val="0070C0"/>
              </a:solidFill>
            </a:rPr>
            <a:t>Громадські об</a:t>
          </a:r>
          <a:r>
            <a:rPr lang="en-US" sz="800">
              <a:solidFill>
                <a:srgbClr val="0070C0"/>
              </a:solidFill>
            </a:rPr>
            <a:t>'</a:t>
          </a:r>
          <a:r>
            <a:rPr lang="uk-UA" sz="800">
              <a:solidFill>
                <a:srgbClr val="0070C0"/>
              </a:solidFill>
            </a:rPr>
            <a:t>єднання</a:t>
          </a:r>
          <a:endParaRPr lang="ru-RU" sz="800">
            <a:solidFill>
              <a:srgbClr val="0070C0"/>
            </a:solidFill>
          </a:endParaRPr>
        </a:p>
      </dgm:t>
    </dgm:pt>
    <dgm:pt modelId="{DF86E69C-B774-4BC5-8DB0-95FF522D0723}" type="parTrans" cxnId="{9D5BB7C0-0CA6-4258-B048-CE0EB2551CA5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D94562BD-3813-4026-82E1-92250AF6956A}" type="sibTrans" cxnId="{9D5BB7C0-0CA6-4258-B048-CE0EB2551CA5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F1455E2F-1C51-4B0C-AE64-C6DA3720DAA7}">
      <dgm:prSet custT="1"/>
      <dgm:spPr/>
      <dgm:t>
        <a:bodyPr/>
        <a:lstStyle/>
        <a:p>
          <a:pPr algn="ctr"/>
          <a:r>
            <a:rPr lang="uk-UA" sz="1050">
              <a:solidFill>
                <a:srgbClr val="0070C0"/>
              </a:solidFill>
            </a:rPr>
            <a:t>Органи влади</a:t>
          </a:r>
          <a:endParaRPr lang="ru-RU" sz="1050">
            <a:solidFill>
              <a:srgbClr val="0070C0"/>
            </a:solidFill>
          </a:endParaRPr>
        </a:p>
      </dgm:t>
    </dgm:pt>
    <dgm:pt modelId="{8E051D73-70B9-4467-98F3-DDC64C1DD987}" type="parTrans" cxnId="{82695B14-8530-49DD-B072-96BBBC7F9FA3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9C5D7452-2785-48DE-A8C3-8B43CE572E9D}" type="sibTrans" cxnId="{82695B14-8530-49DD-B072-96BBBC7F9FA3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C936888B-5183-4615-BE94-BCB4DBB8CD51}">
      <dgm:prSet custT="1"/>
      <dgm:spPr/>
      <dgm:t>
        <a:bodyPr/>
        <a:lstStyle/>
        <a:p>
          <a:pPr algn="ctr"/>
          <a:r>
            <a:rPr lang="uk-UA" sz="1050">
              <a:solidFill>
                <a:srgbClr val="0070C0"/>
              </a:solidFill>
            </a:rPr>
            <a:t>Музична школа</a:t>
          </a:r>
          <a:endParaRPr lang="ru-RU" sz="1050">
            <a:solidFill>
              <a:srgbClr val="0070C0"/>
            </a:solidFill>
          </a:endParaRPr>
        </a:p>
      </dgm:t>
    </dgm:pt>
    <dgm:pt modelId="{E969BD15-493A-41B4-A227-800F9C2208F7}" type="parTrans" cxnId="{F8C8A63C-7F0C-4CAC-B612-BFBFF15C3996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45A18F37-3F71-4A1F-8068-45651F56B28B}" type="sibTrans" cxnId="{F8C8A63C-7F0C-4CAC-B612-BFBFF15C3996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AAAC6C9B-4EC7-4F3D-9B6E-1E7F5D5B3587}">
      <dgm:prSet/>
      <dgm:spPr/>
      <dgm:t>
        <a:bodyPr/>
        <a:lstStyle/>
        <a:p>
          <a:pPr algn="ctr"/>
          <a:r>
            <a:rPr lang="uk-UA">
              <a:solidFill>
                <a:srgbClr val="0070C0"/>
              </a:solidFill>
            </a:rPr>
            <a:t>Дитяча  юнацько-спортивна школа</a:t>
          </a:r>
          <a:endParaRPr lang="ru-RU">
            <a:solidFill>
              <a:srgbClr val="0070C0"/>
            </a:solidFill>
          </a:endParaRPr>
        </a:p>
      </dgm:t>
    </dgm:pt>
    <dgm:pt modelId="{DD5D0044-783E-4558-BE64-43C5E4160EE6}" type="parTrans" cxnId="{7D1ACBD1-5E7F-457C-94D8-655AC00231ED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338F1283-6F8D-4AC4-858D-960319A4F9E8}" type="sibTrans" cxnId="{7D1ACBD1-5E7F-457C-94D8-655AC00231ED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3522B768-D9D1-48E9-A1BB-E2F8D3013B81}">
      <dgm:prSet custT="1"/>
      <dgm:spPr/>
      <dgm:t>
        <a:bodyPr/>
        <a:lstStyle/>
        <a:p>
          <a:pPr algn="ctr"/>
          <a:r>
            <a:rPr lang="uk-UA" sz="600" b="1">
              <a:solidFill>
                <a:srgbClr val="0070C0"/>
              </a:solidFill>
            </a:rPr>
            <a:t>Архангельська дільнична лікарня</a:t>
          </a:r>
          <a:endParaRPr lang="ru-RU" sz="600" b="1">
            <a:solidFill>
              <a:srgbClr val="0070C0"/>
            </a:solidFill>
          </a:endParaRPr>
        </a:p>
      </dgm:t>
    </dgm:pt>
    <dgm:pt modelId="{3548C1CF-F4B8-4C12-B607-D2693604E086}" type="parTrans" cxnId="{E031354E-7DB1-4930-B031-0BB91488C039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CD51DF8E-5055-4883-9046-E3B94B4B567C}" type="sibTrans" cxnId="{E031354E-7DB1-4930-B031-0BB91488C039}">
      <dgm:prSet/>
      <dgm:spPr/>
      <dgm:t>
        <a:bodyPr/>
        <a:lstStyle/>
        <a:p>
          <a:pPr algn="ctr"/>
          <a:endParaRPr lang="ru-RU">
            <a:solidFill>
              <a:srgbClr val="0070C0"/>
            </a:solidFill>
          </a:endParaRPr>
        </a:p>
      </dgm:t>
    </dgm:pt>
    <dgm:pt modelId="{94553863-1F8F-4682-B16E-2891809F52AF}" type="pres">
      <dgm:prSet presAssocID="{933FB177-741C-4137-A4D1-ED0627B242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2009F0-E140-4EAF-8FEC-57923FCBE04C}" type="pres">
      <dgm:prSet presAssocID="{C883E16E-EBF5-4DB6-AFF9-7D1207B46A39}" presName="centerShape" presStyleLbl="node0" presStyleIdx="0" presStyleCnt="1" custScaleX="307597" custScaleY="258769" custLinFactNeighborX="1188" custLinFactNeighborY="660"/>
      <dgm:spPr/>
      <dgm:t>
        <a:bodyPr/>
        <a:lstStyle/>
        <a:p>
          <a:endParaRPr lang="ru-RU"/>
        </a:p>
      </dgm:t>
    </dgm:pt>
    <dgm:pt modelId="{2275D6D5-631B-473B-9246-B6B9ADC3198A}" type="pres">
      <dgm:prSet presAssocID="{CFC88EFD-075E-46D1-B5AA-66BF383B40B2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E61AF-48CF-4382-980C-6F464277A6B6}" type="pres">
      <dgm:prSet presAssocID="{CFC88EFD-075E-46D1-B5AA-66BF383B40B2}" presName="dummy" presStyleCnt="0"/>
      <dgm:spPr/>
    </dgm:pt>
    <dgm:pt modelId="{3B6710C9-1660-4AFA-A0AA-0D586468384C}" type="pres">
      <dgm:prSet presAssocID="{03C510FA-0096-42A1-96D6-66C96F5AB901}" presName="sibTrans" presStyleLbl="sibTrans2D1" presStyleIdx="0" presStyleCnt="12"/>
      <dgm:spPr/>
      <dgm:t>
        <a:bodyPr/>
        <a:lstStyle/>
        <a:p>
          <a:endParaRPr lang="ru-RU"/>
        </a:p>
      </dgm:t>
    </dgm:pt>
    <dgm:pt modelId="{334FA931-B975-4132-AE96-EA5DFA495400}" type="pres">
      <dgm:prSet presAssocID="{64FB89FA-D367-4EDA-A78B-199D46B8D34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32E8D-52A3-488A-B3B6-36DFA0D3D836}" type="pres">
      <dgm:prSet presAssocID="{64FB89FA-D367-4EDA-A78B-199D46B8D349}" presName="dummy" presStyleCnt="0"/>
      <dgm:spPr/>
    </dgm:pt>
    <dgm:pt modelId="{747349C9-BA38-4F83-AB08-6A09E4296297}" type="pres">
      <dgm:prSet presAssocID="{FEE58B80-C5F9-46C2-9907-0B9FF6265701}" presName="sibTrans" presStyleLbl="sibTrans2D1" presStyleIdx="1" presStyleCnt="12"/>
      <dgm:spPr/>
      <dgm:t>
        <a:bodyPr/>
        <a:lstStyle/>
        <a:p>
          <a:endParaRPr lang="ru-RU"/>
        </a:p>
      </dgm:t>
    </dgm:pt>
    <dgm:pt modelId="{FE74F17D-595F-4AC3-955A-09D2CC1ACA24}" type="pres">
      <dgm:prSet presAssocID="{F1455E2F-1C51-4B0C-AE64-C6DA3720DAA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FF55-F02A-4A1C-8516-F78160832BDC}" type="pres">
      <dgm:prSet presAssocID="{F1455E2F-1C51-4B0C-AE64-C6DA3720DAA7}" presName="dummy" presStyleCnt="0"/>
      <dgm:spPr/>
    </dgm:pt>
    <dgm:pt modelId="{8DDDDB70-30F3-414F-BD87-14F3EEF835FB}" type="pres">
      <dgm:prSet presAssocID="{9C5D7452-2785-48DE-A8C3-8B43CE572E9D}" presName="sibTrans" presStyleLbl="sibTrans2D1" presStyleIdx="2" presStyleCnt="12"/>
      <dgm:spPr/>
      <dgm:t>
        <a:bodyPr/>
        <a:lstStyle/>
        <a:p>
          <a:endParaRPr lang="ru-RU"/>
        </a:p>
      </dgm:t>
    </dgm:pt>
    <dgm:pt modelId="{4BDE6193-E608-4BBD-8418-3B3B965523D2}" type="pres">
      <dgm:prSet presAssocID="{64C3CF4E-2572-4926-AA6C-53E47B6B6F8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ADDA0-B3F9-40E1-B962-A7FF9246B859}" type="pres">
      <dgm:prSet presAssocID="{64C3CF4E-2572-4926-AA6C-53E47B6B6F83}" presName="dummy" presStyleCnt="0"/>
      <dgm:spPr/>
    </dgm:pt>
    <dgm:pt modelId="{6EF2511A-5AF6-4BD9-872B-14E3CABD7E9F}" type="pres">
      <dgm:prSet presAssocID="{129F99C3-B147-4AC8-B328-204C0C9C4CD7}" presName="sibTrans" presStyleLbl="sibTrans2D1" presStyleIdx="3" presStyleCnt="12"/>
      <dgm:spPr/>
      <dgm:t>
        <a:bodyPr/>
        <a:lstStyle/>
        <a:p>
          <a:endParaRPr lang="ru-RU"/>
        </a:p>
      </dgm:t>
    </dgm:pt>
    <dgm:pt modelId="{1D358135-E406-4FD2-A569-E8CDFC8A4A64}" type="pres">
      <dgm:prSet presAssocID="{95A72079-55F4-4619-BBE6-8A0769ED475F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5833D-A8D8-4366-AA65-B27C164D57B3}" type="pres">
      <dgm:prSet presAssocID="{95A72079-55F4-4619-BBE6-8A0769ED475F}" presName="dummy" presStyleCnt="0"/>
      <dgm:spPr/>
    </dgm:pt>
    <dgm:pt modelId="{C2EA71A7-B0E9-4674-937C-B90358604DD5}" type="pres">
      <dgm:prSet presAssocID="{D94562BD-3813-4026-82E1-92250AF6956A}" presName="sibTrans" presStyleLbl="sibTrans2D1" presStyleIdx="4" presStyleCnt="12"/>
      <dgm:spPr/>
      <dgm:t>
        <a:bodyPr/>
        <a:lstStyle/>
        <a:p>
          <a:endParaRPr lang="ru-RU"/>
        </a:p>
      </dgm:t>
    </dgm:pt>
    <dgm:pt modelId="{26053DF6-F7F7-44F6-B91C-5F4D175BC09C}" type="pres">
      <dgm:prSet presAssocID="{C936888B-5183-4615-BE94-BCB4DBB8CD5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77511-620A-47C0-9781-CC65FD9688D4}" type="pres">
      <dgm:prSet presAssocID="{C936888B-5183-4615-BE94-BCB4DBB8CD51}" presName="dummy" presStyleCnt="0"/>
      <dgm:spPr/>
    </dgm:pt>
    <dgm:pt modelId="{30C62BDD-CE5F-4EAA-A6A5-DD92F146C688}" type="pres">
      <dgm:prSet presAssocID="{45A18F37-3F71-4A1F-8068-45651F56B28B}" presName="sibTrans" presStyleLbl="sibTrans2D1" presStyleIdx="5" presStyleCnt="12"/>
      <dgm:spPr/>
      <dgm:t>
        <a:bodyPr/>
        <a:lstStyle/>
        <a:p>
          <a:endParaRPr lang="ru-RU"/>
        </a:p>
      </dgm:t>
    </dgm:pt>
    <dgm:pt modelId="{A89ABF6D-82E0-41CA-886B-599F412EB040}" type="pres">
      <dgm:prSet presAssocID="{3522B768-D9D1-48E9-A1BB-E2F8D3013B81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1681B-B496-44DB-AC15-11FDD2FEA47B}" type="pres">
      <dgm:prSet presAssocID="{3522B768-D9D1-48E9-A1BB-E2F8D3013B81}" presName="dummy" presStyleCnt="0"/>
      <dgm:spPr/>
    </dgm:pt>
    <dgm:pt modelId="{20F8D99C-5853-4F20-AFEA-A7B6E7E2C72E}" type="pres">
      <dgm:prSet presAssocID="{CD51DF8E-5055-4883-9046-E3B94B4B567C}" presName="sibTrans" presStyleLbl="sibTrans2D1" presStyleIdx="6" presStyleCnt="12"/>
      <dgm:spPr/>
      <dgm:t>
        <a:bodyPr/>
        <a:lstStyle/>
        <a:p>
          <a:endParaRPr lang="ru-RU"/>
        </a:p>
      </dgm:t>
    </dgm:pt>
    <dgm:pt modelId="{006F7C6D-E055-42B3-ADC5-AF589A011B7F}" type="pres">
      <dgm:prSet presAssocID="{AAAC6C9B-4EC7-4F3D-9B6E-1E7F5D5B3587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92F18-E409-4F3E-977F-E4B517254DDF}" type="pres">
      <dgm:prSet presAssocID="{AAAC6C9B-4EC7-4F3D-9B6E-1E7F5D5B3587}" presName="dummy" presStyleCnt="0"/>
      <dgm:spPr/>
    </dgm:pt>
    <dgm:pt modelId="{362539EF-9FB7-4F5C-BC43-14CCF7EA7FCD}" type="pres">
      <dgm:prSet presAssocID="{338F1283-6F8D-4AC4-858D-960319A4F9E8}" presName="sibTrans" presStyleLbl="sibTrans2D1" presStyleIdx="7" presStyleCnt="12"/>
      <dgm:spPr/>
      <dgm:t>
        <a:bodyPr/>
        <a:lstStyle/>
        <a:p>
          <a:endParaRPr lang="ru-RU"/>
        </a:p>
      </dgm:t>
    </dgm:pt>
    <dgm:pt modelId="{ED9C37E9-84FB-40E2-91E4-0DE0546B4F5B}" type="pres">
      <dgm:prSet presAssocID="{DF414B75-63D4-435C-915F-597E64FB1045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529A1-AE00-4212-8B9A-B06064C0C1C7}" type="pres">
      <dgm:prSet presAssocID="{DF414B75-63D4-435C-915F-597E64FB1045}" presName="dummy" presStyleCnt="0"/>
      <dgm:spPr/>
    </dgm:pt>
    <dgm:pt modelId="{4BD86B9E-4AC3-4A22-9173-5C665DF64FBA}" type="pres">
      <dgm:prSet presAssocID="{C113B699-6B53-4E9F-A634-7C28D4F87856}" presName="sibTrans" presStyleLbl="sibTrans2D1" presStyleIdx="8" presStyleCnt="12"/>
      <dgm:spPr/>
      <dgm:t>
        <a:bodyPr/>
        <a:lstStyle/>
        <a:p>
          <a:endParaRPr lang="ru-RU"/>
        </a:p>
      </dgm:t>
    </dgm:pt>
    <dgm:pt modelId="{D63933FC-B7F3-4DFD-9BD6-B2F207FCDA68}" type="pres">
      <dgm:prSet presAssocID="{5D9DAA9E-66F8-4186-9AA6-183D5C18CC2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8D042-B426-4F12-8010-9A5160DCC125}" type="pres">
      <dgm:prSet presAssocID="{5D9DAA9E-66F8-4186-9AA6-183D5C18CC29}" presName="dummy" presStyleCnt="0"/>
      <dgm:spPr/>
    </dgm:pt>
    <dgm:pt modelId="{05181648-093D-4079-BD73-0A086E22F3B3}" type="pres">
      <dgm:prSet presAssocID="{E77DC1C8-E10C-4959-8AB7-62152305CDBB}" presName="sibTrans" presStyleLbl="sibTrans2D1" presStyleIdx="9" presStyleCnt="12"/>
      <dgm:spPr/>
      <dgm:t>
        <a:bodyPr/>
        <a:lstStyle/>
        <a:p>
          <a:endParaRPr lang="ru-RU"/>
        </a:p>
      </dgm:t>
    </dgm:pt>
    <dgm:pt modelId="{B5E114EE-BDD2-45C5-BBCC-2824AE8E9214}" type="pres">
      <dgm:prSet presAssocID="{1A8CDE78-24B8-4FEA-9777-8123CBAD419F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4B31C-47A5-4EEC-B254-64994B1AC6BA}" type="pres">
      <dgm:prSet presAssocID="{1A8CDE78-24B8-4FEA-9777-8123CBAD419F}" presName="dummy" presStyleCnt="0"/>
      <dgm:spPr/>
    </dgm:pt>
    <dgm:pt modelId="{5571D272-99D8-4A8E-B13F-0CFAC4B2F5BB}" type="pres">
      <dgm:prSet presAssocID="{91D084B2-C378-4D71-BB49-26C1A4643C81}" presName="sibTrans" presStyleLbl="sibTrans2D1" presStyleIdx="10" presStyleCnt="12"/>
      <dgm:spPr/>
      <dgm:t>
        <a:bodyPr/>
        <a:lstStyle/>
        <a:p>
          <a:endParaRPr lang="ru-RU"/>
        </a:p>
      </dgm:t>
    </dgm:pt>
    <dgm:pt modelId="{C535B180-0C40-4A9D-A220-DAD69F36D8B3}" type="pres">
      <dgm:prSet presAssocID="{C13F278A-F1DC-4398-965B-FF8D07970624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47789-5D2B-40AF-8293-118E1D4E9EF2}" type="pres">
      <dgm:prSet presAssocID="{C13F278A-F1DC-4398-965B-FF8D07970624}" presName="dummy" presStyleCnt="0"/>
      <dgm:spPr/>
    </dgm:pt>
    <dgm:pt modelId="{C48C6051-A5D3-48B6-829D-32E1B0D00210}" type="pres">
      <dgm:prSet presAssocID="{69E97D10-2483-453F-AAB7-78B67996BD19}" presName="sibTrans" presStyleLbl="sibTrans2D1" presStyleIdx="11" presStyleCnt="12"/>
      <dgm:spPr/>
      <dgm:t>
        <a:bodyPr/>
        <a:lstStyle/>
        <a:p>
          <a:endParaRPr lang="ru-RU"/>
        </a:p>
      </dgm:t>
    </dgm:pt>
  </dgm:ptLst>
  <dgm:cxnLst>
    <dgm:cxn modelId="{403C951F-9C91-4AE8-AD91-058879B0AAB6}" type="presOf" srcId="{03C510FA-0096-42A1-96D6-66C96F5AB901}" destId="{3B6710C9-1660-4AFA-A0AA-0D586468384C}" srcOrd="0" destOrd="0" presId="urn:microsoft.com/office/officeart/2005/8/layout/radial6"/>
    <dgm:cxn modelId="{4244E59D-7004-4ACA-B97D-B9F47F08F13C}" type="presOf" srcId="{E77DC1C8-E10C-4959-8AB7-62152305CDBB}" destId="{05181648-093D-4079-BD73-0A086E22F3B3}" srcOrd="0" destOrd="0" presId="urn:microsoft.com/office/officeart/2005/8/layout/radial6"/>
    <dgm:cxn modelId="{EDCC3EED-ADD4-41E0-9A74-D4B1FA77A548}" srcId="{933FB177-741C-4137-A4D1-ED0627B24255}" destId="{C883E16E-EBF5-4DB6-AFF9-7D1207B46A39}" srcOrd="0" destOrd="0" parTransId="{921C9FE7-49E8-4AA5-B4A7-987D86517A49}" sibTransId="{DBC96453-73DC-4451-8C83-B214DF861C40}"/>
    <dgm:cxn modelId="{0A45E0D6-D670-4923-855A-15A98453049B}" type="presOf" srcId="{3522B768-D9D1-48E9-A1BB-E2F8D3013B81}" destId="{A89ABF6D-82E0-41CA-886B-599F412EB040}" srcOrd="0" destOrd="0" presId="urn:microsoft.com/office/officeart/2005/8/layout/radial6"/>
    <dgm:cxn modelId="{7D1ACBD1-5E7F-457C-94D8-655AC00231ED}" srcId="{C883E16E-EBF5-4DB6-AFF9-7D1207B46A39}" destId="{AAAC6C9B-4EC7-4F3D-9B6E-1E7F5D5B3587}" srcOrd="7" destOrd="0" parTransId="{DD5D0044-783E-4558-BE64-43C5E4160EE6}" sibTransId="{338F1283-6F8D-4AC4-858D-960319A4F9E8}"/>
    <dgm:cxn modelId="{5863208D-8C86-446E-B705-B19AA0E48C1D}" type="presOf" srcId="{45A18F37-3F71-4A1F-8068-45651F56B28B}" destId="{30C62BDD-CE5F-4EAA-A6A5-DD92F146C688}" srcOrd="0" destOrd="0" presId="urn:microsoft.com/office/officeart/2005/8/layout/radial6"/>
    <dgm:cxn modelId="{E647D2A6-9E80-49FF-A55B-F85095241963}" type="presOf" srcId="{CD51DF8E-5055-4883-9046-E3B94B4B567C}" destId="{20F8D99C-5853-4F20-AFEA-A7B6E7E2C72E}" srcOrd="0" destOrd="0" presId="urn:microsoft.com/office/officeart/2005/8/layout/radial6"/>
    <dgm:cxn modelId="{235C841C-F663-4D70-B4CF-33A94A7CEA86}" type="presOf" srcId="{338F1283-6F8D-4AC4-858D-960319A4F9E8}" destId="{362539EF-9FB7-4F5C-BC43-14CCF7EA7FCD}" srcOrd="0" destOrd="0" presId="urn:microsoft.com/office/officeart/2005/8/layout/radial6"/>
    <dgm:cxn modelId="{9C47B81A-9F25-4AD1-A844-B75CF13144DE}" type="presOf" srcId="{9C5D7452-2785-48DE-A8C3-8B43CE572E9D}" destId="{8DDDDB70-30F3-414F-BD87-14F3EEF835FB}" srcOrd="0" destOrd="0" presId="urn:microsoft.com/office/officeart/2005/8/layout/radial6"/>
    <dgm:cxn modelId="{A0067B3C-2CDA-4FDE-9F15-69B8D4F08E1D}" type="presOf" srcId="{91D084B2-C378-4D71-BB49-26C1A4643C81}" destId="{5571D272-99D8-4A8E-B13F-0CFAC4B2F5BB}" srcOrd="0" destOrd="0" presId="urn:microsoft.com/office/officeart/2005/8/layout/radial6"/>
    <dgm:cxn modelId="{200A97A5-1B5F-46E1-893E-7538ECA7FBEA}" type="presOf" srcId="{64FB89FA-D367-4EDA-A78B-199D46B8D349}" destId="{334FA931-B975-4132-AE96-EA5DFA495400}" srcOrd="0" destOrd="0" presId="urn:microsoft.com/office/officeart/2005/8/layout/radial6"/>
    <dgm:cxn modelId="{0157DE83-187D-4420-9622-263B0F0DCB15}" type="presOf" srcId="{95A72079-55F4-4619-BBE6-8A0769ED475F}" destId="{1D358135-E406-4FD2-A569-E8CDFC8A4A64}" srcOrd="0" destOrd="0" presId="urn:microsoft.com/office/officeart/2005/8/layout/radial6"/>
    <dgm:cxn modelId="{9D5BB7C0-0CA6-4258-B048-CE0EB2551CA5}" srcId="{C883E16E-EBF5-4DB6-AFF9-7D1207B46A39}" destId="{95A72079-55F4-4619-BBE6-8A0769ED475F}" srcOrd="4" destOrd="0" parTransId="{DF86E69C-B774-4BC5-8DB0-95FF522D0723}" sibTransId="{D94562BD-3813-4026-82E1-92250AF6956A}"/>
    <dgm:cxn modelId="{2FF0AD76-3385-4E82-93F4-CDFC595B2F0F}" type="presOf" srcId="{FEE58B80-C5F9-46C2-9907-0B9FF6265701}" destId="{747349C9-BA38-4F83-AB08-6A09E4296297}" srcOrd="0" destOrd="0" presId="urn:microsoft.com/office/officeart/2005/8/layout/radial6"/>
    <dgm:cxn modelId="{8C6CF055-23C9-478A-97A5-95CF5B92496D}" type="presOf" srcId="{AAAC6C9B-4EC7-4F3D-9B6E-1E7F5D5B3587}" destId="{006F7C6D-E055-42B3-ADC5-AF589A011B7F}" srcOrd="0" destOrd="0" presId="urn:microsoft.com/office/officeart/2005/8/layout/radial6"/>
    <dgm:cxn modelId="{BFB08DB0-6FDA-416C-AC19-5DE03B00E3A1}" srcId="{C883E16E-EBF5-4DB6-AFF9-7D1207B46A39}" destId="{64C3CF4E-2572-4926-AA6C-53E47B6B6F83}" srcOrd="3" destOrd="0" parTransId="{5DDA3387-537A-4AFC-A297-35658A6C74EA}" sibTransId="{129F99C3-B147-4AC8-B328-204C0C9C4CD7}"/>
    <dgm:cxn modelId="{FB0EFE4E-0D84-46E0-A84E-A5735F52A18A}" srcId="{C883E16E-EBF5-4DB6-AFF9-7D1207B46A39}" destId="{C13F278A-F1DC-4398-965B-FF8D07970624}" srcOrd="11" destOrd="0" parTransId="{44D2BD84-D761-44D4-A021-71C3281FAB2B}" sibTransId="{69E97D10-2483-453F-AAB7-78B67996BD19}"/>
    <dgm:cxn modelId="{8C9AF4EC-1B3C-4824-BE34-75FF9978DC48}" type="presOf" srcId="{69E97D10-2483-453F-AAB7-78B67996BD19}" destId="{C48C6051-A5D3-48B6-829D-32E1B0D00210}" srcOrd="0" destOrd="0" presId="urn:microsoft.com/office/officeart/2005/8/layout/radial6"/>
    <dgm:cxn modelId="{10D3ED63-8798-4395-9E3F-76B419194531}" srcId="{C883E16E-EBF5-4DB6-AFF9-7D1207B46A39}" destId="{64FB89FA-D367-4EDA-A78B-199D46B8D349}" srcOrd="1" destOrd="0" parTransId="{376D67F7-D93A-4C35-ACD4-394569596C93}" sibTransId="{FEE58B80-C5F9-46C2-9907-0B9FF6265701}"/>
    <dgm:cxn modelId="{816D8EB3-6CCD-48BA-9EA6-8077F85E6BEE}" type="presOf" srcId="{129F99C3-B147-4AC8-B328-204C0C9C4CD7}" destId="{6EF2511A-5AF6-4BD9-872B-14E3CABD7E9F}" srcOrd="0" destOrd="0" presId="urn:microsoft.com/office/officeart/2005/8/layout/radial6"/>
    <dgm:cxn modelId="{F8C8A63C-7F0C-4CAC-B612-BFBFF15C3996}" srcId="{C883E16E-EBF5-4DB6-AFF9-7D1207B46A39}" destId="{C936888B-5183-4615-BE94-BCB4DBB8CD51}" srcOrd="5" destOrd="0" parTransId="{E969BD15-493A-41B4-A227-800F9C2208F7}" sibTransId="{45A18F37-3F71-4A1F-8068-45651F56B28B}"/>
    <dgm:cxn modelId="{E96F1DDD-01F6-4EAB-9123-49914A0044E0}" type="presOf" srcId="{933FB177-741C-4137-A4D1-ED0627B24255}" destId="{94553863-1F8F-4682-B16E-2891809F52AF}" srcOrd="0" destOrd="0" presId="urn:microsoft.com/office/officeart/2005/8/layout/radial6"/>
    <dgm:cxn modelId="{DB131898-19C9-4E74-920E-D4520ECDFD8D}" type="presOf" srcId="{C13F278A-F1DC-4398-965B-FF8D07970624}" destId="{C535B180-0C40-4A9D-A220-DAD69F36D8B3}" srcOrd="0" destOrd="0" presId="urn:microsoft.com/office/officeart/2005/8/layout/radial6"/>
    <dgm:cxn modelId="{4798708E-6492-4078-9625-A50A58762A60}" type="presOf" srcId="{5D9DAA9E-66F8-4186-9AA6-183D5C18CC29}" destId="{D63933FC-B7F3-4DFD-9BD6-B2F207FCDA68}" srcOrd="0" destOrd="0" presId="urn:microsoft.com/office/officeart/2005/8/layout/radial6"/>
    <dgm:cxn modelId="{FF5F153E-51DD-4BE6-AF8E-25AFBEB0BC3C}" type="presOf" srcId="{C883E16E-EBF5-4DB6-AFF9-7D1207B46A39}" destId="{C52009F0-E140-4EAF-8FEC-57923FCBE04C}" srcOrd="0" destOrd="0" presId="urn:microsoft.com/office/officeart/2005/8/layout/radial6"/>
    <dgm:cxn modelId="{2AC25CCC-FB90-4B12-ADD4-F7EC407F70BB}" srcId="{C883E16E-EBF5-4DB6-AFF9-7D1207B46A39}" destId="{1A8CDE78-24B8-4FEA-9777-8123CBAD419F}" srcOrd="10" destOrd="0" parTransId="{B2030B88-1381-4CFD-BF41-7D8B1C74F896}" sibTransId="{91D084B2-C378-4D71-BB49-26C1A4643C81}"/>
    <dgm:cxn modelId="{05DDFF24-9272-4D97-BC65-526690F2F248}" type="presOf" srcId="{D94562BD-3813-4026-82E1-92250AF6956A}" destId="{C2EA71A7-B0E9-4674-937C-B90358604DD5}" srcOrd="0" destOrd="0" presId="urn:microsoft.com/office/officeart/2005/8/layout/radial6"/>
    <dgm:cxn modelId="{71B21883-90B1-466D-9706-7AD211512E5F}" type="presOf" srcId="{C113B699-6B53-4E9F-A634-7C28D4F87856}" destId="{4BD86B9E-4AC3-4A22-9173-5C665DF64FBA}" srcOrd="0" destOrd="0" presId="urn:microsoft.com/office/officeart/2005/8/layout/radial6"/>
    <dgm:cxn modelId="{D6CBD8F8-5377-493D-A95C-8AAA96387186}" srcId="{C883E16E-EBF5-4DB6-AFF9-7D1207B46A39}" destId="{5D9DAA9E-66F8-4186-9AA6-183D5C18CC29}" srcOrd="9" destOrd="0" parTransId="{43495BDD-4145-4E23-AE7C-D8A4D0F5758B}" sibTransId="{E77DC1C8-E10C-4959-8AB7-62152305CDBB}"/>
    <dgm:cxn modelId="{10FE049D-2AA1-45E7-8500-9C0C105F109D}" type="presOf" srcId="{1A8CDE78-24B8-4FEA-9777-8123CBAD419F}" destId="{B5E114EE-BDD2-45C5-BBCC-2824AE8E9214}" srcOrd="0" destOrd="0" presId="urn:microsoft.com/office/officeart/2005/8/layout/radial6"/>
    <dgm:cxn modelId="{3A3B5C1E-9571-46FA-8284-7D22F979DBB6}" type="presOf" srcId="{DF414B75-63D4-435C-915F-597E64FB1045}" destId="{ED9C37E9-84FB-40E2-91E4-0DE0546B4F5B}" srcOrd="0" destOrd="0" presId="urn:microsoft.com/office/officeart/2005/8/layout/radial6"/>
    <dgm:cxn modelId="{375F8D7C-4196-4AA1-8C47-B739119C2D10}" type="presOf" srcId="{64C3CF4E-2572-4926-AA6C-53E47B6B6F83}" destId="{4BDE6193-E608-4BBD-8418-3B3B965523D2}" srcOrd="0" destOrd="0" presId="urn:microsoft.com/office/officeart/2005/8/layout/radial6"/>
    <dgm:cxn modelId="{49499BE8-31E8-4EC5-93D7-CBC117F78463}" srcId="{C883E16E-EBF5-4DB6-AFF9-7D1207B46A39}" destId="{DF414B75-63D4-435C-915F-597E64FB1045}" srcOrd="8" destOrd="0" parTransId="{2D3D42A1-ABEE-4B15-8E17-EEF2C1FD311F}" sibTransId="{C113B699-6B53-4E9F-A634-7C28D4F87856}"/>
    <dgm:cxn modelId="{82695B14-8530-49DD-B072-96BBBC7F9FA3}" srcId="{C883E16E-EBF5-4DB6-AFF9-7D1207B46A39}" destId="{F1455E2F-1C51-4B0C-AE64-C6DA3720DAA7}" srcOrd="2" destOrd="0" parTransId="{8E051D73-70B9-4467-98F3-DDC64C1DD987}" sibTransId="{9C5D7452-2785-48DE-A8C3-8B43CE572E9D}"/>
    <dgm:cxn modelId="{D713D2D5-3887-4968-9DBC-24484B215BE0}" srcId="{C883E16E-EBF5-4DB6-AFF9-7D1207B46A39}" destId="{CFC88EFD-075E-46D1-B5AA-66BF383B40B2}" srcOrd="0" destOrd="0" parTransId="{2EE5E314-3E74-455A-82BE-2C87D7E55E65}" sibTransId="{03C510FA-0096-42A1-96D6-66C96F5AB901}"/>
    <dgm:cxn modelId="{83CC4B97-0D58-46FF-959B-D509CF0C6D05}" type="presOf" srcId="{CFC88EFD-075E-46D1-B5AA-66BF383B40B2}" destId="{2275D6D5-631B-473B-9246-B6B9ADC3198A}" srcOrd="0" destOrd="0" presId="urn:microsoft.com/office/officeart/2005/8/layout/radial6"/>
    <dgm:cxn modelId="{E031354E-7DB1-4930-B031-0BB91488C039}" srcId="{C883E16E-EBF5-4DB6-AFF9-7D1207B46A39}" destId="{3522B768-D9D1-48E9-A1BB-E2F8D3013B81}" srcOrd="6" destOrd="0" parTransId="{3548C1CF-F4B8-4C12-B607-D2693604E086}" sibTransId="{CD51DF8E-5055-4883-9046-E3B94B4B567C}"/>
    <dgm:cxn modelId="{E964C635-3E6E-4A14-92E6-D0D7261FA66E}" type="presOf" srcId="{F1455E2F-1C51-4B0C-AE64-C6DA3720DAA7}" destId="{FE74F17D-595F-4AC3-955A-09D2CC1ACA24}" srcOrd="0" destOrd="0" presId="urn:microsoft.com/office/officeart/2005/8/layout/radial6"/>
    <dgm:cxn modelId="{02147719-D24C-40A9-9934-98CDC1E72A4D}" type="presOf" srcId="{C936888B-5183-4615-BE94-BCB4DBB8CD51}" destId="{26053DF6-F7F7-44F6-B91C-5F4D175BC09C}" srcOrd="0" destOrd="0" presId="urn:microsoft.com/office/officeart/2005/8/layout/radial6"/>
    <dgm:cxn modelId="{F97363C5-F415-465D-BFA3-72528CC1A517}" type="presParOf" srcId="{94553863-1F8F-4682-B16E-2891809F52AF}" destId="{C52009F0-E140-4EAF-8FEC-57923FCBE04C}" srcOrd="0" destOrd="0" presId="urn:microsoft.com/office/officeart/2005/8/layout/radial6"/>
    <dgm:cxn modelId="{046BC37F-195F-4B0F-B91F-C3925EAB340B}" type="presParOf" srcId="{94553863-1F8F-4682-B16E-2891809F52AF}" destId="{2275D6D5-631B-473B-9246-B6B9ADC3198A}" srcOrd="1" destOrd="0" presId="urn:microsoft.com/office/officeart/2005/8/layout/radial6"/>
    <dgm:cxn modelId="{D090F447-0D77-40D3-8DC0-FB4C05F2445D}" type="presParOf" srcId="{94553863-1F8F-4682-B16E-2891809F52AF}" destId="{4F5E61AF-48CF-4382-980C-6F464277A6B6}" srcOrd="2" destOrd="0" presId="urn:microsoft.com/office/officeart/2005/8/layout/radial6"/>
    <dgm:cxn modelId="{5B83E382-6F06-4F0E-967B-474FB2C7744A}" type="presParOf" srcId="{94553863-1F8F-4682-B16E-2891809F52AF}" destId="{3B6710C9-1660-4AFA-A0AA-0D586468384C}" srcOrd="3" destOrd="0" presId="urn:microsoft.com/office/officeart/2005/8/layout/radial6"/>
    <dgm:cxn modelId="{53717CF6-2760-49C4-8D08-73BA932089D7}" type="presParOf" srcId="{94553863-1F8F-4682-B16E-2891809F52AF}" destId="{334FA931-B975-4132-AE96-EA5DFA495400}" srcOrd="4" destOrd="0" presId="urn:microsoft.com/office/officeart/2005/8/layout/radial6"/>
    <dgm:cxn modelId="{97013FBD-C38C-455F-9792-CE387AC06810}" type="presParOf" srcId="{94553863-1F8F-4682-B16E-2891809F52AF}" destId="{5BD32E8D-52A3-488A-B3B6-36DFA0D3D836}" srcOrd="5" destOrd="0" presId="urn:microsoft.com/office/officeart/2005/8/layout/radial6"/>
    <dgm:cxn modelId="{5DDFC622-E538-4523-A478-827384CF6C05}" type="presParOf" srcId="{94553863-1F8F-4682-B16E-2891809F52AF}" destId="{747349C9-BA38-4F83-AB08-6A09E4296297}" srcOrd="6" destOrd="0" presId="urn:microsoft.com/office/officeart/2005/8/layout/radial6"/>
    <dgm:cxn modelId="{D888E8A8-35C5-444B-8A12-2E1265C28A1D}" type="presParOf" srcId="{94553863-1F8F-4682-B16E-2891809F52AF}" destId="{FE74F17D-595F-4AC3-955A-09D2CC1ACA24}" srcOrd="7" destOrd="0" presId="urn:microsoft.com/office/officeart/2005/8/layout/radial6"/>
    <dgm:cxn modelId="{C4538A6F-7550-4027-A9D2-7852B26A3366}" type="presParOf" srcId="{94553863-1F8F-4682-B16E-2891809F52AF}" destId="{BA46FF55-F02A-4A1C-8516-F78160832BDC}" srcOrd="8" destOrd="0" presId="urn:microsoft.com/office/officeart/2005/8/layout/radial6"/>
    <dgm:cxn modelId="{08D3666C-9D23-40A5-A93E-A5F92F9AF7E5}" type="presParOf" srcId="{94553863-1F8F-4682-B16E-2891809F52AF}" destId="{8DDDDB70-30F3-414F-BD87-14F3EEF835FB}" srcOrd="9" destOrd="0" presId="urn:microsoft.com/office/officeart/2005/8/layout/radial6"/>
    <dgm:cxn modelId="{8B68F27A-33E2-47DF-9207-598080D97C30}" type="presParOf" srcId="{94553863-1F8F-4682-B16E-2891809F52AF}" destId="{4BDE6193-E608-4BBD-8418-3B3B965523D2}" srcOrd="10" destOrd="0" presId="urn:microsoft.com/office/officeart/2005/8/layout/radial6"/>
    <dgm:cxn modelId="{621380E3-1A1C-4F58-BB32-90E1C9CA33EA}" type="presParOf" srcId="{94553863-1F8F-4682-B16E-2891809F52AF}" destId="{1ABADDA0-B3F9-40E1-B962-A7FF9246B859}" srcOrd="11" destOrd="0" presId="urn:microsoft.com/office/officeart/2005/8/layout/radial6"/>
    <dgm:cxn modelId="{A09363F4-F7D2-429D-AF68-67E7B9D406D7}" type="presParOf" srcId="{94553863-1F8F-4682-B16E-2891809F52AF}" destId="{6EF2511A-5AF6-4BD9-872B-14E3CABD7E9F}" srcOrd="12" destOrd="0" presId="urn:microsoft.com/office/officeart/2005/8/layout/radial6"/>
    <dgm:cxn modelId="{B61ACCC1-1EAB-4F37-82D5-077C73765D57}" type="presParOf" srcId="{94553863-1F8F-4682-B16E-2891809F52AF}" destId="{1D358135-E406-4FD2-A569-E8CDFC8A4A64}" srcOrd="13" destOrd="0" presId="urn:microsoft.com/office/officeart/2005/8/layout/radial6"/>
    <dgm:cxn modelId="{E5CA0895-D930-44F8-887F-8953CD1D9C24}" type="presParOf" srcId="{94553863-1F8F-4682-B16E-2891809F52AF}" destId="{DE45833D-A8D8-4366-AA65-B27C164D57B3}" srcOrd="14" destOrd="0" presId="urn:microsoft.com/office/officeart/2005/8/layout/radial6"/>
    <dgm:cxn modelId="{25EFAA78-91FF-482D-BF52-C72569B04DA4}" type="presParOf" srcId="{94553863-1F8F-4682-B16E-2891809F52AF}" destId="{C2EA71A7-B0E9-4674-937C-B90358604DD5}" srcOrd="15" destOrd="0" presId="urn:microsoft.com/office/officeart/2005/8/layout/radial6"/>
    <dgm:cxn modelId="{287E5F16-DA59-4BE2-833E-12E625EF7D25}" type="presParOf" srcId="{94553863-1F8F-4682-B16E-2891809F52AF}" destId="{26053DF6-F7F7-44F6-B91C-5F4D175BC09C}" srcOrd="16" destOrd="0" presId="urn:microsoft.com/office/officeart/2005/8/layout/radial6"/>
    <dgm:cxn modelId="{736555E3-CEB0-4A42-AAB1-2663B3F7F566}" type="presParOf" srcId="{94553863-1F8F-4682-B16E-2891809F52AF}" destId="{F6877511-620A-47C0-9781-CC65FD9688D4}" srcOrd="17" destOrd="0" presId="urn:microsoft.com/office/officeart/2005/8/layout/radial6"/>
    <dgm:cxn modelId="{192917B6-84B0-4D31-BC3B-A669657FD3F3}" type="presParOf" srcId="{94553863-1F8F-4682-B16E-2891809F52AF}" destId="{30C62BDD-CE5F-4EAA-A6A5-DD92F146C688}" srcOrd="18" destOrd="0" presId="urn:microsoft.com/office/officeart/2005/8/layout/radial6"/>
    <dgm:cxn modelId="{7AD4593F-57DB-42E0-930D-685E9C44EEE6}" type="presParOf" srcId="{94553863-1F8F-4682-B16E-2891809F52AF}" destId="{A89ABF6D-82E0-41CA-886B-599F412EB040}" srcOrd="19" destOrd="0" presId="urn:microsoft.com/office/officeart/2005/8/layout/radial6"/>
    <dgm:cxn modelId="{70951468-F46A-452B-BE8B-7034B8467C4E}" type="presParOf" srcId="{94553863-1F8F-4682-B16E-2891809F52AF}" destId="{9341681B-B496-44DB-AC15-11FDD2FEA47B}" srcOrd="20" destOrd="0" presId="urn:microsoft.com/office/officeart/2005/8/layout/radial6"/>
    <dgm:cxn modelId="{381902B4-18B8-44EB-8C7C-7E2DEB82C9C5}" type="presParOf" srcId="{94553863-1F8F-4682-B16E-2891809F52AF}" destId="{20F8D99C-5853-4F20-AFEA-A7B6E7E2C72E}" srcOrd="21" destOrd="0" presId="urn:microsoft.com/office/officeart/2005/8/layout/radial6"/>
    <dgm:cxn modelId="{A50D6300-EDF8-420E-9169-1A960094A6C2}" type="presParOf" srcId="{94553863-1F8F-4682-B16E-2891809F52AF}" destId="{006F7C6D-E055-42B3-ADC5-AF589A011B7F}" srcOrd="22" destOrd="0" presId="urn:microsoft.com/office/officeart/2005/8/layout/radial6"/>
    <dgm:cxn modelId="{2962C653-4352-4F7A-B054-D6DA288A7CDD}" type="presParOf" srcId="{94553863-1F8F-4682-B16E-2891809F52AF}" destId="{BE792F18-E409-4F3E-977F-E4B517254DDF}" srcOrd="23" destOrd="0" presId="urn:microsoft.com/office/officeart/2005/8/layout/radial6"/>
    <dgm:cxn modelId="{88DE0A23-12BB-446B-B8E5-B3537D6A8C5D}" type="presParOf" srcId="{94553863-1F8F-4682-B16E-2891809F52AF}" destId="{362539EF-9FB7-4F5C-BC43-14CCF7EA7FCD}" srcOrd="24" destOrd="0" presId="urn:microsoft.com/office/officeart/2005/8/layout/radial6"/>
    <dgm:cxn modelId="{2F172033-87F5-474B-ACBB-ED3128C0A882}" type="presParOf" srcId="{94553863-1F8F-4682-B16E-2891809F52AF}" destId="{ED9C37E9-84FB-40E2-91E4-0DE0546B4F5B}" srcOrd="25" destOrd="0" presId="urn:microsoft.com/office/officeart/2005/8/layout/radial6"/>
    <dgm:cxn modelId="{ABFA60CE-4BDD-4744-B951-27665AB7B4B9}" type="presParOf" srcId="{94553863-1F8F-4682-B16E-2891809F52AF}" destId="{218529A1-AE00-4212-8B9A-B06064C0C1C7}" srcOrd="26" destOrd="0" presId="urn:microsoft.com/office/officeart/2005/8/layout/radial6"/>
    <dgm:cxn modelId="{ED21B2A9-3B7F-4193-AA3B-FB9C46B6BD8C}" type="presParOf" srcId="{94553863-1F8F-4682-B16E-2891809F52AF}" destId="{4BD86B9E-4AC3-4A22-9173-5C665DF64FBA}" srcOrd="27" destOrd="0" presId="urn:microsoft.com/office/officeart/2005/8/layout/radial6"/>
    <dgm:cxn modelId="{213C3CD2-67DB-448E-BF24-7E0D6F9CB54B}" type="presParOf" srcId="{94553863-1F8F-4682-B16E-2891809F52AF}" destId="{D63933FC-B7F3-4DFD-9BD6-B2F207FCDA68}" srcOrd="28" destOrd="0" presId="urn:microsoft.com/office/officeart/2005/8/layout/radial6"/>
    <dgm:cxn modelId="{E8B48C00-49D9-4CCF-A532-1B3C04F46240}" type="presParOf" srcId="{94553863-1F8F-4682-B16E-2891809F52AF}" destId="{3B18D042-B426-4F12-8010-9A5160DCC125}" srcOrd="29" destOrd="0" presId="urn:microsoft.com/office/officeart/2005/8/layout/radial6"/>
    <dgm:cxn modelId="{C7EECD16-ABE1-4B86-8AA4-2980E228AA2F}" type="presParOf" srcId="{94553863-1F8F-4682-B16E-2891809F52AF}" destId="{05181648-093D-4079-BD73-0A086E22F3B3}" srcOrd="30" destOrd="0" presId="urn:microsoft.com/office/officeart/2005/8/layout/radial6"/>
    <dgm:cxn modelId="{2177482C-08A0-421C-9B6D-7D7DB3260BCD}" type="presParOf" srcId="{94553863-1F8F-4682-B16E-2891809F52AF}" destId="{B5E114EE-BDD2-45C5-BBCC-2824AE8E9214}" srcOrd="31" destOrd="0" presId="urn:microsoft.com/office/officeart/2005/8/layout/radial6"/>
    <dgm:cxn modelId="{E8ABB1F1-55CA-4A37-9DBE-76E681309393}" type="presParOf" srcId="{94553863-1F8F-4682-B16E-2891809F52AF}" destId="{BBA4B31C-47A5-4EEC-B254-64994B1AC6BA}" srcOrd="32" destOrd="0" presId="urn:microsoft.com/office/officeart/2005/8/layout/radial6"/>
    <dgm:cxn modelId="{EFAFBC85-9F32-4EA7-AD00-C7596B8DA748}" type="presParOf" srcId="{94553863-1F8F-4682-B16E-2891809F52AF}" destId="{5571D272-99D8-4A8E-B13F-0CFAC4B2F5BB}" srcOrd="33" destOrd="0" presId="urn:microsoft.com/office/officeart/2005/8/layout/radial6"/>
    <dgm:cxn modelId="{9E3704E5-9188-4F4F-915D-40C2812D7E25}" type="presParOf" srcId="{94553863-1F8F-4682-B16E-2891809F52AF}" destId="{C535B180-0C40-4A9D-A220-DAD69F36D8B3}" srcOrd="34" destOrd="0" presId="urn:microsoft.com/office/officeart/2005/8/layout/radial6"/>
    <dgm:cxn modelId="{70A27C37-975F-4CB1-AA75-4ED8646D777A}" type="presParOf" srcId="{94553863-1F8F-4682-B16E-2891809F52AF}" destId="{CE747789-5D2B-40AF-8293-118E1D4E9EF2}" srcOrd="35" destOrd="0" presId="urn:microsoft.com/office/officeart/2005/8/layout/radial6"/>
    <dgm:cxn modelId="{D27B7DF7-B7F8-4C37-98B3-353D81171D49}" type="presParOf" srcId="{94553863-1F8F-4682-B16E-2891809F52AF}" destId="{C48C6051-A5D3-48B6-829D-32E1B0D00210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F67C4-6D67-4E81-8A6C-E2FDCD5C0CE6}" type="doc">
      <dgm:prSet loTypeId="urn:microsoft.com/office/officeart/2005/8/layout/hierarchy2" loCatId="hierarchy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1112DCA-F66D-4768-8990-4EAB842BA6B9}">
      <dgm:prSet phldrT="[Текст]" custT="1"/>
      <dgm:spPr/>
      <dgm:t>
        <a:bodyPr/>
        <a:lstStyle/>
        <a:p>
          <a:r>
            <a:rPr lang="ru-RU" sz="1200" dirty="0" err="1"/>
            <a:t>Проведення</a:t>
          </a:r>
          <a:r>
            <a:rPr lang="ru-RU" sz="1200" dirty="0"/>
            <a:t> </a:t>
          </a:r>
          <a:r>
            <a:rPr lang="ru-RU" sz="1200" dirty="0" err="1"/>
            <a:t>семінарів</a:t>
          </a:r>
          <a:r>
            <a:rPr lang="ru-RU" sz="1200" dirty="0"/>
            <a:t>, </a:t>
          </a:r>
          <a:r>
            <a:rPr lang="ru-RU" sz="1200" dirty="0" err="1"/>
            <a:t>тренінгів</a:t>
          </a:r>
          <a:r>
            <a:rPr lang="ru-RU" sz="1200" dirty="0"/>
            <a:t> </a:t>
          </a:r>
          <a:r>
            <a:rPr lang="ru-RU" sz="1200" dirty="0" err="1"/>
            <a:t>щодо</a:t>
          </a:r>
          <a:r>
            <a:rPr lang="ru-RU" sz="1200" dirty="0"/>
            <a:t> здорового способу </a:t>
          </a:r>
          <a:r>
            <a:rPr lang="ru-RU" sz="1200" dirty="0" err="1"/>
            <a:t>життя</a:t>
          </a:r>
          <a:endParaRPr lang="ru-RU" sz="1200" dirty="0"/>
        </a:p>
      </dgm:t>
    </dgm:pt>
    <dgm:pt modelId="{C949E77F-5CD6-4863-8F4F-CB02496F8609}" type="parTrans" cxnId="{6A906E24-89DD-4747-A884-995B80274665}">
      <dgm:prSet custT="1"/>
      <dgm:spPr/>
      <dgm:t>
        <a:bodyPr/>
        <a:lstStyle/>
        <a:p>
          <a:endParaRPr lang="ru-RU" sz="1200"/>
        </a:p>
      </dgm:t>
    </dgm:pt>
    <dgm:pt modelId="{567D9511-D35C-43E9-AA74-A89D864803A5}" type="sibTrans" cxnId="{6A906E24-89DD-4747-A884-995B80274665}">
      <dgm:prSet/>
      <dgm:spPr/>
      <dgm:t>
        <a:bodyPr/>
        <a:lstStyle/>
        <a:p>
          <a:endParaRPr lang="ru-RU"/>
        </a:p>
      </dgm:t>
    </dgm:pt>
    <dgm:pt modelId="{EFAACBF5-573C-47F9-B762-62D24DF6F2AF}">
      <dgm:prSet phldrT="[Текст]" custT="1"/>
      <dgm:spPr/>
      <dgm:t>
        <a:bodyPr/>
        <a:lstStyle/>
        <a:p>
          <a:r>
            <a:rPr lang="ru-RU" sz="1200"/>
            <a:t>Психологічна просвіта серед педагогічного колективу, учнів та батьків</a:t>
          </a:r>
        </a:p>
      </dgm:t>
    </dgm:pt>
    <dgm:pt modelId="{CF5600F0-74CD-452F-BFC1-A839817205EC}" type="parTrans" cxnId="{A97C694B-A069-4EC3-BA9C-86680940CC87}">
      <dgm:prSet custT="1"/>
      <dgm:spPr/>
      <dgm:t>
        <a:bodyPr/>
        <a:lstStyle/>
        <a:p>
          <a:endParaRPr lang="ru-RU" sz="1200"/>
        </a:p>
      </dgm:t>
    </dgm:pt>
    <dgm:pt modelId="{04C8AC6B-0BB1-4D6A-961A-6F9111232AEC}" type="sibTrans" cxnId="{A97C694B-A069-4EC3-BA9C-86680940CC87}">
      <dgm:prSet/>
      <dgm:spPr/>
      <dgm:t>
        <a:bodyPr/>
        <a:lstStyle/>
        <a:p>
          <a:endParaRPr lang="ru-RU"/>
        </a:p>
      </dgm:t>
    </dgm:pt>
    <dgm:pt modelId="{DA2A5E66-47B8-491C-81E2-542F28FCCB92}">
      <dgm:prSet phldrT="[Текст]" custT="1"/>
      <dgm:spPr/>
      <dgm:t>
        <a:bodyPr/>
        <a:lstStyle/>
        <a:p>
          <a:r>
            <a:rPr lang="ru-RU" sz="1200" dirty="0" err="1"/>
            <a:t>Формування</a:t>
          </a:r>
          <a:r>
            <a:rPr lang="ru-RU" sz="1200" dirty="0"/>
            <a:t> </a:t>
          </a:r>
          <a:r>
            <a:rPr lang="ru-RU" sz="1200" dirty="0" err="1"/>
            <a:t>професійної</a:t>
          </a:r>
          <a:r>
            <a:rPr lang="ru-RU" sz="1200" dirty="0"/>
            <a:t> </a:t>
          </a:r>
          <a:r>
            <a:rPr lang="ru-RU" sz="1200" dirty="0" err="1"/>
            <a:t>свідомості</a:t>
          </a:r>
          <a:r>
            <a:rPr lang="ru-RU" sz="1200" dirty="0"/>
            <a:t> </a:t>
          </a:r>
          <a:r>
            <a:rPr lang="ru-RU" sz="1200" dirty="0" err="1"/>
            <a:t>і</a:t>
          </a:r>
          <a:r>
            <a:rPr lang="ru-RU" sz="1200" dirty="0"/>
            <a:t> </a:t>
          </a:r>
          <a:r>
            <a:rPr lang="ru-RU" sz="1200" dirty="0" err="1"/>
            <a:t>відповідальності</a:t>
          </a:r>
          <a:r>
            <a:rPr lang="ru-RU" sz="1200" dirty="0"/>
            <a:t> за </a:t>
          </a:r>
          <a:r>
            <a:rPr lang="ru-RU" sz="1200" dirty="0" err="1"/>
            <a:t>власне</a:t>
          </a:r>
          <a:r>
            <a:rPr lang="ru-RU" sz="1200" dirty="0"/>
            <a:t> здоров</a:t>
          </a:r>
          <a:r>
            <a:rPr lang="en-US" sz="1200" dirty="0"/>
            <a:t>’</a:t>
          </a:r>
          <a:r>
            <a:rPr lang="ru-RU" sz="1200" dirty="0"/>
            <a:t>я</a:t>
          </a:r>
        </a:p>
      </dgm:t>
    </dgm:pt>
    <dgm:pt modelId="{82415A33-6F84-48F7-8CD5-8979542B9A9C}" type="parTrans" cxnId="{B4C1F8E4-D104-495A-AFA7-5D09FA7FA96D}">
      <dgm:prSet custT="1"/>
      <dgm:spPr/>
      <dgm:t>
        <a:bodyPr/>
        <a:lstStyle/>
        <a:p>
          <a:endParaRPr lang="ru-RU" sz="1200"/>
        </a:p>
      </dgm:t>
    </dgm:pt>
    <dgm:pt modelId="{E121423B-8A14-48BC-B2EF-126FA2155CFD}" type="sibTrans" cxnId="{B4C1F8E4-D104-495A-AFA7-5D09FA7FA96D}">
      <dgm:prSet/>
      <dgm:spPr/>
      <dgm:t>
        <a:bodyPr/>
        <a:lstStyle/>
        <a:p>
          <a:endParaRPr lang="ru-RU"/>
        </a:p>
      </dgm:t>
    </dgm:pt>
    <dgm:pt modelId="{5E212DC1-CD9B-4268-A94D-1739F9DF816E}">
      <dgm:prSet phldrT="[Текст]" custT="1"/>
      <dgm:spPr/>
      <dgm:t>
        <a:bodyPr/>
        <a:lstStyle/>
        <a:p>
          <a:r>
            <a:rPr lang="uk-UA" sz="1200" dirty="0" smtClean="0"/>
            <a:t>Напрямки</a:t>
          </a:r>
        </a:p>
        <a:p>
          <a:r>
            <a:rPr lang="uk-UA" sz="1200" dirty="0" smtClean="0"/>
            <a:t>діяльності</a:t>
          </a:r>
          <a:endParaRPr lang="ru-RU" sz="1200" dirty="0"/>
        </a:p>
      </dgm:t>
    </dgm:pt>
    <dgm:pt modelId="{0A7B9317-36F3-4FAE-80F6-D39FC9B9228B}" type="sibTrans" cxnId="{A01056B6-11B3-4CC0-8F00-D428C2F2E41D}">
      <dgm:prSet/>
      <dgm:spPr/>
      <dgm:t>
        <a:bodyPr/>
        <a:lstStyle/>
        <a:p>
          <a:endParaRPr lang="ru-RU"/>
        </a:p>
      </dgm:t>
    </dgm:pt>
    <dgm:pt modelId="{2BD0836A-1F62-4796-BFA7-F010C3A380CD}" type="parTrans" cxnId="{A01056B6-11B3-4CC0-8F00-D428C2F2E41D}">
      <dgm:prSet/>
      <dgm:spPr/>
      <dgm:t>
        <a:bodyPr/>
        <a:lstStyle/>
        <a:p>
          <a:endParaRPr lang="ru-RU"/>
        </a:p>
      </dgm:t>
    </dgm:pt>
    <dgm:pt modelId="{0D106214-D58F-4F32-AEA5-C5077BD6B0CD}" type="pres">
      <dgm:prSet presAssocID="{C97F67C4-6D67-4E81-8A6C-E2FDCD5C0C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A108EA-A60E-45E5-ACF8-005B4F38197F}" type="pres">
      <dgm:prSet presAssocID="{5E212DC1-CD9B-4268-A94D-1739F9DF816E}" presName="root1" presStyleCnt="0"/>
      <dgm:spPr/>
    </dgm:pt>
    <dgm:pt modelId="{18B1F9EE-6451-45D6-96BF-70C37D079685}" type="pres">
      <dgm:prSet presAssocID="{5E212DC1-CD9B-4268-A94D-1739F9DF816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68C46D-A161-494B-B166-7372A1AD97BE}" type="pres">
      <dgm:prSet presAssocID="{5E212DC1-CD9B-4268-A94D-1739F9DF816E}" presName="level2hierChild" presStyleCnt="0"/>
      <dgm:spPr/>
    </dgm:pt>
    <dgm:pt modelId="{14EDDE9D-A7C1-47A6-8181-B130705515F5}" type="pres">
      <dgm:prSet presAssocID="{C949E77F-5CD6-4863-8F4F-CB02496F860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068C6BA-42C7-4608-A012-30D336BDB789}" type="pres">
      <dgm:prSet presAssocID="{C949E77F-5CD6-4863-8F4F-CB02496F860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8A6A914-133D-41D8-B67E-4385376C794A}" type="pres">
      <dgm:prSet presAssocID="{11112DCA-F66D-4768-8990-4EAB842BA6B9}" presName="root2" presStyleCnt="0"/>
      <dgm:spPr/>
    </dgm:pt>
    <dgm:pt modelId="{1364EDBC-CDCA-4288-BF78-9C1231A6488A}" type="pres">
      <dgm:prSet presAssocID="{11112DCA-F66D-4768-8990-4EAB842BA6B9}" presName="LevelTwoTextNode" presStyleLbl="node2" presStyleIdx="0" presStyleCnt="3" custScaleX="198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F547A-63BD-45F7-A94F-9253B0BE5BAF}" type="pres">
      <dgm:prSet presAssocID="{11112DCA-F66D-4768-8990-4EAB842BA6B9}" presName="level3hierChild" presStyleCnt="0"/>
      <dgm:spPr/>
    </dgm:pt>
    <dgm:pt modelId="{5031CC3A-7BAD-4969-AFF5-9E16A3B9CC40}" type="pres">
      <dgm:prSet presAssocID="{CF5600F0-74CD-452F-BFC1-A839817205E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8E95BB5-DA43-40A2-AB4B-34C0E112233D}" type="pres">
      <dgm:prSet presAssocID="{CF5600F0-74CD-452F-BFC1-A839817205E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F5C10CFB-1672-4853-996F-4FFA0A23D57E}" type="pres">
      <dgm:prSet presAssocID="{EFAACBF5-573C-47F9-B762-62D24DF6F2AF}" presName="root2" presStyleCnt="0"/>
      <dgm:spPr/>
    </dgm:pt>
    <dgm:pt modelId="{93682C5A-4431-49A8-B068-4563FF51990F}" type="pres">
      <dgm:prSet presAssocID="{EFAACBF5-573C-47F9-B762-62D24DF6F2AF}" presName="LevelTwoTextNode" presStyleLbl="node2" presStyleIdx="1" presStyleCnt="3" custScaleX="201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D91010-8CA3-4F94-AB91-BAC1CB7B138D}" type="pres">
      <dgm:prSet presAssocID="{EFAACBF5-573C-47F9-B762-62D24DF6F2AF}" presName="level3hierChild" presStyleCnt="0"/>
      <dgm:spPr/>
    </dgm:pt>
    <dgm:pt modelId="{5FB1B595-B737-47CD-B9FD-2D079E20F6F0}" type="pres">
      <dgm:prSet presAssocID="{82415A33-6F84-48F7-8CD5-8979542B9A9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90A5920-E4E9-4903-AEE6-E0D28DDE2052}" type="pres">
      <dgm:prSet presAssocID="{82415A33-6F84-48F7-8CD5-8979542B9A9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0BAC8E0-34D8-45B7-9396-32C3C02EF38E}" type="pres">
      <dgm:prSet presAssocID="{DA2A5E66-47B8-491C-81E2-542F28FCCB92}" presName="root2" presStyleCnt="0"/>
      <dgm:spPr/>
    </dgm:pt>
    <dgm:pt modelId="{C76E079F-E3BE-42FA-BA8C-100CC0598348}" type="pres">
      <dgm:prSet presAssocID="{DA2A5E66-47B8-491C-81E2-542F28FCCB92}" presName="LevelTwoTextNode" presStyleLbl="node2" presStyleIdx="2" presStyleCnt="3" custScaleX="2029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7B68B-3AF5-4BF7-B7FB-226D330AE542}" type="pres">
      <dgm:prSet presAssocID="{DA2A5E66-47B8-491C-81E2-542F28FCCB92}" presName="level3hierChild" presStyleCnt="0"/>
      <dgm:spPr/>
    </dgm:pt>
  </dgm:ptLst>
  <dgm:cxnLst>
    <dgm:cxn modelId="{B4C1F8E4-D104-495A-AFA7-5D09FA7FA96D}" srcId="{5E212DC1-CD9B-4268-A94D-1739F9DF816E}" destId="{DA2A5E66-47B8-491C-81E2-542F28FCCB92}" srcOrd="2" destOrd="0" parTransId="{82415A33-6F84-48F7-8CD5-8979542B9A9C}" sibTransId="{E121423B-8A14-48BC-B2EF-126FA2155CFD}"/>
    <dgm:cxn modelId="{38A99357-4675-4CC7-8281-4B72A331A62C}" type="presOf" srcId="{EFAACBF5-573C-47F9-B762-62D24DF6F2AF}" destId="{93682C5A-4431-49A8-B068-4563FF51990F}" srcOrd="0" destOrd="0" presId="urn:microsoft.com/office/officeart/2005/8/layout/hierarchy2"/>
    <dgm:cxn modelId="{8C7A51A9-BC66-4532-AE1A-2A6B55E94F09}" type="presOf" srcId="{CF5600F0-74CD-452F-BFC1-A839817205EC}" destId="{5031CC3A-7BAD-4969-AFF5-9E16A3B9CC40}" srcOrd="0" destOrd="0" presId="urn:microsoft.com/office/officeart/2005/8/layout/hierarchy2"/>
    <dgm:cxn modelId="{E1263B5A-6181-4B6B-8587-970806766E58}" type="presOf" srcId="{11112DCA-F66D-4768-8990-4EAB842BA6B9}" destId="{1364EDBC-CDCA-4288-BF78-9C1231A6488A}" srcOrd="0" destOrd="0" presId="urn:microsoft.com/office/officeart/2005/8/layout/hierarchy2"/>
    <dgm:cxn modelId="{FADE42A3-38C7-4A40-A83A-D4AB26D222A3}" type="presOf" srcId="{DA2A5E66-47B8-491C-81E2-542F28FCCB92}" destId="{C76E079F-E3BE-42FA-BA8C-100CC0598348}" srcOrd="0" destOrd="0" presId="urn:microsoft.com/office/officeart/2005/8/layout/hierarchy2"/>
    <dgm:cxn modelId="{77119551-CE7E-422E-8C51-B66471E6BA05}" type="presOf" srcId="{82415A33-6F84-48F7-8CD5-8979542B9A9C}" destId="{F90A5920-E4E9-4903-AEE6-E0D28DDE2052}" srcOrd="1" destOrd="0" presId="urn:microsoft.com/office/officeart/2005/8/layout/hierarchy2"/>
    <dgm:cxn modelId="{6A906E24-89DD-4747-A884-995B80274665}" srcId="{5E212DC1-CD9B-4268-A94D-1739F9DF816E}" destId="{11112DCA-F66D-4768-8990-4EAB842BA6B9}" srcOrd="0" destOrd="0" parTransId="{C949E77F-5CD6-4863-8F4F-CB02496F8609}" sibTransId="{567D9511-D35C-43E9-AA74-A89D864803A5}"/>
    <dgm:cxn modelId="{162F1699-507E-4D3C-BE3C-7F18EB86E2BC}" type="presOf" srcId="{82415A33-6F84-48F7-8CD5-8979542B9A9C}" destId="{5FB1B595-B737-47CD-B9FD-2D079E20F6F0}" srcOrd="0" destOrd="0" presId="urn:microsoft.com/office/officeart/2005/8/layout/hierarchy2"/>
    <dgm:cxn modelId="{28E68FCE-9DC1-467D-B7D1-4491C8691785}" type="presOf" srcId="{C949E77F-5CD6-4863-8F4F-CB02496F8609}" destId="{C068C6BA-42C7-4608-A012-30D336BDB789}" srcOrd="1" destOrd="0" presId="urn:microsoft.com/office/officeart/2005/8/layout/hierarchy2"/>
    <dgm:cxn modelId="{1B9A0584-F670-4E65-B8E7-FC6639E1F95F}" type="presOf" srcId="{5E212DC1-CD9B-4268-A94D-1739F9DF816E}" destId="{18B1F9EE-6451-45D6-96BF-70C37D079685}" srcOrd="0" destOrd="0" presId="urn:microsoft.com/office/officeart/2005/8/layout/hierarchy2"/>
    <dgm:cxn modelId="{A97C694B-A069-4EC3-BA9C-86680940CC87}" srcId="{5E212DC1-CD9B-4268-A94D-1739F9DF816E}" destId="{EFAACBF5-573C-47F9-B762-62D24DF6F2AF}" srcOrd="1" destOrd="0" parTransId="{CF5600F0-74CD-452F-BFC1-A839817205EC}" sibTransId="{04C8AC6B-0BB1-4D6A-961A-6F9111232AEC}"/>
    <dgm:cxn modelId="{17B4F102-1F47-418B-B024-AE528CE7F562}" type="presOf" srcId="{CF5600F0-74CD-452F-BFC1-A839817205EC}" destId="{08E95BB5-DA43-40A2-AB4B-34C0E112233D}" srcOrd="1" destOrd="0" presId="urn:microsoft.com/office/officeart/2005/8/layout/hierarchy2"/>
    <dgm:cxn modelId="{A01056B6-11B3-4CC0-8F00-D428C2F2E41D}" srcId="{C97F67C4-6D67-4E81-8A6C-E2FDCD5C0CE6}" destId="{5E212DC1-CD9B-4268-A94D-1739F9DF816E}" srcOrd="0" destOrd="0" parTransId="{2BD0836A-1F62-4796-BFA7-F010C3A380CD}" sibTransId="{0A7B9317-36F3-4FAE-80F6-D39FC9B9228B}"/>
    <dgm:cxn modelId="{6DDCB239-1A4C-4FAA-9A78-7440ED97819F}" type="presOf" srcId="{C97F67C4-6D67-4E81-8A6C-E2FDCD5C0CE6}" destId="{0D106214-D58F-4F32-AEA5-C5077BD6B0CD}" srcOrd="0" destOrd="0" presId="urn:microsoft.com/office/officeart/2005/8/layout/hierarchy2"/>
    <dgm:cxn modelId="{2A2FBB36-70AB-4E5C-AC0C-8E2EFDD05CD4}" type="presOf" srcId="{C949E77F-5CD6-4863-8F4F-CB02496F8609}" destId="{14EDDE9D-A7C1-47A6-8181-B130705515F5}" srcOrd="0" destOrd="0" presId="urn:microsoft.com/office/officeart/2005/8/layout/hierarchy2"/>
    <dgm:cxn modelId="{A820C49A-C60B-4BB2-9B59-A6B1D3A53401}" type="presParOf" srcId="{0D106214-D58F-4F32-AEA5-C5077BD6B0CD}" destId="{D6A108EA-A60E-45E5-ACF8-005B4F38197F}" srcOrd="0" destOrd="0" presId="urn:microsoft.com/office/officeart/2005/8/layout/hierarchy2"/>
    <dgm:cxn modelId="{BBE1F4F0-EEE6-435C-AB79-B0046DB39A45}" type="presParOf" srcId="{D6A108EA-A60E-45E5-ACF8-005B4F38197F}" destId="{18B1F9EE-6451-45D6-96BF-70C37D079685}" srcOrd="0" destOrd="0" presId="urn:microsoft.com/office/officeart/2005/8/layout/hierarchy2"/>
    <dgm:cxn modelId="{2A51CF14-ECD5-4537-95E9-068C595F32DD}" type="presParOf" srcId="{D6A108EA-A60E-45E5-ACF8-005B4F38197F}" destId="{4168C46D-A161-494B-B166-7372A1AD97BE}" srcOrd="1" destOrd="0" presId="urn:microsoft.com/office/officeart/2005/8/layout/hierarchy2"/>
    <dgm:cxn modelId="{28EFFE2B-83B0-4723-8F4D-E63896D9AEF8}" type="presParOf" srcId="{4168C46D-A161-494B-B166-7372A1AD97BE}" destId="{14EDDE9D-A7C1-47A6-8181-B130705515F5}" srcOrd="0" destOrd="0" presId="urn:microsoft.com/office/officeart/2005/8/layout/hierarchy2"/>
    <dgm:cxn modelId="{3397A915-EF5B-495E-ADA7-82D5AF8DA2B7}" type="presParOf" srcId="{14EDDE9D-A7C1-47A6-8181-B130705515F5}" destId="{C068C6BA-42C7-4608-A012-30D336BDB789}" srcOrd="0" destOrd="0" presId="urn:microsoft.com/office/officeart/2005/8/layout/hierarchy2"/>
    <dgm:cxn modelId="{2B6CA515-D68D-426E-9F64-CD5584386BA0}" type="presParOf" srcId="{4168C46D-A161-494B-B166-7372A1AD97BE}" destId="{38A6A914-133D-41D8-B67E-4385376C794A}" srcOrd="1" destOrd="0" presId="urn:microsoft.com/office/officeart/2005/8/layout/hierarchy2"/>
    <dgm:cxn modelId="{094536C2-BE0D-4715-983D-E67E151C0E6F}" type="presParOf" srcId="{38A6A914-133D-41D8-B67E-4385376C794A}" destId="{1364EDBC-CDCA-4288-BF78-9C1231A6488A}" srcOrd="0" destOrd="0" presId="urn:microsoft.com/office/officeart/2005/8/layout/hierarchy2"/>
    <dgm:cxn modelId="{488CE1FC-87EF-434A-AD19-D0A376A90E1E}" type="presParOf" srcId="{38A6A914-133D-41D8-B67E-4385376C794A}" destId="{B05F547A-63BD-45F7-A94F-9253B0BE5BAF}" srcOrd="1" destOrd="0" presId="urn:microsoft.com/office/officeart/2005/8/layout/hierarchy2"/>
    <dgm:cxn modelId="{6F60CFA3-8ED9-420C-AE0A-4C82D26BCD8A}" type="presParOf" srcId="{4168C46D-A161-494B-B166-7372A1AD97BE}" destId="{5031CC3A-7BAD-4969-AFF5-9E16A3B9CC40}" srcOrd="2" destOrd="0" presId="urn:microsoft.com/office/officeart/2005/8/layout/hierarchy2"/>
    <dgm:cxn modelId="{BFABC50A-10E7-4CEC-97AE-B9665B2646CC}" type="presParOf" srcId="{5031CC3A-7BAD-4969-AFF5-9E16A3B9CC40}" destId="{08E95BB5-DA43-40A2-AB4B-34C0E112233D}" srcOrd="0" destOrd="0" presId="urn:microsoft.com/office/officeart/2005/8/layout/hierarchy2"/>
    <dgm:cxn modelId="{49ED6A2C-4500-4ED4-96F3-BE284000F593}" type="presParOf" srcId="{4168C46D-A161-494B-B166-7372A1AD97BE}" destId="{F5C10CFB-1672-4853-996F-4FFA0A23D57E}" srcOrd="3" destOrd="0" presId="urn:microsoft.com/office/officeart/2005/8/layout/hierarchy2"/>
    <dgm:cxn modelId="{F833AF06-5B13-4A03-B70E-233A1B7D0B26}" type="presParOf" srcId="{F5C10CFB-1672-4853-996F-4FFA0A23D57E}" destId="{93682C5A-4431-49A8-B068-4563FF51990F}" srcOrd="0" destOrd="0" presId="urn:microsoft.com/office/officeart/2005/8/layout/hierarchy2"/>
    <dgm:cxn modelId="{3F05F148-5E76-4EBE-B08A-C9851583EF7A}" type="presParOf" srcId="{F5C10CFB-1672-4853-996F-4FFA0A23D57E}" destId="{0DD91010-8CA3-4F94-AB91-BAC1CB7B138D}" srcOrd="1" destOrd="0" presId="urn:microsoft.com/office/officeart/2005/8/layout/hierarchy2"/>
    <dgm:cxn modelId="{F4E68B09-4569-4DD1-827B-10836091C48A}" type="presParOf" srcId="{4168C46D-A161-494B-B166-7372A1AD97BE}" destId="{5FB1B595-B737-47CD-B9FD-2D079E20F6F0}" srcOrd="4" destOrd="0" presId="urn:microsoft.com/office/officeart/2005/8/layout/hierarchy2"/>
    <dgm:cxn modelId="{91FC4816-CA56-4323-A825-B86C10482CD2}" type="presParOf" srcId="{5FB1B595-B737-47CD-B9FD-2D079E20F6F0}" destId="{F90A5920-E4E9-4903-AEE6-E0D28DDE2052}" srcOrd="0" destOrd="0" presId="urn:microsoft.com/office/officeart/2005/8/layout/hierarchy2"/>
    <dgm:cxn modelId="{A2D131E1-4940-46AC-AC06-DF689EC1BEEF}" type="presParOf" srcId="{4168C46D-A161-494B-B166-7372A1AD97BE}" destId="{00BAC8E0-34D8-45B7-9396-32C3C02EF38E}" srcOrd="5" destOrd="0" presId="urn:microsoft.com/office/officeart/2005/8/layout/hierarchy2"/>
    <dgm:cxn modelId="{F4A33CA9-1B39-44E8-8DC9-8C60768163D3}" type="presParOf" srcId="{00BAC8E0-34D8-45B7-9396-32C3C02EF38E}" destId="{C76E079F-E3BE-42FA-BA8C-100CC0598348}" srcOrd="0" destOrd="0" presId="urn:microsoft.com/office/officeart/2005/8/layout/hierarchy2"/>
    <dgm:cxn modelId="{854720EE-5B87-414D-A669-74A445C35BB6}" type="presParOf" srcId="{00BAC8E0-34D8-45B7-9396-32C3C02EF38E}" destId="{8D87B68B-3AF5-4BF7-B7FB-226D330AE542}" srcOrd="1" destOrd="0" presId="urn:microsoft.com/office/officeart/2005/8/layout/hierarchy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EF709-48BF-4E7C-8A20-A08E77865FB8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9824D9-AC0A-4B71-B89D-71D5008253BE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1000" dirty="0" err="1"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>
              <a:latin typeface="Times New Roman" pitchFamily="18" charset="0"/>
              <a:cs typeface="Times New Roman" pitchFamily="18" charset="0"/>
            </a:rPr>
            <a:t>кваліфікації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000" dirty="0" err="1">
              <a:latin typeface="Times New Roman" pitchFamily="18" charset="0"/>
              <a:cs typeface="Times New Roman" pitchFamily="18" charset="0"/>
            </a:rPr>
            <a:t>психологічна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>
              <a:latin typeface="Times New Roman" pitchFamily="18" charset="0"/>
              <a:cs typeface="Times New Roman" pitchFamily="18" charset="0"/>
            </a:rPr>
            <a:t>просвіта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>
              <a:latin typeface="Times New Roman" pitchFamily="18" charset="0"/>
              <a:cs typeface="Times New Roman" pitchFamily="18" charset="0"/>
            </a:rPr>
            <a:t>педагогічного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 err="1">
              <a:latin typeface="Times New Roman" pitchFamily="18" charset="0"/>
              <a:cs typeface="Times New Roman" pitchFamily="18" charset="0"/>
            </a:rPr>
            <a:t>колективу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C1F81EBC-D055-4BFF-ACD2-642CD66ABC20}" type="parTrans" cxnId="{B179EF49-E47A-442F-83ED-368E0CCA4B08}">
      <dgm:prSet/>
      <dgm:spPr/>
      <dgm:t>
        <a:bodyPr/>
        <a:lstStyle/>
        <a:p>
          <a:pPr algn="ctr"/>
          <a:endParaRPr lang="ru-RU"/>
        </a:p>
      </dgm:t>
    </dgm:pt>
    <dgm:pt modelId="{96B8893B-E0FB-4EEB-8446-E8417702A7E5}" type="sibTrans" cxnId="{B179EF49-E47A-442F-83ED-368E0CCA4B08}">
      <dgm:prSet/>
      <dgm:spPr/>
      <dgm:t>
        <a:bodyPr/>
        <a:lstStyle/>
        <a:p>
          <a:pPr algn="ctr"/>
          <a:endParaRPr lang="ru-RU"/>
        </a:p>
      </dgm:t>
    </dgm:pt>
    <dgm:pt modelId="{62B515F0-9625-47E4-9B43-F867D633B3A6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ru-RU" sz="1000">
              <a:latin typeface="Times New Roman" pitchFamily="18" charset="0"/>
              <a:cs typeface="Times New Roman" pitchFamily="18" charset="0"/>
            </a:rPr>
            <a:t>Урочна форма навчання</a:t>
          </a:r>
        </a:p>
      </dgm:t>
    </dgm:pt>
    <dgm:pt modelId="{CC49608D-ABE2-4CC4-BAB4-89EACC27DEE9}" type="parTrans" cxnId="{7C4DE7B5-EBE3-4D90-A87D-2B50BF3ED6C9}">
      <dgm:prSet/>
      <dgm:spPr/>
      <dgm:t>
        <a:bodyPr/>
        <a:lstStyle/>
        <a:p>
          <a:pPr algn="ctr"/>
          <a:endParaRPr lang="ru-RU"/>
        </a:p>
      </dgm:t>
    </dgm:pt>
    <dgm:pt modelId="{14C10CE8-C85F-4B46-B122-5C7FBEA1EC72}" type="sibTrans" cxnId="{7C4DE7B5-EBE3-4D90-A87D-2B50BF3ED6C9}">
      <dgm:prSet/>
      <dgm:spPr/>
      <dgm:t>
        <a:bodyPr/>
        <a:lstStyle/>
        <a:p>
          <a:pPr algn="ctr"/>
          <a:endParaRPr lang="ru-RU"/>
        </a:p>
      </dgm:t>
    </dgm:pt>
    <dgm:pt modelId="{115ADFFF-F1BB-47A4-8CED-BE47F06B5BB5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000" dirty="0" err="1" smtClean="0"/>
            <a:t>Вчителі</a:t>
          </a:r>
          <a:r>
            <a:rPr lang="ru-RU" sz="1000" dirty="0" smtClean="0"/>
            <a:t> </a:t>
          </a:r>
          <a:r>
            <a:rPr lang="ru-RU" sz="1000" dirty="0" err="1" smtClean="0"/>
            <a:t>школи</a:t>
          </a:r>
          <a:endParaRPr lang="ru-RU" sz="1000" dirty="0"/>
        </a:p>
      </dgm:t>
    </dgm:pt>
    <dgm:pt modelId="{39A460F0-F1AD-4AD2-8759-5520E79ABC01}" type="parTrans" cxnId="{7E66CF97-DEA3-480C-82D9-6FA5402859E1}">
      <dgm:prSet/>
      <dgm:spPr/>
      <dgm:t>
        <a:bodyPr/>
        <a:lstStyle/>
        <a:p>
          <a:pPr algn="ctr"/>
          <a:endParaRPr lang="ru-RU"/>
        </a:p>
      </dgm:t>
    </dgm:pt>
    <dgm:pt modelId="{7C4131D3-8972-42A0-BBDD-D73F25E10DFC}" type="sibTrans" cxnId="{7E66CF97-DEA3-480C-82D9-6FA5402859E1}">
      <dgm:prSet/>
      <dgm:spPr/>
      <dgm:t>
        <a:bodyPr/>
        <a:lstStyle/>
        <a:p>
          <a:pPr algn="ctr"/>
          <a:endParaRPr lang="ru-RU"/>
        </a:p>
      </dgm:t>
    </dgm:pt>
    <dgm:pt modelId="{1AA41206-F45E-4066-81AB-F285568EFBCC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uk-UA" sz="1100" dirty="0" smtClean="0"/>
            <a:t>Учнівське  самоврядування</a:t>
          </a:r>
          <a:endParaRPr lang="ru-RU" sz="1100" dirty="0"/>
        </a:p>
      </dgm:t>
    </dgm:pt>
    <dgm:pt modelId="{F3667792-EE60-42E5-BAA8-E4B5308D3543}" type="parTrans" cxnId="{4480450D-7512-43AC-B488-4EB332E3EF78}">
      <dgm:prSet/>
      <dgm:spPr/>
      <dgm:t>
        <a:bodyPr/>
        <a:lstStyle/>
        <a:p>
          <a:pPr algn="ctr"/>
          <a:endParaRPr lang="ru-RU"/>
        </a:p>
      </dgm:t>
    </dgm:pt>
    <dgm:pt modelId="{9D42014B-5DB2-4954-9B94-56E06B9DD593}" type="sibTrans" cxnId="{4480450D-7512-43AC-B488-4EB332E3EF78}">
      <dgm:prSet/>
      <dgm:spPr/>
      <dgm:t>
        <a:bodyPr/>
        <a:lstStyle/>
        <a:p>
          <a:pPr algn="ctr"/>
          <a:endParaRPr lang="ru-RU"/>
        </a:p>
      </dgm:t>
    </dgm:pt>
    <dgm:pt modelId="{679C97EB-E3EA-4479-908A-6B0EF6790B45}">
      <dgm:prSet phldrT="[Текст]" custT="1"/>
      <dgm:spPr>
        <a:solidFill>
          <a:srgbClr val="FF00FF">
            <a:alpha val="89804"/>
          </a:srgbClr>
        </a:solidFill>
      </dgm:spPr>
      <dgm:t>
        <a:bodyPr/>
        <a:lstStyle/>
        <a:p>
          <a:pPr algn="ctr"/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Позаурочна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dirty="0">
              <a:latin typeface="Times New Roman" pitchFamily="18" charset="0"/>
              <a:cs typeface="Times New Roman" pitchFamily="18" charset="0"/>
            </a:rPr>
            <a:t>форма </a:t>
          </a:r>
          <a:r>
            <a:rPr lang="ru-RU" sz="1000" dirty="0" err="1">
              <a:latin typeface="Times New Roman" pitchFamily="18" charset="0"/>
              <a:cs typeface="Times New Roman" pitchFamily="18" charset="0"/>
            </a:rPr>
            <a:t>навчання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EF7269B-0DE0-4B66-B656-3CCBEC8B966E}" type="parTrans" cxnId="{86D903CE-13E0-4E38-8D0B-2F31B791C040}">
      <dgm:prSet/>
      <dgm:spPr/>
      <dgm:t>
        <a:bodyPr/>
        <a:lstStyle/>
        <a:p>
          <a:pPr algn="ctr"/>
          <a:endParaRPr lang="ru-RU"/>
        </a:p>
      </dgm:t>
    </dgm:pt>
    <dgm:pt modelId="{7AB757F2-5974-4008-A67D-825226461201}" type="sibTrans" cxnId="{86D903CE-13E0-4E38-8D0B-2F31B791C040}">
      <dgm:prSet/>
      <dgm:spPr/>
      <dgm:t>
        <a:bodyPr/>
        <a:lstStyle/>
        <a:p>
          <a:pPr algn="ctr"/>
          <a:endParaRPr lang="ru-RU"/>
        </a:p>
      </dgm:t>
    </dgm:pt>
    <dgm:pt modelId="{5926D365-A6D3-43D9-9C29-F648A98DE753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ru-RU" sz="1000"/>
            <a:t>Гуртки</a:t>
          </a:r>
        </a:p>
      </dgm:t>
    </dgm:pt>
    <dgm:pt modelId="{CCEBA078-E742-43E4-9F8F-4FE1DB289484}" type="parTrans" cxnId="{0DF044E7-7FC9-4436-8FC6-B7BCC1064A53}">
      <dgm:prSet/>
      <dgm:spPr/>
      <dgm:t>
        <a:bodyPr/>
        <a:lstStyle/>
        <a:p>
          <a:pPr algn="ctr"/>
          <a:endParaRPr lang="ru-RU"/>
        </a:p>
      </dgm:t>
    </dgm:pt>
    <dgm:pt modelId="{13A06EE7-DD2A-48A4-8B11-F5580A3615B2}" type="sibTrans" cxnId="{0DF044E7-7FC9-4436-8FC6-B7BCC1064A53}">
      <dgm:prSet/>
      <dgm:spPr/>
      <dgm:t>
        <a:bodyPr/>
        <a:lstStyle/>
        <a:p>
          <a:pPr algn="ctr"/>
          <a:endParaRPr lang="ru-RU"/>
        </a:p>
      </dgm:t>
    </dgm:pt>
    <dgm:pt modelId="{A4DE32F9-F307-4D9E-A974-7A59DAE8BBD8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1000" dirty="0" err="1" smtClean="0"/>
            <a:t>Вчителіфізичного</a:t>
          </a:r>
          <a:r>
            <a:rPr lang="ru-RU" sz="1000" dirty="0" smtClean="0"/>
            <a:t> </a:t>
          </a:r>
          <a:r>
            <a:rPr lang="ru-RU" sz="1000" dirty="0" err="1" smtClean="0"/>
            <a:t>виховання</a:t>
          </a:r>
          <a:r>
            <a:rPr lang="ru-RU" sz="1000" dirty="0" smtClean="0"/>
            <a:t> та основ </a:t>
          </a:r>
          <a:r>
            <a:rPr lang="ru-RU" sz="1000" dirty="0" err="1" smtClean="0"/>
            <a:t>здоров’я</a:t>
          </a:r>
          <a:endParaRPr lang="ru-RU" sz="600" dirty="0"/>
        </a:p>
      </dgm:t>
    </dgm:pt>
    <dgm:pt modelId="{F1B845C2-D682-4BCC-B64F-DA7918E9BEA4}" type="parTrans" cxnId="{E01C3E91-E3C4-4378-BFC5-616D7E33642A}">
      <dgm:prSet/>
      <dgm:spPr/>
      <dgm:t>
        <a:bodyPr/>
        <a:lstStyle/>
        <a:p>
          <a:pPr algn="ctr"/>
          <a:endParaRPr lang="ru-RU"/>
        </a:p>
      </dgm:t>
    </dgm:pt>
    <dgm:pt modelId="{9F1EA00F-50CA-415C-81A1-73CA0EE5D61A}" type="sibTrans" cxnId="{E01C3E91-E3C4-4378-BFC5-616D7E33642A}">
      <dgm:prSet/>
      <dgm:spPr/>
      <dgm:t>
        <a:bodyPr/>
        <a:lstStyle/>
        <a:p>
          <a:pPr algn="ctr"/>
          <a:endParaRPr lang="ru-RU"/>
        </a:p>
      </dgm:t>
    </dgm:pt>
    <dgm:pt modelId="{1F468138-EF0F-4578-BE55-6583756F0B8E}">
      <dgm:prSet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ru-RU" sz="900" dirty="0" err="1">
              <a:solidFill>
                <a:schemeClr val="bg1"/>
              </a:solidFill>
            </a:rPr>
            <a:t>Адміністрація</a:t>
          </a:r>
          <a:r>
            <a:rPr lang="ru-RU" sz="900" dirty="0">
              <a:solidFill>
                <a:schemeClr val="bg1"/>
              </a:solidFill>
            </a:rPr>
            <a:t> </a:t>
          </a:r>
          <a:r>
            <a:rPr lang="ru-RU" sz="900" dirty="0" err="1" smtClean="0">
              <a:solidFill>
                <a:schemeClr val="bg1"/>
              </a:solidFill>
            </a:rPr>
            <a:t>школи</a:t>
          </a:r>
          <a:endParaRPr lang="ru-RU" sz="900" dirty="0">
            <a:solidFill>
              <a:schemeClr val="bg1"/>
            </a:solidFill>
          </a:endParaRPr>
        </a:p>
      </dgm:t>
    </dgm:pt>
    <dgm:pt modelId="{3395959C-33A6-4E1A-9608-0BF935EDB564}" type="parTrans" cxnId="{219C8A26-ED2A-4C58-A1AF-8C0F44306807}">
      <dgm:prSet/>
      <dgm:spPr/>
      <dgm:t>
        <a:bodyPr/>
        <a:lstStyle/>
        <a:p>
          <a:pPr algn="ctr"/>
          <a:endParaRPr lang="ru-RU"/>
        </a:p>
      </dgm:t>
    </dgm:pt>
    <dgm:pt modelId="{BF432136-0C34-4835-AD85-406600A21B74}" type="sibTrans" cxnId="{219C8A26-ED2A-4C58-A1AF-8C0F44306807}">
      <dgm:prSet/>
      <dgm:spPr/>
      <dgm:t>
        <a:bodyPr/>
        <a:lstStyle/>
        <a:p>
          <a:pPr algn="ctr"/>
          <a:endParaRPr lang="ru-RU"/>
        </a:p>
      </dgm:t>
    </dgm:pt>
    <dgm:pt modelId="{5842B43F-1CCB-4A62-8C2A-57A0380FA473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1000"/>
            <a:t>Спортивні секції</a:t>
          </a:r>
        </a:p>
      </dgm:t>
    </dgm:pt>
    <dgm:pt modelId="{E1EB7459-9744-4EFB-896D-2E60A7A3512B}" type="parTrans" cxnId="{1376F281-BA26-49AF-925A-6F71A5961AAE}">
      <dgm:prSet/>
      <dgm:spPr/>
      <dgm:t>
        <a:bodyPr/>
        <a:lstStyle/>
        <a:p>
          <a:pPr algn="ctr"/>
          <a:endParaRPr lang="ru-RU"/>
        </a:p>
      </dgm:t>
    </dgm:pt>
    <dgm:pt modelId="{B92C334C-2325-4EE9-B92B-87F19CAB9E85}" type="sibTrans" cxnId="{1376F281-BA26-49AF-925A-6F71A5961AAE}">
      <dgm:prSet/>
      <dgm:spPr/>
      <dgm:t>
        <a:bodyPr/>
        <a:lstStyle/>
        <a:p>
          <a:pPr algn="ctr"/>
          <a:endParaRPr lang="ru-RU"/>
        </a:p>
      </dgm:t>
    </dgm:pt>
    <dgm:pt modelId="{6ACA4071-E74C-4412-BAEE-119294AF8C00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uk-UA" sz="1000" dirty="0" smtClean="0">
              <a:solidFill>
                <a:schemeClr val="bg1"/>
              </a:solidFill>
            </a:rPr>
            <a:t>Факультативи</a:t>
          </a:r>
          <a:endParaRPr lang="ru-RU" sz="1000" dirty="0">
            <a:solidFill>
              <a:schemeClr val="bg1"/>
            </a:solidFill>
          </a:endParaRPr>
        </a:p>
      </dgm:t>
    </dgm:pt>
    <dgm:pt modelId="{B4178401-1206-404D-8997-435BA2CDF032}" type="parTrans" cxnId="{65B0735C-3D45-4D21-8D3B-D8EC68CA6381}">
      <dgm:prSet/>
      <dgm:spPr/>
      <dgm:t>
        <a:bodyPr/>
        <a:lstStyle/>
        <a:p>
          <a:pPr algn="ctr"/>
          <a:endParaRPr lang="ru-RU"/>
        </a:p>
      </dgm:t>
    </dgm:pt>
    <dgm:pt modelId="{940485E4-5C7D-4AA1-B813-EEF53B2F3128}" type="sibTrans" cxnId="{65B0735C-3D45-4D21-8D3B-D8EC68CA6381}">
      <dgm:prSet/>
      <dgm:spPr/>
      <dgm:t>
        <a:bodyPr/>
        <a:lstStyle/>
        <a:p>
          <a:pPr algn="ctr"/>
          <a:endParaRPr lang="ru-RU"/>
        </a:p>
      </dgm:t>
    </dgm:pt>
    <dgm:pt modelId="{38126AC6-389E-40D2-A76C-E5474ADF578A}">
      <dgm:prSet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pPr algn="ctr"/>
          <a:r>
            <a:rPr lang="ru-RU" sz="1000" dirty="0" err="1" smtClean="0">
              <a:solidFill>
                <a:schemeClr val="bg1"/>
              </a:solidFill>
            </a:rPr>
            <a:t>Навчальнапрактика</a:t>
          </a:r>
          <a:endParaRPr lang="ru-RU" sz="1000" dirty="0">
            <a:solidFill>
              <a:schemeClr val="bg1"/>
            </a:solidFill>
          </a:endParaRPr>
        </a:p>
      </dgm:t>
    </dgm:pt>
    <dgm:pt modelId="{284F9266-F6FF-483E-9F99-718B0F03C33A}" type="parTrans" cxnId="{FB8FC6D5-9C01-45E8-BBDD-8CD318C36373}">
      <dgm:prSet/>
      <dgm:spPr/>
      <dgm:t>
        <a:bodyPr/>
        <a:lstStyle/>
        <a:p>
          <a:pPr algn="ctr"/>
          <a:endParaRPr lang="ru-RU"/>
        </a:p>
      </dgm:t>
    </dgm:pt>
    <dgm:pt modelId="{BBC9146E-11C6-489B-92E2-7E3ACCBB4C0C}" type="sibTrans" cxnId="{FB8FC6D5-9C01-45E8-BBDD-8CD318C36373}">
      <dgm:prSet/>
      <dgm:spPr/>
      <dgm:t>
        <a:bodyPr/>
        <a:lstStyle/>
        <a:p>
          <a:pPr algn="ctr"/>
          <a:endParaRPr lang="ru-RU"/>
        </a:p>
      </dgm:t>
    </dgm:pt>
    <dgm:pt modelId="{6F94326E-7C4A-4DF3-856A-592F1561631C}">
      <dgm:prSet/>
      <dgm:spPr>
        <a:solidFill>
          <a:srgbClr val="A3FFCD">
            <a:alpha val="89804"/>
          </a:srgbClr>
        </a:solidFill>
      </dgm:spPr>
      <dgm:t>
        <a:bodyPr/>
        <a:lstStyle/>
        <a:p>
          <a:pPr algn="ctr"/>
          <a:r>
            <a:rPr lang="ru-RU">
              <a:solidFill>
                <a:schemeClr val="accent1">
                  <a:lumMod val="50000"/>
                </a:schemeClr>
              </a:solidFill>
            </a:rPr>
            <a:t>Сприятливий психологічний клімат</a:t>
          </a:r>
        </a:p>
      </dgm:t>
    </dgm:pt>
    <dgm:pt modelId="{8FC85229-8DF6-4B0B-82B2-2825B4CFED99}" type="parTrans" cxnId="{8055E358-2597-4A8E-8552-F71B032D5A68}">
      <dgm:prSet/>
      <dgm:spPr/>
      <dgm:t>
        <a:bodyPr/>
        <a:lstStyle/>
        <a:p>
          <a:pPr algn="ctr"/>
          <a:endParaRPr lang="ru-RU"/>
        </a:p>
      </dgm:t>
    </dgm:pt>
    <dgm:pt modelId="{98B2BADC-7002-44E5-8B62-1C6D9844D50E}" type="sibTrans" cxnId="{8055E358-2597-4A8E-8552-F71B032D5A68}">
      <dgm:prSet/>
      <dgm:spPr/>
      <dgm:t>
        <a:bodyPr/>
        <a:lstStyle/>
        <a:p>
          <a:pPr algn="ctr"/>
          <a:endParaRPr lang="ru-RU"/>
        </a:p>
      </dgm:t>
    </dgm:pt>
    <dgm:pt modelId="{F4B2616A-AC1A-4281-AAA9-9EA599A4714F}">
      <dgm:prSet custT="1"/>
      <dgm:spPr>
        <a:solidFill>
          <a:srgbClr val="36C91D">
            <a:alpha val="89804"/>
          </a:srgbClr>
        </a:solidFill>
      </dgm:spPr>
      <dgm:t>
        <a:bodyPr/>
        <a:lstStyle/>
        <a:p>
          <a:pPr algn="ctr"/>
          <a:r>
            <a:rPr lang="ru-RU" sz="1000" dirty="0" err="1"/>
            <a:t>Профорієнтаційна</a:t>
          </a:r>
          <a:r>
            <a:rPr lang="ru-RU" sz="1000" dirty="0"/>
            <a:t> робота</a:t>
          </a:r>
        </a:p>
      </dgm:t>
    </dgm:pt>
    <dgm:pt modelId="{AF6F685C-82E2-4D08-B193-BC024B53DBE8}" type="parTrans" cxnId="{7F2AA335-349B-4BFB-AC41-05B6CF63D502}">
      <dgm:prSet/>
      <dgm:spPr/>
      <dgm:t>
        <a:bodyPr/>
        <a:lstStyle/>
        <a:p>
          <a:pPr algn="ctr"/>
          <a:endParaRPr lang="ru-RU"/>
        </a:p>
      </dgm:t>
    </dgm:pt>
    <dgm:pt modelId="{C01C9F11-B456-4DEF-8D9C-F67CE6208241}" type="sibTrans" cxnId="{7F2AA335-349B-4BFB-AC41-05B6CF63D502}">
      <dgm:prSet/>
      <dgm:spPr/>
      <dgm:t>
        <a:bodyPr/>
        <a:lstStyle/>
        <a:p>
          <a:pPr algn="ctr"/>
          <a:endParaRPr lang="ru-RU"/>
        </a:p>
      </dgm:t>
    </dgm:pt>
    <dgm:pt modelId="{85A409F6-B603-432F-A719-CFE69FA9E150}" type="pres">
      <dgm:prSet presAssocID="{53BEF709-48BF-4E7C-8A20-A08E77865F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BD194B-698F-417F-B046-19C90211461D}" type="pres">
      <dgm:prSet presAssocID="{F4B2616A-AC1A-4281-AAA9-9EA599A4714F}" presName="hierRoot1" presStyleCnt="0"/>
      <dgm:spPr/>
    </dgm:pt>
    <dgm:pt modelId="{3BB9D2A4-750A-4312-B3BF-474014B6B2CE}" type="pres">
      <dgm:prSet presAssocID="{F4B2616A-AC1A-4281-AAA9-9EA599A4714F}" presName="composite" presStyleCnt="0"/>
      <dgm:spPr/>
    </dgm:pt>
    <dgm:pt modelId="{EB7C4A6D-E29E-4D99-A0B3-0E9FF0F9CA76}" type="pres">
      <dgm:prSet presAssocID="{F4B2616A-AC1A-4281-AAA9-9EA599A4714F}" presName="background" presStyleLbl="node0" presStyleIdx="0" presStyleCnt="1"/>
      <dgm:spPr/>
    </dgm:pt>
    <dgm:pt modelId="{8527717A-4C28-4E14-8974-7CEE9B800426}" type="pres">
      <dgm:prSet presAssocID="{F4B2616A-AC1A-4281-AAA9-9EA599A4714F}" presName="text" presStyleLbl="fgAcc0" presStyleIdx="0" presStyleCnt="1" custScaleX="276357" custScaleY="151721" custLinFactNeighborX="-2891" custLinFactNeighborY="-7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F6670B-91BC-4310-8DC2-24DCFDF47601}" type="pres">
      <dgm:prSet presAssocID="{F4B2616A-AC1A-4281-AAA9-9EA599A4714F}" presName="hierChild2" presStyleCnt="0"/>
      <dgm:spPr/>
    </dgm:pt>
    <dgm:pt modelId="{A41FBEC2-2CC7-4A3E-AB01-2B62116B4E05}" type="pres">
      <dgm:prSet presAssocID="{C1F81EBC-D055-4BFF-ACD2-642CD66ABC20}" presName="Name10" presStyleLbl="parChTrans1D2" presStyleIdx="0" presStyleCnt="1"/>
      <dgm:spPr/>
      <dgm:t>
        <a:bodyPr/>
        <a:lstStyle/>
        <a:p>
          <a:endParaRPr lang="ru-RU"/>
        </a:p>
      </dgm:t>
    </dgm:pt>
    <dgm:pt modelId="{5D968C69-4738-4115-A762-0AB41051284B}" type="pres">
      <dgm:prSet presAssocID="{309824D9-AC0A-4B71-B89D-71D5008253BE}" presName="hierRoot2" presStyleCnt="0"/>
      <dgm:spPr/>
    </dgm:pt>
    <dgm:pt modelId="{64E5E712-0732-49C4-BDF2-563B97F33AE6}" type="pres">
      <dgm:prSet presAssocID="{309824D9-AC0A-4B71-B89D-71D5008253BE}" presName="composite2" presStyleCnt="0"/>
      <dgm:spPr/>
    </dgm:pt>
    <dgm:pt modelId="{9C781490-58A3-47FD-84CD-DF4257D4D116}" type="pres">
      <dgm:prSet presAssocID="{309824D9-AC0A-4B71-B89D-71D5008253BE}" presName="background2" presStyleLbl="node2" presStyleIdx="0" presStyleCnt="1"/>
      <dgm:spPr/>
    </dgm:pt>
    <dgm:pt modelId="{CA02CF79-2B95-42C7-A759-AC88EBA7FE57}" type="pres">
      <dgm:prSet presAssocID="{309824D9-AC0A-4B71-B89D-71D5008253BE}" presName="text2" presStyleLbl="fgAcc2" presStyleIdx="0" presStyleCnt="1" custScaleX="4054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97387-22F1-4201-BC20-DE1AAE368E7D}" type="pres">
      <dgm:prSet presAssocID="{309824D9-AC0A-4B71-B89D-71D5008253BE}" presName="hierChild3" presStyleCnt="0"/>
      <dgm:spPr/>
    </dgm:pt>
    <dgm:pt modelId="{E580F461-A0FF-4798-908C-B5D357727222}" type="pres">
      <dgm:prSet presAssocID="{CC49608D-ABE2-4CC4-BAB4-89EACC27DEE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94CC8D8-34AC-4C18-8D85-624A3C219F67}" type="pres">
      <dgm:prSet presAssocID="{62B515F0-9625-47E4-9B43-F867D633B3A6}" presName="hierRoot3" presStyleCnt="0"/>
      <dgm:spPr/>
    </dgm:pt>
    <dgm:pt modelId="{5375E7BC-F9A9-4591-9F1B-DB789120F447}" type="pres">
      <dgm:prSet presAssocID="{62B515F0-9625-47E4-9B43-F867D633B3A6}" presName="composite3" presStyleCnt="0"/>
      <dgm:spPr/>
    </dgm:pt>
    <dgm:pt modelId="{BA8E9F4E-813A-4605-BC3C-BAA393183AAB}" type="pres">
      <dgm:prSet presAssocID="{62B515F0-9625-47E4-9B43-F867D633B3A6}" presName="background3" presStyleLbl="node3" presStyleIdx="0" presStyleCnt="2"/>
      <dgm:spPr/>
    </dgm:pt>
    <dgm:pt modelId="{32BA2AC6-D843-4C6C-B46C-368324CC0A06}" type="pres">
      <dgm:prSet presAssocID="{62B515F0-9625-47E4-9B43-F867D633B3A6}" presName="text3" presStyleLbl="fgAcc3" presStyleIdx="0" presStyleCnt="2" custScaleX="414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5429A3-A3CB-4EA7-B1A4-C37331439EBE}" type="pres">
      <dgm:prSet presAssocID="{62B515F0-9625-47E4-9B43-F867D633B3A6}" presName="hierChild4" presStyleCnt="0"/>
      <dgm:spPr/>
    </dgm:pt>
    <dgm:pt modelId="{AAF75ACB-5948-494A-8AE7-95486268287B}" type="pres">
      <dgm:prSet presAssocID="{39A460F0-F1AD-4AD2-8759-5520E79ABC01}" presName="Name23" presStyleLbl="parChTrans1D4" presStyleIdx="0" presStyleCnt="9"/>
      <dgm:spPr/>
      <dgm:t>
        <a:bodyPr/>
        <a:lstStyle/>
        <a:p>
          <a:endParaRPr lang="ru-RU"/>
        </a:p>
      </dgm:t>
    </dgm:pt>
    <dgm:pt modelId="{8F52687F-6B06-4001-A84B-4DC0BA56A4DE}" type="pres">
      <dgm:prSet presAssocID="{115ADFFF-F1BB-47A4-8CED-BE47F06B5BB5}" presName="hierRoot4" presStyleCnt="0"/>
      <dgm:spPr/>
    </dgm:pt>
    <dgm:pt modelId="{B807D3EC-932C-40DE-9B2F-3F80210590B2}" type="pres">
      <dgm:prSet presAssocID="{115ADFFF-F1BB-47A4-8CED-BE47F06B5BB5}" presName="composite4" presStyleCnt="0"/>
      <dgm:spPr/>
    </dgm:pt>
    <dgm:pt modelId="{0F8E423C-A68A-41B8-AB68-9EA3A6579432}" type="pres">
      <dgm:prSet presAssocID="{115ADFFF-F1BB-47A4-8CED-BE47F06B5BB5}" presName="background4" presStyleLbl="node4" presStyleIdx="0" presStyleCnt="9"/>
      <dgm:spPr/>
    </dgm:pt>
    <dgm:pt modelId="{C2124B02-354E-4DB7-8938-4846E2598F6D}" type="pres">
      <dgm:prSet presAssocID="{115ADFFF-F1BB-47A4-8CED-BE47F06B5BB5}" presName="text4" presStyleLbl="fgAcc4" presStyleIdx="0" presStyleCnt="9" custScaleY="315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0B5E0E-5295-4665-A760-0D78A7D19D70}" type="pres">
      <dgm:prSet presAssocID="{115ADFFF-F1BB-47A4-8CED-BE47F06B5BB5}" presName="hierChild5" presStyleCnt="0"/>
      <dgm:spPr/>
    </dgm:pt>
    <dgm:pt modelId="{2247F8FD-828E-4629-AB38-0E3FA0147C7B}" type="pres">
      <dgm:prSet presAssocID="{F3667792-EE60-42E5-BAA8-E4B5308D3543}" presName="Name23" presStyleLbl="parChTrans1D4" presStyleIdx="1" presStyleCnt="9"/>
      <dgm:spPr/>
      <dgm:t>
        <a:bodyPr/>
        <a:lstStyle/>
        <a:p>
          <a:endParaRPr lang="ru-RU"/>
        </a:p>
      </dgm:t>
    </dgm:pt>
    <dgm:pt modelId="{2E67C687-A645-481B-90F1-A0364991D688}" type="pres">
      <dgm:prSet presAssocID="{1AA41206-F45E-4066-81AB-F285568EFBCC}" presName="hierRoot4" presStyleCnt="0"/>
      <dgm:spPr/>
    </dgm:pt>
    <dgm:pt modelId="{5961D44D-CC8E-46D3-981E-047C1CF5B85E}" type="pres">
      <dgm:prSet presAssocID="{1AA41206-F45E-4066-81AB-F285568EFBCC}" presName="composite4" presStyleCnt="0"/>
      <dgm:spPr/>
    </dgm:pt>
    <dgm:pt modelId="{1108D1C3-6EF3-482B-939B-21C82A4F06E3}" type="pres">
      <dgm:prSet presAssocID="{1AA41206-F45E-4066-81AB-F285568EFBCC}" presName="background4" presStyleLbl="node4" presStyleIdx="1" presStyleCnt="9"/>
      <dgm:spPr/>
    </dgm:pt>
    <dgm:pt modelId="{342EA917-4CAB-4A07-8A07-F7B5B5AD4CBC}" type="pres">
      <dgm:prSet presAssocID="{1AA41206-F45E-4066-81AB-F285568EFBCC}" presName="text4" presStyleLbl="fgAcc4" presStyleIdx="1" presStyleCnt="9" custScaleY="315550" custLinFactNeighborX="2525" custLinFactNeighborY="-20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16FA8C-567B-4EC4-BF4C-53623B9944F9}" type="pres">
      <dgm:prSet presAssocID="{1AA41206-F45E-4066-81AB-F285568EFBCC}" presName="hierChild5" presStyleCnt="0"/>
      <dgm:spPr/>
    </dgm:pt>
    <dgm:pt modelId="{19CB20E5-1A22-4480-A72A-E5495C0BBD1D}" type="pres">
      <dgm:prSet presAssocID="{F1B845C2-D682-4BCC-B64F-DA7918E9BEA4}" presName="Name23" presStyleLbl="parChTrans1D4" presStyleIdx="2" presStyleCnt="9"/>
      <dgm:spPr/>
      <dgm:t>
        <a:bodyPr/>
        <a:lstStyle/>
        <a:p>
          <a:endParaRPr lang="ru-RU"/>
        </a:p>
      </dgm:t>
    </dgm:pt>
    <dgm:pt modelId="{17694C01-1EBA-410F-996C-670F6A365ABC}" type="pres">
      <dgm:prSet presAssocID="{A4DE32F9-F307-4D9E-A974-7A59DAE8BBD8}" presName="hierRoot4" presStyleCnt="0"/>
      <dgm:spPr/>
    </dgm:pt>
    <dgm:pt modelId="{9F01D504-7608-41C6-8DC7-1072547A9229}" type="pres">
      <dgm:prSet presAssocID="{A4DE32F9-F307-4D9E-A974-7A59DAE8BBD8}" presName="composite4" presStyleCnt="0"/>
      <dgm:spPr/>
    </dgm:pt>
    <dgm:pt modelId="{ADCC7A40-41B5-45A4-96D6-CE5596716EA4}" type="pres">
      <dgm:prSet presAssocID="{A4DE32F9-F307-4D9E-A974-7A59DAE8BBD8}" presName="background4" presStyleLbl="node4" presStyleIdx="2" presStyleCnt="9"/>
      <dgm:spPr/>
    </dgm:pt>
    <dgm:pt modelId="{42B6E51B-33D6-4FA9-97C6-190B27FECDAB}" type="pres">
      <dgm:prSet presAssocID="{A4DE32F9-F307-4D9E-A974-7A59DAE8BBD8}" presName="text4" presStyleLbl="fgAcc4" presStyleIdx="2" presStyleCnt="9" custScaleY="334800" custLinFactNeighborX="5782" custLinFactNeighborY="-9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053B07-EB01-411E-ACFD-9F75C7423ED1}" type="pres">
      <dgm:prSet presAssocID="{A4DE32F9-F307-4D9E-A974-7A59DAE8BBD8}" presName="hierChild5" presStyleCnt="0"/>
      <dgm:spPr/>
    </dgm:pt>
    <dgm:pt modelId="{91315803-2B75-4682-A2E9-36D8B3096B0B}" type="pres">
      <dgm:prSet presAssocID="{3395959C-33A6-4E1A-9608-0BF935EDB564}" presName="Name23" presStyleLbl="parChTrans1D4" presStyleIdx="3" presStyleCnt="9"/>
      <dgm:spPr/>
      <dgm:t>
        <a:bodyPr/>
        <a:lstStyle/>
        <a:p>
          <a:endParaRPr lang="ru-RU"/>
        </a:p>
      </dgm:t>
    </dgm:pt>
    <dgm:pt modelId="{98B60DCC-9C8D-48B2-9FA5-19498C2FBD9B}" type="pres">
      <dgm:prSet presAssocID="{1F468138-EF0F-4578-BE55-6583756F0B8E}" presName="hierRoot4" presStyleCnt="0"/>
      <dgm:spPr/>
    </dgm:pt>
    <dgm:pt modelId="{71757BF1-E400-4D8B-AE70-57EF2CE9BBDA}" type="pres">
      <dgm:prSet presAssocID="{1F468138-EF0F-4578-BE55-6583756F0B8E}" presName="composite4" presStyleCnt="0"/>
      <dgm:spPr/>
    </dgm:pt>
    <dgm:pt modelId="{9B9C0F8C-8427-4E35-A6AA-A842FB89886A}" type="pres">
      <dgm:prSet presAssocID="{1F468138-EF0F-4578-BE55-6583756F0B8E}" presName="background4" presStyleLbl="node4" presStyleIdx="3" presStyleCnt="9"/>
      <dgm:spPr/>
    </dgm:pt>
    <dgm:pt modelId="{144487BC-07FC-42FF-9CFD-7157DE4AAA96}" type="pres">
      <dgm:prSet presAssocID="{1F468138-EF0F-4578-BE55-6583756F0B8E}" presName="text4" presStyleLbl="fgAcc4" presStyleIdx="3" presStyleCnt="9" custScaleY="319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D2735C-7A4F-4891-A687-100898235D42}" type="pres">
      <dgm:prSet presAssocID="{1F468138-EF0F-4578-BE55-6583756F0B8E}" presName="hierChild5" presStyleCnt="0"/>
      <dgm:spPr/>
    </dgm:pt>
    <dgm:pt modelId="{7CB4166F-99D9-47F4-BBE1-C8CF241BCB04}" type="pres">
      <dgm:prSet presAssocID="{9EF7269B-0DE0-4B66-B656-3CCBEC8B966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4307A21-89B0-4052-A645-CAD2E5712E62}" type="pres">
      <dgm:prSet presAssocID="{679C97EB-E3EA-4479-908A-6B0EF6790B45}" presName="hierRoot3" presStyleCnt="0"/>
      <dgm:spPr/>
    </dgm:pt>
    <dgm:pt modelId="{3F05833C-01A3-42D9-BABD-3711E61C0238}" type="pres">
      <dgm:prSet presAssocID="{679C97EB-E3EA-4479-908A-6B0EF6790B45}" presName="composite3" presStyleCnt="0"/>
      <dgm:spPr/>
    </dgm:pt>
    <dgm:pt modelId="{81D153D5-8F1E-4415-B6DD-E4E7B229CA13}" type="pres">
      <dgm:prSet presAssocID="{679C97EB-E3EA-4479-908A-6B0EF6790B45}" presName="background3" presStyleLbl="node3" presStyleIdx="1" presStyleCnt="2"/>
      <dgm:spPr/>
    </dgm:pt>
    <dgm:pt modelId="{01BAFB24-85B2-4F2E-AC60-9E526A12ADFC}" type="pres">
      <dgm:prSet presAssocID="{679C97EB-E3EA-4479-908A-6B0EF6790B45}" presName="text3" presStyleLbl="fgAcc3" presStyleIdx="1" presStyleCnt="2" custScaleX="312153" custLinFactNeighborX="17347" custLinFactNeighborY="-9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F0C73B-FF63-4061-B7DD-B4CB07F4E5CE}" type="pres">
      <dgm:prSet presAssocID="{679C97EB-E3EA-4479-908A-6B0EF6790B45}" presName="hierChild4" presStyleCnt="0"/>
      <dgm:spPr/>
    </dgm:pt>
    <dgm:pt modelId="{6AADFDCF-72AF-4F69-AC9E-ED79BACDDEDC}" type="pres">
      <dgm:prSet presAssocID="{CCEBA078-E742-43E4-9F8F-4FE1DB289484}" presName="Name23" presStyleLbl="parChTrans1D4" presStyleIdx="4" presStyleCnt="9"/>
      <dgm:spPr/>
      <dgm:t>
        <a:bodyPr/>
        <a:lstStyle/>
        <a:p>
          <a:endParaRPr lang="ru-RU"/>
        </a:p>
      </dgm:t>
    </dgm:pt>
    <dgm:pt modelId="{0A5BE53A-2030-41C9-BFDB-15342510ADCE}" type="pres">
      <dgm:prSet presAssocID="{5926D365-A6D3-43D9-9C29-F648A98DE753}" presName="hierRoot4" presStyleCnt="0"/>
      <dgm:spPr/>
    </dgm:pt>
    <dgm:pt modelId="{A1009C88-C698-4FF5-B444-B55281AD1D53}" type="pres">
      <dgm:prSet presAssocID="{5926D365-A6D3-43D9-9C29-F648A98DE753}" presName="composite4" presStyleCnt="0"/>
      <dgm:spPr/>
    </dgm:pt>
    <dgm:pt modelId="{334F3D28-071B-4B18-8F65-FD743721A2DA}" type="pres">
      <dgm:prSet presAssocID="{5926D365-A6D3-43D9-9C29-F648A98DE753}" presName="background4" presStyleLbl="node4" presStyleIdx="4" presStyleCnt="9"/>
      <dgm:spPr/>
    </dgm:pt>
    <dgm:pt modelId="{5590F9C9-2BCC-4F28-BF70-C9FA692CB61B}" type="pres">
      <dgm:prSet presAssocID="{5926D365-A6D3-43D9-9C29-F648A98DE753}" presName="text4" presStyleLbl="fgAcc4" presStyleIdx="4" presStyleCnt="9" custScaleY="316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BFACEF-D5E0-4799-B265-6BA47E41EAC1}" type="pres">
      <dgm:prSet presAssocID="{5926D365-A6D3-43D9-9C29-F648A98DE753}" presName="hierChild5" presStyleCnt="0"/>
      <dgm:spPr/>
    </dgm:pt>
    <dgm:pt modelId="{5DD5DEF2-0931-498E-9F69-6624AC959CFC}" type="pres">
      <dgm:prSet presAssocID="{E1EB7459-9744-4EFB-896D-2E60A7A3512B}" presName="Name23" presStyleLbl="parChTrans1D4" presStyleIdx="5" presStyleCnt="9"/>
      <dgm:spPr/>
      <dgm:t>
        <a:bodyPr/>
        <a:lstStyle/>
        <a:p>
          <a:endParaRPr lang="ru-RU"/>
        </a:p>
      </dgm:t>
    </dgm:pt>
    <dgm:pt modelId="{C81FC521-75B7-4456-910B-D0F3917BB94B}" type="pres">
      <dgm:prSet presAssocID="{5842B43F-1CCB-4A62-8C2A-57A0380FA473}" presName="hierRoot4" presStyleCnt="0"/>
      <dgm:spPr/>
    </dgm:pt>
    <dgm:pt modelId="{803C0A15-4263-41C6-B024-C5AA6C2EE145}" type="pres">
      <dgm:prSet presAssocID="{5842B43F-1CCB-4A62-8C2A-57A0380FA473}" presName="composite4" presStyleCnt="0"/>
      <dgm:spPr/>
    </dgm:pt>
    <dgm:pt modelId="{EF130000-285B-4470-AEAC-41B7EBFF9595}" type="pres">
      <dgm:prSet presAssocID="{5842B43F-1CCB-4A62-8C2A-57A0380FA473}" presName="background4" presStyleLbl="node4" presStyleIdx="5" presStyleCnt="9"/>
      <dgm:spPr/>
    </dgm:pt>
    <dgm:pt modelId="{E2B6D08A-BEA3-4D56-A854-60762C83A8C9}" type="pres">
      <dgm:prSet presAssocID="{5842B43F-1CCB-4A62-8C2A-57A0380FA473}" presName="text4" presStyleLbl="fgAcc4" presStyleIdx="5" presStyleCnt="9" custScaleY="198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30DD6-4317-4E03-BB51-660B474B169F}" type="pres">
      <dgm:prSet presAssocID="{5842B43F-1CCB-4A62-8C2A-57A0380FA473}" presName="hierChild5" presStyleCnt="0"/>
      <dgm:spPr/>
    </dgm:pt>
    <dgm:pt modelId="{5BC4A00B-E824-4EEB-8B62-4B5C7F83A8B6}" type="pres">
      <dgm:prSet presAssocID="{B4178401-1206-404D-8997-435BA2CDF032}" presName="Name23" presStyleLbl="parChTrans1D4" presStyleIdx="6" presStyleCnt="9"/>
      <dgm:spPr/>
      <dgm:t>
        <a:bodyPr/>
        <a:lstStyle/>
        <a:p>
          <a:endParaRPr lang="ru-RU"/>
        </a:p>
      </dgm:t>
    </dgm:pt>
    <dgm:pt modelId="{93B7E31B-D672-43C8-874B-DE798AF0FC34}" type="pres">
      <dgm:prSet presAssocID="{6ACA4071-E74C-4412-BAEE-119294AF8C00}" presName="hierRoot4" presStyleCnt="0"/>
      <dgm:spPr/>
    </dgm:pt>
    <dgm:pt modelId="{0FB64127-BAFC-4EEA-B942-83AA8C2F553D}" type="pres">
      <dgm:prSet presAssocID="{6ACA4071-E74C-4412-BAEE-119294AF8C00}" presName="composite4" presStyleCnt="0"/>
      <dgm:spPr/>
    </dgm:pt>
    <dgm:pt modelId="{67BB20C2-33C6-4BA2-9052-3BC10E4B9CFE}" type="pres">
      <dgm:prSet presAssocID="{6ACA4071-E74C-4412-BAEE-119294AF8C00}" presName="background4" presStyleLbl="node4" presStyleIdx="6" presStyleCnt="9"/>
      <dgm:spPr/>
    </dgm:pt>
    <dgm:pt modelId="{1DE9D2F4-A913-493F-BBF4-C00CF2942B7B}" type="pres">
      <dgm:prSet presAssocID="{6ACA4071-E74C-4412-BAEE-119294AF8C00}" presName="text4" presStyleLbl="fgAcc4" presStyleIdx="6" presStyleCnt="9" custScaleY="251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B9CBF9-F2DC-45AA-8DB0-8D0A7FFDD138}" type="pres">
      <dgm:prSet presAssocID="{6ACA4071-E74C-4412-BAEE-119294AF8C00}" presName="hierChild5" presStyleCnt="0"/>
      <dgm:spPr/>
    </dgm:pt>
    <dgm:pt modelId="{7176E02E-D21A-4357-881F-134464469D09}" type="pres">
      <dgm:prSet presAssocID="{8FC85229-8DF6-4B0B-82B2-2825B4CFED99}" presName="Name23" presStyleLbl="parChTrans1D4" presStyleIdx="7" presStyleCnt="9"/>
      <dgm:spPr/>
      <dgm:t>
        <a:bodyPr/>
        <a:lstStyle/>
        <a:p>
          <a:endParaRPr lang="ru-RU"/>
        </a:p>
      </dgm:t>
    </dgm:pt>
    <dgm:pt modelId="{F226B0DD-6F8E-417B-9AF1-F12C18729F82}" type="pres">
      <dgm:prSet presAssocID="{6F94326E-7C4A-4DF3-856A-592F1561631C}" presName="hierRoot4" presStyleCnt="0"/>
      <dgm:spPr/>
    </dgm:pt>
    <dgm:pt modelId="{2134DEC8-DAE7-4C38-BAD7-D4C0E2AA49D3}" type="pres">
      <dgm:prSet presAssocID="{6F94326E-7C4A-4DF3-856A-592F1561631C}" presName="composite4" presStyleCnt="0"/>
      <dgm:spPr/>
    </dgm:pt>
    <dgm:pt modelId="{2D8F04C3-54D7-4271-AA91-4A72AF526D08}" type="pres">
      <dgm:prSet presAssocID="{6F94326E-7C4A-4DF3-856A-592F1561631C}" presName="background4" presStyleLbl="node4" presStyleIdx="7" presStyleCnt="9"/>
      <dgm:spPr/>
    </dgm:pt>
    <dgm:pt modelId="{9B14B7D3-F5EE-490E-BD68-27AB94A4A107}" type="pres">
      <dgm:prSet presAssocID="{6F94326E-7C4A-4DF3-856A-592F1561631C}" presName="text4" presStyleLbl="fgAcc4" presStyleIdx="7" presStyleCnt="9" custScaleX="342098" custScaleY="207260" custLinFactX="-100000" custLinFactNeighborX="-175652" custLinFactNeighborY="69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CB28E6-694C-4FF8-9CEE-6B9D41588651}" type="pres">
      <dgm:prSet presAssocID="{6F94326E-7C4A-4DF3-856A-592F1561631C}" presName="hierChild5" presStyleCnt="0"/>
      <dgm:spPr/>
    </dgm:pt>
    <dgm:pt modelId="{6A9C24A7-B7ED-4225-83C5-F4E2693B5017}" type="pres">
      <dgm:prSet presAssocID="{284F9266-F6FF-483E-9F99-718B0F03C33A}" presName="Name23" presStyleLbl="parChTrans1D4" presStyleIdx="8" presStyleCnt="9"/>
      <dgm:spPr/>
      <dgm:t>
        <a:bodyPr/>
        <a:lstStyle/>
        <a:p>
          <a:endParaRPr lang="ru-RU"/>
        </a:p>
      </dgm:t>
    </dgm:pt>
    <dgm:pt modelId="{EAD9D356-ADF1-4461-ABDF-2CB00D07174F}" type="pres">
      <dgm:prSet presAssocID="{38126AC6-389E-40D2-A76C-E5474ADF578A}" presName="hierRoot4" presStyleCnt="0"/>
      <dgm:spPr/>
    </dgm:pt>
    <dgm:pt modelId="{DC2932AE-623D-4860-9852-A75FCF29AEEB}" type="pres">
      <dgm:prSet presAssocID="{38126AC6-389E-40D2-A76C-E5474ADF578A}" presName="composite4" presStyleCnt="0"/>
      <dgm:spPr/>
    </dgm:pt>
    <dgm:pt modelId="{44C66303-76AC-4187-87D4-0DBF6D63706D}" type="pres">
      <dgm:prSet presAssocID="{38126AC6-389E-40D2-A76C-E5474ADF578A}" presName="background4" presStyleLbl="node4" presStyleIdx="8" presStyleCnt="9"/>
      <dgm:spPr/>
    </dgm:pt>
    <dgm:pt modelId="{EAE6C344-569E-4A13-A186-9458E4F675B3}" type="pres">
      <dgm:prSet presAssocID="{38126AC6-389E-40D2-A76C-E5474ADF578A}" presName="text4" presStyleLbl="fgAcc4" presStyleIdx="8" presStyleCnt="9" custScaleY="261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F79A6A-E03F-4CE3-AEC0-4489B01992EB}" type="pres">
      <dgm:prSet presAssocID="{38126AC6-389E-40D2-A76C-E5474ADF578A}" presName="hierChild5" presStyleCnt="0"/>
      <dgm:spPr/>
    </dgm:pt>
  </dgm:ptLst>
  <dgm:cxnLst>
    <dgm:cxn modelId="{1376F281-BA26-49AF-925A-6F71A5961AAE}" srcId="{679C97EB-E3EA-4479-908A-6B0EF6790B45}" destId="{5842B43F-1CCB-4A62-8C2A-57A0380FA473}" srcOrd="1" destOrd="0" parTransId="{E1EB7459-9744-4EFB-896D-2E60A7A3512B}" sibTransId="{B92C334C-2325-4EE9-B92B-87F19CAB9E85}"/>
    <dgm:cxn modelId="{B179EF49-E47A-442F-83ED-368E0CCA4B08}" srcId="{F4B2616A-AC1A-4281-AAA9-9EA599A4714F}" destId="{309824D9-AC0A-4B71-B89D-71D5008253BE}" srcOrd="0" destOrd="0" parTransId="{C1F81EBC-D055-4BFF-ACD2-642CD66ABC20}" sibTransId="{96B8893B-E0FB-4EEB-8446-E8417702A7E5}"/>
    <dgm:cxn modelId="{08213BF3-CCE1-4CAA-B123-B1B4164A256C}" type="presOf" srcId="{9EF7269B-0DE0-4B66-B656-3CCBEC8B966E}" destId="{7CB4166F-99D9-47F4-BBE1-C8CF241BCB04}" srcOrd="0" destOrd="0" presId="urn:microsoft.com/office/officeart/2005/8/layout/hierarchy1"/>
    <dgm:cxn modelId="{AA6A43A9-D469-4EB2-9826-498B230DFA23}" type="presOf" srcId="{679C97EB-E3EA-4479-908A-6B0EF6790B45}" destId="{01BAFB24-85B2-4F2E-AC60-9E526A12ADFC}" srcOrd="0" destOrd="0" presId="urn:microsoft.com/office/officeart/2005/8/layout/hierarchy1"/>
    <dgm:cxn modelId="{25296EEF-443C-45DD-B5BB-75F15B55BC34}" type="presOf" srcId="{309824D9-AC0A-4B71-B89D-71D5008253BE}" destId="{CA02CF79-2B95-42C7-A759-AC88EBA7FE57}" srcOrd="0" destOrd="0" presId="urn:microsoft.com/office/officeart/2005/8/layout/hierarchy1"/>
    <dgm:cxn modelId="{7F2AA335-349B-4BFB-AC41-05B6CF63D502}" srcId="{53BEF709-48BF-4E7C-8A20-A08E77865FB8}" destId="{F4B2616A-AC1A-4281-AAA9-9EA599A4714F}" srcOrd="0" destOrd="0" parTransId="{AF6F685C-82E2-4D08-B193-BC024B53DBE8}" sibTransId="{C01C9F11-B456-4DEF-8D9C-F67CE6208241}"/>
    <dgm:cxn modelId="{C3803907-FEF5-43C7-9728-277079B7F56D}" type="presOf" srcId="{38126AC6-389E-40D2-A76C-E5474ADF578A}" destId="{EAE6C344-569E-4A13-A186-9458E4F675B3}" srcOrd="0" destOrd="0" presId="urn:microsoft.com/office/officeart/2005/8/layout/hierarchy1"/>
    <dgm:cxn modelId="{780AF3B1-36C0-4405-8819-B8D593A15C7B}" type="presOf" srcId="{CCEBA078-E742-43E4-9F8F-4FE1DB289484}" destId="{6AADFDCF-72AF-4F69-AC9E-ED79BACDDEDC}" srcOrd="0" destOrd="0" presId="urn:microsoft.com/office/officeart/2005/8/layout/hierarchy1"/>
    <dgm:cxn modelId="{899F734C-77A0-464D-A66E-2A31BF9F406B}" type="presOf" srcId="{1AA41206-F45E-4066-81AB-F285568EFBCC}" destId="{342EA917-4CAB-4A07-8A07-F7B5B5AD4CBC}" srcOrd="0" destOrd="0" presId="urn:microsoft.com/office/officeart/2005/8/layout/hierarchy1"/>
    <dgm:cxn modelId="{0B6244BD-A249-434F-A78B-1B46DF5D7281}" type="presOf" srcId="{115ADFFF-F1BB-47A4-8CED-BE47F06B5BB5}" destId="{C2124B02-354E-4DB7-8938-4846E2598F6D}" srcOrd="0" destOrd="0" presId="urn:microsoft.com/office/officeart/2005/8/layout/hierarchy1"/>
    <dgm:cxn modelId="{86D903CE-13E0-4E38-8D0B-2F31B791C040}" srcId="{309824D9-AC0A-4B71-B89D-71D5008253BE}" destId="{679C97EB-E3EA-4479-908A-6B0EF6790B45}" srcOrd="1" destOrd="0" parTransId="{9EF7269B-0DE0-4B66-B656-3CCBEC8B966E}" sibTransId="{7AB757F2-5974-4008-A67D-825226461201}"/>
    <dgm:cxn modelId="{542078B1-934C-4B4E-86B0-D5E6A4A9ECB9}" type="presOf" srcId="{1F468138-EF0F-4578-BE55-6583756F0B8E}" destId="{144487BC-07FC-42FF-9CFD-7157DE4AAA96}" srcOrd="0" destOrd="0" presId="urn:microsoft.com/office/officeart/2005/8/layout/hierarchy1"/>
    <dgm:cxn modelId="{0DF044E7-7FC9-4436-8FC6-B7BCC1064A53}" srcId="{679C97EB-E3EA-4479-908A-6B0EF6790B45}" destId="{5926D365-A6D3-43D9-9C29-F648A98DE753}" srcOrd="0" destOrd="0" parTransId="{CCEBA078-E742-43E4-9F8F-4FE1DB289484}" sibTransId="{13A06EE7-DD2A-48A4-8B11-F5580A3615B2}"/>
    <dgm:cxn modelId="{9DEDB07F-50F4-45BF-AB57-EA87746C529D}" type="presOf" srcId="{CC49608D-ABE2-4CC4-BAB4-89EACC27DEE9}" destId="{E580F461-A0FF-4798-908C-B5D357727222}" srcOrd="0" destOrd="0" presId="urn:microsoft.com/office/officeart/2005/8/layout/hierarchy1"/>
    <dgm:cxn modelId="{998F18A3-4CEE-48E9-80A1-DE5257ADE06F}" type="presOf" srcId="{3395959C-33A6-4E1A-9608-0BF935EDB564}" destId="{91315803-2B75-4682-A2E9-36D8B3096B0B}" srcOrd="0" destOrd="0" presId="urn:microsoft.com/office/officeart/2005/8/layout/hierarchy1"/>
    <dgm:cxn modelId="{625E38CA-000C-4B91-9E0E-377E5D04B976}" type="presOf" srcId="{5926D365-A6D3-43D9-9C29-F648A98DE753}" destId="{5590F9C9-2BCC-4F28-BF70-C9FA692CB61B}" srcOrd="0" destOrd="0" presId="urn:microsoft.com/office/officeart/2005/8/layout/hierarchy1"/>
    <dgm:cxn modelId="{8C41C938-1DB1-4C34-9534-9B45B8D080BB}" type="presOf" srcId="{8FC85229-8DF6-4B0B-82B2-2825B4CFED99}" destId="{7176E02E-D21A-4357-881F-134464469D09}" srcOrd="0" destOrd="0" presId="urn:microsoft.com/office/officeart/2005/8/layout/hierarchy1"/>
    <dgm:cxn modelId="{65B0735C-3D45-4D21-8D3B-D8EC68CA6381}" srcId="{679C97EB-E3EA-4479-908A-6B0EF6790B45}" destId="{6ACA4071-E74C-4412-BAEE-119294AF8C00}" srcOrd="2" destOrd="0" parTransId="{B4178401-1206-404D-8997-435BA2CDF032}" sibTransId="{940485E4-5C7D-4AA1-B813-EEF53B2F3128}"/>
    <dgm:cxn modelId="{453F0271-F05D-404C-8C4C-76E2C6B5E2B1}" type="presOf" srcId="{F4B2616A-AC1A-4281-AAA9-9EA599A4714F}" destId="{8527717A-4C28-4E14-8974-7CEE9B800426}" srcOrd="0" destOrd="0" presId="urn:microsoft.com/office/officeart/2005/8/layout/hierarchy1"/>
    <dgm:cxn modelId="{219C8A26-ED2A-4C58-A1AF-8C0F44306807}" srcId="{62B515F0-9625-47E4-9B43-F867D633B3A6}" destId="{1F468138-EF0F-4578-BE55-6583756F0B8E}" srcOrd="3" destOrd="0" parTransId="{3395959C-33A6-4E1A-9608-0BF935EDB564}" sibTransId="{BF432136-0C34-4835-AD85-406600A21B74}"/>
    <dgm:cxn modelId="{7C4DE7B5-EBE3-4D90-A87D-2B50BF3ED6C9}" srcId="{309824D9-AC0A-4B71-B89D-71D5008253BE}" destId="{62B515F0-9625-47E4-9B43-F867D633B3A6}" srcOrd="0" destOrd="0" parTransId="{CC49608D-ABE2-4CC4-BAB4-89EACC27DEE9}" sibTransId="{14C10CE8-C85F-4B46-B122-5C7FBEA1EC72}"/>
    <dgm:cxn modelId="{B85885EE-BA4C-4A9F-BF59-73C518A2EA66}" type="presOf" srcId="{E1EB7459-9744-4EFB-896D-2E60A7A3512B}" destId="{5DD5DEF2-0931-498E-9F69-6624AC959CFC}" srcOrd="0" destOrd="0" presId="urn:microsoft.com/office/officeart/2005/8/layout/hierarchy1"/>
    <dgm:cxn modelId="{94D02612-60E7-40E0-B240-6FD4CF81130A}" type="presOf" srcId="{A4DE32F9-F307-4D9E-A974-7A59DAE8BBD8}" destId="{42B6E51B-33D6-4FA9-97C6-190B27FECDAB}" srcOrd="0" destOrd="0" presId="urn:microsoft.com/office/officeart/2005/8/layout/hierarchy1"/>
    <dgm:cxn modelId="{96711B89-DED6-4B25-B4DF-0932B2B7C309}" type="presOf" srcId="{C1F81EBC-D055-4BFF-ACD2-642CD66ABC20}" destId="{A41FBEC2-2CC7-4A3E-AB01-2B62116B4E05}" srcOrd="0" destOrd="0" presId="urn:microsoft.com/office/officeart/2005/8/layout/hierarchy1"/>
    <dgm:cxn modelId="{31313FEA-471F-40F3-A115-8E47AF548805}" type="presOf" srcId="{62B515F0-9625-47E4-9B43-F867D633B3A6}" destId="{32BA2AC6-D843-4C6C-B46C-368324CC0A06}" srcOrd="0" destOrd="0" presId="urn:microsoft.com/office/officeart/2005/8/layout/hierarchy1"/>
    <dgm:cxn modelId="{8055E358-2597-4A8E-8552-F71B032D5A68}" srcId="{6ACA4071-E74C-4412-BAEE-119294AF8C00}" destId="{6F94326E-7C4A-4DF3-856A-592F1561631C}" srcOrd="0" destOrd="0" parTransId="{8FC85229-8DF6-4B0B-82B2-2825B4CFED99}" sibTransId="{98B2BADC-7002-44E5-8B62-1C6D9844D50E}"/>
    <dgm:cxn modelId="{E01C3E91-E3C4-4378-BFC5-616D7E33642A}" srcId="{62B515F0-9625-47E4-9B43-F867D633B3A6}" destId="{A4DE32F9-F307-4D9E-A974-7A59DAE8BBD8}" srcOrd="2" destOrd="0" parTransId="{F1B845C2-D682-4BCC-B64F-DA7918E9BEA4}" sibTransId="{9F1EA00F-50CA-415C-81A1-73CA0EE5D61A}"/>
    <dgm:cxn modelId="{FE593CE4-5E24-4DEA-B78D-60B0FB292056}" type="presOf" srcId="{B4178401-1206-404D-8997-435BA2CDF032}" destId="{5BC4A00B-E824-4EEB-8B62-4B5C7F83A8B6}" srcOrd="0" destOrd="0" presId="urn:microsoft.com/office/officeart/2005/8/layout/hierarchy1"/>
    <dgm:cxn modelId="{A1B398F8-232B-4EC0-B80A-03D854249409}" type="presOf" srcId="{F1B845C2-D682-4BCC-B64F-DA7918E9BEA4}" destId="{19CB20E5-1A22-4480-A72A-E5495C0BBD1D}" srcOrd="0" destOrd="0" presId="urn:microsoft.com/office/officeart/2005/8/layout/hierarchy1"/>
    <dgm:cxn modelId="{A762C511-A885-4AF5-AB40-C8834BC18C64}" type="presOf" srcId="{F3667792-EE60-42E5-BAA8-E4B5308D3543}" destId="{2247F8FD-828E-4629-AB38-0E3FA0147C7B}" srcOrd="0" destOrd="0" presId="urn:microsoft.com/office/officeart/2005/8/layout/hierarchy1"/>
    <dgm:cxn modelId="{0FD9AEE9-F9E6-4B41-86E4-F6D9E561A8BE}" type="presOf" srcId="{5842B43F-1CCB-4A62-8C2A-57A0380FA473}" destId="{E2B6D08A-BEA3-4D56-A854-60762C83A8C9}" srcOrd="0" destOrd="0" presId="urn:microsoft.com/office/officeart/2005/8/layout/hierarchy1"/>
    <dgm:cxn modelId="{72A418E1-2362-4C8B-A8E4-F80F3A54A52A}" type="presOf" srcId="{39A460F0-F1AD-4AD2-8759-5520E79ABC01}" destId="{AAF75ACB-5948-494A-8AE7-95486268287B}" srcOrd="0" destOrd="0" presId="urn:microsoft.com/office/officeart/2005/8/layout/hierarchy1"/>
    <dgm:cxn modelId="{C586A00F-EFBD-4EFE-8786-DAF4B88C88C9}" type="presOf" srcId="{6F94326E-7C4A-4DF3-856A-592F1561631C}" destId="{9B14B7D3-F5EE-490E-BD68-27AB94A4A107}" srcOrd="0" destOrd="0" presId="urn:microsoft.com/office/officeart/2005/8/layout/hierarchy1"/>
    <dgm:cxn modelId="{E81A9DB8-140B-48B2-9CB3-FEC6168CBFF4}" type="presOf" srcId="{6ACA4071-E74C-4412-BAEE-119294AF8C00}" destId="{1DE9D2F4-A913-493F-BBF4-C00CF2942B7B}" srcOrd="0" destOrd="0" presId="urn:microsoft.com/office/officeart/2005/8/layout/hierarchy1"/>
    <dgm:cxn modelId="{BF7F0306-2FE1-464C-9E51-59DCFF078163}" type="presOf" srcId="{53BEF709-48BF-4E7C-8A20-A08E77865FB8}" destId="{85A409F6-B603-432F-A719-CFE69FA9E150}" srcOrd="0" destOrd="0" presId="urn:microsoft.com/office/officeart/2005/8/layout/hierarchy1"/>
    <dgm:cxn modelId="{7E66CF97-DEA3-480C-82D9-6FA5402859E1}" srcId="{62B515F0-9625-47E4-9B43-F867D633B3A6}" destId="{115ADFFF-F1BB-47A4-8CED-BE47F06B5BB5}" srcOrd="0" destOrd="0" parTransId="{39A460F0-F1AD-4AD2-8759-5520E79ABC01}" sibTransId="{7C4131D3-8972-42A0-BBDD-D73F25E10DFC}"/>
    <dgm:cxn modelId="{2ABC80BB-EDAE-45E0-8B6F-F48B3C6A34D1}" type="presOf" srcId="{284F9266-F6FF-483E-9F99-718B0F03C33A}" destId="{6A9C24A7-B7ED-4225-83C5-F4E2693B5017}" srcOrd="0" destOrd="0" presId="urn:microsoft.com/office/officeart/2005/8/layout/hierarchy1"/>
    <dgm:cxn modelId="{FB8FC6D5-9C01-45E8-BBDD-8CD318C36373}" srcId="{679C97EB-E3EA-4479-908A-6B0EF6790B45}" destId="{38126AC6-389E-40D2-A76C-E5474ADF578A}" srcOrd="3" destOrd="0" parTransId="{284F9266-F6FF-483E-9F99-718B0F03C33A}" sibTransId="{BBC9146E-11C6-489B-92E2-7E3ACCBB4C0C}"/>
    <dgm:cxn modelId="{4480450D-7512-43AC-B488-4EB332E3EF78}" srcId="{62B515F0-9625-47E4-9B43-F867D633B3A6}" destId="{1AA41206-F45E-4066-81AB-F285568EFBCC}" srcOrd="1" destOrd="0" parTransId="{F3667792-EE60-42E5-BAA8-E4B5308D3543}" sibTransId="{9D42014B-5DB2-4954-9B94-56E06B9DD593}"/>
    <dgm:cxn modelId="{2AB8400A-E503-4746-8421-01740ECC5635}" type="presParOf" srcId="{85A409F6-B603-432F-A719-CFE69FA9E150}" destId="{1DBD194B-698F-417F-B046-19C90211461D}" srcOrd="0" destOrd="0" presId="urn:microsoft.com/office/officeart/2005/8/layout/hierarchy1"/>
    <dgm:cxn modelId="{E16CB80E-8E7C-49A4-8480-FB483434A205}" type="presParOf" srcId="{1DBD194B-698F-417F-B046-19C90211461D}" destId="{3BB9D2A4-750A-4312-B3BF-474014B6B2CE}" srcOrd="0" destOrd="0" presId="urn:microsoft.com/office/officeart/2005/8/layout/hierarchy1"/>
    <dgm:cxn modelId="{58C03169-1524-44CA-9A98-4EBC02C142B6}" type="presParOf" srcId="{3BB9D2A4-750A-4312-B3BF-474014B6B2CE}" destId="{EB7C4A6D-E29E-4D99-A0B3-0E9FF0F9CA76}" srcOrd="0" destOrd="0" presId="urn:microsoft.com/office/officeart/2005/8/layout/hierarchy1"/>
    <dgm:cxn modelId="{B56A2EA1-08A1-47A8-98BA-BEBF997F463F}" type="presParOf" srcId="{3BB9D2A4-750A-4312-B3BF-474014B6B2CE}" destId="{8527717A-4C28-4E14-8974-7CEE9B800426}" srcOrd="1" destOrd="0" presId="urn:microsoft.com/office/officeart/2005/8/layout/hierarchy1"/>
    <dgm:cxn modelId="{D7176D06-19A9-427F-83DE-C1747DB361BA}" type="presParOf" srcId="{1DBD194B-698F-417F-B046-19C90211461D}" destId="{8AF6670B-91BC-4310-8DC2-24DCFDF47601}" srcOrd="1" destOrd="0" presId="urn:microsoft.com/office/officeart/2005/8/layout/hierarchy1"/>
    <dgm:cxn modelId="{FE4F49CF-1946-45AC-ABB2-5676A557D7E9}" type="presParOf" srcId="{8AF6670B-91BC-4310-8DC2-24DCFDF47601}" destId="{A41FBEC2-2CC7-4A3E-AB01-2B62116B4E05}" srcOrd="0" destOrd="0" presId="urn:microsoft.com/office/officeart/2005/8/layout/hierarchy1"/>
    <dgm:cxn modelId="{16D188B4-BC82-4AC6-B1F2-260AFC42D481}" type="presParOf" srcId="{8AF6670B-91BC-4310-8DC2-24DCFDF47601}" destId="{5D968C69-4738-4115-A762-0AB41051284B}" srcOrd="1" destOrd="0" presId="urn:microsoft.com/office/officeart/2005/8/layout/hierarchy1"/>
    <dgm:cxn modelId="{C84B2EEF-ABC3-45EC-935A-7D91DC227D00}" type="presParOf" srcId="{5D968C69-4738-4115-A762-0AB41051284B}" destId="{64E5E712-0732-49C4-BDF2-563B97F33AE6}" srcOrd="0" destOrd="0" presId="urn:microsoft.com/office/officeart/2005/8/layout/hierarchy1"/>
    <dgm:cxn modelId="{91CB2689-5276-4DBD-8AC6-788095C7F665}" type="presParOf" srcId="{64E5E712-0732-49C4-BDF2-563B97F33AE6}" destId="{9C781490-58A3-47FD-84CD-DF4257D4D116}" srcOrd="0" destOrd="0" presId="urn:microsoft.com/office/officeart/2005/8/layout/hierarchy1"/>
    <dgm:cxn modelId="{0A61BC0A-B299-4EE2-9F86-0917A8CCA7A4}" type="presParOf" srcId="{64E5E712-0732-49C4-BDF2-563B97F33AE6}" destId="{CA02CF79-2B95-42C7-A759-AC88EBA7FE57}" srcOrd="1" destOrd="0" presId="urn:microsoft.com/office/officeart/2005/8/layout/hierarchy1"/>
    <dgm:cxn modelId="{F12803D4-610E-4448-A4BC-6618082F3357}" type="presParOf" srcId="{5D968C69-4738-4115-A762-0AB41051284B}" destId="{99597387-22F1-4201-BC20-DE1AAE368E7D}" srcOrd="1" destOrd="0" presId="urn:microsoft.com/office/officeart/2005/8/layout/hierarchy1"/>
    <dgm:cxn modelId="{2055447F-A045-44FB-891D-954E22888F95}" type="presParOf" srcId="{99597387-22F1-4201-BC20-DE1AAE368E7D}" destId="{E580F461-A0FF-4798-908C-B5D357727222}" srcOrd="0" destOrd="0" presId="urn:microsoft.com/office/officeart/2005/8/layout/hierarchy1"/>
    <dgm:cxn modelId="{467CB7EF-535C-4CC8-A8C5-7220DD81EEC4}" type="presParOf" srcId="{99597387-22F1-4201-BC20-DE1AAE368E7D}" destId="{A94CC8D8-34AC-4C18-8D85-624A3C219F67}" srcOrd="1" destOrd="0" presId="urn:microsoft.com/office/officeart/2005/8/layout/hierarchy1"/>
    <dgm:cxn modelId="{3AB0003C-430B-4EB0-874C-970F23B149CD}" type="presParOf" srcId="{A94CC8D8-34AC-4C18-8D85-624A3C219F67}" destId="{5375E7BC-F9A9-4591-9F1B-DB789120F447}" srcOrd="0" destOrd="0" presId="urn:microsoft.com/office/officeart/2005/8/layout/hierarchy1"/>
    <dgm:cxn modelId="{A181EF56-2C47-4A99-AC3B-242FEC18A372}" type="presParOf" srcId="{5375E7BC-F9A9-4591-9F1B-DB789120F447}" destId="{BA8E9F4E-813A-4605-BC3C-BAA393183AAB}" srcOrd="0" destOrd="0" presId="urn:microsoft.com/office/officeart/2005/8/layout/hierarchy1"/>
    <dgm:cxn modelId="{C16AE7F9-F394-4F84-8B9B-173AC8FB3756}" type="presParOf" srcId="{5375E7BC-F9A9-4591-9F1B-DB789120F447}" destId="{32BA2AC6-D843-4C6C-B46C-368324CC0A06}" srcOrd="1" destOrd="0" presId="urn:microsoft.com/office/officeart/2005/8/layout/hierarchy1"/>
    <dgm:cxn modelId="{71F49D1B-2765-4B3F-A08E-690ACD6918C3}" type="presParOf" srcId="{A94CC8D8-34AC-4C18-8D85-624A3C219F67}" destId="{445429A3-A3CB-4EA7-B1A4-C37331439EBE}" srcOrd="1" destOrd="0" presId="urn:microsoft.com/office/officeart/2005/8/layout/hierarchy1"/>
    <dgm:cxn modelId="{D79CB0B6-1AF3-4BB6-96AD-45064B434119}" type="presParOf" srcId="{445429A3-A3CB-4EA7-B1A4-C37331439EBE}" destId="{AAF75ACB-5948-494A-8AE7-95486268287B}" srcOrd="0" destOrd="0" presId="urn:microsoft.com/office/officeart/2005/8/layout/hierarchy1"/>
    <dgm:cxn modelId="{A024FCA5-8FA5-4421-97DC-D5BA1E0C4D75}" type="presParOf" srcId="{445429A3-A3CB-4EA7-B1A4-C37331439EBE}" destId="{8F52687F-6B06-4001-A84B-4DC0BA56A4DE}" srcOrd="1" destOrd="0" presId="urn:microsoft.com/office/officeart/2005/8/layout/hierarchy1"/>
    <dgm:cxn modelId="{CD5A0A0A-E3E0-4BA4-9913-D3DCC155F5E0}" type="presParOf" srcId="{8F52687F-6B06-4001-A84B-4DC0BA56A4DE}" destId="{B807D3EC-932C-40DE-9B2F-3F80210590B2}" srcOrd="0" destOrd="0" presId="urn:microsoft.com/office/officeart/2005/8/layout/hierarchy1"/>
    <dgm:cxn modelId="{FB6629C8-8B7D-425E-A418-1A3A874FCECF}" type="presParOf" srcId="{B807D3EC-932C-40DE-9B2F-3F80210590B2}" destId="{0F8E423C-A68A-41B8-AB68-9EA3A6579432}" srcOrd="0" destOrd="0" presId="urn:microsoft.com/office/officeart/2005/8/layout/hierarchy1"/>
    <dgm:cxn modelId="{FB5EDAB9-1E03-48A3-B3F2-6D50DE44D996}" type="presParOf" srcId="{B807D3EC-932C-40DE-9B2F-3F80210590B2}" destId="{C2124B02-354E-4DB7-8938-4846E2598F6D}" srcOrd="1" destOrd="0" presId="urn:microsoft.com/office/officeart/2005/8/layout/hierarchy1"/>
    <dgm:cxn modelId="{4BA97490-3E5F-4A91-8406-1E30C7D5754E}" type="presParOf" srcId="{8F52687F-6B06-4001-A84B-4DC0BA56A4DE}" destId="{D20B5E0E-5295-4665-A760-0D78A7D19D70}" srcOrd="1" destOrd="0" presId="urn:microsoft.com/office/officeart/2005/8/layout/hierarchy1"/>
    <dgm:cxn modelId="{93417577-30AB-4E05-8777-C90ACEE5EA65}" type="presParOf" srcId="{445429A3-A3CB-4EA7-B1A4-C37331439EBE}" destId="{2247F8FD-828E-4629-AB38-0E3FA0147C7B}" srcOrd="2" destOrd="0" presId="urn:microsoft.com/office/officeart/2005/8/layout/hierarchy1"/>
    <dgm:cxn modelId="{CC3505E6-AC44-455D-B8C7-D06FE28F4412}" type="presParOf" srcId="{445429A3-A3CB-4EA7-B1A4-C37331439EBE}" destId="{2E67C687-A645-481B-90F1-A0364991D688}" srcOrd="3" destOrd="0" presId="urn:microsoft.com/office/officeart/2005/8/layout/hierarchy1"/>
    <dgm:cxn modelId="{B64363B2-00A1-48A9-A7C8-7F94790835F8}" type="presParOf" srcId="{2E67C687-A645-481B-90F1-A0364991D688}" destId="{5961D44D-CC8E-46D3-981E-047C1CF5B85E}" srcOrd="0" destOrd="0" presId="urn:microsoft.com/office/officeart/2005/8/layout/hierarchy1"/>
    <dgm:cxn modelId="{C29B3933-BED2-44D7-BDDB-69D25847E2F2}" type="presParOf" srcId="{5961D44D-CC8E-46D3-981E-047C1CF5B85E}" destId="{1108D1C3-6EF3-482B-939B-21C82A4F06E3}" srcOrd="0" destOrd="0" presId="urn:microsoft.com/office/officeart/2005/8/layout/hierarchy1"/>
    <dgm:cxn modelId="{472FF22B-6FBF-4CB7-ABE3-BC0CF5E43EC4}" type="presParOf" srcId="{5961D44D-CC8E-46D3-981E-047C1CF5B85E}" destId="{342EA917-4CAB-4A07-8A07-F7B5B5AD4CBC}" srcOrd="1" destOrd="0" presId="urn:microsoft.com/office/officeart/2005/8/layout/hierarchy1"/>
    <dgm:cxn modelId="{E49D71AF-C41E-4497-83A4-5229C7F860A1}" type="presParOf" srcId="{2E67C687-A645-481B-90F1-A0364991D688}" destId="{F216FA8C-567B-4EC4-BF4C-53623B9944F9}" srcOrd="1" destOrd="0" presId="urn:microsoft.com/office/officeart/2005/8/layout/hierarchy1"/>
    <dgm:cxn modelId="{E1E9FE55-1BBE-467C-9803-34E6B2E37F15}" type="presParOf" srcId="{445429A3-A3CB-4EA7-B1A4-C37331439EBE}" destId="{19CB20E5-1A22-4480-A72A-E5495C0BBD1D}" srcOrd="4" destOrd="0" presId="urn:microsoft.com/office/officeart/2005/8/layout/hierarchy1"/>
    <dgm:cxn modelId="{361D44D6-173A-4423-B015-D079094CECA6}" type="presParOf" srcId="{445429A3-A3CB-4EA7-B1A4-C37331439EBE}" destId="{17694C01-1EBA-410F-996C-670F6A365ABC}" srcOrd="5" destOrd="0" presId="urn:microsoft.com/office/officeart/2005/8/layout/hierarchy1"/>
    <dgm:cxn modelId="{C6F7380C-834B-4793-BCE4-6777D2981B5C}" type="presParOf" srcId="{17694C01-1EBA-410F-996C-670F6A365ABC}" destId="{9F01D504-7608-41C6-8DC7-1072547A9229}" srcOrd="0" destOrd="0" presId="urn:microsoft.com/office/officeart/2005/8/layout/hierarchy1"/>
    <dgm:cxn modelId="{B44C74E5-5EFB-42EF-B4E2-8DF28E17B423}" type="presParOf" srcId="{9F01D504-7608-41C6-8DC7-1072547A9229}" destId="{ADCC7A40-41B5-45A4-96D6-CE5596716EA4}" srcOrd="0" destOrd="0" presId="urn:microsoft.com/office/officeart/2005/8/layout/hierarchy1"/>
    <dgm:cxn modelId="{CD54775A-40C6-47A4-9E8F-69748CD35951}" type="presParOf" srcId="{9F01D504-7608-41C6-8DC7-1072547A9229}" destId="{42B6E51B-33D6-4FA9-97C6-190B27FECDAB}" srcOrd="1" destOrd="0" presId="urn:microsoft.com/office/officeart/2005/8/layout/hierarchy1"/>
    <dgm:cxn modelId="{E1CD8841-0634-4369-96F2-4388F1F34B8B}" type="presParOf" srcId="{17694C01-1EBA-410F-996C-670F6A365ABC}" destId="{20053B07-EB01-411E-ACFD-9F75C7423ED1}" srcOrd="1" destOrd="0" presId="urn:microsoft.com/office/officeart/2005/8/layout/hierarchy1"/>
    <dgm:cxn modelId="{84DB26C5-89F2-4DB5-8124-BEA4E2FE6F9F}" type="presParOf" srcId="{445429A3-A3CB-4EA7-B1A4-C37331439EBE}" destId="{91315803-2B75-4682-A2E9-36D8B3096B0B}" srcOrd="6" destOrd="0" presId="urn:microsoft.com/office/officeart/2005/8/layout/hierarchy1"/>
    <dgm:cxn modelId="{D60C2A38-C291-4302-AD17-B0D05D13C253}" type="presParOf" srcId="{445429A3-A3CB-4EA7-B1A4-C37331439EBE}" destId="{98B60DCC-9C8D-48B2-9FA5-19498C2FBD9B}" srcOrd="7" destOrd="0" presId="urn:microsoft.com/office/officeart/2005/8/layout/hierarchy1"/>
    <dgm:cxn modelId="{5390A405-0D63-4BE7-B8C6-70642836708A}" type="presParOf" srcId="{98B60DCC-9C8D-48B2-9FA5-19498C2FBD9B}" destId="{71757BF1-E400-4D8B-AE70-57EF2CE9BBDA}" srcOrd="0" destOrd="0" presId="urn:microsoft.com/office/officeart/2005/8/layout/hierarchy1"/>
    <dgm:cxn modelId="{04CEA750-B5A6-4649-A4A7-330F6D5D166E}" type="presParOf" srcId="{71757BF1-E400-4D8B-AE70-57EF2CE9BBDA}" destId="{9B9C0F8C-8427-4E35-A6AA-A842FB89886A}" srcOrd="0" destOrd="0" presId="urn:microsoft.com/office/officeart/2005/8/layout/hierarchy1"/>
    <dgm:cxn modelId="{F9EDD42A-8959-4830-B1C7-622F925C4F75}" type="presParOf" srcId="{71757BF1-E400-4D8B-AE70-57EF2CE9BBDA}" destId="{144487BC-07FC-42FF-9CFD-7157DE4AAA96}" srcOrd="1" destOrd="0" presId="urn:microsoft.com/office/officeart/2005/8/layout/hierarchy1"/>
    <dgm:cxn modelId="{736F3FD2-8B87-4091-BA7A-7E0CF7B85C2C}" type="presParOf" srcId="{98B60DCC-9C8D-48B2-9FA5-19498C2FBD9B}" destId="{E5D2735C-7A4F-4891-A687-100898235D42}" srcOrd="1" destOrd="0" presId="urn:microsoft.com/office/officeart/2005/8/layout/hierarchy1"/>
    <dgm:cxn modelId="{34501889-475D-4532-9B77-29E4A5F202EA}" type="presParOf" srcId="{99597387-22F1-4201-BC20-DE1AAE368E7D}" destId="{7CB4166F-99D9-47F4-BBE1-C8CF241BCB04}" srcOrd="2" destOrd="0" presId="urn:microsoft.com/office/officeart/2005/8/layout/hierarchy1"/>
    <dgm:cxn modelId="{AB36B601-ED18-4B15-A354-0183B5D79465}" type="presParOf" srcId="{99597387-22F1-4201-BC20-DE1AAE368E7D}" destId="{E4307A21-89B0-4052-A645-CAD2E5712E62}" srcOrd="3" destOrd="0" presId="urn:microsoft.com/office/officeart/2005/8/layout/hierarchy1"/>
    <dgm:cxn modelId="{87AE3362-FCFB-4492-B3C0-C87425C1A729}" type="presParOf" srcId="{E4307A21-89B0-4052-A645-CAD2E5712E62}" destId="{3F05833C-01A3-42D9-BABD-3711E61C0238}" srcOrd="0" destOrd="0" presId="urn:microsoft.com/office/officeart/2005/8/layout/hierarchy1"/>
    <dgm:cxn modelId="{9953B579-82E6-4028-822C-B72CCF8EDDE6}" type="presParOf" srcId="{3F05833C-01A3-42D9-BABD-3711E61C0238}" destId="{81D153D5-8F1E-4415-B6DD-E4E7B229CA13}" srcOrd="0" destOrd="0" presId="urn:microsoft.com/office/officeart/2005/8/layout/hierarchy1"/>
    <dgm:cxn modelId="{CB32A8BC-CF43-4C88-B60D-CED93A48C1CC}" type="presParOf" srcId="{3F05833C-01A3-42D9-BABD-3711E61C0238}" destId="{01BAFB24-85B2-4F2E-AC60-9E526A12ADFC}" srcOrd="1" destOrd="0" presId="urn:microsoft.com/office/officeart/2005/8/layout/hierarchy1"/>
    <dgm:cxn modelId="{6A67E54A-533A-4052-9A6E-EDB3C023FFE2}" type="presParOf" srcId="{E4307A21-89B0-4052-A645-CAD2E5712E62}" destId="{87F0C73B-FF63-4061-B7DD-B4CB07F4E5CE}" srcOrd="1" destOrd="0" presId="urn:microsoft.com/office/officeart/2005/8/layout/hierarchy1"/>
    <dgm:cxn modelId="{0C308855-2AB4-4760-B411-03974E6BB799}" type="presParOf" srcId="{87F0C73B-FF63-4061-B7DD-B4CB07F4E5CE}" destId="{6AADFDCF-72AF-4F69-AC9E-ED79BACDDEDC}" srcOrd="0" destOrd="0" presId="urn:microsoft.com/office/officeart/2005/8/layout/hierarchy1"/>
    <dgm:cxn modelId="{2C1B26CB-3522-4912-957F-618991116808}" type="presParOf" srcId="{87F0C73B-FF63-4061-B7DD-B4CB07F4E5CE}" destId="{0A5BE53A-2030-41C9-BFDB-15342510ADCE}" srcOrd="1" destOrd="0" presId="urn:microsoft.com/office/officeart/2005/8/layout/hierarchy1"/>
    <dgm:cxn modelId="{428C98CC-BFD8-403B-A5A7-E742EC2AE073}" type="presParOf" srcId="{0A5BE53A-2030-41C9-BFDB-15342510ADCE}" destId="{A1009C88-C698-4FF5-B444-B55281AD1D53}" srcOrd="0" destOrd="0" presId="urn:microsoft.com/office/officeart/2005/8/layout/hierarchy1"/>
    <dgm:cxn modelId="{386DBA73-70FF-4949-B130-8123CD1DEA5A}" type="presParOf" srcId="{A1009C88-C698-4FF5-B444-B55281AD1D53}" destId="{334F3D28-071B-4B18-8F65-FD743721A2DA}" srcOrd="0" destOrd="0" presId="urn:microsoft.com/office/officeart/2005/8/layout/hierarchy1"/>
    <dgm:cxn modelId="{E62EDD87-2DFC-48CD-873F-94FA5A507D2E}" type="presParOf" srcId="{A1009C88-C698-4FF5-B444-B55281AD1D53}" destId="{5590F9C9-2BCC-4F28-BF70-C9FA692CB61B}" srcOrd="1" destOrd="0" presId="urn:microsoft.com/office/officeart/2005/8/layout/hierarchy1"/>
    <dgm:cxn modelId="{58464D76-30C9-4137-BA78-47159D30046B}" type="presParOf" srcId="{0A5BE53A-2030-41C9-BFDB-15342510ADCE}" destId="{7EBFACEF-D5E0-4799-B265-6BA47E41EAC1}" srcOrd="1" destOrd="0" presId="urn:microsoft.com/office/officeart/2005/8/layout/hierarchy1"/>
    <dgm:cxn modelId="{75D7F7F8-7C89-4180-A878-0E57EF61D5B6}" type="presParOf" srcId="{87F0C73B-FF63-4061-B7DD-B4CB07F4E5CE}" destId="{5DD5DEF2-0931-498E-9F69-6624AC959CFC}" srcOrd="2" destOrd="0" presId="urn:microsoft.com/office/officeart/2005/8/layout/hierarchy1"/>
    <dgm:cxn modelId="{0DAD16B5-766A-4574-B0C8-AC0E660A3FDF}" type="presParOf" srcId="{87F0C73B-FF63-4061-B7DD-B4CB07F4E5CE}" destId="{C81FC521-75B7-4456-910B-D0F3917BB94B}" srcOrd="3" destOrd="0" presId="urn:microsoft.com/office/officeart/2005/8/layout/hierarchy1"/>
    <dgm:cxn modelId="{9C6E4722-4B76-4FE2-AEF6-186EC157D939}" type="presParOf" srcId="{C81FC521-75B7-4456-910B-D0F3917BB94B}" destId="{803C0A15-4263-41C6-B024-C5AA6C2EE145}" srcOrd="0" destOrd="0" presId="urn:microsoft.com/office/officeart/2005/8/layout/hierarchy1"/>
    <dgm:cxn modelId="{AD45D28E-F5C9-4072-8B94-1F596689630B}" type="presParOf" srcId="{803C0A15-4263-41C6-B024-C5AA6C2EE145}" destId="{EF130000-285B-4470-AEAC-41B7EBFF9595}" srcOrd="0" destOrd="0" presId="urn:microsoft.com/office/officeart/2005/8/layout/hierarchy1"/>
    <dgm:cxn modelId="{4DF0E8C9-BA1D-4196-A860-DEE874DA3F3B}" type="presParOf" srcId="{803C0A15-4263-41C6-B024-C5AA6C2EE145}" destId="{E2B6D08A-BEA3-4D56-A854-60762C83A8C9}" srcOrd="1" destOrd="0" presId="urn:microsoft.com/office/officeart/2005/8/layout/hierarchy1"/>
    <dgm:cxn modelId="{F7BF167B-53D3-4ECA-8984-FF75E1752875}" type="presParOf" srcId="{C81FC521-75B7-4456-910B-D0F3917BB94B}" destId="{C4630DD6-4317-4E03-BB51-660B474B169F}" srcOrd="1" destOrd="0" presId="urn:microsoft.com/office/officeart/2005/8/layout/hierarchy1"/>
    <dgm:cxn modelId="{EAC984F2-95E1-4A93-9C07-1CED350401D8}" type="presParOf" srcId="{87F0C73B-FF63-4061-B7DD-B4CB07F4E5CE}" destId="{5BC4A00B-E824-4EEB-8B62-4B5C7F83A8B6}" srcOrd="4" destOrd="0" presId="urn:microsoft.com/office/officeart/2005/8/layout/hierarchy1"/>
    <dgm:cxn modelId="{C744CD1F-F179-4CDD-A3E4-4964BD29C351}" type="presParOf" srcId="{87F0C73B-FF63-4061-B7DD-B4CB07F4E5CE}" destId="{93B7E31B-D672-43C8-874B-DE798AF0FC34}" srcOrd="5" destOrd="0" presId="urn:microsoft.com/office/officeart/2005/8/layout/hierarchy1"/>
    <dgm:cxn modelId="{79E1AB80-4A29-46A6-97CB-FC411C52F260}" type="presParOf" srcId="{93B7E31B-D672-43C8-874B-DE798AF0FC34}" destId="{0FB64127-BAFC-4EEA-B942-83AA8C2F553D}" srcOrd="0" destOrd="0" presId="urn:microsoft.com/office/officeart/2005/8/layout/hierarchy1"/>
    <dgm:cxn modelId="{553A0F05-CC08-4CBB-A555-85E1C5590028}" type="presParOf" srcId="{0FB64127-BAFC-4EEA-B942-83AA8C2F553D}" destId="{67BB20C2-33C6-4BA2-9052-3BC10E4B9CFE}" srcOrd="0" destOrd="0" presId="urn:microsoft.com/office/officeart/2005/8/layout/hierarchy1"/>
    <dgm:cxn modelId="{7DE1D93F-705E-4214-82CC-AA32353AB55F}" type="presParOf" srcId="{0FB64127-BAFC-4EEA-B942-83AA8C2F553D}" destId="{1DE9D2F4-A913-493F-BBF4-C00CF2942B7B}" srcOrd="1" destOrd="0" presId="urn:microsoft.com/office/officeart/2005/8/layout/hierarchy1"/>
    <dgm:cxn modelId="{2765F295-EA56-40BE-88A6-65D5B26D02A5}" type="presParOf" srcId="{93B7E31B-D672-43C8-874B-DE798AF0FC34}" destId="{5EB9CBF9-F2DC-45AA-8DB0-8D0A7FFDD138}" srcOrd="1" destOrd="0" presId="urn:microsoft.com/office/officeart/2005/8/layout/hierarchy1"/>
    <dgm:cxn modelId="{BB4BE2B3-30E2-44BF-8B2E-46A4462394B0}" type="presParOf" srcId="{5EB9CBF9-F2DC-45AA-8DB0-8D0A7FFDD138}" destId="{7176E02E-D21A-4357-881F-134464469D09}" srcOrd="0" destOrd="0" presId="urn:microsoft.com/office/officeart/2005/8/layout/hierarchy1"/>
    <dgm:cxn modelId="{16C84312-3A41-4C5A-8A64-7D7B4B94C1F8}" type="presParOf" srcId="{5EB9CBF9-F2DC-45AA-8DB0-8D0A7FFDD138}" destId="{F226B0DD-6F8E-417B-9AF1-F12C18729F82}" srcOrd="1" destOrd="0" presId="urn:microsoft.com/office/officeart/2005/8/layout/hierarchy1"/>
    <dgm:cxn modelId="{A274FEB8-C81F-4FEE-906F-8716E1031D1F}" type="presParOf" srcId="{F226B0DD-6F8E-417B-9AF1-F12C18729F82}" destId="{2134DEC8-DAE7-4C38-BAD7-D4C0E2AA49D3}" srcOrd="0" destOrd="0" presId="urn:microsoft.com/office/officeart/2005/8/layout/hierarchy1"/>
    <dgm:cxn modelId="{820AF52A-2DAE-49A2-B783-557570E1C279}" type="presParOf" srcId="{2134DEC8-DAE7-4C38-BAD7-D4C0E2AA49D3}" destId="{2D8F04C3-54D7-4271-AA91-4A72AF526D08}" srcOrd="0" destOrd="0" presId="urn:microsoft.com/office/officeart/2005/8/layout/hierarchy1"/>
    <dgm:cxn modelId="{15457585-F7A9-452D-98DC-52721AB6FDD0}" type="presParOf" srcId="{2134DEC8-DAE7-4C38-BAD7-D4C0E2AA49D3}" destId="{9B14B7D3-F5EE-490E-BD68-27AB94A4A107}" srcOrd="1" destOrd="0" presId="urn:microsoft.com/office/officeart/2005/8/layout/hierarchy1"/>
    <dgm:cxn modelId="{42D4D7CD-3EAD-4DCC-81CB-B3BA6DBD754A}" type="presParOf" srcId="{F226B0DD-6F8E-417B-9AF1-F12C18729F82}" destId="{78CB28E6-694C-4FF8-9CEE-6B9D41588651}" srcOrd="1" destOrd="0" presId="urn:microsoft.com/office/officeart/2005/8/layout/hierarchy1"/>
    <dgm:cxn modelId="{BA6465EE-FCFB-43B0-BF07-82EAF282DE1A}" type="presParOf" srcId="{87F0C73B-FF63-4061-B7DD-B4CB07F4E5CE}" destId="{6A9C24A7-B7ED-4225-83C5-F4E2693B5017}" srcOrd="6" destOrd="0" presId="urn:microsoft.com/office/officeart/2005/8/layout/hierarchy1"/>
    <dgm:cxn modelId="{E28DDDB0-3C4F-4CCD-A791-7E5F1C167AC8}" type="presParOf" srcId="{87F0C73B-FF63-4061-B7DD-B4CB07F4E5CE}" destId="{EAD9D356-ADF1-4461-ABDF-2CB00D07174F}" srcOrd="7" destOrd="0" presId="urn:microsoft.com/office/officeart/2005/8/layout/hierarchy1"/>
    <dgm:cxn modelId="{73BD6573-F056-4BA0-B50D-68A134D00038}" type="presParOf" srcId="{EAD9D356-ADF1-4461-ABDF-2CB00D07174F}" destId="{DC2932AE-623D-4860-9852-A75FCF29AEEB}" srcOrd="0" destOrd="0" presId="urn:microsoft.com/office/officeart/2005/8/layout/hierarchy1"/>
    <dgm:cxn modelId="{831ACCFE-6B26-49FE-8039-5086807BA4E0}" type="presParOf" srcId="{DC2932AE-623D-4860-9852-A75FCF29AEEB}" destId="{44C66303-76AC-4187-87D4-0DBF6D63706D}" srcOrd="0" destOrd="0" presId="urn:microsoft.com/office/officeart/2005/8/layout/hierarchy1"/>
    <dgm:cxn modelId="{8DBF3E46-2AE3-4CD5-AAE0-BB403ACAE525}" type="presParOf" srcId="{DC2932AE-623D-4860-9852-A75FCF29AEEB}" destId="{EAE6C344-569E-4A13-A186-9458E4F675B3}" srcOrd="1" destOrd="0" presId="urn:microsoft.com/office/officeart/2005/8/layout/hierarchy1"/>
    <dgm:cxn modelId="{97D0BDD3-E221-4937-B60A-A989FE7360DF}" type="presParOf" srcId="{EAD9D356-ADF1-4461-ABDF-2CB00D07174F}" destId="{58F79A6A-E03F-4CE3-AEC0-4489B01992EB}" srcOrd="1" destOrd="0" presId="urn:microsoft.com/office/officeart/2005/8/layout/hierarchy1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B96E37-231F-4463-B3B6-D011983AD4D2}" type="doc">
      <dgm:prSet loTypeId="urn:microsoft.com/office/officeart/2005/8/layout/hierarchy2" loCatId="hierarchy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FEAB669-D462-4CD7-8B9E-1CFCBBD4397B}">
      <dgm:prSet phldrT="[Текст]" custT="1"/>
      <dgm:spPr/>
      <dgm:t>
        <a:bodyPr/>
        <a:lstStyle/>
        <a:p>
          <a:r>
            <a:rPr lang="ru-RU" sz="1200"/>
            <a:t>Екскурсії</a:t>
          </a:r>
        </a:p>
      </dgm:t>
    </dgm:pt>
    <dgm:pt modelId="{948830AB-3CDB-4B24-8946-27B84A03F27C}" type="sibTrans" cxnId="{61C7E158-37B2-40B4-A914-8C212C7FE42A}">
      <dgm:prSet/>
      <dgm:spPr/>
      <dgm:t>
        <a:bodyPr/>
        <a:lstStyle/>
        <a:p>
          <a:endParaRPr lang="ru-RU"/>
        </a:p>
      </dgm:t>
    </dgm:pt>
    <dgm:pt modelId="{8A757383-2A8C-4EA8-BBB2-F12569FDE10E}" type="parTrans" cxnId="{61C7E158-37B2-40B4-A914-8C212C7FE42A}">
      <dgm:prSet custT="1"/>
      <dgm:spPr/>
      <dgm:t>
        <a:bodyPr/>
        <a:lstStyle/>
        <a:p>
          <a:endParaRPr lang="ru-RU" sz="1200"/>
        </a:p>
      </dgm:t>
    </dgm:pt>
    <dgm:pt modelId="{D01D36CA-2312-450E-8889-3DF10D7F7E72}">
      <dgm:prSet phldrT="[Текст]" custT="1"/>
      <dgm:spPr/>
      <dgm:t>
        <a:bodyPr/>
        <a:lstStyle/>
        <a:p>
          <a:r>
            <a:rPr lang="ru-RU" sz="1200" dirty="0" err="1"/>
            <a:t>Залучення</a:t>
          </a:r>
          <a:r>
            <a:rPr lang="ru-RU" sz="1200" dirty="0"/>
            <a:t> до </a:t>
          </a:r>
          <a:r>
            <a:rPr lang="ru-RU" sz="1200" dirty="0" err="1"/>
            <a:t>співпраці</a:t>
          </a:r>
          <a:r>
            <a:rPr lang="ru-RU" sz="1200" dirty="0"/>
            <a:t> </a:t>
          </a:r>
          <a:r>
            <a:rPr lang="ru-RU" sz="1200" dirty="0" smtClean="0"/>
            <a:t> </a:t>
          </a:r>
          <a:r>
            <a:rPr lang="ru-RU" sz="1200" dirty="0" err="1" smtClean="0"/>
            <a:t>батьків</a:t>
          </a:r>
          <a:r>
            <a:rPr lang="ru-RU" sz="1200" dirty="0" smtClean="0"/>
            <a:t> та </a:t>
          </a:r>
          <a:r>
            <a:rPr lang="ru-RU" sz="1200" dirty="0" err="1" smtClean="0"/>
            <a:t>громадськість</a:t>
          </a:r>
          <a:r>
            <a:rPr lang="ru-RU" sz="1200" dirty="0" smtClean="0"/>
            <a:t> селища</a:t>
          </a:r>
          <a:endParaRPr lang="ru-RU" sz="1200" dirty="0"/>
        </a:p>
      </dgm:t>
    </dgm:pt>
    <dgm:pt modelId="{58DD2C4D-5542-4C51-AD84-944F6FE87D59}" type="parTrans" cxnId="{36103AE7-597D-4EBC-B398-B41689561BE0}">
      <dgm:prSet custT="1"/>
      <dgm:spPr/>
      <dgm:t>
        <a:bodyPr/>
        <a:lstStyle/>
        <a:p>
          <a:endParaRPr lang="ru-RU" sz="1200"/>
        </a:p>
      </dgm:t>
    </dgm:pt>
    <dgm:pt modelId="{B2CA70B9-160D-4F65-8802-0966275B1BB2}" type="sibTrans" cxnId="{36103AE7-597D-4EBC-B398-B41689561BE0}">
      <dgm:prSet/>
      <dgm:spPr/>
      <dgm:t>
        <a:bodyPr/>
        <a:lstStyle/>
        <a:p>
          <a:endParaRPr lang="ru-RU"/>
        </a:p>
      </dgm:t>
    </dgm:pt>
    <dgm:pt modelId="{93652F00-72AB-4395-91D4-BE33D23514A0}">
      <dgm:prSet phldrT="[Текст]" custT="1"/>
      <dgm:spPr/>
      <dgm:t>
        <a:bodyPr/>
        <a:lstStyle/>
        <a:p>
          <a:r>
            <a:rPr lang="ru-RU" sz="1200" dirty="0" err="1"/>
            <a:t>Проведення</a:t>
          </a:r>
          <a:r>
            <a:rPr lang="ru-RU" sz="1200" dirty="0"/>
            <a:t> </a:t>
          </a:r>
          <a:r>
            <a:rPr lang="ru-RU" sz="1200" dirty="0" smtClean="0"/>
            <a:t> </a:t>
          </a:r>
          <a:r>
            <a:rPr lang="ru-RU" sz="1200" dirty="0" err="1" smtClean="0"/>
            <a:t>тематичних</a:t>
          </a:r>
          <a:r>
            <a:rPr lang="ru-RU" sz="1200" dirty="0" smtClean="0"/>
            <a:t> </a:t>
          </a:r>
          <a:r>
            <a:rPr lang="ru-RU" sz="1200" dirty="0" err="1" smtClean="0"/>
            <a:t>конкурсів</a:t>
          </a:r>
          <a:r>
            <a:rPr lang="ru-RU" sz="1200" dirty="0" smtClean="0"/>
            <a:t>, </a:t>
          </a:r>
          <a:r>
            <a:rPr lang="ru-RU" sz="1200" dirty="0" err="1" smtClean="0"/>
            <a:t>акцій</a:t>
          </a:r>
          <a:r>
            <a:rPr lang="ru-RU" sz="1200" dirty="0" smtClean="0"/>
            <a:t>, </a:t>
          </a:r>
          <a:r>
            <a:rPr lang="ru-RU" sz="1200" dirty="0" err="1"/>
            <a:t>брейн</a:t>
          </a:r>
          <a:r>
            <a:rPr lang="ru-RU" sz="1200" dirty="0"/>
            <a:t> - </a:t>
          </a:r>
          <a:r>
            <a:rPr lang="ru-RU" sz="1200" dirty="0" err="1"/>
            <a:t>рингів</a:t>
          </a:r>
          <a:r>
            <a:rPr lang="ru-RU" sz="1200" dirty="0"/>
            <a:t>, </a:t>
          </a:r>
          <a:r>
            <a:rPr lang="ru-RU" sz="1200" dirty="0" err="1" smtClean="0"/>
            <a:t>вікторин</a:t>
          </a:r>
          <a:endParaRPr lang="ru-RU" sz="1200" dirty="0"/>
        </a:p>
      </dgm:t>
    </dgm:pt>
    <dgm:pt modelId="{D4E343D7-C157-4CE8-B99C-792B990ED6FD}" type="parTrans" cxnId="{5B5FCC66-937B-4D0B-8C15-2BFF9A1DA227}">
      <dgm:prSet custT="1"/>
      <dgm:spPr/>
      <dgm:t>
        <a:bodyPr/>
        <a:lstStyle/>
        <a:p>
          <a:endParaRPr lang="ru-RU" sz="1200"/>
        </a:p>
      </dgm:t>
    </dgm:pt>
    <dgm:pt modelId="{9CC7FFE6-D9D1-4DBA-BA4D-4BE337FEA1EE}" type="sibTrans" cxnId="{5B5FCC66-937B-4D0B-8C15-2BFF9A1DA227}">
      <dgm:prSet/>
      <dgm:spPr/>
      <dgm:t>
        <a:bodyPr/>
        <a:lstStyle/>
        <a:p>
          <a:endParaRPr lang="ru-RU"/>
        </a:p>
      </dgm:t>
    </dgm:pt>
    <dgm:pt modelId="{14CAC9AA-AAAC-4CDB-AD3C-9E3A6CCE0EC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Напрямки </a:t>
          </a:r>
        </a:p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5BDA624E-BD11-437A-9940-171AB8BFFC34}" type="sibTrans" cxnId="{8A425C59-ED82-4488-9249-60083847E4E6}">
      <dgm:prSet/>
      <dgm:spPr/>
      <dgm:t>
        <a:bodyPr/>
        <a:lstStyle/>
        <a:p>
          <a:endParaRPr lang="ru-RU"/>
        </a:p>
      </dgm:t>
    </dgm:pt>
    <dgm:pt modelId="{3A3B723B-D6E2-4741-AC1B-3B582A2B7902}" type="parTrans" cxnId="{8A425C59-ED82-4488-9249-60083847E4E6}">
      <dgm:prSet/>
      <dgm:spPr/>
      <dgm:t>
        <a:bodyPr/>
        <a:lstStyle/>
        <a:p>
          <a:endParaRPr lang="ru-RU"/>
        </a:p>
      </dgm:t>
    </dgm:pt>
    <dgm:pt modelId="{7C1A6DFD-F16F-4617-B097-7D886A679DEF}">
      <dgm:prSet phldrT="[Текст]" custT="1"/>
      <dgm:spPr/>
      <dgm:t>
        <a:bodyPr/>
        <a:lstStyle/>
        <a:p>
          <a:r>
            <a:rPr lang="ru-RU" sz="1200" dirty="0" err="1"/>
            <a:t>Зустрічі</a:t>
          </a:r>
          <a:r>
            <a:rPr lang="ru-RU" sz="1200" dirty="0"/>
            <a:t> </a:t>
          </a:r>
          <a:r>
            <a:rPr lang="ru-RU" sz="1200" dirty="0" err="1"/>
            <a:t>з</a:t>
          </a:r>
          <a:r>
            <a:rPr lang="ru-RU" sz="1200" dirty="0"/>
            <a:t> </a:t>
          </a:r>
          <a:r>
            <a:rPr lang="ru-RU" sz="1200" dirty="0" err="1" smtClean="0"/>
            <a:t>працівниками</a:t>
          </a:r>
          <a:r>
            <a:rPr lang="ru-RU" sz="1200" dirty="0" smtClean="0"/>
            <a:t> </a:t>
          </a:r>
          <a:r>
            <a:rPr lang="ru-RU" sz="1200" dirty="0" err="1" smtClean="0"/>
            <a:t>правоохоронних</a:t>
          </a:r>
          <a:r>
            <a:rPr lang="ru-RU" sz="1200" dirty="0" smtClean="0"/>
            <a:t> </a:t>
          </a:r>
          <a:r>
            <a:rPr lang="ru-RU" sz="1200" dirty="0" err="1" smtClean="0"/>
            <a:t>органів</a:t>
          </a:r>
          <a:r>
            <a:rPr lang="ru-RU" sz="1200" dirty="0" smtClean="0"/>
            <a:t> та  </a:t>
          </a:r>
          <a:r>
            <a:rPr lang="ru-RU" sz="1200" dirty="0" err="1" smtClean="0"/>
            <a:t>медичних</a:t>
          </a:r>
          <a:r>
            <a:rPr lang="ru-RU" sz="1200" dirty="0" smtClean="0"/>
            <a:t> </a:t>
          </a:r>
          <a:r>
            <a:rPr lang="ru-RU" sz="1200" dirty="0" err="1" smtClean="0"/>
            <a:t>закладів</a:t>
          </a:r>
          <a:endParaRPr lang="ru-RU" sz="1200" dirty="0"/>
        </a:p>
      </dgm:t>
    </dgm:pt>
    <dgm:pt modelId="{FF555C77-9844-4140-81E3-AC4611C84C3B}" type="sibTrans" cxnId="{18F48CF3-8DB7-4189-BE8E-3790791C2C4B}">
      <dgm:prSet/>
      <dgm:spPr/>
      <dgm:t>
        <a:bodyPr/>
        <a:lstStyle/>
        <a:p>
          <a:endParaRPr lang="ru-RU"/>
        </a:p>
      </dgm:t>
    </dgm:pt>
    <dgm:pt modelId="{F91E4EEC-B019-4C29-A293-5307F0979278}" type="parTrans" cxnId="{18F48CF3-8DB7-4189-BE8E-3790791C2C4B}">
      <dgm:prSet custT="1"/>
      <dgm:spPr/>
      <dgm:t>
        <a:bodyPr/>
        <a:lstStyle/>
        <a:p>
          <a:endParaRPr lang="ru-RU" sz="1200"/>
        </a:p>
      </dgm:t>
    </dgm:pt>
    <dgm:pt modelId="{59E9B6CC-33D5-4F63-9985-0B017028B4BD}" type="pres">
      <dgm:prSet presAssocID="{BEB96E37-231F-4463-B3B6-D011983AD4D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4C90C-FC9B-4334-960C-D3C10BDE490C}" type="pres">
      <dgm:prSet presAssocID="{14CAC9AA-AAAC-4CDB-AD3C-9E3A6CCE0ECA}" presName="root1" presStyleCnt="0"/>
      <dgm:spPr/>
    </dgm:pt>
    <dgm:pt modelId="{4B053411-24EE-4918-A173-6880E9F29DC9}" type="pres">
      <dgm:prSet presAssocID="{14CAC9AA-AAAC-4CDB-AD3C-9E3A6CCE0E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B9263-2ED8-4ED9-B452-B02EC3703073}" type="pres">
      <dgm:prSet presAssocID="{14CAC9AA-AAAC-4CDB-AD3C-9E3A6CCE0ECA}" presName="level2hierChild" presStyleCnt="0"/>
      <dgm:spPr/>
    </dgm:pt>
    <dgm:pt modelId="{D72D96B2-DB2F-4039-80C9-E1365A8A31B4}" type="pres">
      <dgm:prSet presAssocID="{F91E4EEC-B019-4C29-A293-5307F097927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D69F6BA-74C9-482A-9082-700C38164781}" type="pres">
      <dgm:prSet presAssocID="{F91E4EEC-B019-4C29-A293-5307F097927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3A4CA7E-9CB5-4558-846F-7F3CA229D8FB}" type="pres">
      <dgm:prSet presAssocID="{7C1A6DFD-F16F-4617-B097-7D886A679DEF}" presName="root2" presStyleCnt="0"/>
      <dgm:spPr/>
    </dgm:pt>
    <dgm:pt modelId="{196AC2DB-EF4C-4D11-BC2D-649B636161B0}" type="pres">
      <dgm:prSet presAssocID="{7C1A6DFD-F16F-4617-B097-7D886A679DEF}" presName="LevelTwoTextNode" presStyleLbl="node2" presStyleIdx="0" presStyleCnt="4" custScaleX="189117" custLinFactNeighborX="11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5A43B-B3CF-4918-BE3B-BAFEF6F11DDD}" type="pres">
      <dgm:prSet presAssocID="{7C1A6DFD-F16F-4617-B097-7D886A679DEF}" presName="level3hierChild" presStyleCnt="0"/>
      <dgm:spPr/>
    </dgm:pt>
    <dgm:pt modelId="{04E2B720-1C6E-4D45-9D73-A46A6F006288}" type="pres">
      <dgm:prSet presAssocID="{8A757383-2A8C-4EA8-BBB2-F12569FDE10E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CE08DC5-5A02-426E-9657-232EC7338703}" type="pres">
      <dgm:prSet presAssocID="{8A757383-2A8C-4EA8-BBB2-F12569FDE10E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2A4FBE2-200E-43E9-9C14-7F504C683305}" type="pres">
      <dgm:prSet presAssocID="{4FEAB669-D462-4CD7-8B9E-1CFCBBD4397B}" presName="root2" presStyleCnt="0"/>
      <dgm:spPr/>
    </dgm:pt>
    <dgm:pt modelId="{834600D2-CF7F-4714-996E-4FC72B9F09FB}" type="pres">
      <dgm:prSet presAssocID="{4FEAB669-D462-4CD7-8B9E-1CFCBBD4397B}" presName="LevelTwoTextNode" presStyleLbl="node2" presStyleIdx="1" presStyleCnt="4" custScaleX="189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8183B2-65B8-4568-9E8B-46FFC22EC488}" type="pres">
      <dgm:prSet presAssocID="{4FEAB669-D462-4CD7-8B9E-1CFCBBD4397B}" presName="level3hierChild" presStyleCnt="0"/>
      <dgm:spPr/>
    </dgm:pt>
    <dgm:pt modelId="{F332A26A-EAE2-4E86-AEB1-3EFD2C67593C}" type="pres">
      <dgm:prSet presAssocID="{58DD2C4D-5542-4C51-AD84-944F6FE87D5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653D6BA-1315-4316-A1C4-748A479D34F9}" type="pres">
      <dgm:prSet presAssocID="{58DD2C4D-5542-4C51-AD84-944F6FE87D5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8A035A1-871C-48E2-95B4-827702528151}" type="pres">
      <dgm:prSet presAssocID="{D01D36CA-2312-450E-8889-3DF10D7F7E72}" presName="root2" presStyleCnt="0"/>
      <dgm:spPr/>
    </dgm:pt>
    <dgm:pt modelId="{25293EF7-DA31-4A7E-A59F-59C721093630}" type="pres">
      <dgm:prSet presAssocID="{D01D36CA-2312-450E-8889-3DF10D7F7E72}" presName="LevelTwoTextNode" presStyleLbl="node2" presStyleIdx="2" presStyleCnt="4" custScaleX="1905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BF48D-1434-4B8E-8EF1-D21467D9F743}" type="pres">
      <dgm:prSet presAssocID="{D01D36CA-2312-450E-8889-3DF10D7F7E72}" presName="level3hierChild" presStyleCnt="0"/>
      <dgm:spPr/>
    </dgm:pt>
    <dgm:pt modelId="{9F8C4683-2D8D-4826-B99F-6856E7AEE12B}" type="pres">
      <dgm:prSet presAssocID="{D4E343D7-C157-4CE8-B99C-792B990ED6FD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2C2F687-353F-455C-BDE6-4A2917B03834}" type="pres">
      <dgm:prSet presAssocID="{D4E343D7-C157-4CE8-B99C-792B990ED6F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5CB5E89-E98A-4742-ADEA-8B598D7CF806}" type="pres">
      <dgm:prSet presAssocID="{93652F00-72AB-4395-91D4-BE33D23514A0}" presName="root2" presStyleCnt="0"/>
      <dgm:spPr/>
    </dgm:pt>
    <dgm:pt modelId="{FDF946CA-CAED-4D99-8070-E9304C62876B}" type="pres">
      <dgm:prSet presAssocID="{93652F00-72AB-4395-91D4-BE33D23514A0}" presName="LevelTwoTextNode" presStyleLbl="node2" presStyleIdx="3" presStyleCnt="4" custScaleX="181104" custLinFactNeighborX="4204" custLinFactNeighborY="6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13B87-904F-4E91-AD4D-67EF4BD06855}" type="pres">
      <dgm:prSet presAssocID="{93652F00-72AB-4395-91D4-BE33D23514A0}" presName="level3hierChild" presStyleCnt="0"/>
      <dgm:spPr/>
    </dgm:pt>
  </dgm:ptLst>
  <dgm:cxnLst>
    <dgm:cxn modelId="{4B3823E6-5F56-4B1E-882D-F7A5E07A46E9}" type="presOf" srcId="{8A757383-2A8C-4EA8-BBB2-F12569FDE10E}" destId="{1CE08DC5-5A02-426E-9657-232EC7338703}" srcOrd="1" destOrd="0" presId="urn:microsoft.com/office/officeart/2005/8/layout/hierarchy2"/>
    <dgm:cxn modelId="{E3C5BB11-9F9F-4E8A-B761-5BED9871CC94}" type="presOf" srcId="{D01D36CA-2312-450E-8889-3DF10D7F7E72}" destId="{25293EF7-DA31-4A7E-A59F-59C721093630}" srcOrd="0" destOrd="0" presId="urn:microsoft.com/office/officeart/2005/8/layout/hierarchy2"/>
    <dgm:cxn modelId="{7D509E1C-B68C-42AD-8748-979FF3427B5A}" type="presOf" srcId="{D4E343D7-C157-4CE8-B99C-792B990ED6FD}" destId="{9F8C4683-2D8D-4826-B99F-6856E7AEE12B}" srcOrd="0" destOrd="0" presId="urn:microsoft.com/office/officeart/2005/8/layout/hierarchy2"/>
    <dgm:cxn modelId="{43F8AE46-BF3B-44EA-9734-7773434F4E48}" type="presOf" srcId="{14CAC9AA-AAAC-4CDB-AD3C-9E3A6CCE0ECA}" destId="{4B053411-24EE-4918-A173-6880E9F29DC9}" srcOrd="0" destOrd="0" presId="urn:microsoft.com/office/officeart/2005/8/layout/hierarchy2"/>
    <dgm:cxn modelId="{61C7E158-37B2-40B4-A914-8C212C7FE42A}" srcId="{14CAC9AA-AAAC-4CDB-AD3C-9E3A6CCE0ECA}" destId="{4FEAB669-D462-4CD7-8B9E-1CFCBBD4397B}" srcOrd="1" destOrd="0" parTransId="{8A757383-2A8C-4EA8-BBB2-F12569FDE10E}" sibTransId="{948830AB-3CDB-4B24-8946-27B84A03F27C}"/>
    <dgm:cxn modelId="{9E17BE09-68F7-49D8-B8B1-B0014C380995}" type="presOf" srcId="{D4E343D7-C157-4CE8-B99C-792B990ED6FD}" destId="{02C2F687-353F-455C-BDE6-4A2917B03834}" srcOrd="1" destOrd="0" presId="urn:microsoft.com/office/officeart/2005/8/layout/hierarchy2"/>
    <dgm:cxn modelId="{8A425C59-ED82-4488-9249-60083847E4E6}" srcId="{BEB96E37-231F-4463-B3B6-D011983AD4D2}" destId="{14CAC9AA-AAAC-4CDB-AD3C-9E3A6CCE0ECA}" srcOrd="0" destOrd="0" parTransId="{3A3B723B-D6E2-4741-AC1B-3B582A2B7902}" sibTransId="{5BDA624E-BD11-437A-9940-171AB8BFFC34}"/>
    <dgm:cxn modelId="{8D79040E-1941-4035-BDED-D5987E5A3275}" type="presOf" srcId="{F91E4EEC-B019-4C29-A293-5307F0979278}" destId="{D72D96B2-DB2F-4039-80C9-E1365A8A31B4}" srcOrd="0" destOrd="0" presId="urn:microsoft.com/office/officeart/2005/8/layout/hierarchy2"/>
    <dgm:cxn modelId="{5B5FCC66-937B-4D0B-8C15-2BFF9A1DA227}" srcId="{14CAC9AA-AAAC-4CDB-AD3C-9E3A6CCE0ECA}" destId="{93652F00-72AB-4395-91D4-BE33D23514A0}" srcOrd="3" destOrd="0" parTransId="{D4E343D7-C157-4CE8-B99C-792B990ED6FD}" sibTransId="{9CC7FFE6-D9D1-4DBA-BA4D-4BE337FEA1EE}"/>
    <dgm:cxn modelId="{DCFCAB5E-3E9E-4F29-B031-87FFF17F471A}" type="presOf" srcId="{8A757383-2A8C-4EA8-BBB2-F12569FDE10E}" destId="{04E2B720-1C6E-4D45-9D73-A46A6F006288}" srcOrd="0" destOrd="0" presId="urn:microsoft.com/office/officeart/2005/8/layout/hierarchy2"/>
    <dgm:cxn modelId="{DBDA1108-9A0E-46E6-93DA-BE5EF71FB3C9}" type="presOf" srcId="{4FEAB669-D462-4CD7-8B9E-1CFCBBD4397B}" destId="{834600D2-CF7F-4714-996E-4FC72B9F09FB}" srcOrd="0" destOrd="0" presId="urn:microsoft.com/office/officeart/2005/8/layout/hierarchy2"/>
    <dgm:cxn modelId="{18F48CF3-8DB7-4189-BE8E-3790791C2C4B}" srcId="{14CAC9AA-AAAC-4CDB-AD3C-9E3A6CCE0ECA}" destId="{7C1A6DFD-F16F-4617-B097-7D886A679DEF}" srcOrd="0" destOrd="0" parTransId="{F91E4EEC-B019-4C29-A293-5307F0979278}" sibTransId="{FF555C77-9844-4140-81E3-AC4611C84C3B}"/>
    <dgm:cxn modelId="{CCD277ED-5118-42F0-8E4A-101F59384F5E}" type="presOf" srcId="{93652F00-72AB-4395-91D4-BE33D23514A0}" destId="{FDF946CA-CAED-4D99-8070-E9304C62876B}" srcOrd="0" destOrd="0" presId="urn:microsoft.com/office/officeart/2005/8/layout/hierarchy2"/>
    <dgm:cxn modelId="{53A90832-B07C-4771-AE98-F0991025F283}" type="presOf" srcId="{F91E4EEC-B019-4C29-A293-5307F0979278}" destId="{2D69F6BA-74C9-482A-9082-700C38164781}" srcOrd="1" destOrd="0" presId="urn:microsoft.com/office/officeart/2005/8/layout/hierarchy2"/>
    <dgm:cxn modelId="{B858E113-3250-42A9-8367-8FFF4E7F790E}" type="presOf" srcId="{58DD2C4D-5542-4C51-AD84-944F6FE87D59}" destId="{F332A26A-EAE2-4E86-AEB1-3EFD2C67593C}" srcOrd="0" destOrd="0" presId="urn:microsoft.com/office/officeart/2005/8/layout/hierarchy2"/>
    <dgm:cxn modelId="{6131B79B-C530-409F-A20B-AA4A8D0050E5}" type="presOf" srcId="{58DD2C4D-5542-4C51-AD84-944F6FE87D59}" destId="{B653D6BA-1315-4316-A1C4-748A479D34F9}" srcOrd="1" destOrd="0" presId="urn:microsoft.com/office/officeart/2005/8/layout/hierarchy2"/>
    <dgm:cxn modelId="{36103AE7-597D-4EBC-B398-B41689561BE0}" srcId="{14CAC9AA-AAAC-4CDB-AD3C-9E3A6CCE0ECA}" destId="{D01D36CA-2312-450E-8889-3DF10D7F7E72}" srcOrd="2" destOrd="0" parTransId="{58DD2C4D-5542-4C51-AD84-944F6FE87D59}" sibTransId="{B2CA70B9-160D-4F65-8802-0966275B1BB2}"/>
    <dgm:cxn modelId="{672DA7D6-EC27-4783-ADFD-13D7F874960D}" type="presOf" srcId="{7C1A6DFD-F16F-4617-B097-7D886A679DEF}" destId="{196AC2DB-EF4C-4D11-BC2D-649B636161B0}" srcOrd="0" destOrd="0" presId="urn:microsoft.com/office/officeart/2005/8/layout/hierarchy2"/>
    <dgm:cxn modelId="{5E7333DA-6FDD-4C15-B422-5E5DF4123049}" type="presOf" srcId="{BEB96E37-231F-4463-B3B6-D011983AD4D2}" destId="{59E9B6CC-33D5-4F63-9985-0B017028B4BD}" srcOrd="0" destOrd="0" presId="urn:microsoft.com/office/officeart/2005/8/layout/hierarchy2"/>
    <dgm:cxn modelId="{865147ED-A737-4E97-8D6B-46FB11A5A45E}" type="presParOf" srcId="{59E9B6CC-33D5-4F63-9985-0B017028B4BD}" destId="{5814C90C-FC9B-4334-960C-D3C10BDE490C}" srcOrd="0" destOrd="0" presId="urn:microsoft.com/office/officeart/2005/8/layout/hierarchy2"/>
    <dgm:cxn modelId="{2C20909F-4DBC-4110-93A2-61100AB306B1}" type="presParOf" srcId="{5814C90C-FC9B-4334-960C-D3C10BDE490C}" destId="{4B053411-24EE-4918-A173-6880E9F29DC9}" srcOrd="0" destOrd="0" presId="urn:microsoft.com/office/officeart/2005/8/layout/hierarchy2"/>
    <dgm:cxn modelId="{63527EAB-81F7-40B7-830A-9B4DBEBBD376}" type="presParOf" srcId="{5814C90C-FC9B-4334-960C-D3C10BDE490C}" destId="{B89B9263-2ED8-4ED9-B452-B02EC3703073}" srcOrd="1" destOrd="0" presId="urn:microsoft.com/office/officeart/2005/8/layout/hierarchy2"/>
    <dgm:cxn modelId="{79BBBDE8-8021-44AE-AA52-222BD92A38ED}" type="presParOf" srcId="{B89B9263-2ED8-4ED9-B452-B02EC3703073}" destId="{D72D96B2-DB2F-4039-80C9-E1365A8A31B4}" srcOrd="0" destOrd="0" presId="urn:microsoft.com/office/officeart/2005/8/layout/hierarchy2"/>
    <dgm:cxn modelId="{0B9B7098-ECF3-4E95-9A77-95510827A66D}" type="presParOf" srcId="{D72D96B2-DB2F-4039-80C9-E1365A8A31B4}" destId="{2D69F6BA-74C9-482A-9082-700C38164781}" srcOrd="0" destOrd="0" presId="urn:microsoft.com/office/officeart/2005/8/layout/hierarchy2"/>
    <dgm:cxn modelId="{85448913-D2E8-42B6-B301-C43A04A4DC8A}" type="presParOf" srcId="{B89B9263-2ED8-4ED9-B452-B02EC3703073}" destId="{D3A4CA7E-9CB5-4558-846F-7F3CA229D8FB}" srcOrd="1" destOrd="0" presId="urn:microsoft.com/office/officeart/2005/8/layout/hierarchy2"/>
    <dgm:cxn modelId="{9B0C0869-F9BF-44E4-86B6-A8D7367CB4BE}" type="presParOf" srcId="{D3A4CA7E-9CB5-4558-846F-7F3CA229D8FB}" destId="{196AC2DB-EF4C-4D11-BC2D-649B636161B0}" srcOrd="0" destOrd="0" presId="urn:microsoft.com/office/officeart/2005/8/layout/hierarchy2"/>
    <dgm:cxn modelId="{09A785D7-D541-47FD-B43F-24062AEAB9AD}" type="presParOf" srcId="{D3A4CA7E-9CB5-4558-846F-7F3CA229D8FB}" destId="{CCE5A43B-B3CF-4918-BE3B-BAFEF6F11DDD}" srcOrd="1" destOrd="0" presId="urn:microsoft.com/office/officeart/2005/8/layout/hierarchy2"/>
    <dgm:cxn modelId="{0BA7704B-A87A-4171-830B-6E27545531B9}" type="presParOf" srcId="{B89B9263-2ED8-4ED9-B452-B02EC3703073}" destId="{04E2B720-1C6E-4D45-9D73-A46A6F006288}" srcOrd="2" destOrd="0" presId="urn:microsoft.com/office/officeart/2005/8/layout/hierarchy2"/>
    <dgm:cxn modelId="{61E5A335-FE79-44BA-B57B-2EA8284E1D67}" type="presParOf" srcId="{04E2B720-1C6E-4D45-9D73-A46A6F006288}" destId="{1CE08DC5-5A02-426E-9657-232EC7338703}" srcOrd="0" destOrd="0" presId="urn:microsoft.com/office/officeart/2005/8/layout/hierarchy2"/>
    <dgm:cxn modelId="{C63494FC-9A5B-4C9B-A895-EA96BC4ED0BE}" type="presParOf" srcId="{B89B9263-2ED8-4ED9-B452-B02EC3703073}" destId="{B2A4FBE2-200E-43E9-9C14-7F504C683305}" srcOrd="3" destOrd="0" presId="urn:microsoft.com/office/officeart/2005/8/layout/hierarchy2"/>
    <dgm:cxn modelId="{39682C6B-27F4-4DB9-92C8-7EF12D936B63}" type="presParOf" srcId="{B2A4FBE2-200E-43E9-9C14-7F504C683305}" destId="{834600D2-CF7F-4714-996E-4FC72B9F09FB}" srcOrd="0" destOrd="0" presId="urn:microsoft.com/office/officeart/2005/8/layout/hierarchy2"/>
    <dgm:cxn modelId="{F2B930F1-2C9F-4B5B-81BF-A5E6FE2A4B81}" type="presParOf" srcId="{B2A4FBE2-200E-43E9-9C14-7F504C683305}" destId="{1B8183B2-65B8-4568-9E8B-46FFC22EC488}" srcOrd="1" destOrd="0" presId="urn:microsoft.com/office/officeart/2005/8/layout/hierarchy2"/>
    <dgm:cxn modelId="{9FA61615-593C-47B2-B25D-88B58073E4F0}" type="presParOf" srcId="{B89B9263-2ED8-4ED9-B452-B02EC3703073}" destId="{F332A26A-EAE2-4E86-AEB1-3EFD2C67593C}" srcOrd="4" destOrd="0" presId="urn:microsoft.com/office/officeart/2005/8/layout/hierarchy2"/>
    <dgm:cxn modelId="{75B00312-2708-435D-AA08-F1C1602D5911}" type="presParOf" srcId="{F332A26A-EAE2-4E86-AEB1-3EFD2C67593C}" destId="{B653D6BA-1315-4316-A1C4-748A479D34F9}" srcOrd="0" destOrd="0" presId="urn:microsoft.com/office/officeart/2005/8/layout/hierarchy2"/>
    <dgm:cxn modelId="{37651748-2095-452E-B854-EB57ADAE800B}" type="presParOf" srcId="{B89B9263-2ED8-4ED9-B452-B02EC3703073}" destId="{28A035A1-871C-48E2-95B4-827702528151}" srcOrd="5" destOrd="0" presId="urn:microsoft.com/office/officeart/2005/8/layout/hierarchy2"/>
    <dgm:cxn modelId="{13AA91EC-7319-4C3D-870A-9BF7567781A9}" type="presParOf" srcId="{28A035A1-871C-48E2-95B4-827702528151}" destId="{25293EF7-DA31-4A7E-A59F-59C721093630}" srcOrd="0" destOrd="0" presId="urn:microsoft.com/office/officeart/2005/8/layout/hierarchy2"/>
    <dgm:cxn modelId="{72591124-B3FF-4724-A678-9A59C13BBC2E}" type="presParOf" srcId="{28A035A1-871C-48E2-95B4-827702528151}" destId="{E35BF48D-1434-4B8E-8EF1-D21467D9F743}" srcOrd="1" destOrd="0" presId="urn:microsoft.com/office/officeart/2005/8/layout/hierarchy2"/>
    <dgm:cxn modelId="{897156DC-8BF3-4C72-A8AA-9255D521D256}" type="presParOf" srcId="{B89B9263-2ED8-4ED9-B452-B02EC3703073}" destId="{9F8C4683-2D8D-4826-B99F-6856E7AEE12B}" srcOrd="6" destOrd="0" presId="urn:microsoft.com/office/officeart/2005/8/layout/hierarchy2"/>
    <dgm:cxn modelId="{07241765-0721-4B8B-A160-91EF77C6A8AF}" type="presParOf" srcId="{9F8C4683-2D8D-4826-B99F-6856E7AEE12B}" destId="{02C2F687-353F-455C-BDE6-4A2917B03834}" srcOrd="0" destOrd="0" presId="urn:microsoft.com/office/officeart/2005/8/layout/hierarchy2"/>
    <dgm:cxn modelId="{7EC1043C-1988-49D5-BF0B-DF3243D12DC9}" type="presParOf" srcId="{B89B9263-2ED8-4ED9-B452-B02EC3703073}" destId="{15CB5E89-E98A-4742-ADEA-8B598D7CF806}" srcOrd="7" destOrd="0" presId="urn:microsoft.com/office/officeart/2005/8/layout/hierarchy2"/>
    <dgm:cxn modelId="{352F97F4-6B63-420A-9CC5-E138B07FACEE}" type="presParOf" srcId="{15CB5E89-E98A-4742-ADEA-8B598D7CF806}" destId="{FDF946CA-CAED-4D99-8070-E9304C62876B}" srcOrd="0" destOrd="0" presId="urn:microsoft.com/office/officeart/2005/8/layout/hierarchy2"/>
    <dgm:cxn modelId="{DF2B116E-1D84-497E-ACF1-2BD9C7FC5C6E}" type="presParOf" srcId="{15CB5E89-E98A-4742-ADEA-8B598D7CF806}" destId="{BB613B87-904F-4E91-AD4D-67EF4BD06855}" srcOrd="1" destOrd="0" presId="urn:microsoft.com/office/officeart/2005/8/layout/hierarchy2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8855BC-3006-445E-885D-CED3FEE80EC2}" type="doc">
      <dgm:prSet loTypeId="urn:microsoft.com/office/officeart/2005/8/layout/hierarchy2" loCatId="hierarchy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F1225A6-17A0-49C9-BEF5-D7819341F939}">
      <dgm:prSet phldrT="[Текст]" custT="1"/>
      <dgm:spPr/>
      <dgm:t>
        <a:bodyPr/>
        <a:lstStyle/>
        <a:p>
          <a:r>
            <a:rPr lang="ru-RU" sz="1200" dirty="0" err="1">
              <a:latin typeface="Times New Roman" pitchFamily="18" charset="0"/>
              <a:cs typeface="Times New Roman" pitchFamily="18" charset="0"/>
            </a:rPr>
            <a:t>Спортивні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секції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напрямок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2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F77E269E-1A22-4FC0-B836-751772477976}" type="parTrans" cxnId="{DE2375A3-0206-4C16-BD20-98BE65303914}">
      <dgm:prSet/>
      <dgm:spPr/>
      <dgm:t>
        <a:bodyPr/>
        <a:lstStyle/>
        <a:p>
          <a:endParaRPr lang="ru-RU"/>
        </a:p>
      </dgm:t>
    </dgm:pt>
    <dgm:pt modelId="{939871ED-7468-4E9F-949D-F3D231FADAFA}" type="sibTrans" cxnId="{DE2375A3-0206-4C16-BD20-98BE65303914}">
      <dgm:prSet/>
      <dgm:spPr/>
      <dgm:t>
        <a:bodyPr/>
        <a:lstStyle/>
        <a:p>
          <a:endParaRPr lang="ru-RU"/>
        </a:p>
      </dgm:t>
    </dgm:pt>
    <dgm:pt modelId="{BC63C309-07D3-4887-974F-78118C5F2A71}">
      <dgm:prSet phldrT="[Текст]" custT="1"/>
      <dgm:spPr/>
      <dgm:t>
        <a:bodyPr/>
        <a:lstStyle/>
        <a:p>
          <a:r>
            <a:rPr lang="ru-RU" sz="1200" dirty="0" err="1"/>
            <a:t>Зміцнення</a:t>
          </a:r>
          <a:r>
            <a:rPr lang="ru-RU" sz="1200" dirty="0"/>
            <a:t> здоров</a:t>
          </a:r>
          <a:r>
            <a:rPr lang="uk-UA" sz="1200" dirty="0"/>
            <a:t>’</a:t>
          </a:r>
          <a:r>
            <a:rPr lang="ru-RU" sz="1200" dirty="0">
              <a:latin typeface="Times New Roman"/>
              <a:cs typeface="Times New Roman"/>
            </a:rPr>
            <a:t>я </a:t>
          </a:r>
          <a:r>
            <a:rPr lang="ru-RU" sz="1200" dirty="0" err="1" smtClean="0">
              <a:latin typeface="Times New Roman"/>
              <a:cs typeface="Times New Roman"/>
            </a:rPr>
            <a:t>учнів</a:t>
          </a:r>
          <a:endParaRPr lang="ru-RU" sz="1200" dirty="0">
            <a:latin typeface="Times New Roman"/>
            <a:cs typeface="Times New Roman"/>
          </a:endParaRPr>
        </a:p>
      </dgm:t>
    </dgm:pt>
    <dgm:pt modelId="{8119C13D-A591-4DCD-A130-E22947276F81}" type="parTrans" cxnId="{0825BE6E-47B7-4248-9615-D00EB84B5517}">
      <dgm:prSet custT="1"/>
      <dgm:spPr/>
      <dgm:t>
        <a:bodyPr/>
        <a:lstStyle/>
        <a:p>
          <a:endParaRPr lang="ru-RU" sz="1200"/>
        </a:p>
      </dgm:t>
    </dgm:pt>
    <dgm:pt modelId="{7B69696F-00A9-49BB-BC67-AEA08A76A2CF}" type="sibTrans" cxnId="{0825BE6E-47B7-4248-9615-D00EB84B5517}">
      <dgm:prSet/>
      <dgm:spPr/>
      <dgm:t>
        <a:bodyPr/>
        <a:lstStyle/>
        <a:p>
          <a:endParaRPr lang="ru-RU"/>
        </a:p>
      </dgm:t>
    </dgm:pt>
    <dgm:pt modelId="{659D47FB-41F9-4D31-A2BD-F702173F13A1}">
      <dgm:prSet phldrT="[Текст]" custT="1"/>
      <dgm:spPr/>
      <dgm:t>
        <a:bodyPr/>
        <a:lstStyle/>
        <a:p>
          <a:r>
            <a:rPr lang="ru-RU" sz="1200" dirty="0"/>
            <a:t>Участь у </a:t>
          </a:r>
          <a:r>
            <a:rPr lang="ru-RU" sz="1200" dirty="0" err="1"/>
            <a:t>масових</a:t>
          </a:r>
          <a:r>
            <a:rPr lang="ru-RU" sz="1200" dirty="0"/>
            <a:t> </a:t>
          </a:r>
          <a:r>
            <a:rPr lang="ru-RU" sz="1200" dirty="0" err="1"/>
            <a:t>акціях</a:t>
          </a:r>
          <a:r>
            <a:rPr lang="ru-RU" sz="1200" dirty="0"/>
            <a:t>, заходах, </a:t>
          </a:r>
          <a:r>
            <a:rPr lang="ru-RU" sz="1200" dirty="0" err="1"/>
            <a:t>присвячених</a:t>
          </a:r>
          <a:r>
            <a:rPr lang="ru-RU" sz="1200" dirty="0"/>
            <a:t> </a:t>
          </a:r>
          <a:r>
            <a:rPr lang="ru-RU" sz="1200" dirty="0" err="1"/>
            <a:t>пропаганді</a:t>
          </a:r>
          <a:r>
            <a:rPr lang="ru-RU" sz="1200" dirty="0"/>
            <a:t> здорового способу </a:t>
          </a:r>
          <a:r>
            <a:rPr lang="ru-RU" sz="1200" dirty="0" err="1"/>
            <a:t>життя</a:t>
          </a:r>
          <a:endParaRPr lang="ru-RU" sz="1200" dirty="0"/>
        </a:p>
      </dgm:t>
    </dgm:pt>
    <dgm:pt modelId="{1A4C4DD8-3A08-4A68-8731-D761EE446A05}" type="parTrans" cxnId="{FEE922C4-3AE7-455E-8B35-82847AEDC18A}">
      <dgm:prSet custT="1"/>
      <dgm:spPr/>
      <dgm:t>
        <a:bodyPr/>
        <a:lstStyle/>
        <a:p>
          <a:endParaRPr lang="ru-RU" sz="1200"/>
        </a:p>
      </dgm:t>
    </dgm:pt>
    <dgm:pt modelId="{40A865B4-E7D6-4B08-AA51-DD44F6EB6C2B}" type="sibTrans" cxnId="{FEE922C4-3AE7-455E-8B35-82847AEDC18A}">
      <dgm:prSet/>
      <dgm:spPr/>
      <dgm:t>
        <a:bodyPr/>
        <a:lstStyle/>
        <a:p>
          <a:endParaRPr lang="ru-RU"/>
        </a:p>
      </dgm:t>
    </dgm:pt>
    <dgm:pt modelId="{5CE1BFFE-3C4E-43EF-B296-474E42D2223D}">
      <dgm:prSet phldrT="[Текст]" custT="1"/>
      <dgm:spPr/>
      <dgm:t>
        <a:bodyPr/>
        <a:lstStyle/>
        <a:p>
          <a:r>
            <a:rPr lang="ru-RU" sz="1200" dirty="0" err="1"/>
            <a:t>Проведення</a:t>
          </a:r>
          <a:r>
            <a:rPr lang="ru-RU" sz="1200" dirty="0"/>
            <a:t> </a:t>
          </a:r>
          <a:r>
            <a:rPr lang="ru-RU" sz="1200" dirty="0" err="1"/>
            <a:t>конкурсів</a:t>
          </a:r>
          <a:r>
            <a:rPr lang="ru-RU" sz="1200" dirty="0"/>
            <a:t>, </a:t>
          </a:r>
          <a:r>
            <a:rPr lang="ru-RU" sz="1200" dirty="0" err="1"/>
            <a:t>змагань</a:t>
          </a:r>
          <a:r>
            <a:rPr lang="ru-RU" sz="1200" dirty="0"/>
            <a:t>, </a:t>
          </a:r>
          <a:r>
            <a:rPr lang="ru-RU" sz="1200" dirty="0" err="1"/>
            <a:t>олімпіад</a:t>
          </a:r>
          <a:r>
            <a:rPr lang="ru-RU" sz="1200" dirty="0"/>
            <a:t> </a:t>
          </a:r>
          <a:r>
            <a:rPr lang="ru-RU" sz="1200" dirty="0" err="1"/>
            <a:t>серед</a:t>
          </a:r>
          <a:r>
            <a:rPr lang="ru-RU" sz="1200" dirty="0"/>
            <a:t> </a:t>
          </a:r>
          <a:r>
            <a:rPr lang="ru-RU" sz="1200" dirty="0" err="1"/>
            <a:t>учнів</a:t>
          </a:r>
          <a:endParaRPr lang="ru-RU" sz="1200" dirty="0"/>
        </a:p>
      </dgm:t>
    </dgm:pt>
    <dgm:pt modelId="{6F17CB9C-A49A-4194-B7BC-86CCD6275708}" type="parTrans" cxnId="{C2055FAC-E3DA-4852-B280-7680CF7BC9FA}">
      <dgm:prSet custT="1"/>
      <dgm:spPr/>
      <dgm:t>
        <a:bodyPr/>
        <a:lstStyle/>
        <a:p>
          <a:endParaRPr lang="ru-RU" sz="1200"/>
        </a:p>
      </dgm:t>
    </dgm:pt>
    <dgm:pt modelId="{3C74775A-2AEC-4CE2-99A8-0351A243FC24}" type="sibTrans" cxnId="{C2055FAC-E3DA-4852-B280-7680CF7BC9FA}">
      <dgm:prSet/>
      <dgm:spPr/>
      <dgm:t>
        <a:bodyPr/>
        <a:lstStyle/>
        <a:p>
          <a:endParaRPr lang="ru-RU"/>
        </a:p>
      </dgm:t>
    </dgm:pt>
    <dgm:pt modelId="{9DDD4EA6-1500-4FCA-9D5F-744A1FD68F15}">
      <dgm:prSet phldrT="[Текст]" custT="1"/>
      <dgm:spPr/>
      <dgm:t>
        <a:bodyPr/>
        <a:lstStyle/>
        <a:p>
          <a:r>
            <a:rPr lang="ru-RU" sz="1200" dirty="0" err="1"/>
            <a:t>Залучення</a:t>
          </a:r>
          <a:r>
            <a:rPr lang="ru-RU" sz="1200" dirty="0"/>
            <a:t> до занять спортом </a:t>
          </a:r>
          <a:r>
            <a:rPr lang="ru-RU" sz="1200" dirty="0" err="1"/>
            <a:t>учнів</a:t>
          </a:r>
          <a:r>
            <a:rPr lang="ru-RU" sz="1200" dirty="0"/>
            <a:t> </a:t>
          </a:r>
        </a:p>
      </dgm:t>
    </dgm:pt>
    <dgm:pt modelId="{EC502ED8-E472-4F8C-BD33-23B0DD3D2CFC}" type="parTrans" cxnId="{58BDE394-1800-4F85-BFA3-71E32139B844}">
      <dgm:prSet custT="1"/>
      <dgm:spPr/>
      <dgm:t>
        <a:bodyPr/>
        <a:lstStyle/>
        <a:p>
          <a:endParaRPr lang="ru-RU" sz="1200"/>
        </a:p>
      </dgm:t>
    </dgm:pt>
    <dgm:pt modelId="{9A27EFE9-123B-49DA-8010-FDEF6F00221C}" type="sibTrans" cxnId="{58BDE394-1800-4F85-BFA3-71E32139B844}">
      <dgm:prSet/>
      <dgm:spPr/>
      <dgm:t>
        <a:bodyPr/>
        <a:lstStyle/>
        <a:p>
          <a:endParaRPr lang="ru-RU"/>
        </a:p>
      </dgm:t>
    </dgm:pt>
    <dgm:pt modelId="{D0A3394C-67BE-4EC1-B2B9-A5E135D4B9F4}" type="pres">
      <dgm:prSet presAssocID="{AA8855BC-3006-445E-885D-CED3FEE80E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D096E4-DD0F-4D9C-B1D3-EA31C0578B24}" type="pres">
      <dgm:prSet presAssocID="{3F1225A6-17A0-49C9-BEF5-D7819341F939}" presName="root1" presStyleCnt="0"/>
      <dgm:spPr/>
    </dgm:pt>
    <dgm:pt modelId="{8189FFC3-8785-4E0D-BC5A-9F73CAC9D394}" type="pres">
      <dgm:prSet presAssocID="{3F1225A6-17A0-49C9-BEF5-D7819341F93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D02E7-42E3-48FC-9B6D-13D0F5EB15A8}" type="pres">
      <dgm:prSet presAssocID="{3F1225A6-17A0-49C9-BEF5-D7819341F939}" presName="level2hierChild" presStyleCnt="0"/>
      <dgm:spPr/>
    </dgm:pt>
    <dgm:pt modelId="{16948E4F-9D4C-42A6-96F6-4D4E7DD64BBC}" type="pres">
      <dgm:prSet presAssocID="{8119C13D-A591-4DCD-A130-E22947276F81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FE2286F-23A6-4819-B5A8-C35B2CFCBF0C}" type="pres">
      <dgm:prSet presAssocID="{8119C13D-A591-4DCD-A130-E22947276F81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B29EA1A-746E-4170-A7F5-00948BC766EE}" type="pres">
      <dgm:prSet presAssocID="{BC63C309-07D3-4887-974F-78118C5F2A71}" presName="root2" presStyleCnt="0"/>
      <dgm:spPr/>
    </dgm:pt>
    <dgm:pt modelId="{5B4DABA4-31C3-4731-8C6A-E3FC73DFC68D}" type="pres">
      <dgm:prSet presAssocID="{BC63C309-07D3-4887-974F-78118C5F2A71}" presName="LevelTwoTextNode" presStyleLbl="node2" presStyleIdx="0" presStyleCnt="4" custScaleX="176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6456FB-896A-41E5-9C5A-09B08D42A513}" type="pres">
      <dgm:prSet presAssocID="{BC63C309-07D3-4887-974F-78118C5F2A71}" presName="level3hierChild" presStyleCnt="0"/>
      <dgm:spPr/>
    </dgm:pt>
    <dgm:pt modelId="{841E3F0E-D050-4940-B335-AB0B0893028B}" type="pres">
      <dgm:prSet presAssocID="{1A4C4DD8-3A08-4A68-8731-D761EE446A0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F1500A5-1DD8-4B00-B730-FA4718F3FB6F}" type="pres">
      <dgm:prSet presAssocID="{1A4C4DD8-3A08-4A68-8731-D761EE446A0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E628471-19C7-488C-9CD4-EF048765024C}" type="pres">
      <dgm:prSet presAssocID="{659D47FB-41F9-4D31-A2BD-F702173F13A1}" presName="root2" presStyleCnt="0"/>
      <dgm:spPr/>
    </dgm:pt>
    <dgm:pt modelId="{3B0965A1-F028-4F43-BD37-5EAAB414FCD4}" type="pres">
      <dgm:prSet presAssocID="{659D47FB-41F9-4D31-A2BD-F702173F13A1}" presName="LevelTwoTextNode" presStyleLbl="node2" presStyleIdx="1" presStyleCnt="4" custScaleX="1735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B6482-4398-4DD7-998E-110E60EED1F4}" type="pres">
      <dgm:prSet presAssocID="{659D47FB-41F9-4D31-A2BD-F702173F13A1}" presName="level3hierChild" presStyleCnt="0"/>
      <dgm:spPr/>
    </dgm:pt>
    <dgm:pt modelId="{FE568917-E3C1-47E8-B180-9E6400F16129}" type="pres">
      <dgm:prSet presAssocID="{6F17CB9C-A49A-4194-B7BC-86CCD6275708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566F964-7169-4E08-9BB7-ACF12FC91293}" type="pres">
      <dgm:prSet presAssocID="{6F17CB9C-A49A-4194-B7BC-86CCD627570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DBD2110-FD4E-43FA-8779-AF2E7904CA71}" type="pres">
      <dgm:prSet presAssocID="{5CE1BFFE-3C4E-43EF-B296-474E42D2223D}" presName="root2" presStyleCnt="0"/>
      <dgm:spPr/>
    </dgm:pt>
    <dgm:pt modelId="{B414792E-062A-4274-9833-C2FF0EDA6D63}" type="pres">
      <dgm:prSet presAssocID="{5CE1BFFE-3C4E-43EF-B296-474E42D2223D}" presName="LevelTwoTextNode" presStyleLbl="node2" presStyleIdx="2" presStyleCnt="4" custScaleX="175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BEE28-4083-43BB-A5D0-3AFCABACEBAE}" type="pres">
      <dgm:prSet presAssocID="{5CE1BFFE-3C4E-43EF-B296-474E42D2223D}" presName="level3hierChild" presStyleCnt="0"/>
      <dgm:spPr/>
    </dgm:pt>
    <dgm:pt modelId="{26488725-4979-4728-82EA-24F57B4EA259}" type="pres">
      <dgm:prSet presAssocID="{EC502ED8-E472-4F8C-BD33-23B0DD3D2CF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55FE50F-BBA4-4735-907A-66DB3FBD151D}" type="pres">
      <dgm:prSet presAssocID="{EC502ED8-E472-4F8C-BD33-23B0DD3D2CF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A2CC9EC-EE81-49CB-B5A9-0E01FE8CF871}" type="pres">
      <dgm:prSet presAssocID="{9DDD4EA6-1500-4FCA-9D5F-744A1FD68F15}" presName="root2" presStyleCnt="0"/>
      <dgm:spPr/>
    </dgm:pt>
    <dgm:pt modelId="{0FA171F5-25FE-47A8-8E0E-8096FFCDA021}" type="pres">
      <dgm:prSet presAssocID="{9DDD4EA6-1500-4FCA-9D5F-744A1FD68F15}" presName="LevelTwoTextNode" presStyleLbl="node2" presStyleIdx="3" presStyleCnt="4" custScaleX="175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C7B0D0-2EAA-421D-881A-A0B138EE0907}" type="pres">
      <dgm:prSet presAssocID="{9DDD4EA6-1500-4FCA-9D5F-744A1FD68F15}" presName="level3hierChild" presStyleCnt="0"/>
      <dgm:spPr/>
    </dgm:pt>
  </dgm:ptLst>
  <dgm:cxnLst>
    <dgm:cxn modelId="{4754BE2D-4D8A-4EA9-AFDB-80AA55B31A3D}" type="presOf" srcId="{5CE1BFFE-3C4E-43EF-B296-474E42D2223D}" destId="{B414792E-062A-4274-9833-C2FF0EDA6D63}" srcOrd="0" destOrd="0" presId="urn:microsoft.com/office/officeart/2005/8/layout/hierarchy2"/>
    <dgm:cxn modelId="{ACA6094D-CC00-4FD4-94C9-39E64C33F7A1}" type="presOf" srcId="{6F17CB9C-A49A-4194-B7BC-86CCD6275708}" destId="{FE568917-E3C1-47E8-B180-9E6400F16129}" srcOrd="0" destOrd="0" presId="urn:microsoft.com/office/officeart/2005/8/layout/hierarchy2"/>
    <dgm:cxn modelId="{40AAD72B-6A22-4840-AFFB-ECF1FF3EF4B9}" type="presOf" srcId="{EC502ED8-E472-4F8C-BD33-23B0DD3D2CFC}" destId="{255FE50F-BBA4-4735-907A-66DB3FBD151D}" srcOrd="1" destOrd="0" presId="urn:microsoft.com/office/officeart/2005/8/layout/hierarchy2"/>
    <dgm:cxn modelId="{F4D0CFA8-0FB1-4DAF-9426-EE72EF540D50}" type="presOf" srcId="{8119C13D-A591-4DCD-A130-E22947276F81}" destId="{4FE2286F-23A6-4819-B5A8-C35B2CFCBF0C}" srcOrd="1" destOrd="0" presId="urn:microsoft.com/office/officeart/2005/8/layout/hierarchy2"/>
    <dgm:cxn modelId="{C2055FAC-E3DA-4852-B280-7680CF7BC9FA}" srcId="{3F1225A6-17A0-49C9-BEF5-D7819341F939}" destId="{5CE1BFFE-3C4E-43EF-B296-474E42D2223D}" srcOrd="2" destOrd="0" parTransId="{6F17CB9C-A49A-4194-B7BC-86CCD6275708}" sibTransId="{3C74775A-2AEC-4CE2-99A8-0351A243FC24}"/>
    <dgm:cxn modelId="{58BDE394-1800-4F85-BFA3-71E32139B844}" srcId="{3F1225A6-17A0-49C9-BEF5-D7819341F939}" destId="{9DDD4EA6-1500-4FCA-9D5F-744A1FD68F15}" srcOrd="3" destOrd="0" parTransId="{EC502ED8-E472-4F8C-BD33-23B0DD3D2CFC}" sibTransId="{9A27EFE9-123B-49DA-8010-FDEF6F00221C}"/>
    <dgm:cxn modelId="{B3D7EF9C-002A-4FB6-9BDE-EB44C534E298}" type="presOf" srcId="{EC502ED8-E472-4F8C-BD33-23B0DD3D2CFC}" destId="{26488725-4979-4728-82EA-24F57B4EA259}" srcOrd="0" destOrd="0" presId="urn:microsoft.com/office/officeart/2005/8/layout/hierarchy2"/>
    <dgm:cxn modelId="{0825BE6E-47B7-4248-9615-D00EB84B5517}" srcId="{3F1225A6-17A0-49C9-BEF5-D7819341F939}" destId="{BC63C309-07D3-4887-974F-78118C5F2A71}" srcOrd="0" destOrd="0" parTransId="{8119C13D-A591-4DCD-A130-E22947276F81}" sibTransId="{7B69696F-00A9-49BB-BC67-AEA08A76A2CF}"/>
    <dgm:cxn modelId="{D1002292-1BF0-444C-8524-143F662B6E90}" type="presOf" srcId="{8119C13D-A591-4DCD-A130-E22947276F81}" destId="{16948E4F-9D4C-42A6-96F6-4D4E7DD64BBC}" srcOrd="0" destOrd="0" presId="urn:microsoft.com/office/officeart/2005/8/layout/hierarchy2"/>
    <dgm:cxn modelId="{254BCA75-958E-4015-A12C-599B7A3ABDEC}" type="presOf" srcId="{9DDD4EA6-1500-4FCA-9D5F-744A1FD68F15}" destId="{0FA171F5-25FE-47A8-8E0E-8096FFCDA021}" srcOrd="0" destOrd="0" presId="urn:microsoft.com/office/officeart/2005/8/layout/hierarchy2"/>
    <dgm:cxn modelId="{FEE922C4-3AE7-455E-8B35-82847AEDC18A}" srcId="{3F1225A6-17A0-49C9-BEF5-D7819341F939}" destId="{659D47FB-41F9-4D31-A2BD-F702173F13A1}" srcOrd="1" destOrd="0" parTransId="{1A4C4DD8-3A08-4A68-8731-D761EE446A05}" sibTransId="{40A865B4-E7D6-4B08-AA51-DD44F6EB6C2B}"/>
    <dgm:cxn modelId="{D2CB298D-0CC1-4451-93F4-770BE761A37C}" type="presOf" srcId="{1A4C4DD8-3A08-4A68-8731-D761EE446A05}" destId="{841E3F0E-D050-4940-B335-AB0B0893028B}" srcOrd="0" destOrd="0" presId="urn:microsoft.com/office/officeart/2005/8/layout/hierarchy2"/>
    <dgm:cxn modelId="{DE2375A3-0206-4C16-BD20-98BE65303914}" srcId="{AA8855BC-3006-445E-885D-CED3FEE80EC2}" destId="{3F1225A6-17A0-49C9-BEF5-D7819341F939}" srcOrd="0" destOrd="0" parTransId="{F77E269E-1A22-4FC0-B836-751772477976}" sibTransId="{939871ED-7468-4E9F-949D-F3D231FADAFA}"/>
    <dgm:cxn modelId="{782D0BD8-311D-4ACA-9C44-EE359AF77E17}" type="presOf" srcId="{1A4C4DD8-3A08-4A68-8731-D761EE446A05}" destId="{1F1500A5-1DD8-4B00-B730-FA4718F3FB6F}" srcOrd="1" destOrd="0" presId="urn:microsoft.com/office/officeart/2005/8/layout/hierarchy2"/>
    <dgm:cxn modelId="{8A4610AA-973F-47E0-A1D6-2CF05890D2EB}" type="presOf" srcId="{BC63C309-07D3-4887-974F-78118C5F2A71}" destId="{5B4DABA4-31C3-4731-8C6A-E3FC73DFC68D}" srcOrd="0" destOrd="0" presId="urn:microsoft.com/office/officeart/2005/8/layout/hierarchy2"/>
    <dgm:cxn modelId="{C98EC70E-5E22-457D-BEB1-36FFB389BCFA}" type="presOf" srcId="{AA8855BC-3006-445E-885D-CED3FEE80EC2}" destId="{D0A3394C-67BE-4EC1-B2B9-A5E135D4B9F4}" srcOrd="0" destOrd="0" presId="urn:microsoft.com/office/officeart/2005/8/layout/hierarchy2"/>
    <dgm:cxn modelId="{8DD748C6-640B-41B4-9488-6F0CD76CC204}" type="presOf" srcId="{6F17CB9C-A49A-4194-B7BC-86CCD6275708}" destId="{D566F964-7169-4E08-9BB7-ACF12FC91293}" srcOrd="1" destOrd="0" presId="urn:microsoft.com/office/officeart/2005/8/layout/hierarchy2"/>
    <dgm:cxn modelId="{DA02718A-29DE-474F-9FF5-DB228CDBB689}" type="presOf" srcId="{659D47FB-41F9-4D31-A2BD-F702173F13A1}" destId="{3B0965A1-F028-4F43-BD37-5EAAB414FCD4}" srcOrd="0" destOrd="0" presId="urn:microsoft.com/office/officeart/2005/8/layout/hierarchy2"/>
    <dgm:cxn modelId="{5B202960-7610-4B4B-9333-5DC2F121FFC3}" type="presOf" srcId="{3F1225A6-17A0-49C9-BEF5-D7819341F939}" destId="{8189FFC3-8785-4E0D-BC5A-9F73CAC9D394}" srcOrd="0" destOrd="0" presId="urn:microsoft.com/office/officeart/2005/8/layout/hierarchy2"/>
    <dgm:cxn modelId="{5038A797-3FE9-4792-9820-A734C66B29D9}" type="presParOf" srcId="{D0A3394C-67BE-4EC1-B2B9-A5E135D4B9F4}" destId="{A9D096E4-DD0F-4D9C-B1D3-EA31C0578B24}" srcOrd="0" destOrd="0" presId="urn:microsoft.com/office/officeart/2005/8/layout/hierarchy2"/>
    <dgm:cxn modelId="{02BF84B7-64DE-4631-A595-478C715ED8FD}" type="presParOf" srcId="{A9D096E4-DD0F-4D9C-B1D3-EA31C0578B24}" destId="{8189FFC3-8785-4E0D-BC5A-9F73CAC9D394}" srcOrd="0" destOrd="0" presId="urn:microsoft.com/office/officeart/2005/8/layout/hierarchy2"/>
    <dgm:cxn modelId="{718476BA-CE39-4E9E-8213-CE9496C0A8E8}" type="presParOf" srcId="{A9D096E4-DD0F-4D9C-B1D3-EA31C0578B24}" destId="{1A2D02E7-42E3-48FC-9B6D-13D0F5EB15A8}" srcOrd="1" destOrd="0" presId="urn:microsoft.com/office/officeart/2005/8/layout/hierarchy2"/>
    <dgm:cxn modelId="{27F7E3D6-CFF6-450E-ACBB-F7992B71A4BE}" type="presParOf" srcId="{1A2D02E7-42E3-48FC-9B6D-13D0F5EB15A8}" destId="{16948E4F-9D4C-42A6-96F6-4D4E7DD64BBC}" srcOrd="0" destOrd="0" presId="urn:microsoft.com/office/officeart/2005/8/layout/hierarchy2"/>
    <dgm:cxn modelId="{ED769720-A11D-4F1F-8B47-60319A14C67E}" type="presParOf" srcId="{16948E4F-9D4C-42A6-96F6-4D4E7DD64BBC}" destId="{4FE2286F-23A6-4819-B5A8-C35B2CFCBF0C}" srcOrd="0" destOrd="0" presId="urn:microsoft.com/office/officeart/2005/8/layout/hierarchy2"/>
    <dgm:cxn modelId="{C890B248-818C-4D50-8133-CF02D2CB4620}" type="presParOf" srcId="{1A2D02E7-42E3-48FC-9B6D-13D0F5EB15A8}" destId="{4B29EA1A-746E-4170-A7F5-00948BC766EE}" srcOrd="1" destOrd="0" presId="urn:microsoft.com/office/officeart/2005/8/layout/hierarchy2"/>
    <dgm:cxn modelId="{7F9AACE7-6F7E-4453-B14B-832E1B6AB407}" type="presParOf" srcId="{4B29EA1A-746E-4170-A7F5-00948BC766EE}" destId="{5B4DABA4-31C3-4731-8C6A-E3FC73DFC68D}" srcOrd="0" destOrd="0" presId="urn:microsoft.com/office/officeart/2005/8/layout/hierarchy2"/>
    <dgm:cxn modelId="{D57DAEAE-5187-442D-B915-C89985F8B3F1}" type="presParOf" srcId="{4B29EA1A-746E-4170-A7F5-00948BC766EE}" destId="{5F6456FB-896A-41E5-9C5A-09B08D42A513}" srcOrd="1" destOrd="0" presId="urn:microsoft.com/office/officeart/2005/8/layout/hierarchy2"/>
    <dgm:cxn modelId="{301D1089-D7F5-425A-AB6D-18CE94D0536A}" type="presParOf" srcId="{1A2D02E7-42E3-48FC-9B6D-13D0F5EB15A8}" destId="{841E3F0E-D050-4940-B335-AB0B0893028B}" srcOrd="2" destOrd="0" presId="urn:microsoft.com/office/officeart/2005/8/layout/hierarchy2"/>
    <dgm:cxn modelId="{E47E6577-E67E-4ABD-89D5-F77BDAE466FC}" type="presParOf" srcId="{841E3F0E-D050-4940-B335-AB0B0893028B}" destId="{1F1500A5-1DD8-4B00-B730-FA4718F3FB6F}" srcOrd="0" destOrd="0" presId="urn:microsoft.com/office/officeart/2005/8/layout/hierarchy2"/>
    <dgm:cxn modelId="{32419FA3-06E9-4854-9EFD-D4D582C7757D}" type="presParOf" srcId="{1A2D02E7-42E3-48FC-9B6D-13D0F5EB15A8}" destId="{7E628471-19C7-488C-9CD4-EF048765024C}" srcOrd="3" destOrd="0" presId="urn:microsoft.com/office/officeart/2005/8/layout/hierarchy2"/>
    <dgm:cxn modelId="{8BD3C051-A673-4987-A8D1-8247E6D5A64A}" type="presParOf" srcId="{7E628471-19C7-488C-9CD4-EF048765024C}" destId="{3B0965A1-F028-4F43-BD37-5EAAB414FCD4}" srcOrd="0" destOrd="0" presId="urn:microsoft.com/office/officeart/2005/8/layout/hierarchy2"/>
    <dgm:cxn modelId="{1D7B85A7-E89D-4C9E-A308-54C4323F2DE7}" type="presParOf" srcId="{7E628471-19C7-488C-9CD4-EF048765024C}" destId="{E7DB6482-4398-4DD7-998E-110E60EED1F4}" srcOrd="1" destOrd="0" presId="urn:microsoft.com/office/officeart/2005/8/layout/hierarchy2"/>
    <dgm:cxn modelId="{11BE4038-22E4-4B57-B8C3-13FF625AF4C2}" type="presParOf" srcId="{1A2D02E7-42E3-48FC-9B6D-13D0F5EB15A8}" destId="{FE568917-E3C1-47E8-B180-9E6400F16129}" srcOrd="4" destOrd="0" presId="urn:microsoft.com/office/officeart/2005/8/layout/hierarchy2"/>
    <dgm:cxn modelId="{B8B8539B-26E8-416B-BA3B-AF317C5807BB}" type="presParOf" srcId="{FE568917-E3C1-47E8-B180-9E6400F16129}" destId="{D566F964-7169-4E08-9BB7-ACF12FC91293}" srcOrd="0" destOrd="0" presId="urn:microsoft.com/office/officeart/2005/8/layout/hierarchy2"/>
    <dgm:cxn modelId="{CA392D91-5B56-418B-BE33-EE5CFAE4B95F}" type="presParOf" srcId="{1A2D02E7-42E3-48FC-9B6D-13D0F5EB15A8}" destId="{5DBD2110-FD4E-43FA-8779-AF2E7904CA71}" srcOrd="5" destOrd="0" presId="urn:microsoft.com/office/officeart/2005/8/layout/hierarchy2"/>
    <dgm:cxn modelId="{DA5A5F9D-28F6-4FA7-94F2-03B6691399B5}" type="presParOf" srcId="{5DBD2110-FD4E-43FA-8779-AF2E7904CA71}" destId="{B414792E-062A-4274-9833-C2FF0EDA6D63}" srcOrd="0" destOrd="0" presId="urn:microsoft.com/office/officeart/2005/8/layout/hierarchy2"/>
    <dgm:cxn modelId="{41C91351-DE81-4C68-A4A7-F8908FFE5930}" type="presParOf" srcId="{5DBD2110-FD4E-43FA-8779-AF2E7904CA71}" destId="{2F3BEE28-4083-43BB-A5D0-3AFCABACEBAE}" srcOrd="1" destOrd="0" presId="urn:microsoft.com/office/officeart/2005/8/layout/hierarchy2"/>
    <dgm:cxn modelId="{876377F4-AE2B-4AC7-97C2-E1AC4FB2926C}" type="presParOf" srcId="{1A2D02E7-42E3-48FC-9B6D-13D0F5EB15A8}" destId="{26488725-4979-4728-82EA-24F57B4EA259}" srcOrd="6" destOrd="0" presId="urn:microsoft.com/office/officeart/2005/8/layout/hierarchy2"/>
    <dgm:cxn modelId="{781EF876-DB0B-47B6-A0FC-6B1D5E80D65C}" type="presParOf" srcId="{26488725-4979-4728-82EA-24F57B4EA259}" destId="{255FE50F-BBA4-4735-907A-66DB3FBD151D}" srcOrd="0" destOrd="0" presId="urn:microsoft.com/office/officeart/2005/8/layout/hierarchy2"/>
    <dgm:cxn modelId="{65771405-F760-4B3A-938C-DEF9FFCD54C3}" type="presParOf" srcId="{1A2D02E7-42E3-48FC-9B6D-13D0F5EB15A8}" destId="{BA2CC9EC-EE81-49CB-B5A9-0E01FE8CF871}" srcOrd="7" destOrd="0" presId="urn:microsoft.com/office/officeart/2005/8/layout/hierarchy2"/>
    <dgm:cxn modelId="{EE9DD296-17E4-4B79-B5B0-C8B6397D063A}" type="presParOf" srcId="{BA2CC9EC-EE81-49CB-B5A9-0E01FE8CF871}" destId="{0FA171F5-25FE-47A8-8E0E-8096FFCDA021}" srcOrd="0" destOrd="0" presId="urn:microsoft.com/office/officeart/2005/8/layout/hierarchy2"/>
    <dgm:cxn modelId="{2C8B4B81-C4CB-44C8-87AA-3741E3642F26}" type="presParOf" srcId="{BA2CC9EC-EE81-49CB-B5A9-0E01FE8CF871}" destId="{ECC7B0D0-2EAA-421D-881A-A0B138EE0907}" srcOrd="1" destOrd="0" presId="urn:microsoft.com/office/officeart/2005/8/layout/hierarchy2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8C6051-A5D3-48B6-829D-32E1B0D00210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14400000"/>
            <a:gd name="adj2" fmla="val 162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1D272-99D8-4A8E-B13F-0CFAC4B2F5BB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12600000"/>
            <a:gd name="adj2" fmla="val 144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81648-093D-4079-BD73-0A086E22F3B3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10800000"/>
            <a:gd name="adj2" fmla="val 126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86B9E-4AC3-4A22-9173-5C665DF64FBA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9000000"/>
            <a:gd name="adj2" fmla="val 108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539EF-9FB7-4F5C-BC43-14CCF7EA7FCD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7200000"/>
            <a:gd name="adj2" fmla="val 90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8D99C-5853-4F20-AFEA-A7B6E7E2C72E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5400000"/>
            <a:gd name="adj2" fmla="val 72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62BDD-CE5F-4EAA-A6A5-DD92F146C688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3600000"/>
            <a:gd name="adj2" fmla="val 54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A71A7-B0E9-4674-937C-B90358604DD5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1800000"/>
            <a:gd name="adj2" fmla="val 36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2511A-5AF6-4BD9-872B-14E3CABD7E9F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0"/>
            <a:gd name="adj2" fmla="val 18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DDB70-30F3-414F-BD87-14F3EEF835FB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19800000"/>
            <a:gd name="adj2" fmla="val 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349C9-BA38-4F83-AB08-6A09E4296297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18000000"/>
            <a:gd name="adj2" fmla="val 198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710C9-1660-4AFA-A0AA-0D586468384C}">
      <dsp:nvSpPr>
        <dsp:cNvPr id="0" name=""/>
        <dsp:cNvSpPr/>
      </dsp:nvSpPr>
      <dsp:spPr>
        <a:xfrm>
          <a:off x="2348732" y="291332"/>
          <a:ext cx="3913135" cy="3913135"/>
        </a:xfrm>
        <a:prstGeom prst="blockArc">
          <a:avLst>
            <a:gd name="adj1" fmla="val 16200000"/>
            <a:gd name="adj2" fmla="val 18000000"/>
            <a:gd name="adj3" fmla="val 23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009F0-E140-4EAF-8FEC-57923FCBE04C}">
      <dsp:nvSpPr>
        <dsp:cNvPr id="0" name=""/>
        <dsp:cNvSpPr/>
      </dsp:nvSpPr>
      <dsp:spPr>
        <a:xfrm>
          <a:off x="2973930" y="1114743"/>
          <a:ext cx="2754641" cy="2317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rgbClr val="0070C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rgbClr val="0070C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rgbClr val="0070C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rgbClr val="0070C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rgbClr val="0070C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0070C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70C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70C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070C0"/>
            </a:solidFill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0070C0"/>
              </a:solidFill>
            </a:rPr>
            <a:t>КЗ"</a:t>
          </a:r>
          <a:r>
            <a:rPr lang="ru-RU" sz="1400" b="1" kern="1200" dirty="0" err="1">
              <a:solidFill>
                <a:srgbClr val="0070C0"/>
              </a:solidFill>
            </a:rPr>
            <a:t>Архангельська</a:t>
          </a:r>
          <a:r>
            <a:rPr lang="ru-RU" sz="1400" b="1" kern="1200" dirty="0">
              <a:solidFill>
                <a:srgbClr val="0070C0"/>
              </a:solidFill>
            </a:rPr>
            <a:t> ЗОШ І-ІІІ </a:t>
          </a:r>
          <a:r>
            <a:rPr lang="ru-RU" sz="1400" b="1" kern="1200" dirty="0" err="1">
              <a:solidFill>
                <a:srgbClr val="0070C0"/>
              </a:solidFill>
            </a:rPr>
            <a:t>ступенів</a:t>
          </a:r>
          <a:r>
            <a:rPr lang="ru-RU" sz="1400" b="1" kern="1200" dirty="0">
              <a:solidFill>
                <a:srgbClr val="0070C0"/>
              </a:solidFill>
            </a:rPr>
            <a:t>"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rgbClr val="0070C0"/>
            </a:solidFill>
          </a:endParaRPr>
        </a:p>
      </dsp:txBody>
      <dsp:txXfrm>
        <a:off x="2973930" y="1114743"/>
        <a:ext cx="2754641" cy="2317369"/>
      </dsp:txXfrm>
    </dsp:sp>
    <dsp:sp modelId="{2275D6D5-631B-473B-9246-B6B9ADC3198A}">
      <dsp:nvSpPr>
        <dsp:cNvPr id="0" name=""/>
        <dsp:cNvSpPr/>
      </dsp:nvSpPr>
      <dsp:spPr>
        <a:xfrm>
          <a:off x="3991862" y="462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>
              <a:solidFill>
                <a:srgbClr val="0070C0"/>
              </a:solidFill>
            </a:rPr>
            <a:t>Сім</a:t>
          </a:r>
          <a:r>
            <a:rPr lang="en-US" sz="1050" kern="1200">
              <a:solidFill>
                <a:srgbClr val="0070C0"/>
              </a:solidFill>
            </a:rPr>
            <a:t>'</a:t>
          </a:r>
          <a:r>
            <a:rPr lang="uk-UA" sz="1050" kern="1200">
              <a:solidFill>
                <a:srgbClr val="0070C0"/>
              </a:solidFill>
            </a:rPr>
            <a:t>я</a:t>
          </a:r>
          <a:endParaRPr lang="ru-RU" sz="1050" kern="1200">
            <a:solidFill>
              <a:srgbClr val="0070C0"/>
            </a:solidFill>
          </a:endParaRPr>
        </a:p>
      </dsp:txBody>
      <dsp:txXfrm>
        <a:off x="3991862" y="462"/>
        <a:ext cx="626875" cy="626875"/>
      </dsp:txXfrm>
    </dsp:sp>
    <dsp:sp modelId="{334FA931-B975-4132-AE96-EA5DFA495400}">
      <dsp:nvSpPr>
        <dsp:cNvPr id="0" name=""/>
        <dsp:cNvSpPr/>
      </dsp:nvSpPr>
      <dsp:spPr>
        <a:xfrm>
          <a:off x="4958862" y="259569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>
              <a:solidFill>
                <a:srgbClr val="0070C0"/>
              </a:solidFill>
            </a:rPr>
            <a:t>Соціум</a:t>
          </a:r>
          <a:endParaRPr lang="ru-RU" sz="1050" kern="1200">
            <a:solidFill>
              <a:srgbClr val="0070C0"/>
            </a:solidFill>
          </a:endParaRPr>
        </a:p>
      </dsp:txBody>
      <dsp:txXfrm>
        <a:off x="4958862" y="259569"/>
        <a:ext cx="626875" cy="626875"/>
      </dsp:txXfrm>
    </dsp:sp>
    <dsp:sp modelId="{FE74F17D-595F-4AC3-955A-09D2CC1ACA24}">
      <dsp:nvSpPr>
        <dsp:cNvPr id="0" name=""/>
        <dsp:cNvSpPr/>
      </dsp:nvSpPr>
      <dsp:spPr>
        <a:xfrm>
          <a:off x="5666755" y="967462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>
              <a:solidFill>
                <a:srgbClr val="0070C0"/>
              </a:solidFill>
            </a:rPr>
            <a:t>Органи влади</a:t>
          </a:r>
          <a:endParaRPr lang="ru-RU" sz="1050" kern="1200">
            <a:solidFill>
              <a:srgbClr val="0070C0"/>
            </a:solidFill>
          </a:endParaRPr>
        </a:p>
      </dsp:txBody>
      <dsp:txXfrm>
        <a:off x="5666755" y="967462"/>
        <a:ext cx="626875" cy="626875"/>
      </dsp:txXfrm>
    </dsp:sp>
    <dsp:sp modelId="{4BDE6193-E608-4BBD-8418-3B3B965523D2}">
      <dsp:nvSpPr>
        <dsp:cNvPr id="0" name=""/>
        <dsp:cNvSpPr/>
      </dsp:nvSpPr>
      <dsp:spPr>
        <a:xfrm>
          <a:off x="5925862" y="1934462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>
              <a:solidFill>
                <a:srgbClr val="0070C0"/>
              </a:solidFill>
            </a:rPr>
            <a:t>СМІ</a:t>
          </a:r>
          <a:endParaRPr lang="ru-RU" sz="1050" kern="1200">
            <a:solidFill>
              <a:srgbClr val="0070C0"/>
            </a:solidFill>
          </a:endParaRPr>
        </a:p>
      </dsp:txBody>
      <dsp:txXfrm>
        <a:off x="5925862" y="1934462"/>
        <a:ext cx="626875" cy="626875"/>
      </dsp:txXfrm>
    </dsp:sp>
    <dsp:sp modelId="{1D358135-E406-4FD2-A569-E8CDFC8A4A64}">
      <dsp:nvSpPr>
        <dsp:cNvPr id="0" name=""/>
        <dsp:cNvSpPr/>
      </dsp:nvSpPr>
      <dsp:spPr>
        <a:xfrm>
          <a:off x="5666755" y="2901462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>
              <a:solidFill>
                <a:srgbClr val="0070C0"/>
              </a:solidFill>
            </a:rPr>
            <a:t>Громадські об</a:t>
          </a:r>
          <a:r>
            <a:rPr lang="en-US" sz="800" kern="1200">
              <a:solidFill>
                <a:srgbClr val="0070C0"/>
              </a:solidFill>
            </a:rPr>
            <a:t>'</a:t>
          </a:r>
          <a:r>
            <a:rPr lang="uk-UA" sz="800" kern="1200">
              <a:solidFill>
                <a:srgbClr val="0070C0"/>
              </a:solidFill>
            </a:rPr>
            <a:t>єднання</a:t>
          </a:r>
          <a:endParaRPr lang="ru-RU" sz="800" kern="1200">
            <a:solidFill>
              <a:srgbClr val="0070C0"/>
            </a:solidFill>
          </a:endParaRPr>
        </a:p>
      </dsp:txBody>
      <dsp:txXfrm>
        <a:off x="5666755" y="2901462"/>
        <a:ext cx="626875" cy="626875"/>
      </dsp:txXfrm>
    </dsp:sp>
    <dsp:sp modelId="{26053DF6-F7F7-44F6-B91C-5F4D175BC09C}">
      <dsp:nvSpPr>
        <dsp:cNvPr id="0" name=""/>
        <dsp:cNvSpPr/>
      </dsp:nvSpPr>
      <dsp:spPr>
        <a:xfrm>
          <a:off x="4958862" y="3609355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>
              <a:solidFill>
                <a:srgbClr val="0070C0"/>
              </a:solidFill>
            </a:rPr>
            <a:t>Музична школа</a:t>
          </a:r>
          <a:endParaRPr lang="ru-RU" sz="1050" kern="1200">
            <a:solidFill>
              <a:srgbClr val="0070C0"/>
            </a:solidFill>
          </a:endParaRPr>
        </a:p>
      </dsp:txBody>
      <dsp:txXfrm>
        <a:off x="4958862" y="3609355"/>
        <a:ext cx="626875" cy="626875"/>
      </dsp:txXfrm>
    </dsp:sp>
    <dsp:sp modelId="{A89ABF6D-82E0-41CA-886B-599F412EB040}">
      <dsp:nvSpPr>
        <dsp:cNvPr id="0" name=""/>
        <dsp:cNvSpPr/>
      </dsp:nvSpPr>
      <dsp:spPr>
        <a:xfrm>
          <a:off x="3991862" y="3868462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" b="1" kern="1200">
              <a:solidFill>
                <a:srgbClr val="0070C0"/>
              </a:solidFill>
            </a:rPr>
            <a:t>Архангельська дільнична лікарня</a:t>
          </a:r>
          <a:endParaRPr lang="ru-RU" sz="600" b="1" kern="1200">
            <a:solidFill>
              <a:srgbClr val="0070C0"/>
            </a:solidFill>
          </a:endParaRPr>
        </a:p>
      </dsp:txBody>
      <dsp:txXfrm>
        <a:off x="3991862" y="3868462"/>
        <a:ext cx="626875" cy="626875"/>
      </dsp:txXfrm>
    </dsp:sp>
    <dsp:sp modelId="{006F7C6D-E055-42B3-ADC5-AF589A011B7F}">
      <dsp:nvSpPr>
        <dsp:cNvPr id="0" name=""/>
        <dsp:cNvSpPr/>
      </dsp:nvSpPr>
      <dsp:spPr>
        <a:xfrm>
          <a:off x="3024862" y="3609355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" kern="1200">
              <a:solidFill>
                <a:srgbClr val="0070C0"/>
              </a:solidFill>
            </a:rPr>
            <a:t>Дитяча  юнацько-спортивна школа</a:t>
          </a:r>
          <a:endParaRPr lang="ru-RU" sz="600" kern="1200">
            <a:solidFill>
              <a:srgbClr val="0070C0"/>
            </a:solidFill>
          </a:endParaRPr>
        </a:p>
      </dsp:txBody>
      <dsp:txXfrm>
        <a:off x="3024862" y="3609355"/>
        <a:ext cx="626875" cy="626875"/>
      </dsp:txXfrm>
    </dsp:sp>
    <dsp:sp modelId="{ED9C37E9-84FB-40E2-91E4-0DE0546B4F5B}">
      <dsp:nvSpPr>
        <dsp:cNvPr id="0" name=""/>
        <dsp:cNvSpPr/>
      </dsp:nvSpPr>
      <dsp:spPr>
        <a:xfrm>
          <a:off x="2316969" y="2901462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kern="1200">
              <a:solidFill>
                <a:srgbClr val="0070C0"/>
              </a:solidFill>
            </a:rPr>
            <a:t>Дитячий садок "Теремок"</a:t>
          </a:r>
          <a:endParaRPr lang="ru-RU" sz="800" kern="1200">
            <a:solidFill>
              <a:srgbClr val="0070C0"/>
            </a:solidFill>
          </a:endParaRPr>
        </a:p>
      </dsp:txBody>
      <dsp:txXfrm>
        <a:off x="2316969" y="2901462"/>
        <a:ext cx="626875" cy="626875"/>
      </dsp:txXfrm>
    </dsp:sp>
    <dsp:sp modelId="{D63933FC-B7F3-4DFD-9BD6-B2F207FCDA68}">
      <dsp:nvSpPr>
        <dsp:cNvPr id="0" name=""/>
        <dsp:cNvSpPr/>
      </dsp:nvSpPr>
      <dsp:spPr>
        <a:xfrm>
          <a:off x="2057862" y="1934462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>
              <a:solidFill>
                <a:srgbClr val="0070C0"/>
              </a:solidFill>
            </a:rPr>
            <a:t>Родинні традиції</a:t>
          </a:r>
          <a:endParaRPr lang="ru-RU" sz="900" kern="1200">
            <a:solidFill>
              <a:srgbClr val="0070C0"/>
            </a:solidFill>
          </a:endParaRPr>
        </a:p>
      </dsp:txBody>
      <dsp:txXfrm>
        <a:off x="2057862" y="1934462"/>
        <a:ext cx="626875" cy="626875"/>
      </dsp:txXfrm>
    </dsp:sp>
    <dsp:sp modelId="{B5E114EE-BDD2-45C5-BBCC-2824AE8E9214}">
      <dsp:nvSpPr>
        <dsp:cNvPr id="0" name=""/>
        <dsp:cNvSpPr/>
      </dsp:nvSpPr>
      <dsp:spPr>
        <a:xfrm>
          <a:off x="2316969" y="967462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>
              <a:solidFill>
                <a:srgbClr val="0070C0"/>
              </a:solidFill>
            </a:rPr>
            <a:t>Батьківський комітет</a:t>
          </a:r>
          <a:endParaRPr lang="ru-RU" sz="1000" kern="1200">
            <a:solidFill>
              <a:srgbClr val="0070C0"/>
            </a:solidFill>
          </a:endParaRPr>
        </a:p>
      </dsp:txBody>
      <dsp:txXfrm>
        <a:off x="2316969" y="967462"/>
        <a:ext cx="626875" cy="626875"/>
      </dsp:txXfrm>
    </dsp:sp>
    <dsp:sp modelId="{C535B180-0C40-4A9D-A220-DAD69F36D8B3}">
      <dsp:nvSpPr>
        <dsp:cNvPr id="0" name=""/>
        <dsp:cNvSpPr/>
      </dsp:nvSpPr>
      <dsp:spPr>
        <a:xfrm>
          <a:off x="3024862" y="259569"/>
          <a:ext cx="626875" cy="626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solidFill>
                <a:srgbClr val="0070C0"/>
              </a:solidFill>
            </a:rPr>
            <a:t>Рада школи</a:t>
          </a:r>
          <a:endParaRPr lang="ru-RU" sz="1000" kern="1200" dirty="0">
            <a:solidFill>
              <a:srgbClr val="0070C0"/>
            </a:solidFill>
          </a:endParaRPr>
        </a:p>
      </dsp:txBody>
      <dsp:txXfrm>
        <a:off x="3024862" y="259569"/>
        <a:ext cx="626875" cy="6268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1F9EE-6451-45D6-96BF-70C37D079685}">
      <dsp:nvSpPr>
        <dsp:cNvPr id="0" name=""/>
        <dsp:cNvSpPr/>
      </dsp:nvSpPr>
      <dsp:spPr>
        <a:xfrm>
          <a:off x="895" y="1851235"/>
          <a:ext cx="2043856" cy="1021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alpha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alpha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Напрямки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діяльності</a:t>
          </a:r>
          <a:endParaRPr lang="ru-RU" sz="1200" kern="1200" dirty="0"/>
        </a:p>
      </dsp:txBody>
      <dsp:txXfrm>
        <a:off x="895" y="1851235"/>
        <a:ext cx="2043856" cy="1021928"/>
      </dsp:txXfrm>
    </dsp:sp>
    <dsp:sp modelId="{14EDDE9D-A7C1-47A6-8181-B130705515F5}">
      <dsp:nvSpPr>
        <dsp:cNvPr id="0" name=""/>
        <dsp:cNvSpPr/>
      </dsp:nvSpPr>
      <dsp:spPr>
        <a:xfrm rot="18289469">
          <a:off x="1737717" y="1755123"/>
          <a:ext cx="1431611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431611" y="19467"/>
              </a:lnTo>
            </a:path>
          </a:pathLst>
        </a:custGeom>
        <a:noFill/>
        <a:ln w="381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289469">
        <a:off x="2417733" y="1738800"/>
        <a:ext cx="71580" cy="71580"/>
      </dsp:txXfrm>
    </dsp:sp>
    <dsp:sp modelId="{1364EDBC-CDCA-4288-BF78-9C1231A6488A}">
      <dsp:nvSpPr>
        <dsp:cNvPr id="0" name=""/>
        <dsp:cNvSpPr/>
      </dsp:nvSpPr>
      <dsp:spPr>
        <a:xfrm>
          <a:off x="2862294" y="676018"/>
          <a:ext cx="4061756" cy="1021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alpha val="7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alpha val="7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Проведення</a:t>
          </a:r>
          <a:r>
            <a:rPr lang="ru-RU" sz="1200" kern="1200" dirty="0"/>
            <a:t> </a:t>
          </a:r>
          <a:r>
            <a:rPr lang="ru-RU" sz="1200" kern="1200" dirty="0" err="1"/>
            <a:t>семінарів</a:t>
          </a:r>
          <a:r>
            <a:rPr lang="ru-RU" sz="1200" kern="1200" dirty="0"/>
            <a:t>, </a:t>
          </a:r>
          <a:r>
            <a:rPr lang="ru-RU" sz="1200" kern="1200" dirty="0" err="1"/>
            <a:t>тренінгів</a:t>
          </a:r>
          <a:r>
            <a:rPr lang="ru-RU" sz="1200" kern="1200" dirty="0"/>
            <a:t> </a:t>
          </a:r>
          <a:r>
            <a:rPr lang="ru-RU" sz="1200" kern="1200" dirty="0" err="1"/>
            <a:t>щодо</a:t>
          </a:r>
          <a:r>
            <a:rPr lang="ru-RU" sz="1200" kern="1200" dirty="0"/>
            <a:t> здорового способу </a:t>
          </a:r>
          <a:r>
            <a:rPr lang="ru-RU" sz="1200" kern="1200" dirty="0" err="1"/>
            <a:t>життя</a:t>
          </a:r>
          <a:endParaRPr lang="ru-RU" sz="1200" kern="1200" dirty="0"/>
        </a:p>
      </dsp:txBody>
      <dsp:txXfrm>
        <a:off x="2862294" y="676018"/>
        <a:ext cx="4061756" cy="1021928"/>
      </dsp:txXfrm>
    </dsp:sp>
    <dsp:sp modelId="{5031CC3A-7BAD-4969-AFF5-9E16A3B9CC40}">
      <dsp:nvSpPr>
        <dsp:cNvPr id="0" name=""/>
        <dsp:cNvSpPr/>
      </dsp:nvSpPr>
      <dsp:spPr>
        <a:xfrm>
          <a:off x="2044752" y="2342732"/>
          <a:ext cx="817542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817542" y="19467"/>
              </a:lnTo>
            </a:path>
          </a:pathLst>
        </a:custGeom>
        <a:noFill/>
        <a:ln w="381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433084" y="2341761"/>
        <a:ext cx="40877" cy="40877"/>
      </dsp:txXfrm>
    </dsp:sp>
    <dsp:sp modelId="{93682C5A-4431-49A8-B068-4563FF51990F}">
      <dsp:nvSpPr>
        <dsp:cNvPr id="0" name=""/>
        <dsp:cNvSpPr/>
      </dsp:nvSpPr>
      <dsp:spPr>
        <a:xfrm>
          <a:off x="2862294" y="1851235"/>
          <a:ext cx="4122642" cy="1021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alpha val="7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alpha val="7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Психологічна просвіта серед педагогічного колективу, учнів та батьків</a:t>
          </a:r>
        </a:p>
      </dsp:txBody>
      <dsp:txXfrm>
        <a:off x="2862294" y="1851235"/>
        <a:ext cx="4122642" cy="1021928"/>
      </dsp:txXfrm>
    </dsp:sp>
    <dsp:sp modelId="{5FB1B595-B737-47CD-B9FD-2D079E20F6F0}">
      <dsp:nvSpPr>
        <dsp:cNvPr id="0" name=""/>
        <dsp:cNvSpPr/>
      </dsp:nvSpPr>
      <dsp:spPr>
        <a:xfrm rot="3310531">
          <a:off x="1737717" y="2930341"/>
          <a:ext cx="1431611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431611" y="19467"/>
              </a:lnTo>
            </a:path>
          </a:pathLst>
        </a:custGeom>
        <a:noFill/>
        <a:ln w="381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310531">
        <a:off x="2417733" y="2914018"/>
        <a:ext cx="71580" cy="71580"/>
      </dsp:txXfrm>
    </dsp:sp>
    <dsp:sp modelId="{C76E079F-E3BE-42FA-BA8C-100CC0598348}">
      <dsp:nvSpPr>
        <dsp:cNvPr id="0" name=""/>
        <dsp:cNvSpPr/>
      </dsp:nvSpPr>
      <dsp:spPr>
        <a:xfrm>
          <a:off x="2862294" y="3026453"/>
          <a:ext cx="4147209" cy="1021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alpha val="7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alpha val="7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Формування</a:t>
          </a:r>
          <a:r>
            <a:rPr lang="ru-RU" sz="1200" kern="1200" dirty="0"/>
            <a:t> </a:t>
          </a:r>
          <a:r>
            <a:rPr lang="ru-RU" sz="1200" kern="1200" dirty="0" err="1"/>
            <a:t>професійної</a:t>
          </a:r>
          <a:r>
            <a:rPr lang="ru-RU" sz="1200" kern="1200" dirty="0"/>
            <a:t> </a:t>
          </a:r>
          <a:r>
            <a:rPr lang="ru-RU" sz="1200" kern="1200" dirty="0" err="1"/>
            <a:t>свідомості</a:t>
          </a:r>
          <a:r>
            <a:rPr lang="ru-RU" sz="1200" kern="1200" dirty="0"/>
            <a:t> </a:t>
          </a:r>
          <a:r>
            <a:rPr lang="ru-RU" sz="1200" kern="1200" dirty="0" err="1"/>
            <a:t>і</a:t>
          </a:r>
          <a:r>
            <a:rPr lang="ru-RU" sz="1200" kern="1200" dirty="0"/>
            <a:t> </a:t>
          </a:r>
          <a:r>
            <a:rPr lang="ru-RU" sz="1200" kern="1200" dirty="0" err="1"/>
            <a:t>відповідальності</a:t>
          </a:r>
          <a:r>
            <a:rPr lang="ru-RU" sz="1200" kern="1200" dirty="0"/>
            <a:t> за </a:t>
          </a:r>
          <a:r>
            <a:rPr lang="ru-RU" sz="1200" kern="1200" dirty="0" err="1"/>
            <a:t>власне</a:t>
          </a:r>
          <a:r>
            <a:rPr lang="ru-RU" sz="1200" kern="1200" dirty="0"/>
            <a:t> здоров</a:t>
          </a:r>
          <a:r>
            <a:rPr lang="en-US" sz="1200" kern="1200" dirty="0"/>
            <a:t>’</a:t>
          </a:r>
          <a:r>
            <a:rPr lang="ru-RU" sz="1200" kern="1200" dirty="0"/>
            <a:t>я</a:t>
          </a:r>
        </a:p>
      </dsp:txBody>
      <dsp:txXfrm>
        <a:off x="2862294" y="3026453"/>
        <a:ext cx="4147209" cy="10219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C24A7-B7ED-4225-83C5-F4E2693B5017}">
      <dsp:nvSpPr>
        <dsp:cNvPr id="0" name=""/>
        <dsp:cNvSpPr/>
      </dsp:nvSpPr>
      <dsp:spPr>
        <a:xfrm>
          <a:off x="5245684" y="2042590"/>
          <a:ext cx="1176825" cy="247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13"/>
              </a:lnTo>
              <a:lnTo>
                <a:pt x="1176825" y="181513"/>
              </a:lnTo>
              <a:lnTo>
                <a:pt x="1176825" y="247193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6E02E-D21A-4357-881F-134464469D09}">
      <dsp:nvSpPr>
        <dsp:cNvPr id="0" name=""/>
        <dsp:cNvSpPr/>
      </dsp:nvSpPr>
      <dsp:spPr>
        <a:xfrm>
          <a:off x="3601624" y="3422548"/>
          <a:ext cx="1954343" cy="293912"/>
        </a:xfrm>
        <a:custGeom>
          <a:avLst/>
          <a:gdLst/>
          <a:ahLst/>
          <a:cxnLst/>
          <a:rect l="0" t="0" r="0" b="0"/>
          <a:pathLst>
            <a:path>
              <a:moveTo>
                <a:pt x="1954343" y="0"/>
              </a:moveTo>
              <a:lnTo>
                <a:pt x="1954343" y="228232"/>
              </a:lnTo>
              <a:lnTo>
                <a:pt x="0" y="228232"/>
              </a:lnTo>
              <a:lnTo>
                <a:pt x="0" y="293912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4A00B-E824-4EEB-8B62-4B5C7F83A8B6}">
      <dsp:nvSpPr>
        <dsp:cNvPr id="0" name=""/>
        <dsp:cNvSpPr/>
      </dsp:nvSpPr>
      <dsp:spPr>
        <a:xfrm>
          <a:off x="5245684" y="2042590"/>
          <a:ext cx="310282" cy="247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13"/>
              </a:lnTo>
              <a:lnTo>
                <a:pt x="310282" y="181513"/>
              </a:lnTo>
              <a:lnTo>
                <a:pt x="310282" y="247193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5DEF2-0931-498E-9F69-6624AC959CFC}">
      <dsp:nvSpPr>
        <dsp:cNvPr id="0" name=""/>
        <dsp:cNvSpPr/>
      </dsp:nvSpPr>
      <dsp:spPr>
        <a:xfrm>
          <a:off x="4689425" y="2042590"/>
          <a:ext cx="556259" cy="247193"/>
        </a:xfrm>
        <a:custGeom>
          <a:avLst/>
          <a:gdLst/>
          <a:ahLst/>
          <a:cxnLst/>
          <a:rect l="0" t="0" r="0" b="0"/>
          <a:pathLst>
            <a:path>
              <a:moveTo>
                <a:pt x="556259" y="0"/>
              </a:moveTo>
              <a:lnTo>
                <a:pt x="556259" y="181513"/>
              </a:lnTo>
              <a:lnTo>
                <a:pt x="0" y="181513"/>
              </a:lnTo>
              <a:lnTo>
                <a:pt x="0" y="247193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DFDCF-72AF-4F69-AC9E-ED79BACDDEDC}">
      <dsp:nvSpPr>
        <dsp:cNvPr id="0" name=""/>
        <dsp:cNvSpPr/>
      </dsp:nvSpPr>
      <dsp:spPr>
        <a:xfrm>
          <a:off x="3822882" y="2042590"/>
          <a:ext cx="1422802" cy="247193"/>
        </a:xfrm>
        <a:custGeom>
          <a:avLst/>
          <a:gdLst/>
          <a:ahLst/>
          <a:cxnLst/>
          <a:rect l="0" t="0" r="0" b="0"/>
          <a:pathLst>
            <a:path>
              <a:moveTo>
                <a:pt x="1422802" y="0"/>
              </a:moveTo>
              <a:lnTo>
                <a:pt x="1422802" y="181513"/>
              </a:lnTo>
              <a:lnTo>
                <a:pt x="0" y="181513"/>
              </a:lnTo>
              <a:lnTo>
                <a:pt x="0" y="247193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4166F-99D9-47F4-BBE1-C8CF241BCB04}">
      <dsp:nvSpPr>
        <dsp:cNvPr id="0" name=""/>
        <dsp:cNvSpPr/>
      </dsp:nvSpPr>
      <dsp:spPr>
        <a:xfrm>
          <a:off x="3208986" y="1427180"/>
          <a:ext cx="2036698" cy="165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21"/>
              </a:lnTo>
              <a:lnTo>
                <a:pt x="2036698" y="99521"/>
              </a:lnTo>
              <a:lnTo>
                <a:pt x="2036698" y="165201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15803-2B75-4682-A2E9-36D8B3096B0B}">
      <dsp:nvSpPr>
        <dsp:cNvPr id="0" name=""/>
        <dsp:cNvSpPr/>
      </dsp:nvSpPr>
      <dsp:spPr>
        <a:xfrm>
          <a:off x="1656526" y="2083586"/>
          <a:ext cx="1299813" cy="206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7"/>
              </a:lnTo>
              <a:lnTo>
                <a:pt x="1299813" y="140517"/>
              </a:lnTo>
              <a:lnTo>
                <a:pt x="1299813" y="20619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B20E5-1A22-4480-A72A-E5495C0BBD1D}">
      <dsp:nvSpPr>
        <dsp:cNvPr id="0" name=""/>
        <dsp:cNvSpPr/>
      </dsp:nvSpPr>
      <dsp:spPr>
        <a:xfrm>
          <a:off x="1656526" y="2083586"/>
          <a:ext cx="474264" cy="165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21"/>
              </a:lnTo>
              <a:lnTo>
                <a:pt x="474264" y="99521"/>
              </a:lnTo>
              <a:lnTo>
                <a:pt x="474264" y="165201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7F8FD-828E-4629-AB38-0E3FA0147C7B}">
      <dsp:nvSpPr>
        <dsp:cNvPr id="0" name=""/>
        <dsp:cNvSpPr/>
      </dsp:nvSpPr>
      <dsp:spPr>
        <a:xfrm>
          <a:off x="1241157" y="2083586"/>
          <a:ext cx="415369" cy="115791"/>
        </a:xfrm>
        <a:custGeom>
          <a:avLst/>
          <a:gdLst/>
          <a:ahLst/>
          <a:cxnLst/>
          <a:rect l="0" t="0" r="0" b="0"/>
          <a:pathLst>
            <a:path>
              <a:moveTo>
                <a:pt x="415369" y="0"/>
              </a:moveTo>
              <a:lnTo>
                <a:pt x="415369" y="50111"/>
              </a:lnTo>
              <a:lnTo>
                <a:pt x="0" y="50111"/>
              </a:lnTo>
              <a:lnTo>
                <a:pt x="0" y="115791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75ACB-5948-494A-8AE7-95486268287B}">
      <dsp:nvSpPr>
        <dsp:cNvPr id="0" name=""/>
        <dsp:cNvSpPr/>
      </dsp:nvSpPr>
      <dsp:spPr>
        <a:xfrm>
          <a:off x="356713" y="2083586"/>
          <a:ext cx="1299813" cy="206197"/>
        </a:xfrm>
        <a:custGeom>
          <a:avLst/>
          <a:gdLst/>
          <a:ahLst/>
          <a:cxnLst/>
          <a:rect l="0" t="0" r="0" b="0"/>
          <a:pathLst>
            <a:path>
              <a:moveTo>
                <a:pt x="1299813" y="0"/>
              </a:moveTo>
              <a:lnTo>
                <a:pt x="1299813" y="140517"/>
              </a:lnTo>
              <a:lnTo>
                <a:pt x="0" y="140517"/>
              </a:lnTo>
              <a:lnTo>
                <a:pt x="0" y="20619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0F461-A0FF-4798-908C-B5D357727222}">
      <dsp:nvSpPr>
        <dsp:cNvPr id="0" name=""/>
        <dsp:cNvSpPr/>
      </dsp:nvSpPr>
      <dsp:spPr>
        <a:xfrm>
          <a:off x="1656526" y="1427180"/>
          <a:ext cx="1552459" cy="206197"/>
        </a:xfrm>
        <a:custGeom>
          <a:avLst/>
          <a:gdLst/>
          <a:ahLst/>
          <a:cxnLst/>
          <a:rect l="0" t="0" r="0" b="0"/>
          <a:pathLst>
            <a:path>
              <a:moveTo>
                <a:pt x="1552459" y="0"/>
              </a:moveTo>
              <a:lnTo>
                <a:pt x="1552459" y="140517"/>
              </a:lnTo>
              <a:lnTo>
                <a:pt x="0" y="140517"/>
              </a:lnTo>
              <a:lnTo>
                <a:pt x="0" y="20619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FBEC2-2CC7-4A3E-AB01-2B62116B4E05}">
      <dsp:nvSpPr>
        <dsp:cNvPr id="0" name=""/>
        <dsp:cNvSpPr/>
      </dsp:nvSpPr>
      <dsp:spPr>
        <a:xfrm>
          <a:off x="3142769" y="737229"/>
          <a:ext cx="91440" cy="2397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062"/>
              </a:lnTo>
              <a:lnTo>
                <a:pt x="66216" y="174062"/>
              </a:lnTo>
              <a:lnTo>
                <a:pt x="66216" y="23974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C4A6D-E29E-4D99-A0B3-0E9FF0F9CA76}">
      <dsp:nvSpPr>
        <dsp:cNvPr id="0" name=""/>
        <dsp:cNvSpPr/>
      </dsp:nvSpPr>
      <dsp:spPr>
        <a:xfrm>
          <a:off x="2208818" y="54169"/>
          <a:ext cx="1959341" cy="683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27717A-4C28-4E14-8974-7CEE9B800426}">
      <dsp:nvSpPr>
        <dsp:cNvPr id="0" name=""/>
        <dsp:cNvSpPr/>
      </dsp:nvSpPr>
      <dsp:spPr>
        <a:xfrm>
          <a:off x="2287595" y="129007"/>
          <a:ext cx="1959341" cy="683060"/>
        </a:xfrm>
        <a:prstGeom prst="roundRect">
          <a:avLst>
            <a:gd name="adj" fmla="val 10000"/>
          </a:avLst>
        </a:prstGeom>
        <a:solidFill>
          <a:srgbClr val="36C91D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/>
            <a:t>Профорієнтаційна</a:t>
          </a:r>
          <a:r>
            <a:rPr lang="ru-RU" sz="1000" kern="1200" dirty="0"/>
            <a:t> робота</a:t>
          </a:r>
        </a:p>
      </dsp:txBody>
      <dsp:txXfrm>
        <a:off x="2287595" y="129007"/>
        <a:ext cx="1959341" cy="683060"/>
      </dsp:txXfrm>
    </dsp:sp>
    <dsp:sp modelId="{9C781490-58A3-47FD-84CD-DF4257D4D116}">
      <dsp:nvSpPr>
        <dsp:cNvPr id="0" name=""/>
        <dsp:cNvSpPr/>
      </dsp:nvSpPr>
      <dsp:spPr>
        <a:xfrm>
          <a:off x="1771708" y="976972"/>
          <a:ext cx="2874554" cy="450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02CF79-2B95-42C7-A759-AC88EBA7FE57}">
      <dsp:nvSpPr>
        <dsp:cNvPr id="0" name=""/>
        <dsp:cNvSpPr/>
      </dsp:nvSpPr>
      <dsp:spPr>
        <a:xfrm>
          <a:off x="1850485" y="1051810"/>
          <a:ext cx="2874554" cy="45020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>
              <a:latin typeface="Times New Roman" pitchFamily="18" charset="0"/>
              <a:cs typeface="Times New Roman" pitchFamily="18" charset="0"/>
            </a:rPr>
            <a:t>Підвищення</a:t>
          </a: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err="1">
              <a:latin typeface="Times New Roman" pitchFamily="18" charset="0"/>
              <a:cs typeface="Times New Roman" pitchFamily="18" charset="0"/>
            </a:rPr>
            <a:t>кваліфікації</a:t>
          </a: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000" kern="1200" dirty="0" err="1">
              <a:latin typeface="Times New Roman" pitchFamily="18" charset="0"/>
              <a:cs typeface="Times New Roman" pitchFamily="18" charset="0"/>
            </a:rPr>
            <a:t>психологічна</a:t>
          </a: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err="1">
              <a:latin typeface="Times New Roman" pitchFamily="18" charset="0"/>
              <a:cs typeface="Times New Roman" pitchFamily="18" charset="0"/>
            </a:rPr>
            <a:t>просвіта</a:t>
          </a: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err="1">
              <a:latin typeface="Times New Roman" pitchFamily="18" charset="0"/>
              <a:cs typeface="Times New Roman" pitchFamily="18" charset="0"/>
            </a:rPr>
            <a:t>педагогічного</a:t>
          </a: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 err="1">
              <a:latin typeface="Times New Roman" pitchFamily="18" charset="0"/>
              <a:cs typeface="Times New Roman" pitchFamily="18" charset="0"/>
            </a:rPr>
            <a:t>колективу</a:t>
          </a: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850485" y="1051810"/>
        <a:ext cx="2874554" cy="450208"/>
      </dsp:txXfrm>
    </dsp:sp>
    <dsp:sp modelId="{BA8E9F4E-813A-4605-BC3C-BAA393183AAB}">
      <dsp:nvSpPr>
        <dsp:cNvPr id="0" name=""/>
        <dsp:cNvSpPr/>
      </dsp:nvSpPr>
      <dsp:spPr>
        <a:xfrm>
          <a:off x="188709" y="1633378"/>
          <a:ext cx="2935633" cy="450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BA2AC6-D843-4C6C-B46C-368324CC0A06}">
      <dsp:nvSpPr>
        <dsp:cNvPr id="0" name=""/>
        <dsp:cNvSpPr/>
      </dsp:nvSpPr>
      <dsp:spPr>
        <a:xfrm>
          <a:off x="267486" y="1708216"/>
          <a:ext cx="2935633" cy="45020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Урочна форма навчання</a:t>
          </a:r>
        </a:p>
      </dsp:txBody>
      <dsp:txXfrm>
        <a:off x="267486" y="1708216"/>
        <a:ext cx="2935633" cy="450208"/>
      </dsp:txXfrm>
    </dsp:sp>
    <dsp:sp modelId="{0F8E423C-A68A-41B8-AB68-9EA3A6579432}">
      <dsp:nvSpPr>
        <dsp:cNvPr id="0" name=""/>
        <dsp:cNvSpPr/>
      </dsp:nvSpPr>
      <dsp:spPr>
        <a:xfrm>
          <a:off x="2218" y="2289784"/>
          <a:ext cx="708989" cy="1420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124B02-354E-4DB7-8938-4846E2598F6D}">
      <dsp:nvSpPr>
        <dsp:cNvPr id="0" name=""/>
        <dsp:cNvSpPr/>
      </dsp:nvSpPr>
      <dsp:spPr>
        <a:xfrm>
          <a:off x="80995" y="2364622"/>
          <a:ext cx="708989" cy="14206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Вчителі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школи</a:t>
          </a:r>
          <a:endParaRPr lang="ru-RU" sz="1000" kern="1200" dirty="0"/>
        </a:p>
      </dsp:txBody>
      <dsp:txXfrm>
        <a:off x="80995" y="2364622"/>
        <a:ext cx="708989" cy="1420631"/>
      </dsp:txXfrm>
    </dsp:sp>
    <dsp:sp modelId="{1108D1C3-6EF3-482B-939B-21C82A4F06E3}">
      <dsp:nvSpPr>
        <dsp:cNvPr id="0" name=""/>
        <dsp:cNvSpPr/>
      </dsp:nvSpPr>
      <dsp:spPr>
        <a:xfrm>
          <a:off x="886662" y="2199377"/>
          <a:ext cx="708989" cy="14206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2EA917-4CAB-4A07-8A07-F7B5B5AD4CBC}">
      <dsp:nvSpPr>
        <dsp:cNvPr id="0" name=""/>
        <dsp:cNvSpPr/>
      </dsp:nvSpPr>
      <dsp:spPr>
        <a:xfrm>
          <a:off x="965439" y="2274215"/>
          <a:ext cx="708989" cy="1420631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Учнівське  самоврядування</a:t>
          </a:r>
          <a:endParaRPr lang="ru-RU" sz="1100" kern="1200" dirty="0"/>
        </a:p>
      </dsp:txBody>
      <dsp:txXfrm>
        <a:off x="965439" y="2274215"/>
        <a:ext cx="708989" cy="1420631"/>
      </dsp:txXfrm>
    </dsp:sp>
    <dsp:sp modelId="{ADCC7A40-41B5-45A4-96D6-CE5596716EA4}">
      <dsp:nvSpPr>
        <dsp:cNvPr id="0" name=""/>
        <dsp:cNvSpPr/>
      </dsp:nvSpPr>
      <dsp:spPr>
        <a:xfrm>
          <a:off x="1776297" y="2248788"/>
          <a:ext cx="708989" cy="15072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B6E51B-33D6-4FA9-97C6-190B27FECDAB}">
      <dsp:nvSpPr>
        <dsp:cNvPr id="0" name=""/>
        <dsp:cNvSpPr/>
      </dsp:nvSpPr>
      <dsp:spPr>
        <a:xfrm>
          <a:off x="1855073" y="2323626"/>
          <a:ext cx="708989" cy="150729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Вчителіфізичного</a:t>
          </a:r>
          <a:r>
            <a:rPr lang="ru-RU" sz="1000" kern="1200" dirty="0" smtClean="0"/>
            <a:t> </a:t>
          </a:r>
          <a:r>
            <a:rPr lang="ru-RU" sz="1000" kern="1200" dirty="0" err="1" smtClean="0"/>
            <a:t>виховання</a:t>
          </a:r>
          <a:r>
            <a:rPr lang="ru-RU" sz="1000" kern="1200" dirty="0" smtClean="0"/>
            <a:t> та основ </a:t>
          </a:r>
          <a:r>
            <a:rPr lang="ru-RU" sz="1000" kern="1200" dirty="0" err="1" smtClean="0"/>
            <a:t>здоров’я</a:t>
          </a:r>
          <a:endParaRPr lang="ru-RU" sz="600" kern="1200" dirty="0"/>
        </a:p>
      </dsp:txBody>
      <dsp:txXfrm>
        <a:off x="1855073" y="2323626"/>
        <a:ext cx="708989" cy="1507297"/>
      </dsp:txXfrm>
    </dsp:sp>
    <dsp:sp modelId="{9B9C0F8C-8427-4E35-A6AA-A842FB89886A}">
      <dsp:nvSpPr>
        <dsp:cNvPr id="0" name=""/>
        <dsp:cNvSpPr/>
      </dsp:nvSpPr>
      <dsp:spPr>
        <a:xfrm>
          <a:off x="2601845" y="2289784"/>
          <a:ext cx="708989" cy="1440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4487BC-07FC-42FF-9CFD-7157DE4AAA96}">
      <dsp:nvSpPr>
        <dsp:cNvPr id="0" name=""/>
        <dsp:cNvSpPr/>
      </dsp:nvSpPr>
      <dsp:spPr>
        <a:xfrm>
          <a:off x="2680622" y="2364622"/>
          <a:ext cx="708989" cy="1440184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err="1">
              <a:solidFill>
                <a:schemeClr val="bg1"/>
              </a:solidFill>
            </a:rPr>
            <a:t>Адміністрація</a:t>
          </a:r>
          <a:r>
            <a:rPr lang="ru-RU" sz="900" kern="1200" dirty="0">
              <a:solidFill>
                <a:schemeClr val="bg1"/>
              </a:solidFill>
            </a:rPr>
            <a:t> </a:t>
          </a:r>
          <a:r>
            <a:rPr lang="ru-RU" sz="900" kern="1200" dirty="0" err="1" smtClean="0">
              <a:solidFill>
                <a:schemeClr val="bg1"/>
              </a:solidFill>
            </a:rPr>
            <a:t>школи</a:t>
          </a:r>
          <a:endParaRPr lang="ru-RU" sz="900" kern="1200" dirty="0">
            <a:solidFill>
              <a:schemeClr val="bg1"/>
            </a:solidFill>
          </a:endParaRPr>
        </a:p>
      </dsp:txBody>
      <dsp:txXfrm>
        <a:off x="2680622" y="2364622"/>
        <a:ext cx="708989" cy="1440184"/>
      </dsp:txXfrm>
    </dsp:sp>
    <dsp:sp modelId="{81D153D5-8F1E-4415-B6DD-E4E7B229CA13}">
      <dsp:nvSpPr>
        <dsp:cNvPr id="0" name=""/>
        <dsp:cNvSpPr/>
      </dsp:nvSpPr>
      <dsp:spPr>
        <a:xfrm>
          <a:off x="4139119" y="1592382"/>
          <a:ext cx="2213131" cy="450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BAFB24-85B2-4F2E-AC60-9E526A12ADFC}">
      <dsp:nvSpPr>
        <dsp:cNvPr id="0" name=""/>
        <dsp:cNvSpPr/>
      </dsp:nvSpPr>
      <dsp:spPr>
        <a:xfrm>
          <a:off x="4217895" y="1667220"/>
          <a:ext cx="2213131" cy="450208"/>
        </a:xfrm>
        <a:prstGeom prst="roundRect">
          <a:avLst>
            <a:gd name="adj" fmla="val 10000"/>
          </a:avLst>
        </a:prstGeom>
        <a:solidFill>
          <a:srgbClr val="FF00FF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latin typeface="Times New Roman" pitchFamily="18" charset="0"/>
              <a:cs typeface="Times New Roman" pitchFamily="18" charset="0"/>
            </a:rPr>
            <a:t>Позаурочна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форма </a:t>
          </a:r>
          <a:r>
            <a:rPr lang="ru-RU" sz="1000" kern="1200" dirty="0" err="1">
              <a:latin typeface="Times New Roman" pitchFamily="18" charset="0"/>
              <a:cs typeface="Times New Roman" pitchFamily="18" charset="0"/>
            </a:rPr>
            <a:t>навчання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7895" y="1667220"/>
        <a:ext cx="2213131" cy="450208"/>
      </dsp:txXfrm>
    </dsp:sp>
    <dsp:sp modelId="{334F3D28-071B-4B18-8F65-FD743721A2DA}">
      <dsp:nvSpPr>
        <dsp:cNvPr id="0" name=""/>
        <dsp:cNvSpPr/>
      </dsp:nvSpPr>
      <dsp:spPr>
        <a:xfrm>
          <a:off x="3468388" y="2289784"/>
          <a:ext cx="708989" cy="1426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90F9C9-2BCC-4F28-BF70-C9FA692CB61B}">
      <dsp:nvSpPr>
        <dsp:cNvPr id="0" name=""/>
        <dsp:cNvSpPr/>
      </dsp:nvSpPr>
      <dsp:spPr>
        <a:xfrm>
          <a:off x="3547164" y="2364622"/>
          <a:ext cx="708989" cy="142603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Гуртки</a:t>
          </a:r>
        </a:p>
      </dsp:txBody>
      <dsp:txXfrm>
        <a:off x="3547164" y="2364622"/>
        <a:ext cx="708989" cy="1426038"/>
      </dsp:txXfrm>
    </dsp:sp>
    <dsp:sp modelId="{EF130000-285B-4470-AEAC-41B7EBFF9595}">
      <dsp:nvSpPr>
        <dsp:cNvPr id="0" name=""/>
        <dsp:cNvSpPr/>
      </dsp:nvSpPr>
      <dsp:spPr>
        <a:xfrm>
          <a:off x="4334930" y="2289784"/>
          <a:ext cx="708989" cy="893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B6D08A-BEA3-4D56-A854-60762C83A8C9}">
      <dsp:nvSpPr>
        <dsp:cNvPr id="0" name=""/>
        <dsp:cNvSpPr/>
      </dsp:nvSpPr>
      <dsp:spPr>
        <a:xfrm>
          <a:off x="4413707" y="2364622"/>
          <a:ext cx="708989" cy="89318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Спортивні секції</a:t>
          </a:r>
        </a:p>
      </dsp:txBody>
      <dsp:txXfrm>
        <a:off x="4413707" y="2364622"/>
        <a:ext cx="708989" cy="893181"/>
      </dsp:txXfrm>
    </dsp:sp>
    <dsp:sp modelId="{67BB20C2-33C6-4BA2-9052-3BC10E4B9CFE}">
      <dsp:nvSpPr>
        <dsp:cNvPr id="0" name=""/>
        <dsp:cNvSpPr/>
      </dsp:nvSpPr>
      <dsp:spPr>
        <a:xfrm>
          <a:off x="5201473" y="2289784"/>
          <a:ext cx="708989" cy="11327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E9D2F4-A913-493F-BBF4-C00CF2942B7B}">
      <dsp:nvSpPr>
        <dsp:cNvPr id="0" name=""/>
        <dsp:cNvSpPr/>
      </dsp:nvSpPr>
      <dsp:spPr>
        <a:xfrm>
          <a:off x="5280249" y="2364622"/>
          <a:ext cx="708989" cy="1132764"/>
        </a:xfrm>
        <a:prstGeom prst="roundRect">
          <a:avLst>
            <a:gd name="adj" fmla="val 10000"/>
          </a:avLst>
        </a:prstGeom>
        <a:solidFill>
          <a:schemeClr val="accent2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bg1"/>
              </a:solidFill>
            </a:rPr>
            <a:t>Факультативи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5280249" y="2364622"/>
        <a:ext cx="708989" cy="1132764"/>
      </dsp:txXfrm>
    </dsp:sp>
    <dsp:sp modelId="{2D8F04C3-54D7-4271-AA91-4A72AF526D08}">
      <dsp:nvSpPr>
        <dsp:cNvPr id="0" name=""/>
        <dsp:cNvSpPr/>
      </dsp:nvSpPr>
      <dsp:spPr>
        <a:xfrm>
          <a:off x="2388905" y="3716460"/>
          <a:ext cx="2425438" cy="933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14B7D3-F5EE-490E-BD68-27AB94A4A107}">
      <dsp:nvSpPr>
        <dsp:cNvPr id="0" name=""/>
        <dsp:cNvSpPr/>
      </dsp:nvSpPr>
      <dsp:spPr>
        <a:xfrm>
          <a:off x="2467682" y="3791298"/>
          <a:ext cx="2425438" cy="933101"/>
        </a:xfrm>
        <a:prstGeom prst="roundRect">
          <a:avLst>
            <a:gd name="adj" fmla="val 10000"/>
          </a:avLst>
        </a:prstGeom>
        <a:solidFill>
          <a:srgbClr val="A3FFCD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>
              <a:solidFill>
                <a:schemeClr val="accent1">
                  <a:lumMod val="50000"/>
                </a:schemeClr>
              </a:solidFill>
            </a:rPr>
            <a:t>Сприятливий психологічний клімат</a:t>
          </a:r>
        </a:p>
      </dsp:txBody>
      <dsp:txXfrm>
        <a:off x="2467682" y="3791298"/>
        <a:ext cx="2425438" cy="933101"/>
      </dsp:txXfrm>
    </dsp:sp>
    <dsp:sp modelId="{44C66303-76AC-4187-87D4-0DBF6D63706D}">
      <dsp:nvSpPr>
        <dsp:cNvPr id="0" name=""/>
        <dsp:cNvSpPr/>
      </dsp:nvSpPr>
      <dsp:spPr>
        <a:xfrm>
          <a:off x="6068015" y="2289784"/>
          <a:ext cx="708989" cy="1177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E6C344-569E-4A13-A186-9458E4F675B3}">
      <dsp:nvSpPr>
        <dsp:cNvPr id="0" name=""/>
        <dsp:cNvSpPr/>
      </dsp:nvSpPr>
      <dsp:spPr>
        <a:xfrm>
          <a:off x="6146792" y="2364622"/>
          <a:ext cx="708989" cy="1177866"/>
        </a:xfrm>
        <a:prstGeom prst="roundRect">
          <a:avLst>
            <a:gd name="adj" fmla="val 10000"/>
          </a:avLst>
        </a:prstGeom>
        <a:solidFill>
          <a:schemeClr val="accent2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solidFill>
                <a:schemeClr val="bg1"/>
              </a:solidFill>
            </a:rPr>
            <a:t>Навчальнапрактика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6146792" y="2364622"/>
        <a:ext cx="708989" cy="11778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053411-24EE-4918-A173-6880E9F29DC9}">
      <dsp:nvSpPr>
        <dsp:cNvPr id="0" name=""/>
        <dsp:cNvSpPr/>
      </dsp:nvSpPr>
      <dsp:spPr>
        <a:xfrm>
          <a:off x="1284039" y="1241131"/>
          <a:ext cx="1436275" cy="718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Напрямки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діяльності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4039" y="1241131"/>
        <a:ext cx="1436275" cy="718137"/>
      </dsp:txXfrm>
    </dsp:sp>
    <dsp:sp modelId="{D72D96B2-DB2F-4039-80C9-E1365A8A31B4}">
      <dsp:nvSpPr>
        <dsp:cNvPr id="0" name=""/>
        <dsp:cNvSpPr/>
      </dsp:nvSpPr>
      <dsp:spPr>
        <a:xfrm rot="18042221">
          <a:off x="2367761" y="960611"/>
          <a:ext cx="144075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40753" y="20195"/>
              </a:lnTo>
            </a:path>
          </a:pathLst>
        </a:custGeom>
        <a:noFill/>
        <a:ln w="381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8042221">
        <a:off x="3052119" y="944787"/>
        <a:ext cx="72037" cy="72037"/>
      </dsp:txXfrm>
    </dsp:sp>
    <dsp:sp modelId="{196AC2DB-EF4C-4D11-BC2D-649B636161B0}">
      <dsp:nvSpPr>
        <dsp:cNvPr id="0" name=""/>
        <dsp:cNvSpPr/>
      </dsp:nvSpPr>
      <dsp:spPr>
        <a:xfrm>
          <a:off x="3455961" y="2343"/>
          <a:ext cx="2716241" cy="718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99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Зустрічі</a:t>
          </a:r>
          <a:r>
            <a:rPr lang="ru-RU" sz="1200" kern="1200" dirty="0"/>
            <a:t> </a:t>
          </a:r>
          <a:r>
            <a:rPr lang="ru-RU" sz="1200" kern="1200" dirty="0" err="1"/>
            <a:t>з</a:t>
          </a:r>
          <a:r>
            <a:rPr lang="ru-RU" sz="1200" kern="1200" dirty="0"/>
            <a:t> </a:t>
          </a:r>
          <a:r>
            <a:rPr lang="ru-RU" sz="1200" kern="1200" dirty="0" err="1" smtClean="0"/>
            <a:t>працівниками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правоохоронних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органів</a:t>
          </a:r>
          <a:r>
            <a:rPr lang="ru-RU" sz="1200" kern="1200" dirty="0" smtClean="0"/>
            <a:t> та  </a:t>
          </a:r>
          <a:r>
            <a:rPr lang="ru-RU" sz="1200" kern="1200" dirty="0" err="1" smtClean="0"/>
            <a:t>медичних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закладів</a:t>
          </a:r>
          <a:endParaRPr lang="ru-RU" sz="1200" kern="1200" dirty="0"/>
        </a:p>
      </dsp:txBody>
      <dsp:txXfrm>
        <a:off x="3455961" y="2343"/>
        <a:ext cx="2716241" cy="718137"/>
      </dsp:txXfrm>
    </dsp:sp>
    <dsp:sp modelId="{04E2B720-1C6E-4D45-9D73-A46A6F006288}">
      <dsp:nvSpPr>
        <dsp:cNvPr id="0" name=""/>
        <dsp:cNvSpPr/>
      </dsp:nvSpPr>
      <dsp:spPr>
        <a:xfrm rot="19457599">
          <a:off x="2653814" y="1373540"/>
          <a:ext cx="7075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07511" y="20195"/>
              </a:lnTo>
            </a:path>
          </a:pathLst>
        </a:custGeom>
        <a:noFill/>
        <a:ln w="381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9457599">
        <a:off x="2989882" y="1376047"/>
        <a:ext cx="35375" cy="35375"/>
      </dsp:txXfrm>
    </dsp:sp>
    <dsp:sp modelId="{834600D2-CF7F-4714-996E-4FC72B9F09FB}">
      <dsp:nvSpPr>
        <dsp:cNvPr id="0" name=""/>
        <dsp:cNvSpPr/>
      </dsp:nvSpPr>
      <dsp:spPr>
        <a:xfrm>
          <a:off x="3294825" y="828201"/>
          <a:ext cx="2716241" cy="718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99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Екскурсії</a:t>
          </a:r>
        </a:p>
      </dsp:txBody>
      <dsp:txXfrm>
        <a:off x="3294825" y="828201"/>
        <a:ext cx="2716241" cy="718137"/>
      </dsp:txXfrm>
    </dsp:sp>
    <dsp:sp modelId="{F332A26A-EAE2-4E86-AEB1-3EFD2C67593C}">
      <dsp:nvSpPr>
        <dsp:cNvPr id="0" name=""/>
        <dsp:cNvSpPr/>
      </dsp:nvSpPr>
      <dsp:spPr>
        <a:xfrm rot="2142401">
          <a:off x="2653814" y="1786469"/>
          <a:ext cx="7075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07511" y="20195"/>
              </a:lnTo>
            </a:path>
          </a:pathLst>
        </a:custGeom>
        <a:noFill/>
        <a:ln w="381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42401">
        <a:off x="2989882" y="1788976"/>
        <a:ext cx="35375" cy="35375"/>
      </dsp:txXfrm>
    </dsp:sp>
    <dsp:sp modelId="{25293EF7-DA31-4A7E-A59F-59C721093630}">
      <dsp:nvSpPr>
        <dsp:cNvPr id="0" name=""/>
        <dsp:cNvSpPr/>
      </dsp:nvSpPr>
      <dsp:spPr>
        <a:xfrm>
          <a:off x="3294825" y="1654060"/>
          <a:ext cx="2736335" cy="718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99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Залучення</a:t>
          </a:r>
          <a:r>
            <a:rPr lang="ru-RU" sz="1200" kern="1200" dirty="0"/>
            <a:t> до </a:t>
          </a:r>
          <a:r>
            <a:rPr lang="ru-RU" sz="1200" kern="1200" dirty="0" err="1"/>
            <a:t>співпраці</a:t>
          </a:r>
          <a:r>
            <a:rPr lang="ru-RU" sz="1200" kern="1200" dirty="0"/>
            <a:t> 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батьків</a:t>
          </a:r>
          <a:r>
            <a:rPr lang="ru-RU" sz="1200" kern="1200" dirty="0" smtClean="0"/>
            <a:t> та </a:t>
          </a:r>
          <a:r>
            <a:rPr lang="ru-RU" sz="1200" kern="1200" dirty="0" err="1" smtClean="0"/>
            <a:t>громадськість</a:t>
          </a:r>
          <a:r>
            <a:rPr lang="ru-RU" sz="1200" kern="1200" dirty="0" smtClean="0"/>
            <a:t> селища</a:t>
          </a:r>
          <a:endParaRPr lang="ru-RU" sz="1200" kern="1200" dirty="0"/>
        </a:p>
      </dsp:txBody>
      <dsp:txXfrm>
        <a:off x="3294825" y="1654060"/>
        <a:ext cx="2736335" cy="718137"/>
      </dsp:txXfrm>
    </dsp:sp>
    <dsp:sp modelId="{9F8C4683-2D8D-4826-B99F-6856E7AEE12B}">
      <dsp:nvSpPr>
        <dsp:cNvPr id="0" name=""/>
        <dsp:cNvSpPr/>
      </dsp:nvSpPr>
      <dsp:spPr>
        <a:xfrm rot="3774500">
          <a:off x="2340714" y="2200570"/>
          <a:ext cx="139409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94092" y="20195"/>
              </a:lnTo>
            </a:path>
          </a:pathLst>
        </a:custGeom>
        <a:noFill/>
        <a:ln w="381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774500">
        <a:off x="3002908" y="2185913"/>
        <a:ext cx="69704" cy="69704"/>
      </dsp:txXfrm>
    </dsp:sp>
    <dsp:sp modelId="{FDF946CA-CAED-4D99-8070-E9304C62876B}">
      <dsp:nvSpPr>
        <dsp:cNvPr id="0" name=""/>
        <dsp:cNvSpPr/>
      </dsp:nvSpPr>
      <dsp:spPr>
        <a:xfrm>
          <a:off x="3355206" y="2482262"/>
          <a:ext cx="2601152" cy="71813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tint val="99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tint val="99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Проведення</a:t>
          </a:r>
          <a:r>
            <a:rPr lang="ru-RU" sz="1200" kern="1200" dirty="0"/>
            <a:t> 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тематичних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конкурсів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акцій</a:t>
          </a:r>
          <a:r>
            <a:rPr lang="ru-RU" sz="1200" kern="1200" dirty="0" smtClean="0"/>
            <a:t>, </a:t>
          </a:r>
          <a:r>
            <a:rPr lang="ru-RU" sz="1200" kern="1200" dirty="0" err="1"/>
            <a:t>брейн</a:t>
          </a:r>
          <a:r>
            <a:rPr lang="ru-RU" sz="1200" kern="1200" dirty="0"/>
            <a:t> - </a:t>
          </a:r>
          <a:r>
            <a:rPr lang="ru-RU" sz="1200" kern="1200" dirty="0" err="1"/>
            <a:t>рингів</a:t>
          </a:r>
          <a:r>
            <a:rPr lang="ru-RU" sz="1200" kern="1200" dirty="0"/>
            <a:t>, </a:t>
          </a:r>
          <a:r>
            <a:rPr lang="ru-RU" sz="1200" kern="1200" dirty="0" err="1" smtClean="0"/>
            <a:t>вікторин</a:t>
          </a:r>
          <a:endParaRPr lang="ru-RU" sz="1200" kern="1200" dirty="0"/>
        </a:p>
      </dsp:txBody>
      <dsp:txXfrm>
        <a:off x="3355206" y="2482262"/>
        <a:ext cx="2601152" cy="7181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9FFC3-8785-4E0D-BC5A-9F73CAC9D394}">
      <dsp:nvSpPr>
        <dsp:cNvPr id="0" name=""/>
        <dsp:cNvSpPr/>
      </dsp:nvSpPr>
      <dsp:spPr>
        <a:xfrm>
          <a:off x="282353" y="1447986"/>
          <a:ext cx="1675654" cy="8378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6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Спортивні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секції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напрямок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282353" y="1447986"/>
        <a:ext cx="1675654" cy="837827"/>
      </dsp:txXfrm>
    </dsp:sp>
    <dsp:sp modelId="{16948E4F-9D4C-42A6-96F6-4D4E7DD64BBC}">
      <dsp:nvSpPr>
        <dsp:cNvPr id="0" name=""/>
        <dsp:cNvSpPr/>
      </dsp:nvSpPr>
      <dsp:spPr>
        <a:xfrm rot="17692822">
          <a:off x="1496583" y="1124078"/>
          <a:ext cx="15931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593111" y="20195"/>
              </a:lnTo>
            </a:path>
          </a:pathLst>
        </a:custGeom>
        <a:noFill/>
        <a:ln w="381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7692822">
        <a:off x="2253311" y="1104445"/>
        <a:ext cx="79655" cy="79655"/>
      </dsp:txXfrm>
    </dsp:sp>
    <dsp:sp modelId="{5B4DABA4-31C3-4731-8C6A-E3FC73DFC68D}">
      <dsp:nvSpPr>
        <dsp:cNvPr id="0" name=""/>
        <dsp:cNvSpPr/>
      </dsp:nvSpPr>
      <dsp:spPr>
        <a:xfrm>
          <a:off x="2628269" y="2733"/>
          <a:ext cx="2956777" cy="8378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Зміцнення</a:t>
          </a:r>
          <a:r>
            <a:rPr lang="ru-RU" sz="1200" kern="1200" dirty="0"/>
            <a:t> здоров</a:t>
          </a:r>
          <a:r>
            <a:rPr lang="uk-UA" sz="1200" kern="1200" dirty="0"/>
            <a:t>’</a:t>
          </a:r>
          <a:r>
            <a:rPr lang="ru-RU" sz="1200" kern="1200" dirty="0">
              <a:latin typeface="Times New Roman"/>
              <a:cs typeface="Times New Roman"/>
            </a:rPr>
            <a:t>я </a:t>
          </a:r>
          <a:r>
            <a:rPr lang="ru-RU" sz="1200" kern="1200" dirty="0" err="1" smtClean="0">
              <a:latin typeface="Times New Roman"/>
              <a:cs typeface="Times New Roman"/>
            </a:rPr>
            <a:t>учнів</a:t>
          </a:r>
          <a:endParaRPr lang="ru-RU" sz="1200" kern="1200" dirty="0">
            <a:latin typeface="Times New Roman"/>
            <a:cs typeface="Times New Roman"/>
          </a:endParaRPr>
        </a:p>
      </dsp:txBody>
      <dsp:txXfrm>
        <a:off x="2628269" y="2733"/>
        <a:ext cx="2956777" cy="837827"/>
      </dsp:txXfrm>
    </dsp:sp>
    <dsp:sp modelId="{841E3F0E-D050-4940-B335-AB0B0893028B}">
      <dsp:nvSpPr>
        <dsp:cNvPr id="0" name=""/>
        <dsp:cNvSpPr/>
      </dsp:nvSpPr>
      <dsp:spPr>
        <a:xfrm rot="19457599">
          <a:off x="1880423" y="1605829"/>
          <a:ext cx="82543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25430" y="20195"/>
              </a:lnTo>
            </a:path>
          </a:pathLst>
        </a:custGeom>
        <a:noFill/>
        <a:ln w="381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9457599">
        <a:off x="2272503" y="1605388"/>
        <a:ext cx="41271" cy="41271"/>
      </dsp:txXfrm>
    </dsp:sp>
    <dsp:sp modelId="{3B0965A1-F028-4F43-BD37-5EAAB414FCD4}">
      <dsp:nvSpPr>
        <dsp:cNvPr id="0" name=""/>
        <dsp:cNvSpPr/>
      </dsp:nvSpPr>
      <dsp:spPr>
        <a:xfrm>
          <a:off x="2628269" y="966235"/>
          <a:ext cx="2907931" cy="8378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Участь у </a:t>
          </a:r>
          <a:r>
            <a:rPr lang="ru-RU" sz="1200" kern="1200" dirty="0" err="1"/>
            <a:t>масових</a:t>
          </a:r>
          <a:r>
            <a:rPr lang="ru-RU" sz="1200" kern="1200" dirty="0"/>
            <a:t> </a:t>
          </a:r>
          <a:r>
            <a:rPr lang="ru-RU" sz="1200" kern="1200" dirty="0" err="1"/>
            <a:t>акціях</a:t>
          </a:r>
          <a:r>
            <a:rPr lang="ru-RU" sz="1200" kern="1200" dirty="0"/>
            <a:t>, заходах, </a:t>
          </a:r>
          <a:r>
            <a:rPr lang="ru-RU" sz="1200" kern="1200" dirty="0" err="1"/>
            <a:t>присвячених</a:t>
          </a:r>
          <a:r>
            <a:rPr lang="ru-RU" sz="1200" kern="1200" dirty="0"/>
            <a:t> </a:t>
          </a:r>
          <a:r>
            <a:rPr lang="ru-RU" sz="1200" kern="1200" dirty="0" err="1"/>
            <a:t>пропаганді</a:t>
          </a:r>
          <a:r>
            <a:rPr lang="ru-RU" sz="1200" kern="1200" dirty="0"/>
            <a:t> здорового способу </a:t>
          </a:r>
          <a:r>
            <a:rPr lang="ru-RU" sz="1200" kern="1200" dirty="0" err="1"/>
            <a:t>життя</a:t>
          </a:r>
          <a:endParaRPr lang="ru-RU" sz="1200" kern="1200" dirty="0"/>
        </a:p>
      </dsp:txBody>
      <dsp:txXfrm>
        <a:off x="2628269" y="966235"/>
        <a:ext cx="2907931" cy="837827"/>
      </dsp:txXfrm>
    </dsp:sp>
    <dsp:sp modelId="{FE568917-E3C1-47E8-B180-9E6400F16129}">
      <dsp:nvSpPr>
        <dsp:cNvPr id="0" name=""/>
        <dsp:cNvSpPr/>
      </dsp:nvSpPr>
      <dsp:spPr>
        <a:xfrm rot="2142401">
          <a:off x="1880423" y="2087580"/>
          <a:ext cx="82543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25430" y="20195"/>
              </a:lnTo>
            </a:path>
          </a:pathLst>
        </a:custGeom>
        <a:noFill/>
        <a:ln w="381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42401">
        <a:off x="2272503" y="2087139"/>
        <a:ext cx="41271" cy="41271"/>
      </dsp:txXfrm>
    </dsp:sp>
    <dsp:sp modelId="{B414792E-062A-4274-9833-C2FF0EDA6D63}">
      <dsp:nvSpPr>
        <dsp:cNvPr id="0" name=""/>
        <dsp:cNvSpPr/>
      </dsp:nvSpPr>
      <dsp:spPr>
        <a:xfrm>
          <a:off x="2628269" y="1929737"/>
          <a:ext cx="2936635" cy="8378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Проведення</a:t>
          </a:r>
          <a:r>
            <a:rPr lang="ru-RU" sz="1200" kern="1200" dirty="0"/>
            <a:t> </a:t>
          </a:r>
          <a:r>
            <a:rPr lang="ru-RU" sz="1200" kern="1200" dirty="0" err="1"/>
            <a:t>конкурсів</a:t>
          </a:r>
          <a:r>
            <a:rPr lang="ru-RU" sz="1200" kern="1200" dirty="0"/>
            <a:t>, </a:t>
          </a:r>
          <a:r>
            <a:rPr lang="ru-RU" sz="1200" kern="1200" dirty="0" err="1"/>
            <a:t>змагань</a:t>
          </a:r>
          <a:r>
            <a:rPr lang="ru-RU" sz="1200" kern="1200" dirty="0"/>
            <a:t>, </a:t>
          </a:r>
          <a:r>
            <a:rPr lang="ru-RU" sz="1200" kern="1200" dirty="0" err="1"/>
            <a:t>олімпіад</a:t>
          </a:r>
          <a:r>
            <a:rPr lang="ru-RU" sz="1200" kern="1200" dirty="0"/>
            <a:t> </a:t>
          </a:r>
          <a:r>
            <a:rPr lang="ru-RU" sz="1200" kern="1200" dirty="0" err="1"/>
            <a:t>серед</a:t>
          </a:r>
          <a:r>
            <a:rPr lang="ru-RU" sz="1200" kern="1200" dirty="0"/>
            <a:t> </a:t>
          </a:r>
          <a:r>
            <a:rPr lang="ru-RU" sz="1200" kern="1200" dirty="0" err="1"/>
            <a:t>учнів</a:t>
          </a:r>
          <a:endParaRPr lang="ru-RU" sz="1200" kern="1200" dirty="0"/>
        </a:p>
      </dsp:txBody>
      <dsp:txXfrm>
        <a:off x="2628269" y="1929737"/>
        <a:ext cx="2936635" cy="837827"/>
      </dsp:txXfrm>
    </dsp:sp>
    <dsp:sp modelId="{26488725-4979-4728-82EA-24F57B4EA259}">
      <dsp:nvSpPr>
        <dsp:cNvPr id="0" name=""/>
        <dsp:cNvSpPr/>
      </dsp:nvSpPr>
      <dsp:spPr>
        <a:xfrm rot="3907178">
          <a:off x="1496583" y="2569331"/>
          <a:ext cx="159311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593111" y="20195"/>
              </a:lnTo>
            </a:path>
          </a:pathLst>
        </a:custGeom>
        <a:noFill/>
        <a:ln w="381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3907178">
        <a:off x="2253311" y="2549698"/>
        <a:ext cx="79655" cy="79655"/>
      </dsp:txXfrm>
    </dsp:sp>
    <dsp:sp modelId="{0FA171F5-25FE-47A8-8E0E-8096FFCDA021}">
      <dsp:nvSpPr>
        <dsp:cNvPr id="0" name=""/>
        <dsp:cNvSpPr/>
      </dsp:nvSpPr>
      <dsp:spPr>
        <a:xfrm>
          <a:off x="2628269" y="2893238"/>
          <a:ext cx="2936618" cy="8378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/>
            <a:t>Залучення</a:t>
          </a:r>
          <a:r>
            <a:rPr lang="ru-RU" sz="1200" kern="1200" dirty="0"/>
            <a:t> до занять спортом </a:t>
          </a:r>
          <a:r>
            <a:rPr lang="ru-RU" sz="1200" kern="1200" dirty="0" err="1"/>
            <a:t>учнів</a:t>
          </a:r>
          <a:r>
            <a:rPr lang="ru-RU" sz="1200" kern="1200" dirty="0"/>
            <a:t> </a:t>
          </a:r>
        </a:p>
      </dsp:txBody>
      <dsp:txXfrm>
        <a:off x="2628269" y="2893238"/>
        <a:ext cx="2936618" cy="837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156EF96-C8EC-46C4-8990-09D707F9A8A5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5A88668-AC84-4CCA-A422-0FA133582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2773B3-98BC-4040-91CD-8D6DD18B56A1}" type="slidenum">
              <a:rPr lang="ru-RU" smtClean="0">
                <a:latin typeface="Arial" charset="0"/>
              </a:rPr>
              <a:pPr/>
              <a:t>9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EDDA-FBB9-4D7C-BEFB-7C380FBF3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A49C-65DB-4115-ADA8-F2A0BB947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1BB5-1184-4743-975F-D17693ED3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94815-0798-4709-8957-5CE0370AF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55ED-3163-4055-AB21-D25FB4FBC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3AAC-43F0-4677-A480-20E7E26A8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77B6-1200-46B5-98FE-A25CC081F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EBDA-31EB-469D-AA9A-2009F0ACE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9DDF-9A6C-40A5-BF62-47E5A6196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612F-5089-4411-BF4F-D5A1BFCC5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CE0C-3B85-4BD4-ACC1-6DD4A4AD6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EA6BA115-79CA-4011-8BF9-46D54BC11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1" r:id="rId1"/>
    <p:sldLayoutId id="2147483973" r:id="rId2"/>
    <p:sldLayoutId id="2147483982" r:id="rId3"/>
    <p:sldLayoutId id="2147483974" r:id="rId4"/>
    <p:sldLayoutId id="2147483983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Архангельська загальноосвітня школа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І-ІІІ ступенів </a:t>
            </a:r>
            <a:r>
              <a:rPr lang="uk-UA" sz="2800" b="1" i="1" dirty="0" err="1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Високопільського</a:t>
            </a: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району</a:t>
            </a:r>
            <a:endParaRPr lang="en-US" sz="2800" b="1" i="1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sz="4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</a:rPr>
              <a:t>Архангельське –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це батьківська любов! </a:t>
            </a:r>
            <a:endParaRPr lang="ru-RU" sz="2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</a:rPr>
              <a:t>Архангельське –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це наша рідна кров! </a:t>
            </a:r>
            <a:endParaRPr lang="ru-RU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</a:rPr>
              <a:t>Архангельське –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</a:rPr>
              <a:t>це течія років - стоятиме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протягом віків!</a:t>
            </a:r>
            <a:endParaRPr lang="uk-UA" sz="2800" b="1" i="1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uk-UA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uk-UA" sz="1400" b="1" i="1" dirty="0" smtClean="0">
                <a:solidFill>
                  <a:schemeClr val="accent5">
                    <a:lumMod val="50000"/>
                  </a:schemeClr>
                </a:solidFill>
              </a:rPr>
              <a:t>Херсон 2014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4" descr="Герб пгт Архангельське"/>
          <p:cNvPicPr>
            <a:picLocks noChangeAspect="1" noChangeArrowheads="1"/>
          </p:cNvPicPr>
          <p:nvPr/>
        </p:nvPicPr>
        <p:blipFill>
          <a:blip r:embed="rId2" cstate="print"/>
          <a:srcRect t="13501" r="52785" b="8101"/>
          <a:stretch>
            <a:fillRect/>
          </a:stretch>
        </p:blipFill>
        <p:spPr bwMode="auto">
          <a:xfrm>
            <a:off x="6629400" y="3657600"/>
            <a:ext cx="21367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39" name="Picture 2" descr="C:\Documents and Settings\User\Рабочий стол\Новая папка\IMG_4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5038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Documents and Settings\User\Рабочий стол\Новая папка\Изображение 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3503613"/>
            <a:ext cx="5486400" cy="3354387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3" name="Picture 2" descr="C:\Documents and Settings\User\Рабочий стол\Новая папка\IMG_3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09600"/>
            <a:ext cx="3251200" cy="2438400"/>
          </a:xfrm>
          <a:noFill/>
        </p:spPr>
      </p:pic>
      <p:pic>
        <p:nvPicPr>
          <p:cNvPr id="15364" name="Picture 3" descr="C:\Documents and Settings\User\Рабочий стол\Новая папка\IMG_3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4994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User\Рабочий стол\Новая папка\Изображение 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3429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6387" name="Picture 2" descr="C:\Documents and Settings\User\Рабочий стол\Новая папка\Изображение 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User\Рабочий стол\Новая папка\IMG_45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3733800"/>
            <a:ext cx="4191000" cy="3124200"/>
          </a:xfrm>
          <a:noFill/>
        </p:spPr>
      </p:pic>
      <p:pic>
        <p:nvPicPr>
          <p:cNvPr id="16389" name="Picture 4" descr="C:\Documents and Settings\User\Рабочий стол\Новая папка\Изображение 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28600"/>
            <a:ext cx="373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1" name="Picture 2" descr="C:\Documents and Settings\User\Рабочий стол\Новая папка\IMG_0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3733800" cy="3200400"/>
          </a:xfrm>
          <a:noFill/>
        </p:spPr>
      </p:pic>
      <p:pic>
        <p:nvPicPr>
          <p:cNvPr id="17412" name="Picture 3" descr="D:\Чайка Г.Н\IMG_2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332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D:\фото 13\АКЦІЯ\IMG_2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819400"/>
            <a:ext cx="51054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/>
          <a:lstStyle/>
          <a:p>
            <a:pPr algn="ctr">
              <a:defRPr/>
            </a:pPr>
            <a:r>
              <a:rPr lang="ru-RU" smtClean="0"/>
              <a:t>Нас </a:t>
            </a:r>
            <a:br>
              <a:rPr lang="ru-RU" smtClean="0"/>
            </a:br>
            <a:r>
              <a:rPr lang="uk-UA" smtClean="0"/>
              <a:t>об</a:t>
            </a:r>
            <a:r>
              <a:rPr smtClean="0"/>
              <a:t>’</a:t>
            </a:r>
            <a:r>
              <a:rPr lang="uk-UA" err="1" smtClean="0"/>
              <a:t>єднує</a:t>
            </a:r>
            <a:r>
              <a:rPr lang="uk-UA" smtClean="0"/>
              <a:t> </a:t>
            </a:r>
            <a:br>
              <a:rPr lang="uk-UA" smtClean="0"/>
            </a:br>
            <a:r>
              <a:rPr lang="uk-UA" smtClean="0"/>
              <a:t>спорт!</a:t>
            </a:r>
            <a:endParaRPr lang="ru-RU"/>
          </a:p>
        </p:txBody>
      </p:sp>
      <p:pic>
        <p:nvPicPr>
          <p:cNvPr id="18435" name="Picture 4" descr="D:\фото школи 12\2013-06-13\IMG_3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70505">
            <a:off x="147638" y="841375"/>
            <a:ext cx="355282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фото школи 12\2013-06-13\IMG_36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183721">
            <a:off x="5621338" y="584200"/>
            <a:ext cx="2946400" cy="2211388"/>
          </a:xfrm>
          <a:noFill/>
        </p:spPr>
      </p:pic>
      <p:pic>
        <p:nvPicPr>
          <p:cNvPr id="18437" name="Picture 5" descr="D:\фото школи 12\2013-06-13\IMG_3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7758">
            <a:off x="296863" y="3397250"/>
            <a:ext cx="44196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D:\фото школи 12\2013-06-13\IMG_3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6576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1800" b="1" smtClean="0">
                <a:solidFill>
                  <a:srgbClr val="0070C0"/>
                </a:solidFill>
              </a:rPr>
              <a:t>Учень, що займається спортом не має вільного часу для пустого проводження часу десь на вулиці з пляшкою пива і цигаркою в зубах. Цей учень має компанію однодумців – спортсменів, що поділяють з ним свої переконання та спосіб життя. Ці учні своїм власним прикладом демонструють своє відношення до свого здоров’я та способу життя, негативних звичок, що існують серед учнів, і знають способи боротьби з негативними проявами серед своїх однолітків.</a:t>
            </a:r>
            <a:r>
              <a:rPr lang="ru-RU" sz="1800" b="1" smtClean="0">
                <a:solidFill>
                  <a:srgbClr val="0070C0"/>
                </a:solidFill>
              </a:rPr>
              <a:t/>
            </a:r>
            <a:br>
              <a:rPr lang="ru-RU" sz="1800" b="1" smtClean="0">
                <a:solidFill>
                  <a:srgbClr val="0070C0"/>
                </a:solidFill>
              </a:rPr>
            </a:br>
            <a:endParaRPr lang="ru-RU" sz="1800" b="1">
              <a:solidFill>
                <a:srgbClr val="0070C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76400" y="2362200"/>
          <a:ext cx="5867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12366">
            <a:off x="296863" y="554038"/>
            <a:ext cx="42100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D:\фото 13\МалюжонокТ\IMG_45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540" t="10020" r="19530" b="12785"/>
          <a:stretch>
            <a:fillRect/>
          </a:stretch>
        </p:blipFill>
        <p:spPr>
          <a:xfrm rot="6917064">
            <a:off x="5426869" y="373856"/>
            <a:ext cx="3008313" cy="2111375"/>
          </a:xfrm>
          <a:noFill/>
        </p:spPr>
      </p:pic>
      <p:pic>
        <p:nvPicPr>
          <p:cNvPr id="20485" name="Picture 4" descr="D:\фото\IMG_4531.JPG"/>
          <p:cNvPicPr>
            <a:picLocks noChangeAspect="1" noChangeArrowheads="1"/>
          </p:cNvPicPr>
          <p:nvPr/>
        </p:nvPicPr>
        <p:blipFill>
          <a:blip r:embed="rId4" cstate="print"/>
          <a:srcRect r="14285" b="15237"/>
          <a:stretch>
            <a:fillRect/>
          </a:stretch>
        </p:blipFill>
        <p:spPr bwMode="auto">
          <a:xfrm>
            <a:off x="2057400" y="24384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mtClean="0"/>
              <a:t>У спорті – ми  перші!</a:t>
            </a:r>
            <a:endParaRPr lang="ru-RU"/>
          </a:p>
        </p:txBody>
      </p:sp>
      <p:pic>
        <p:nvPicPr>
          <p:cNvPr id="21507" name="Picture 2" descr="H:\Новая папка\221020114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838200"/>
            <a:ext cx="8305800" cy="5543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2" descr="D:\фото 13\початкова школа\IMG_4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705833">
            <a:off x="239713" y="352425"/>
            <a:ext cx="3733800" cy="2743200"/>
          </a:xfrm>
          <a:noFill/>
        </p:spPr>
      </p:pic>
      <p:pic>
        <p:nvPicPr>
          <p:cNvPr id="22532" name="Picture 3" descr="D:\фото 13\початкова школа\IMG_4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D:\фото 13\самоврядування\IMG_4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73362">
            <a:off x="5106194" y="2872582"/>
            <a:ext cx="2867025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D:\фото 13\самоврядування\IMG_4545.JPG"/>
          <p:cNvPicPr>
            <a:picLocks noChangeAspect="1" noChangeArrowheads="1"/>
          </p:cNvPicPr>
          <p:nvPr/>
        </p:nvPicPr>
        <p:blipFill>
          <a:blip r:embed="rId5" cstate="print"/>
          <a:srcRect r="23370" b="6497"/>
          <a:stretch>
            <a:fillRect/>
          </a:stretch>
        </p:blipFill>
        <p:spPr bwMode="auto">
          <a:xfrm>
            <a:off x="4687888" y="195263"/>
            <a:ext cx="19494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uk-UA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endParaRPr lang="uk-UA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850" algn="ctr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uk-UA" sz="4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Здоровий спосіб життя -  </a:t>
            </a:r>
          </a:p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 основа  виховання,  психологічної  </a:t>
            </a:r>
          </a:p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просвіти, що засвідчує  </a:t>
            </a:r>
          </a:p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профілактичний напрямок негативних </a:t>
            </a:r>
          </a:p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проявів у цивілізованому суспільстві, </a:t>
            </a:r>
          </a:p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слугує дієвим способом попередження </a:t>
            </a:r>
          </a:p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 розповсюдження ВІЛ, СНІД </a:t>
            </a:r>
          </a:p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укріплення здоров</a:t>
            </a:r>
            <a:r>
              <a:rPr lang="uk-UA" sz="3600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’</a:t>
            </a: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я, довголіття, </a:t>
            </a:r>
          </a:p>
          <a:p>
            <a:pPr marL="0" indent="450850" algn="just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uk-UA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виховання здорового покоління.</a:t>
            </a:r>
            <a:endParaRPr lang="uk-UA" sz="3600" dirty="0" smtClean="0">
              <a:solidFill>
                <a:srgbClr val="0070C0"/>
              </a:solidFill>
              <a:latin typeface="Arial" pitchFamily="34" charset="0"/>
            </a:endParaRPr>
          </a:p>
          <a:p>
            <a:pPr>
              <a:defRPr/>
            </a:pP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b="1" err="1" smtClean="0"/>
              <a:t>Школо</a:t>
            </a:r>
            <a:r>
              <a:rPr lang="uk-UA" b="1" smtClean="0"/>
              <a:t> Архангельська, рідна моя!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6148" name="Picture 2" descr="IMG_3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436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1574800"/>
          </a:xfrm>
        </p:spPr>
        <p:txBody>
          <a:bodyPr/>
          <a:lstStyle/>
          <a:p>
            <a:pPr algn="ctr">
              <a:defRPr/>
            </a:pPr>
            <a:r>
              <a:rPr lang="uk-UA" sz="3200" smtClean="0"/>
              <a:t>   </a:t>
            </a:r>
            <a:r>
              <a:rPr lang="uk-UA" sz="3200" err="1" smtClean="0"/>
              <a:t>КЗ</a:t>
            </a:r>
            <a:r>
              <a:rPr lang="uk-UA" sz="3200" smtClean="0"/>
              <a:t> “ Архангельська загальноосвітня школа І-ІІІ </a:t>
            </a:r>
            <a:r>
              <a:rPr lang="uk-UA" sz="3200" err="1" smtClean="0"/>
              <a:t>ступенів”</a:t>
            </a:r>
            <a:endParaRPr lang="ru-RU" sz="32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93062" cy="5445125"/>
          </a:xfrm>
        </p:spPr>
        <p:txBody>
          <a:bodyPr/>
          <a:lstStyle/>
          <a:p>
            <a:pPr>
              <a:buFontTx/>
              <a:buNone/>
            </a:pPr>
            <a:r>
              <a:rPr lang="uk-UA" sz="3600" smtClean="0"/>
              <a:t>                                     “                   </a:t>
            </a:r>
            <a:endParaRPr lang="ru-RU" sz="3600" smtClean="0"/>
          </a:p>
        </p:txBody>
      </p:sp>
      <p:pic>
        <p:nvPicPr>
          <p:cNvPr id="7172" name="Picture 4" descr="вч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773238"/>
            <a:ext cx="61150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1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1403350" y="404813"/>
            <a:ext cx="6629400" cy="6453187"/>
            <a:chOff x="0" y="-3780"/>
            <a:chExt cx="10440" cy="12960"/>
          </a:xfrm>
        </p:grpSpPr>
        <p:sp>
          <p:nvSpPr>
            <p:cNvPr id="8197" name="AutoShape 4"/>
            <p:cNvSpPr>
              <a:spLocks noChangeAspect="1" noChangeArrowheads="1"/>
            </p:cNvSpPr>
            <p:nvPr/>
          </p:nvSpPr>
          <p:spPr bwMode="auto">
            <a:xfrm>
              <a:off x="0" y="-3780"/>
              <a:ext cx="10440" cy="1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180" y="0"/>
              <a:ext cx="10177" cy="8150"/>
            </a:xfrm>
            <a:custGeom>
              <a:avLst/>
              <a:gdLst>
                <a:gd name="T0" fmla="*/ 5371 w 10177"/>
                <a:gd name="T1" fmla="*/ 8033 h 8150"/>
                <a:gd name="T2" fmla="*/ 6128 w 10177"/>
                <a:gd name="T3" fmla="*/ 8136 h 8150"/>
                <a:gd name="T4" fmla="*/ 6848 w 10177"/>
                <a:gd name="T5" fmla="*/ 8143 h 8150"/>
                <a:gd name="T6" fmla="*/ 7522 w 10177"/>
                <a:gd name="T7" fmla="*/ 8061 h 8150"/>
                <a:gd name="T8" fmla="*/ 8134 w 10177"/>
                <a:gd name="T9" fmla="*/ 7896 h 8150"/>
                <a:gd name="T10" fmla="*/ 8690 w 10177"/>
                <a:gd name="T11" fmla="*/ 7656 h 8150"/>
                <a:gd name="T12" fmla="*/ 9169 w 10177"/>
                <a:gd name="T13" fmla="*/ 7340 h 8150"/>
                <a:gd name="T14" fmla="*/ 9565 w 10177"/>
                <a:gd name="T15" fmla="*/ 6955 h 8150"/>
                <a:gd name="T16" fmla="*/ 9874 w 10177"/>
                <a:gd name="T17" fmla="*/ 6509 h 8150"/>
                <a:gd name="T18" fmla="*/ 10074 w 10177"/>
                <a:gd name="T19" fmla="*/ 5994 h 8150"/>
                <a:gd name="T20" fmla="*/ 10172 w 10177"/>
                <a:gd name="T21" fmla="*/ 5424 h 8150"/>
                <a:gd name="T22" fmla="*/ 10151 w 10177"/>
                <a:gd name="T23" fmla="*/ 4827 h 8150"/>
                <a:gd name="T24" fmla="*/ 10018 w 10177"/>
                <a:gd name="T25" fmla="*/ 4223 h 8150"/>
                <a:gd name="T26" fmla="*/ 9776 w 10177"/>
                <a:gd name="T27" fmla="*/ 3625 h 8150"/>
                <a:gd name="T28" fmla="*/ 9441 w 10177"/>
                <a:gd name="T29" fmla="*/ 3042 h 8150"/>
                <a:gd name="T30" fmla="*/ 9020 w 10177"/>
                <a:gd name="T31" fmla="*/ 2492 h 8150"/>
                <a:gd name="T32" fmla="*/ 8510 w 10177"/>
                <a:gd name="T33" fmla="*/ 1971 h 8150"/>
                <a:gd name="T34" fmla="*/ 7934 w 10177"/>
                <a:gd name="T35" fmla="*/ 1490 h 8150"/>
                <a:gd name="T36" fmla="*/ 7296 w 10177"/>
                <a:gd name="T37" fmla="*/ 1057 h 8150"/>
                <a:gd name="T38" fmla="*/ 6596 w 10177"/>
                <a:gd name="T39" fmla="*/ 693 h 8150"/>
                <a:gd name="T40" fmla="*/ 5855 w 10177"/>
                <a:gd name="T41" fmla="*/ 391 h 8150"/>
                <a:gd name="T42" fmla="*/ 5073 w 10177"/>
                <a:gd name="T43" fmla="*/ 172 h 8150"/>
                <a:gd name="T44" fmla="*/ 4306 w 10177"/>
                <a:gd name="T45" fmla="*/ 41 h 8150"/>
                <a:gd name="T46" fmla="*/ 3571 w 10177"/>
                <a:gd name="T47" fmla="*/ 0 h 8150"/>
                <a:gd name="T48" fmla="*/ 2881 w 10177"/>
                <a:gd name="T49" fmla="*/ 55 h 8150"/>
                <a:gd name="T50" fmla="*/ 2243 w 10177"/>
                <a:gd name="T51" fmla="*/ 185 h 8150"/>
                <a:gd name="T52" fmla="*/ 1667 w 10177"/>
                <a:gd name="T53" fmla="*/ 405 h 8150"/>
                <a:gd name="T54" fmla="*/ 1162 w 10177"/>
                <a:gd name="T55" fmla="*/ 693 h 8150"/>
                <a:gd name="T56" fmla="*/ 735 w 10177"/>
                <a:gd name="T57" fmla="*/ 1057 h 8150"/>
                <a:gd name="T58" fmla="*/ 396 w 10177"/>
                <a:gd name="T59" fmla="*/ 1483 h 8150"/>
                <a:gd name="T60" fmla="*/ 159 w 10177"/>
                <a:gd name="T61" fmla="*/ 1977 h 8150"/>
                <a:gd name="T62" fmla="*/ 25 w 10177"/>
                <a:gd name="T63" fmla="*/ 2527 h 8150"/>
                <a:gd name="T64" fmla="*/ 5 w 10177"/>
                <a:gd name="T65" fmla="*/ 3124 h 8150"/>
                <a:gd name="T66" fmla="*/ 103 w 10177"/>
                <a:gd name="T67" fmla="*/ 3728 h 8150"/>
                <a:gd name="T68" fmla="*/ 308 w 10177"/>
                <a:gd name="T69" fmla="*/ 4332 h 8150"/>
                <a:gd name="T70" fmla="*/ 617 w 10177"/>
                <a:gd name="T71" fmla="*/ 4916 h 8150"/>
                <a:gd name="T72" fmla="*/ 1013 w 10177"/>
                <a:gd name="T73" fmla="*/ 5479 h 8150"/>
                <a:gd name="T74" fmla="*/ 1492 w 10177"/>
                <a:gd name="T75" fmla="*/ 6015 h 8150"/>
                <a:gd name="T76" fmla="*/ 2048 w 10177"/>
                <a:gd name="T77" fmla="*/ 6509 h 8150"/>
                <a:gd name="T78" fmla="*/ 2670 w 10177"/>
                <a:gd name="T79" fmla="*/ 6955 h 8150"/>
                <a:gd name="T80" fmla="*/ 3349 w 10177"/>
                <a:gd name="T81" fmla="*/ 7347 h 8150"/>
                <a:gd name="T82" fmla="*/ 4080 w 10177"/>
                <a:gd name="T83" fmla="*/ 7669 h 8150"/>
                <a:gd name="T84" fmla="*/ 4852 w 10177"/>
                <a:gd name="T85" fmla="*/ 7917 h 8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177"/>
                <a:gd name="T130" fmla="*/ 0 h 8150"/>
                <a:gd name="T131" fmla="*/ 10177 w 10177"/>
                <a:gd name="T132" fmla="*/ 8150 h 81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177" h="8150">
                  <a:moveTo>
                    <a:pt x="4852" y="7917"/>
                  </a:moveTo>
                  <a:lnTo>
                    <a:pt x="5114" y="7978"/>
                  </a:lnTo>
                  <a:lnTo>
                    <a:pt x="5371" y="8033"/>
                  </a:lnTo>
                  <a:lnTo>
                    <a:pt x="5629" y="8081"/>
                  </a:lnTo>
                  <a:lnTo>
                    <a:pt x="5881" y="8109"/>
                  </a:lnTo>
                  <a:lnTo>
                    <a:pt x="6128" y="8136"/>
                  </a:lnTo>
                  <a:lnTo>
                    <a:pt x="6375" y="8143"/>
                  </a:lnTo>
                  <a:lnTo>
                    <a:pt x="6611" y="8150"/>
                  </a:lnTo>
                  <a:lnTo>
                    <a:pt x="6848" y="8143"/>
                  </a:lnTo>
                  <a:lnTo>
                    <a:pt x="7075" y="8123"/>
                  </a:lnTo>
                  <a:lnTo>
                    <a:pt x="7301" y="8095"/>
                  </a:lnTo>
                  <a:lnTo>
                    <a:pt x="7522" y="8061"/>
                  </a:lnTo>
                  <a:lnTo>
                    <a:pt x="7733" y="8020"/>
                  </a:lnTo>
                  <a:lnTo>
                    <a:pt x="7939" y="7965"/>
                  </a:lnTo>
                  <a:lnTo>
                    <a:pt x="8134" y="7896"/>
                  </a:lnTo>
                  <a:lnTo>
                    <a:pt x="8330" y="7827"/>
                  </a:lnTo>
                  <a:lnTo>
                    <a:pt x="8515" y="7745"/>
                  </a:lnTo>
                  <a:lnTo>
                    <a:pt x="8690" y="7656"/>
                  </a:lnTo>
                  <a:lnTo>
                    <a:pt x="8860" y="7560"/>
                  </a:lnTo>
                  <a:lnTo>
                    <a:pt x="9020" y="7457"/>
                  </a:lnTo>
                  <a:lnTo>
                    <a:pt x="9169" y="7340"/>
                  </a:lnTo>
                  <a:lnTo>
                    <a:pt x="9313" y="7223"/>
                  </a:lnTo>
                  <a:lnTo>
                    <a:pt x="9441" y="7093"/>
                  </a:lnTo>
                  <a:lnTo>
                    <a:pt x="9565" y="6955"/>
                  </a:lnTo>
                  <a:lnTo>
                    <a:pt x="9678" y="6811"/>
                  </a:lnTo>
                  <a:lnTo>
                    <a:pt x="9781" y="6667"/>
                  </a:lnTo>
                  <a:lnTo>
                    <a:pt x="9874" y="6509"/>
                  </a:lnTo>
                  <a:lnTo>
                    <a:pt x="9951" y="6344"/>
                  </a:lnTo>
                  <a:lnTo>
                    <a:pt x="10018" y="6173"/>
                  </a:lnTo>
                  <a:lnTo>
                    <a:pt x="10074" y="5994"/>
                  </a:lnTo>
                  <a:lnTo>
                    <a:pt x="10121" y="5809"/>
                  </a:lnTo>
                  <a:lnTo>
                    <a:pt x="10151" y="5623"/>
                  </a:lnTo>
                  <a:lnTo>
                    <a:pt x="10172" y="5424"/>
                  </a:lnTo>
                  <a:lnTo>
                    <a:pt x="10177" y="5225"/>
                  </a:lnTo>
                  <a:lnTo>
                    <a:pt x="10172" y="5026"/>
                  </a:lnTo>
                  <a:lnTo>
                    <a:pt x="10151" y="4827"/>
                  </a:lnTo>
                  <a:lnTo>
                    <a:pt x="10121" y="4621"/>
                  </a:lnTo>
                  <a:lnTo>
                    <a:pt x="10074" y="4422"/>
                  </a:lnTo>
                  <a:lnTo>
                    <a:pt x="10018" y="4223"/>
                  </a:lnTo>
                  <a:lnTo>
                    <a:pt x="9951" y="4024"/>
                  </a:lnTo>
                  <a:lnTo>
                    <a:pt x="9868" y="3824"/>
                  </a:lnTo>
                  <a:lnTo>
                    <a:pt x="9776" y="3625"/>
                  </a:lnTo>
                  <a:lnTo>
                    <a:pt x="9678" y="3426"/>
                  </a:lnTo>
                  <a:lnTo>
                    <a:pt x="9565" y="3234"/>
                  </a:lnTo>
                  <a:lnTo>
                    <a:pt x="9441" y="3042"/>
                  </a:lnTo>
                  <a:lnTo>
                    <a:pt x="9308" y="2856"/>
                  </a:lnTo>
                  <a:lnTo>
                    <a:pt x="9169" y="2671"/>
                  </a:lnTo>
                  <a:lnTo>
                    <a:pt x="9020" y="2492"/>
                  </a:lnTo>
                  <a:lnTo>
                    <a:pt x="8860" y="2314"/>
                  </a:lnTo>
                  <a:lnTo>
                    <a:pt x="8690" y="2135"/>
                  </a:lnTo>
                  <a:lnTo>
                    <a:pt x="8510" y="1971"/>
                  </a:lnTo>
                  <a:lnTo>
                    <a:pt x="8325" y="1799"/>
                  </a:lnTo>
                  <a:lnTo>
                    <a:pt x="8134" y="1641"/>
                  </a:lnTo>
                  <a:lnTo>
                    <a:pt x="7934" y="1490"/>
                  </a:lnTo>
                  <a:lnTo>
                    <a:pt x="7728" y="1339"/>
                  </a:lnTo>
                  <a:lnTo>
                    <a:pt x="7512" y="1195"/>
                  </a:lnTo>
                  <a:lnTo>
                    <a:pt x="7296" y="1057"/>
                  </a:lnTo>
                  <a:lnTo>
                    <a:pt x="7069" y="927"/>
                  </a:lnTo>
                  <a:lnTo>
                    <a:pt x="6833" y="803"/>
                  </a:lnTo>
                  <a:lnTo>
                    <a:pt x="6596" y="693"/>
                  </a:lnTo>
                  <a:lnTo>
                    <a:pt x="6354" y="584"/>
                  </a:lnTo>
                  <a:lnTo>
                    <a:pt x="6107" y="481"/>
                  </a:lnTo>
                  <a:lnTo>
                    <a:pt x="5855" y="391"/>
                  </a:lnTo>
                  <a:lnTo>
                    <a:pt x="5598" y="309"/>
                  </a:lnTo>
                  <a:lnTo>
                    <a:pt x="5335" y="233"/>
                  </a:lnTo>
                  <a:lnTo>
                    <a:pt x="5073" y="172"/>
                  </a:lnTo>
                  <a:lnTo>
                    <a:pt x="4816" y="117"/>
                  </a:lnTo>
                  <a:lnTo>
                    <a:pt x="4558" y="69"/>
                  </a:lnTo>
                  <a:lnTo>
                    <a:pt x="4306" y="41"/>
                  </a:lnTo>
                  <a:lnTo>
                    <a:pt x="4054" y="14"/>
                  </a:lnTo>
                  <a:lnTo>
                    <a:pt x="3812" y="7"/>
                  </a:lnTo>
                  <a:lnTo>
                    <a:pt x="3571" y="0"/>
                  </a:lnTo>
                  <a:lnTo>
                    <a:pt x="3334" y="7"/>
                  </a:lnTo>
                  <a:lnTo>
                    <a:pt x="3107" y="27"/>
                  </a:lnTo>
                  <a:lnTo>
                    <a:pt x="2881" y="55"/>
                  </a:lnTo>
                  <a:lnTo>
                    <a:pt x="2660" y="89"/>
                  </a:lnTo>
                  <a:lnTo>
                    <a:pt x="2449" y="130"/>
                  </a:lnTo>
                  <a:lnTo>
                    <a:pt x="2243" y="185"/>
                  </a:lnTo>
                  <a:lnTo>
                    <a:pt x="2042" y="254"/>
                  </a:lnTo>
                  <a:lnTo>
                    <a:pt x="1852" y="323"/>
                  </a:lnTo>
                  <a:lnTo>
                    <a:pt x="1667" y="405"/>
                  </a:lnTo>
                  <a:lnTo>
                    <a:pt x="1492" y="494"/>
                  </a:lnTo>
                  <a:lnTo>
                    <a:pt x="1322" y="590"/>
                  </a:lnTo>
                  <a:lnTo>
                    <a:pt x="1162" y="693"/>
                  </a:lnTo>
                  <a:lnTo>
                    <a:pt x="1008" y="810"/>
                  </a:lnTo>
                  <a:lnTo>
                    <a:pt x="869" y="927"/>
                  </a:lnTo>
                  <a:lnTo>
                    <a:pt x="735" y="1057"/>
                  </a:lnTo>
                  <a:lnTo>
                    <a:pt x="612" y="1195"/>
                  </a:lnTo>
                  <a:lnTo>
                    <a:pt x="499" y="1339"/>
                  </a:lnTo>
                  <a:lnTo>
                    <a:pt x="396" y="1483"/>
                  </a:lnTo>
                  <a:lnTo>
                    <a:pt x="303" y="1641"/>
                  </a:lnTo>
                  <a:lnTo>
                    <a:pt x="226" y="1806"/>
                  </a:lnTo>
                  <a:lnTo>
                    <a:pt x="159" y="1977"/>
                  </a:lnTo>
                  <a:lnTo>
                    <a:pt x="103" y="2156"/>
                  </a:lnTo>
                  <a:lnTo>
                    <a:pt x="56" y="2341"/>
                  </a:lnTo>
                  <a:lnTo>
                    <a:pt x="25" y="2527"/>
                  </a:lnTo>
                  <a:lnTo>
                    <a:pt x="5" y="2726"/>
                  </a:lnTo>
                  <a:lnTo>
                    <a:pt x="0" y="2925"/>
                  </a:lnTo>
                  <a:lnTo>
                    <a:pt x="5" y="3124"/>
                  </a:lnTo>
                  <a:lnTo>
                    <a:pt x="25" y="3330"/>
                  </a:lnTo>
                  <a:lnTo>
                    <a:pt x="61" y="3529"/>
                  </a:lnTo>
                  <a:lnTo>
                    <a:pt x="103" y="3728"/>
                  </a:lnTo>
                  <a:lnTo>
                    <a:pt x="159" y="3934"/>
                  </a:lnTo>
                  <a:lnTo>
                    <a:pt x="231" y="4133"/>
                  </a:lnTo>
                  <a:lnTo>
                    <a:pt x="308" y="4332"/>
                  </a:lnTo>
                  <a:lnTo>
                    <a:pt x="401" y="4525"/>
                  </a:lnTo>
                  <a:lnTo>
                    <a:pt x="504" y="4724"/>
                  </a:lnTo>
                  <a:lnTo>
                    <a:pt x="617" y="4916"/>
                  </a:lnTo>
                  <a:lnTo>
                    <a:pt x="741" y="5108"/>
                  </a:lnTo>
                  <a:lnTo>
                    <a:pt x="869" y="5294"/>
                  </a:lnTo>
                  <a:lnTo>
                    <a:pt x="1013" y="5479"/>
                  </a:lnTo>
                  <a:lnTo>
                    <a:pt x="1162" y="5665"/>
                  </a:lnTo>
                  <a:lnTo>
                    <a:pt x="1327" y="5843"/>
                  </a:lnTo>
                  <a:lnTo>
                    <a:pt x="1492" y="6015"/>
                  </a:lnTo>
                  <a:lnTo>
                    <a:pt x="1672" y="6186"/>
                  </a:lnTo>
                  <a:lnTo>
                    <a:pt x="1857" y="6351"/>
                  </a:lnTo>
                  <a:lnTo>
                    <a:pt x="2048" y="6509"/>
                  </a:lnTo>
                  <a:lnTo>
                    <a:pt x="2248" y="6667"/>
                  </a:lnTo>
                  <a:lnTo>
                    <a:pt x="2454" y="6811"/>
                  </a:lnTo>
                  <a:lnTo>
                    <a:pt x="2670" y="6955"/>
                  </a:lnTo>
                  <a:lnTo>
                    <a:pt x="2891" y="7093"/>
                  </a:lnTo>
                  <a:lnTo>
                    <a:pt x="3118" y="7223"/>
                  </a:lnTo>
                  <a:lnTo>
                    <a:pt x="3349" y="7347"/>
                  </a:lnTo>
                  <a:lnTo>
                    <a:pt x="3586" y="7463"/>
                  </a:lnTo>
                  <a:lnTo>
                    <a:pt x="3833" y="7566"/>
                  </a:lnTo>
                  <a:lnTo>
                    <a:pt x="4080" y="7669"/>
                  </a:lnTo>
                  <a:lnTo>
                    <a:pt x="4332" y="7759"/>
                  </a:lnTo>
                  <a:lnTo>
                    <a:pt x="4589" y="7841"/>
                  </a:lnTo>
                  <a:lnTo>
                    <a:pt x="4852" y="7917"/>
                  </a:lnTo>
                  <a:close/>
                </a:path>
              </a:pathLst>
            </a:custGeom>
            <a:solidFill>
              <a:srgbClr val="A3BA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6"/>
            <p:cNvSpPr>
              <a:spLocks/>
            </p:cNvSpPr>
            <p:nvPr/>
          </p:nvSpPr>
          <p:spPr bwMode="auto">
            <a:xfrm>
              <a:off x="1878" y="2190"/>
              <a:ext cx="2881" cy="1030"/>
            </a:xfrm>
            <a:custGeom>
              <a:avLst/>
              <a:gdLst>
                <a:gd name="T0" fmla="*/ 2840 w 2881"/>
                <a:gd name="T1" fmla="*/ 309 h 1030"/>
                <a:gd name="T2" fmla="*/ 2737 w 2881"/>
                <a:gd name="T3" fmla="*/ 206 h 1030"/>
                <a:gd name="T4" fmla="*/ 2614 w 2881"/>
                <a:gd name="T5" fmla="*/ 124 h 1030"/>
                <a:gd name="T6" fmla="*/ 2460 w 2881"/>
                <a:gd name="T7" fmla="*/ 62 h 1030"/>
                <a:gd name="T8" fmla="*/ 2290 w 2881"/>
                <a:gd name="T9" fmla="*/ 21 h 1030"/>
                <a:gd name="T10" fmla="*/ 2094 w 2881"/>
                <a:gd name="T11" fmla="*/ 0 h 1030"/>
                <a:gd name="T12" fmla="*/ 1883 w 2881"/>
                <a:gd name="T13" fmla="*/ 7 h 1030"/>
                <a:gd name="T14" fmla="*/ 1662 w 2881"/>
                <a:gd name="T15" fmla="*/ 35 h 1030"/>
                <a:gd name="T16" fmla="*/ 1425 w 2881"/>
                <a:gd name="T17" fmla="*/ 90 h 1030"/>
                <a:gd name="T18" fmla="*/ 1194 w 2881"/>
                <a:gd name="T19" fmla="*/ 165 h 1030"/>
                <a:gd name="T20" fmla="*/ 967 w 2881"/>
                <a:gd name="T21" fmla="*/ 261 h 1030"/>
                <a:gd name="T22" fmla="*/ 756 w 2881"/>
                <a:gd name="T23" fmla="*/ 378 h 1030"/>
                <a:gd name="T24" fmla="*/ 556 w 2881"/>
                <a:gd name="T25" fmla="*/ 502 h 1030"/>
                <a:gd name="T26" fmla="*/ 371 w 2881"/>
                <a:gd name="T27" fmla="*/ 646 h 1030"/>
                <a:gd name="T28" fmla="*/ 206 w 2881"/>
                <a:gd name="T29" fmla="*/ 790 h 1030"/>
                <a:gd name="T30" fmla="*/ 62 w 2881"/>
                <a:gd name="T31" fmla="*/ 948 h 1030"/>
                <a:gd name="T32" fmla="*/ 72 w 2881"/>
                <a:gd name="T33" fmla="*/ 968 h 1030"/>
                <a:gd name="T34" fmla="*/ 232 w 2881"/>
                <a:gd name="T35" fmla="*/ 852 h 1030"/>
                <a:gd name="T36" fmla="*/ 401 w 2881"/>
                <a:gd name="T37" fmla="*/ 742 h 1030"/>
                <a:gd name="T38" fmla="*/ 587 w 2881"/>
                <a:gd name="T39" fmla="*/ 639 h 1030"/>
                <a:gd name="T40" fmla="*/ 777 w 2881"/>
                <a:gd name="T41" fmla="*/ 550 h 1030"/>
                <a:gd name="T42" fmla="*/ 978 w 2881"/>
                <a:gd name="T43" fmla="*/ 460 h 1030"/>
                <a:gd name="T44" fmla="*/ 1184 w 2881"/>
                <a:gd name="T45" fmla="*/ 385 h 1030"/>
                <a:gd name="T46" fmla="*/ 1400 w 2881"/>
                <a:gd name="T47" fmla="*/ 323 h 1030"/>
                <a:gd name="T48" fmla="*/ 1616 w 2881"/>
                <a:gd name="T49" fmla="*/ 275 h 1030"/>
                <a:gd name="T50" fmla="*/ 1822 w 2881"/>
                <a:gd name="T51" fmla="*/ 241 h 1030"/>
                <a:gd name="T52" fmla="*/ 2022 w 2881"/>
                <a:gd name="T53" fmla="*/ 220 h 1030"/>
                <a:gd name="T54" fmla="*/ 2207 w 2881"/>
                <a:gd name="T55" fmla="*/ 213 h 1030"/>
                <a:gd name="T56" fmla="*/ 2382 w 2881"/>
                <a:gd name="T57" fmla="*/ 227 h 1030"/>
                <a:gd name="T58" fmla="*/ 2542 w 2881"/>
                <a:gd name="T59" fmla="*/ 247 h 1030"/>
                <a:gd name="T60" fmla="*/ 2691 w 2881"/>
                <a:gd name="T61" fmla="*/ 289 h 1030"/>
                <a:gd name="T62" fmla="*/ 2825 w 2881"/>
                <a:gd name="T63" fmla="*/ 337 h 10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81"/>
                <a:gd name="T97" fmla="*/ 0 h 1030"/>
                <a:gd name="T98" fmla="*/ 2881 w 2881"/>
                <a:gd name="T99" fmla="*/ 1030 h 10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81" h="1030">
                  <a:moveTo>
                    <a:pt x="2881" y="364"/>
                  </a:moveTo>
                  <a:lnTo>
                    <a:pt x="2840" y="309"/>
                  </a:lnTo>
                  <a:lnTo>
                    <a:pt x="2794" y="254"/>
                  </a:lnTo>
                  <a:lnTo>
                    <a:pt x="2737" y="206"/>
                  </a:lnTo>
                  <a:lnTo>
                    <a:pt x="2681" y="165"/>
                  </a:lnTo>
                  <a:lnTo>
                    <a:pt x="2614" y="124"/>
                  </a:lnTo>
                  <a:lnTo>
                    <a:pt x="2537" y="90"/>
                  </a:lnTo>
                  <a:lnTo>
                    <a:pt x="2460" y="62"/>
                  </a:lnTo>
                  <a:lnTo>
                    <a:pt x="2377" y="35"/>
                  </a:lnTo>
                  <a:lnTo>
                    <a:pt x="2290" y="21"/>
                  </a:lnTo>
                  <a:lnTo>
                    <a:pt x="2192" y="7"/>
                  </a:lnTo>
                  <a:lnTo>
                    <a:pt x="2094" y="0"/>
                  </a:lnTo>
                  <a:lnTo>
                    <a:pt x="1991" y="0"/>
                  </a:lnTo>
                  <a:lnTo>
                    <a:pt x="1883" y="7"/>
                  </a:lnTo>
                  <a:lnTo>
                    <a:pt x="1775" y="21"/>
                  </a:lnTo>
                  <a:lnTo>
                    <a:pt x="1662" y="35"/>
                  </a:lnTo>
                  <a:lnTo>
                    <a:pt x="1544" y="62"/>
                  </a:lnTo>
                  <a:lnTo>
                    <a:pt x="1425" y="90"/>
                  </a:lnTo>
                  <a:lnTo>
                    <a:pt x="1307" y="131"/>
                  </a:lnTo>
                  <a:lnTo>
                    <a:pt x="1194" y="165"/>
                  </a:lnTo>
                  <a:lnTo>
                    <a:pt x="1081" y="213"/>
                  </a:lnTo>
                  <a:lnTo>
                    <a:pt x="967" y="261"/>
                  </a:lnTo>
                  <a:lnTo>
                    <a:pt x="859" y="316"/>
                  </a:lnTo>
                  <a:lnTo>
                    <a:pt x="756" y="378"/>
                  </a:lnTo>
                  <a:lnTo>
                    <a:pt x="654" y="440"/>
                  </a:lnTo>
                  <a:lnTo>
                    <a:pt x="556" y="502"/>
                  </a:lnTo>
                  <a:lnTo>
                    <a:pt x="463" y="570"/>
                  </a:lnTo>
                  <a:lnTo>
                    <a:pt x="371" y="646"/>
                  </a:lnTo>
                  <a:lnTo>
                    <a:pt x="288" y="714"/>
                  </a:lnTo>
                  <a:lnTo>
                    <a:pt x="206" y="790"/>
                  </a:lnTo>
                  <a:lnTo>
                    <a:pt x="134" y="872"/>
                  </a:lnTo>
                  <a:lnTo>
                    <a:pt x="62" y="948"/>
                  </a:lnTo>
                  <a:lnTo>
                    <a:pt x="0" y="1030"/>
                  </a:lnTo>
                  <a:lnTo>
                    <a:pt x="72" y="968"/>
                  </a:lnTo>
                  <a:lnTo>
                    <a:pt x="149" y="913"/>
                  </a:lnTo>
                  <a:lnTo>
                    <a:pt x="232" y="852"/>
                  </a:lnTo>
                  <a:lnTo>
                    <a:pt x="319" y="797"/>
                  </a:lnTo>
                  <a:lnTo>
                    <a:pt x="401" y="742"/>
                  </a:lnTo>
                  <a:lnTo>
                    <a:pt x="494" y="694"/>
                  </a:lnTo>
                  <a:lnTo>
                    <a:pt x="587" y="639"/>
                  </a:lnTo>
                  <a:lnTo>
                    <a:pt x="679" y="591"/>
                  </a:lnTo>
                  <a:lnTo>
                    <a:pt x="777" y="550"/>
                  </a:lnTo>
                  <a:lnTo>
                    <a:pt x="875" y="502"/>
                  </a:lnTo>
                  <a:lnTo>
                    <a:pt x="978" y="460"/>
                  </a:lnTo>
                  <a:lnTo>
                    <a:pt x="1081" y="426"/>
                  </a:lnTo>
                  <a:lnTo>
                    <a:pt x="1184" y="385"/>
                  </a:lnTo>
                  <a:lnTo>
                    <a:pt x="1292" y="350"/>
                  </a:lnTo>
                  <a:lnTo>
                    <a:pt x="1400" y="323"/>
                  </a:lnTo>
                  <a:lnTo>
                    <a:pt x="1508" y="296"/>
                  </a:lnTo>
                  <a:lnTo>
                    <a:pt x="1616" y="275"/>
                  </a:lnTo>
                  <a:lnTo>
                    <a:pt x="1719" y="254"/>
                  </a:lnTo>
                  <a:lnTo>
                    <a:pt x="1822" y="241"/>
                  </a:lnTo>
                  <a:lnTo>
                    <a:pt x="1924" y="227"/>
                  </a:lnTo>
                  <a:lnTo>
                    <a:pt x="2022" y="220"/>
                  </a:lnTo>
                  <a:lnTo>
                    <a:pt x="2115" y="213"/>
                  </a:lnTo>
                  <a:lnTo>
                    <a:pt x="2207" y="213"/>
                  </a:lnTo>
                  <a:lnTo>
                    <a:pt x="2295" y="220"/>
                  </a:lnTo>
                  <a:lnTo>
                    <a:pt x="2382" y="227"/>
                  </a:lnTo>
                  <a:lnTo>
                    <a:pt x="2465" y="234"/>
                  </a:lnTo>
                  <a:lnTo>
                    <a:pt x="2542" y="247"/>
                  </a:lnTo>
                  <a:lnTo>
                    <a:pt x="2619" y="268"/>
                  </a:lnTo>
                  <a:lnTo>
                    <a:pt x="2691" y="289"/>
                  </a:lnTo>
                  <a:lnTo>
                    <a:pt x="2758" y="309"/>
                  </a:lnTo>
                  <a:lnTo>
                    <a:pt x="2825" y="337"/>
                  </a:lnTo>
                  <a:lnTo>
                    <a:pt x="2881" y="3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7"/>
            <p:cNvSpPr>
              <a:spLocks/>
            </p:cNvSpPr>
            <p:nvPr/>
          </p:nvSpPr>
          <p:spPr bwMode="auto">
            <a:xfrm>
              <a:off x="2032" y="2952"/>
              <a:ext cx="2836" cy="1037"/>
            </a:xfrm>
            <a:custGeom>
              <a:avLst/>
              <a:gdLst>
                <a:gd name="T0" fmla="*/ 2794 w 2836"/>
                <a:gd name="T1" fmla="*/ 323 h 1037"/>
                <a:gd name="T2" fmla="*/ 2697 w 2836"/>
                <a:gd name="T3" fmla="*/ 220 h 1037"/>
                <a:gd name="T4" fmla="*/ 2568 w 2836"/>
                <a:gd name="T5" fmla="*/ 131 h 1037"/>
                <a:gd name="T6" fmla="*/ 2419 w 2836"/>
                <a:gd name="T7" fmla="*/ 69 h 1037"/>
                <a:gd name="T8" fmla="*/ 2249 w 2836"/>
                <a:gd name="T9" fmla="*/ 21 h 1037"/>
                <a:gd name="T10" fmla="*/ 2059 w 2836"/>
                <a:gd name="T11" fmla="*/ 0 h 1037"/>
                <a:gd name="T12" fmla="*/ 1853 w 2836"/>
                <a:gd name="T13" fmla="*/ 7 h 1037"/>
                <a:gd name="T14" fmla="*/ 1632 w 2836"/>
                <a:gd name="T15" fmla="*/ 35 h 1037"/>
                <a:gd name="T16" fmla="*/ 1400 w 2836"/>
                <a:gd name="T17" fmla="*/ 83 h 1037"/>
                <a:gd name="T18" fmla="*/ 1174 w 2836"/>
                <a:gd name="T19" fmla="*/ 158 h 1037"/>
                <a:gd name="T20" fmla="*/ 952 w 2836"/>
                <a:gd name="T21" fmla="*/ 254 h 1037"/>
                <a:gd name="T22" fmla="*/ 741 w 2836"/>
                <a:gd name="T23" fmla="*/ 371 h 1037"/>
                <a:gd name="T24" fmla="*/ 546 w 2836"/>
                <a:gd name="T25" fmla="*/ 502 h 1037"/>
                <a:gd name="T26" fmla="*/ 366 w 2836"/>
                <a:gd name="T27" fmla="*/ 639 h 1037"/>
                <a:gd name="T28" fmla="*/ 201 w 2836"/>
                <a:gd name="T29" fmla="*/ 790 h 1037"/>
                <a:gd name="T30" fmla="*/ 62 w 2836"/>
                <a:gd name="T31" fmla="*/ 955 h 1037"/>
                <a:gd name="T32" fmla="*/ 72 w 2836"/>
                <a:gd name="T33" fmla="*/ 975 h 1037"/>
                <a:gd name="T34" fmla="*/ 227 w 2836"/>
                <a:gd name="T35" fmla="*/ 859 h 1037"/>
                <a:gd name="T36" fmla="*/ 397 w 2836"/>
                <a:gd name="T37" fmla="*/ 749 h 1037"/>
                <a:gd name="T38" fmla="*/ 577 w 2836"/>
                <a:gd name="T39" fmla="*/ 646 h 1037"/>
                <a:gd name="T40" fmla="*/ 762 w 2836"/>
                <a:gd name="T41" fmla="*/ 550 h 1037"/>
                <a:gd name="T42" fmla="*/ 957 w 2836"/>
                <a:gd name="T43" fmla="*/ 467 h 1037"/>
                <a:gd name="T44" fmla="*/ 1163 w 2836"/>
                <a:gd name="T45" fmla="*/ 392 h 1037"/>
                <a:gd name="T46" fmla="*/ 1369 w 2836"/>
                <a:gd name="T47" fmla="*/ 330 h 1037"/>
                <a:gd name="T48" fmla="*/ 1585 w 2836"/>
                <a:gd name="T49" fmla="*/ 282 h 1037"/>
                <a:gd name="T50" fmla="*/ 1791 w 2836"/>
                <a:gd name="T51" fmla="*/ 248 h 1037"/>
                <a:gd name="T52" fmla="*/ 1987 w 2836"/>
                <a:gd name="T53" fmla="*/ 227 h 1037"/>
                <a:gd name="T54" fmla="*/ 2167 w 2836"/>
                <a:gd name="T55" fmla="*/ 227 h 1037"/>
                <a:gd name="T56" fmla="*/ 2342 w 2836"/>
                <a:gd name="T57" fmla="*/ 234 h 1037"/>
                <a:gd name="T58" fmla="*/ 2501 w 2836"/>
                <a:gd name="T59" fmla="*/ 261 h 1037"/>
                <a:gd name="T60" fmla="*/ 2645 w 2836"/>
                <a:gd name="T61" fmla="*/ 303 h 1037"/>
                <a:gd name="T62" fmla="*/ 2779 w 2836"/>
                <a:gd name="T63" fmla="*/ 357 h 10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36"/>
                <a:gd name="T97" fmla="*/ 0 h 1037"/>
                <a:gd name="T98" fmla="*/ 2836 w 2836"/>
                <a:gd name="T99" fmla="*/ 1037 h 10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36" h="1037">
                  <a:moveTo>
                    <a:pt x="2836" y="385"/>
                  </a:moveTo>
                  <a:lnTo>
                    <a:pt x="2794" y="323"/>
                  </a:lnTo>
                  <a:lnTo>
                    <a:pt x="2748" y="268"/>
                  </a:lnTo>
                  <a:lnTo>
                    <a:pt x="2697" y="220"/>
                  </a:lnTo>
                  <a:lnTo>
                    <a:pt x="2635" y="172"/>
                  </a:lnTo>
                  <a:lnTo>
                    <a:pt x="2568" y="131"/>
                  </a:lnTo>
                  <a:lnTo>
                    <a:pt x="2496" y="97"/>
                  </a:lnTo>
                  <a:lnTo>
                    <a:pt x="2419" y="69"/>
                  </a:lnTo>
                  <a:lnTo>
                    <a:pt x="2336" y="42"/>
                  </a:lnTo>
                  <a:lnTo>
                    <a:pt x="2249" y="21"/>
                  </a:lnTo>
                  <a:lnTo>
                    <a:pt x="2156" y="7"/>
                  </a:lnTo>
                  <a:lnTo>
                    <a:pt x="2059" y="0"/>
                  </a:lnTo>
                  <a:lnTo>
                    <a:pt x="1961" y="0"/>
                  </a:lnTo>
                  <a:lnTo>
                    <a:pt x="1853" y="7"/>
                  </a:lnTo>
                  <a:lnTo>
                    <a:pt x="1745" y="14"/>
                  </a:lnTo>
                  <a:lnTo>
                    <a:pt x="1632" y="35"/>
                  </a:lnTo>
                  <a:lnTo>
                    <a:pt x="1518" y="55"/>
                  </a:lnTo>
                  <a:lnTo>
                    <a:pt x="1400" y="83"/>
                  </a:lnTo>
                  <a:lnTo>
                    <a:pt x="1287" y="124"/>
                  </a:lnTo>
                  <a:lnTo>
                    <a:pt x="1174" y="158"/>
                  </a:lnTo>
                  <a:lnTo>
                    <a:pt x="1060" y="206"/>
                  </a:lnTo>
                  <a:lnTo>
                    <a:pt x="952" y="254"/>
                  </a:lnTo>
                  <a:lnTo>
                    <a:pt x="844" y="309"/>
                  </a:lnTo>
                  <a:lnTo>
                    <a:pt x="741" y="371"/>
                  </a:lnTo>
                  <a:lnTo>
                    <a:pt x="644" y="433"/>
                  </a:lnTo>
                  <a:lnTo>
                    <a:pt x="546" y="502"/>
                  </a:lnTo>
                  <a:lnTo>
                    <a:pt x="453" y="570"/>
                  </a:lnTo>
                  <a:lnTo>
                    <a:pt x="366" y="639"/>
                  </a:lnTo>
                  <a:lnTo>
                    <a:pt x="283" y="715"/>
                  </a:lnTo>
                  <a:lnTo>
                    <a:pt x="201" y="790"/>
                  </a:lnTo>
                  <a:lnTo>
                    <a:pt x="129" y="872"/>
                  </a:lnTo>
                  <a:lnTo>
                    <a:pt x="62" y="955"/>
                  </a:lnTo>
                  <a:lnTo>
                    <a:pt x="0" y="1037"/>
                  </a:lnTo>
                  <a:lnTo>
                    <a:pt x="72" y="975"/>
                  </a:lnTo>
                  <a:lnTo>
                    <a:pt x="150" y="914"/>
                  </a:lnTo>
                  <a:lnTo>
                    <a:pt x="227" y="859"/>
                  </a:lnTo>
                  <a:lnTo>
                    <a:pt x="309" y="804"/>
                  </a:lnTo>
                  <a:lnTo>
                    <a:pt x="397" y="749"/>
                  </a:lnTo>
                  <a:lnTo>
                    <a:pt x="484" y="694"/>
                  </a:lnTo>
                  <a:lnTo>
                    <a:pt x="577" y="646"/>
                  </a:lnTo>
                  <a:lnTo>
                    <a:pt x="669" y="598"/>
                  </a:lnTo>
                  <a:lnTo>
                    <a:pt x="762" y="550"/>
                  </a:lnTo>
                  <a:lnTo>
                    <a:pt x="860" y="509"/>
                  </a:lnTo>
                  <a:lnTo>
                    <a:pt x="957" y="467"/>
                  </a:lnTo>
                  <a:lnTo>
                    <a:pt x="1060" y="426"/>
                  </a:lnTo>
                  <a:lnTo>
                    <a:pt x="1163" y="392"/>
                  </a:lnTo>
                  <a:lnTo>
                    <a:pt x="1266" y="357"/>
                  </a:lnTo>
                  <a:lnTo>
                    <a:pt x="1369" y="330"/>
                  </a:lnTo>
                  <a:lnTo>
                    <a:pt x="1477" y="303"/>
                  </a:lnTo>
                  <a:lnTo>
                    <a:pt x="1585" y="282"/>
                  </a:lnTo>
                  <a:lnTo>
                    <a:pt x="1688" y="261"/>
                  </a:lnTo>
                  <a:lnTo>
                    <a:pt x="1791" y="248"/>
                  </a:lnTo>
                  <a:lnTo>
                    <a:pt x="1889" y="234"/>
                  </a:lnTo>
                  <a:lnTo>
                    <a:pt x="1987" y="227"/>
                  </a:lnTo>
                  <a:lnTo>
                    <a:pt x="2079" y="220"/>
                  </a:lnTo>
                  <a:lnTo>
                    <a:pt x="2167" y="227"/>
                  </a:lnTo>
                  <a:lnTo>
                    <a:pt x="2259" y="227"/>
                  </a:lnTo>
                  <a:lnTo>
                    <a:pt x="2342" y="234"/>
                  </a:lnTo>
                  <a:lnTo>
                    <a:pt x="2424" y="248"/>
                  </a:lnTo>
                  <a:lnTo>
                    <a:pt x="2501" y="261"/>
                  </a:lnTo>
                  <a:lnTo>
                    <a:pt x="2573" y="282"/>
                  </a:lnTo>
                  <a:lnTo>
                    <a:pt x="2645" y="303"/>
                  </a:lnTo>
                  <a:lnTo>
                    <a:pt x="2712" y="323"/>
                  </a:lnTo>
                  <a:lnTo>
                    <a:pt x="2779" y="357"/>
                  </a:lnTo>
                  <a:lnTo>
                    <a:pt x="2836" y="3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8"/>
            <p:cNvSpPr>
              <a:spLocks/>
            </p:cNvSpPr>
            <p:nvPr/>
          </p:nvSpPr>
          <p:spPr bwMode="auto">
            <a:xfrm>
              <a:off x="2089" y="3721"/>
              <a:ext cx="2881" cy="1065"/>
            </a:xfrm>
            <a:custGeom>
              <a:avLst/>
              <a:gdLst>
                <a:gd name="T0" fmla="*/ 2840 w 2881"/>
                <a:gd name="T1" fmla="*/ 330 h 1065"/>
                <a:gd name="T2" fmla="*/ 2737 w 2881"/>
                <a:gd name="T3" fmla="*/ 227 h 1065"/>
                <a:gd name="T4" fmla="*/ 2609 w 2881"/>
                <a:gd name="T5" fmla="*/ 138 h 1065"/>
                <a:gd name="T6" fmla="*/ 2454 w 2881"/>
                <a:gd name="T7" fmla="*/ 69 h 1065"/>
                <a:gd name="T8" fmla="*/ 2285 w 2881"/>
                <a:gd name="T9" fmla="*/ 28 h 1065"/>
                <a:gd name="T10" fmla="*/ 2089 w 2881"/>
                <a:gd name="T11" fmla="*/ 7 h 1065"/>
                <a:gd name="T12" fmla="*/ 1878 w 2881"/>
                <a:gd name="T13" fmla="*/ 7 h 1065"/>
                <a:gd name="T14" fmla="*/ 1657 w 2881"/>
                <a:gd name="T15" fmla="*/ 35 h 1065"/>
                <a:gd name="T16" fmla="*/ 1420 w 2881"/>
                <a:gd name="T17" fmla="*/ 90 h 1065"/>
                <a:gd name="T18" fmla="*/ 1189 w 2881"/>
                <a:gd name="T19" fmla="*/ 172 h 1065"/>
                <a:gd name="T20" fmla="*/ 967 w 2881"/>
                <a:gd name="T21" fmla="*/ 268 h 1065"/>
                <a:gd name="T22" fmla="*/ 751 w 2881"/>
                <a:gd name="T23" fmla="*/ 378 h 1065"/>
                <a:gd name="T24" fmla="*/ 556 w 2881"/>
                <a:gd name="T25" fmla="*/ 515 h 1065"/>
                <a:gd name="T26" fmla="*/ 370 w 2881"/>
                <a:gd name="T27" fmla="*/ 660 h 1065"/>
                <a:gd name="T28" fmla="*/ 206 w 2881"/>
                <a:gd name="T29" fmla="*/ 811 h 1065"/>
                <a:gd name="T30" fmla="*/ 62 w 2881"/>
                <a:gd name="T31" fmla="*/ 982 h 1065"/>
                <a:gd name="T32" fmla="*/ 72 w 2881"/>
                <a:gd name="T33" fmla="*/ 1003 h 1065"/>
                <a:gd name="T34" fmla="*/ 232 w 2881"/>
                <a:gd name="T35" fmla="*/ 879 h 1065"/>
                <a:gd name="T36" fmla="*/ 401 w 2881"/>
                <a:gd name="T37" fmla="*/ 769 h 1065"/>
                <a:gd name="T38" fmla="*/ 587 w 2881"/>
                <a:gd name="T39" fmla="*/ 660 h 1065"/>
                <a:gd name="T40" fmla="*/ 777 w 2881"/>
                <a:gd name="T41" fmla="*/ 563 h 1065"/>
                <a:gd name="T42" fmla="*/ 978 w 2881"/>
                <a:gd name="T43" fmla="*/ 474 h 1065"/>
                <a:gd name="T44" fmla="*/ 1183 w 2881"/>
                <a:gd name="T45" fmla="*/ 399 h 1065"/>
                <a:gd name="T46" fmla="*/ 1394 w 2881"/>
                <a:gd name="T47" fmla="*/ 337 h 1065"/>
                <a:gd name="T48" fmla="*/ 1611 w 2881"/>
                <a:gd name="T49" fmla="*/ 289 h 1065"/>
                <a:gd name="T50" fmla="*/ 1816 w 2881"/>
                <a:gd name="T51" fmla="*/ 254 h 1065"/>
                <a:gd name="T52" fmla="*/ 2017 w 2881"/>
                <a:gd name="T53" fmla="*/ 234 h 1065"/>
                <a:gd name="T54" fmla="*/ 2202 w 2881"/>
                <a:gd name="T55" fmla="*/ 234 h 1065"/>
                <a:gd name="T56" fmla="*/ 2377 w 2881"/>
                <a:gd name="T57" fmla="*/ 241 h 1065"/>
                <a:gd name="T58" fmla="*/ 2542 w 2881"/>
                <a:gd name="T59" fmla="*/ 268 h 1065"/>
                <a:gd name="T60" fmla="*/ 2691 w 2881"/>
                <a:gd name="T61" fmla="*/ 309 h 1065"/>
                <a:gd name="T62" fmla="*/ 2820 w 2881"/>
                <a:gd name="T63" fmla="*/ 364 h 10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81"/>
                <a:gd name="T97" fmla="*/ 0 h 1065"/>
                <a:gd name="T98" fmla="*/ 2881 w 2881"/>
                <a:gd name="T99" fmla="*/ 1065 h 10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81" h="1065">
                  <a:moveTo>
                    <a:pt x="2881" y="392"/>
                  </a:moveTo>
                  <a:lnTo>
                    <a:pt x="2840" y="330"/>
                  </a:lnTo>
                  <a:lnTo>
                    <a:pt x="2794" y="275"/>
                  </a:lnTo>
                  <a:lnTo>
                    <a:pt x="2737" y="227"/>
                  </a:lnTo>
                  <a:lnTo>
                    <a:pt x="2676" y="179"/>
                  </a:lnTo>
                  <a:lnTo>
                    <a:pt x="2609" y="138"/>
                  </a:lnTo>
                  <a:lnTo>
                    <a:pt x="2537" y="103"/>
                  </a:lnTo>
                  <a:lnTo>
                    <a:pt x="2454" y="69"/>
                  </a:lnTo>
                  <a:lnTo>
                    <a:pt x="2372" y="48"/>
                  </a:lnTo>
                  <a:lnTo>
                    <a:pt x="2285" y="28"/>
                  </a:lnTo>
                  <a:lnTo>
                    <a:pt x="2187" y="14"/>
                  </a:lnTo>
                  <a:lnTo>
                    <a:pt x="2089" y="7"/>
                  </a:lnTo>
                  <a:lnTo>
                    <a:pt x="1986" y="0"/>
                  </a:lnTo>
                  <a:lnTo>
                    <a:pt x="1878" y="7"/>
                  </a:lnTo>
                  <a:lnTo>
                    <a:pt x="1770" y="21"/>
                  </a:lnTo>
                  <a:lnTo>
                    <a:pt x="1657" y="35"/>
                  </a:lnTo>
                  <a:lnTo>
                    <a:pt x="1539" y="62"/>
                  </a:lnTo>
                  <a:lnTo>
                    <a:pt x="1420" y="90"/>
                  </a:lnTo>
                  <a:lnTo>
                    <a:pt x="1302" y="131"/>
                  </a:lnTo>
                  <a:lnTo>
                    <a:pt x="1189" y="172"/>
                  </a:lnTo>
                  <a:lnTo>
                    <a:pt x="1075" y="213"/>
                  </a:lnTo>
                  <a:lnTo>
                    <a:pt x="967" y="268"/>
                  </a:lnTo>
                  <a:lnTo>
                    <a:pt x="859" y="323"/>
                  </a:lnTo>
                  <a:lnTo>
                    <a:pt x="751" y="378"/>
                  </a:lnTo>
                  <a:lnTo>
                    <a:pt x="653" y="447"/>
                  </a:lnTo>
                  <a:lnTo>
                    <a:pt x="556" y="515"/>
                  </a:lnTo>
                  <a:lnTo>
                    <a:pt x="458" y="584"/>
                  </a:lnTo>
                  <a:lnTo>
                    <a:pt x="370" y="660"/>
                  </a:lnTo>
                  <a:lnTo>
                    <a:pt x="288" y="735"/>
                  </a:lnTo>
                  <a:lnTo>
                    <a:pt x="206" y="811"/>
                  </a:lnTo>
                  <a:lnTo>
                    <a:pt x="134" y="893"/>
                  </a:lnTo>
                  <a:lnTo>
                    <a:pt x="62" y="982"/>
                  </a:lnTo>
                  <a:lnTo>
                    <a:pt x="0" y="1065"/>
                  </a:lnTo>
                  <a:lnTo>
                    <a:pt x="72" y="1003"/>
                  </a:lnTo>
                  <a:lnTo>
                    <a:pt x="149" y="941"/>
                  </a:lnTo>
                  <a:lnTo>
                    <a:pt x="232" y="879"/>
                  </a:lnTo>
                  <a:lnTo>
                    <a:pt x="319" y="824"/>
                  </a:lnTo>
                  <a:lnTo>
                    <a:pt x="401" y="769"/>
                  </a:lnTo>
                  <a:lnTo>
                    <a:pt x="494" y="715"/>
                  </a:lnTo>
                  <a:lnTo>
                    <a:pt x="587" y="660"/>
                  </a:lnTo>
                  <a:lnTo>
                    <a:pt x="679" y="612"/>
                  </a:lnTo>
                  <a:lnTo>
                    <a:pt x="777" y="563"/>
                  </a:lnTo>
                  <a:lnTo>
                    <a:pt x="875" y="515"/>
                  </a:lnTo>
                  <a:lnTo>
                    <a:pt x="978" y="474"/>
                  </a:lnTo>
                  <a:lnTo>
                    <a:pt x="1081" y="433"/>
                  </a:lnTo>
                  <a:lnTo>
                    <a:pt x="1183" y="399"/>
                  </a:lnTo>
                  <a:lnTo>
                    <a:pt x="1286" y="364"/>
                  </a:lnTo>
                  <a:lnTo>
                    <a:pt x="1394" y="337"/>
                  </a:lnTo>
                  <a:lnTo>
                    <a:pt x="1502" y="309"/>
                  </a:lnTo>
                  <a:lnTo>
                    <a:pt x="1611" y="289"/>
                  </a:lnTo>
                  <a:lnTo>
                    <a:pt x="1713" y="268"/>
                  </a:lnTo>
                  <a:lnTo>
                    <a:pt x="1816" y="254"/>
                  </a:lnTo>
                  <a:lnTo>
                    <a:pt x="1919" y="241"/>
                  </a:lnTo>
                  <a:lnTo>
                    <a:pt x="2017" y="234"/>
                  </a:lnTo>
                  <a:lnTo>
                    <a:pt x="2110" y="227"/>
                  </a:lnTo>
                  <a:lnTo>
                    <a:pt x="2202" y="234"/>
                  </a:lnTo>
                  <a:lnTo>
                    <a:pt x="2295" y="234"/>
                  </a:lnTo>
                  <a:lnTo>
                    <a:pt x="2377" y="241"/>
                  </a:lnTo>
                  <a:lnTo>
                    <a:pt x="2460" y="254"/>
                  </a:lnTo>
                  <a:lnTo>
                    <a:pt x="2542" y="268"/>
                  </a:lnTo>
                  <a:lnTo>
                    <a:pt x="2619" y="289"/>
                  </a:lnTo>
                  <a:lnTo>
                    <a:pt x="2691" y="309"/>
                  </a:lnTo>
                  <a:lnTo>
                    <a:pt x="2758" y="330"/>
                  </a:lnTo>
                  <a:lnTo>
                    <a:pt x="2820" y="364"/>
                  </a:lnTo>
                  <a:lnTo>
                    <a:pt x="2881" y="3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9"/>
            <p:cNvSpPr>
              <a:spLocks/>
            </p:cNvSpPr>
            <p:nvPr/>
          </p:nvSpPr>
          <p:spPr bwMode="auto">
            <a:xfrm>
              <a:off x="2104" y="4497"/>
              <a:ext cx="2969" cy="1092"/>
            </a:xfrm>
            <a:custGeom>
              <a:avLst/>
              <a:gdLst>
                <a:gd name="T0" fmla="*/ 2928 w 2969"/>
                <a:gd name="T1" fmla="*/ 337 h 1092"/>
                <a:gd name="T2" fmla="*/ 2820 w 2969"/>
                <a:gd name="T3" fmla="*/ 227 h 1092"/>
                <a:gd name="T4" fmla="*/ 2692 w 2969"/>
                <a:gd name="T5" fmla="*/ 138 h 1092"/>
                <a:gd name="T6" fmla="*/ 2532 w 2969"/>
                <a:gd name="T7" fmla="*/ 69 h 1092"/>
                <a:gd name="T8" fmla="*/ 2357 w 2969"/>
                <a:gd name="T9" fmla="*/ 28 h 1092"/>
                <a:gd name="T10" fmla="*/ 2156 w 2969"/>
                <a:gd name="T11" fmla="*/ 7 h 1092"/>
                <a:gd name="T12" fmla="*/ 1940 w 2969"/>
                <a:gd name="T13" fmla="*/ 7 h 1092"/>
                <a:gd name="T14" fmla="*/ 1709 w 2969"/>
                <a:gd name="T15" fmla="*/ 35 h 1092"/>
                <a:gd name="T16" fmla="*/ 1467 w 2969"/>
                <a:gd name="T17" fmla="*/ 96 h 1092"/>
                <a:gd name="T18" fmla="*/ 1230 w 2969"/>
                <a:gd name="T19" fmla="*/ 172 h 1092"/>
                <a:gd name="T20" fmla="*/ 999 w 2969"/>
                <a:gd name="T21" fmla="*/ 275 h 1092"/>
                <a:gd name="T22" fmla="*/ 777 w 2969"/>
                <a:gd name="T23" fmla="*/ 392 h 1092"/>
                <a:gd name="T24" fmla="*/ 572 w 2969"/>
                <a:gd name="T25" fmla="*/ 522 h 1092"/>
                <a:gd name="T26" fmla="*/ 381 w 2969"/>
                <a:gd name="T27" fmla="*/ 673 h 1092"/>
                <a:gd name="T28" fmla="*/ 211 w 2969"/>
                <a:gd name="T29" fmla="*/ 831 h 1092"/>
                <a:gd name="T30" fmla="*/ 67 w 2969"/>
                <a:gd name="T31" fmla="*/ 1003 h 1092"/>
                <a:gd name="T32" fmla="*/ 78 w 2969"/>
                <a:gd name="T33" fmla="*/ 1030 h 1092"/>
                <a:gd name="T34" fmla="*/ 242 w 2969"/>
                <a:gd name="T35" fmla="*/ 900 h 1092"/>
                <a:gd name="T36" fmla="*/ 417 w 2969"/>
                <a:gd name="T37" fmla="*/ 783 h 1092"/>
                <a:gd name="T38" fmla="*/ 602 w 2969"/>
                <a:gd name="T39" fmla="*/ 673 h 1092"/>
                <a:gd name="T40" fmla="*/ 803 w 2969"/>
                <a:gd name="T41" fmla="*/ 577 h 1092"/>
                <a:gd name="T42" fmla="*/ 1009 w 2969"/>
                <a:gd name="T43" fmla="*/ 488 h 1092"/>
                <a:gd name="T44" fmla="*/ 1220 w 2969"/>
                <a:gd name="T45" fmla="*/ 405 h 1092"/>
                <a:gd name="T46" fmla="*/ 1441 w 2969"/>
                <a:gd name="T47" fmla="*/ 344 h 1092"/>
                <a:gd name="T48" fmla="*/ 1662 w 2969"/>
                <a:gd name="T49" fmla="*/ 289 h 1092"/>
                <a:gd name="T50" fmla="*/ 1873 w 2969"/>
                <a:gd name="T51" fmla="*/ 254 h 1092"/>
                <a:gd name="T52" fmla="*/ 2079 w 2969"/>
                <a:gd name="T53" fmla="*/ 234 h 1092"/>
                <a:gd name="T54" fmla="*/ 2275 w 2969"/>
                <a:gd name="T55" fmla="*/ 234 h 1092"/>
                <a:gd name="T56" fmla="*/ 2455 w 2969"/>
                <a:gd name="T57" fmla="*/ 247 h 1092"/>
                <a:gd name="T58" fmla="*/ 2619 w 2969"/>
                <a:gd name="T59" fmla="*/ 268 h 1092"/>
                <a:gd name="T60" fmla="*/ 2774 w 2969"/>
                <a:gd name="T61" fmla="*/ 309 h 1092"/>
                <a:gd name="T62" fmla="*/ 2908 w 2969"/>
                <a:gd name="T63" fmla="*/ 364 h 10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69"/>
                <a:gd name="T97" fmla="*/ 0 h 1092"/>
                <a:gd name="T98" fmla="*/ 2969 w 2969"/>
                <a:gd name="T99" fmla="*/ 1092 h 10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69" h="1092">
                  <a:moveTo>
                    <a:pt x="2969" y="399"/>
                  </a:moveTo>
                  <a:lnTo>
                    <a:pt x="2928" y="337"/>
                  </a:lnTo>
                  <a:lnTo>
                    <a:pt x="2877" y="282"/>
                  </a:lnTo>
                  <a:lnTo>
                    <a:pt x="2820" y="227"/>
                  </a:lnTo>
                  <a:lnTo>
                    <a:pt x="2758" y="179"/>
                  </a:lnTo>
                  <a:lnTo>
                    <a:pt x="2692" y="138"/>
                  </a:lnTo>
                  <a:lnTo>
                    <a:pt x="2614" y="103"/>
                  </a:lnTo>
                  <a:lnTo>
                    <a:pt x="2532" y="69"/>
                  </a:lnTo>
                  <a:lnTo>
                    <a:pt x="2450" y="42"/>
                  </a:lnTo>
                  <a:lnTo>
                    <a:pt x="2357" y="28"/>
                  </a:lnTo>
                  <a:lnTo>
                    <a:pt x="2259" y="14"/>
                  </a:lnTo>
                  <a:lnTo>
                    <a:pt x="2156" y="7"/>
                  </a:lnTo>
                  <a:lnTo>
                    <a:pt x="2053" y="0"/>
                  </a:lnTo>
                  <a:lnTo>
                    <a:pt x="1940" y="7"/>
                  </a:lnTo>
                  <a:lnTo>
                    <a:pt x="1827" y="21"/>
                  </a:lnTo>
                  <a:lnTo>
                    <a:pt x="1709" y="35"/>
                  </a:lnTo>
                  <a:lnTo>
                    <a:pt x="1590" y="62"/>
                  </a:lnTo>
                  <a:lnTo>
                    <a:pt x="1467" y="96"/>
                  </a:lnTo>
                  <a:lnTo>
                    <a:pt x="1349" y="131"/>
                  </a:lnTo>
                  <a:lnTo>
                    <a:pt x="1230" y="172"/>
                  </a:lnTo>
                  <a:lnTo>
                    <a:pt x="1112" y="220"/>
                  </a:lnTo>
                  <a:lnTo>
                    <a:pt x="999" y="275"/>
                  </a:lnTo>
                  <a:lnTo>
                    <a:pt x="885" y="330"/>
                  </a:lnTo>
                  <a:lnTo>
                    <a:pt x="777" y="392"/>
                  </a:lnTo>
                  <a:lnTo>
                    <a:pt x="675" y="453"/>
                  </a:lnTo>
                  <a:lnTo>
                    <a:pt x="572" y="522"/>
                  </a:lnTo>
                  <a:lnTo>
                    <a:pt x="474" y="598"/>
                  </a:lnTo>
                  <a:lnTo>
                    <a:pt x="381" y="673"/>
                  </a:lnTo>
                  <a:lnTo>
                    <a:pt x="294" y="756"/>
                  </a:lnTo>
                  <a:lnTo>
                    <a:pt x="211" y="831"/>
                  </a:lnTo>
                  <a:lnTo>
                    <a:pt x="134" y="920"/>
                  </a:lnTo>
                  <a:lnTo>
                    <a:pt x="67" y="1003"/>
                  </a:lnTo>
                  <a:lnTo>
                    <a:pt x="0" y="1092"/>
                  </a:lnTo>
                  <a:lnTo>
                    <a:pt x="78" y="1030"/>
                  </a:lnTo>
                  <a:lnTo>
                    <a:pt x="155" y="962"/>
                  </a:lnTo>
                  <a:lnTo>
                    <a:pt x="242" y="900"/>
                  </a:lnTo>
                  <a:lnTo>
                    <a:pt x="325" y="845"/>
                  </a:lnTo>
                  <a:lnTo>
                    <a:pt x="417" y="783"/>
                  </a:lnTo>
                  <a:lnTo>
                    <a:pt x="510" y="728"/>
                  </a:lnTo>
                  <a:lnTo>
                    <a:pt x="602" y="673"/>
                  </a:lnTo>
                  <a:lnTo>
                    <a:pt x="700" y="625"/>
                  </a:lnTo>
                  <a:lnTo>
                    <a:pt x="803" y="577"/>
                  </a:lnTo>
                  <a:lnTo>
                    <a:pt x="906" y="529"/>
                  </a:lnTo>
                  <a:lnTo>
                    <a:pt x="1009" y="488"/>
                  </a:lnTo>
                  <a:lnTo>
                    <a:pt x="1112" y="447"/>
                  </a:lnTo>
                  <a:lnTo>
                    <a:pt x="1220" y="405"/>
                  </a:lnTo>
                  <a:lnTo>
                    <a:pt x="1328" y="378"/>
                  </a:lnTo>
                  <a:lnTo>
                    <a:pt x="1441" y="344"/>
                  </a:lnTo>
                  <a:lnTo>
                    <a:pt x="1549" y="316"/>
                  </a:lnTo>
                  <a:lnTo>
                    <a:pt x="1662" y="289"/>
                  </a:lnTo>
                  <a:lnTo>
                    <a:pt x="1770" y="268"/>
                  </a:lnTo>
                  <a:lnTo>
                    <a:pt x="1873" y="254"/>
                  </a:lnTo>
                  <a:lnTo>
                    <a:pt x="1976" y="241"/>
                  </a:lnTo>
                  <a:lnTo>
                    <a:pt x="2079" y="234"/>
                  </a:lnTo>
                  <a:lnTo>
                    <a:pt x="2177" y="234"/>
                  </a:lnTo>
                  <a:lnTo>
                    <a:pt x="2275" y="234"/>
                  </a:lnTo>
                  <a:lnTo>
                    <a:pt x="2367" y="234"/>
                  </a:lnTo>
                  <a:lnTo>
                    <a:pt x="2455" y="247"/>
                  </a:lnTo>
                  <a:lnTo>
                    <a:pt x="2537" y="254"/>
                  </a:lnTo>
                  <a:lnTo>
                    <a:pt x="2619" y="268"/>
                  </a:lnTo>
                  <a:lnTo>
                    <a:pt x="2697" y="289"/>
                  </a:lnTo>
                  <a:lnTo>
                    <a:pt x="2774" y="309"/>
                  </a:lnTo>
                  <a:lnTo>
                    <a:pt x="2841" y="337"/>
                  </a:lnTo>
                  <a:lnTo>
                    <a:pt x="2908" y="364"/>
                  </a:lnTo>
                  <a:lnTo>
                    <a:pt x="2969" y="3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0"/>
            <p:cNvSpPr>
              <a:spLocks/>
            </p:cNvSpPr>
            <p:nvPr/>
          </p:nvSpPr>
          <p:spPr bwMode="auto">
            <a:xfrm>
              <a:off x="2135" y="5259"/>
              <a:ext cx="3046" cy="1037"/>
            </a:xfrm>
            <a:custGeom>
              <a:avLst/>
              <a:gdLst>
                <a:gd name="T0" fmla="*/ 3005 w 3046"/>
                <a:gd name="T1" fmla="*/ 351 h 1037"/>
                <a:gd name="T2" fmla="*/ 2897 w 3046"/>
                <a:gd name="T3" fmla="*/ 241 h 1037"/>
                <a:gd name="T4" fmla="*/ 2763 w 3046"/>
                <a:gd name="T5" fmla="*/ 152 h 1037"/>
                <a:gd name="T6" fmla="*/ 2604 w 3046"/>
                <a:gd name="T7" fmla="*/ 76 h 1037"/>
                <a:gd name="T8" fmla="*/ 2424 w 3046"/>
                <a:gd name="T9" fmla="*/ 28 h 1037"/>
                <a:gd name="T10" fmla="*/ 2223 w 3046"/>
                <a:gd name="T11" fmla="*/ 0 h 1037"/>
                <a:gd name="T12" fmla="*/ 2002 w 3046"/>
                <a:gd name="T13" fmla="*/ 0 h 1037"/>
                <a:gd name="T14" fmla="*/ 1765 w 3046"/>
                <a:gd name="T15" fmla="*/ 28 h 1037"/>
                <a:gd name="T16" fmla="*/ 1518 w 3046"/>
                <a:gd name="T17" fmla="*/ 76 h 1037"/>
                <a:gd name="T18" fmla="*/ 1271 w 3046"/>
                <a:gd name="T19" fmla="*/ 152 h 1037"/>
                <a:gd name="T20" fmla="*/ 1035 w 3046"/>
                <a:gd name="T21" fmla="*/ 248 h 1037"/>
                <a:gd name="T22" fmla="*/ 808 w 3046"/>
                <a:gd name="T23" fmla="*/ 357 h 1037"/>
                <a:gd name="T24" fmla="*/ 597 w 3046"/>
                <a:gd name="T25" fmla="*/ 488 h 1037"/>
                <a:gd name="T26" fmla="*/ 397 w 3046"/>
                <a:gd name="T27" fmla="*/ 632 h 1037"/>
                <a:gd name="T28" fmla="*/ 222 w 3046"/>
                <a:gd name="T29" fmla="*/ 790 h 1037"/>
                <a:gd name="T30" fmla="*/ 67 w 3046"/>
                <a:gd name="T31" fmla="*/ 955 h 1037"/>
                <a:gd name="T32" fmla="*/ 78 w 3046"/>
                <a:gd name="T33" fmla="*/ 975 h 1037"/>
                <a:gd name="T34" fmla="*/ 247 w 3046"/>
                <a:gd name="T35" fmla="*/ 852 h 1037"/>
                <a:gd name="T36" fmla="*/ 433 w 3046"/>
                <a:gd name="T37" fmla="*/ 742 h 1037"/>
                <a:gd name="T38" fmla="*/ 623 w 3046"/>
                <a:gd name="T39" fmla="*/ 639 h 1037"/>
                <a:gd name="T40" fmla="*/ 829 w 3046"/>
                <a:gd name="T41" fmla="*/ 543 h 1037"/>
                <a:gd name="T42" fmla="*/ 1040 w 3046"/>
                <a:gd name="T43" fmla="*/ 454 h 1037"/>
                <a:gd name="T44" fmla="*/ 1261 w 3046"/>
                <a:gd name="T45" fmla="*/ 385 h 1037"/>
                <a:gd name="T46" fmla="*/ 1487 w 3046"/>
                <a:gd name="T47" fmla="*/ 323 h 1037"/>
                <a:gd name="T48" fmla="*/ 1714 w 3046"/>
                <a:gd name="T49" fmla="*/ 282 h 1037"/>
                <a:gd name="T50" fmla="*/ 1930 w 3046"/>
                <a:gd name="T51" fmla="*/ 254 h 1037"/>
                <a:gd name="T52" fmla="*/ 2141 w 3046"/>
                <a:gd name="T53" fmla="*/ 234 h 1037"/>
                <a:gd name="T54" fmla="*/ 2336 w 3046"/>
                <a:gd name="T55" fmla="*/ 241 h 1037"/>
                <a:gd name="T56" fmla="*/ 2522 w 3046"/>
                <a:gd name="T57" fmla="*/ 254 h 1037"/>
                <a:gd name="T58" fmla="*/ 2691 w 3046"/>
                <a:gd name="T59" fmla="*/ 282 h 1037"/>
                <a:gd name="T60" fmla="*/ 2846 w 3046"/>
                <a:gd name="T61" fmla="*/ 323 h 1037"/>
                <a:gd name="T62" fmla="*/ 2985 w 3046"/>
                <a:gd name="T63" fmla="*/ 378 h 10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46"/>
                <a:gd name="T97" fmla="*/ 0 h 1037"/>
                <a:gd name="T98" fmla="*/ 3046 w 3046"/>
                <a:gd name="T99" fmla="*/ 1037 h 10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46" h="1037">
                  <a:moveTo>
                    <a:pt x="3046" y="412"/>
                  </a:moveTo>
                  <a:lnTo>
                    <a:pt x="3005" y="351"/>
                  </a:lnTo>
                  <a:lnTo>
                    <a:pt x="2954" y="296"/>
                  </a:lnTo>
                  <a:lnTo>
                    <a:pt x="2897" y="241"/>
                  </a:lnTo>
                  <a:lnTo>
                    <a:pt x="2835" y="193"/>
                  </a:lnTo>
                  <a:lnTo>
                    <a:pt x="2763" y="152"/>
                  </a:lnTo>
                  <a:lnTo>
                    <a:pt x="2686" y="110"/>
                  </a:lnTo>
                  <a:lnTo>
                    <a:pt x="2604" y="76"/>
                  </a:lnTo>
                  <a:lnTo>
                    <a:pt x="2516" y="49"/>
                  </a:lnTo>
                  <a:lnTo>
                    <a:pt x="2424" y="28"/>
                  </a:lnTo>
                  <a:lnTo>
                    <a:pt x="2326" y="14"/>
                  </a:lnTo>
                  <a:lnTo>
                    <a:pt x="2223" y="0"/>
                  </a:lnTo>
                  <a:lnTo>
                    <a:pt x="2115" y="0"/>
                  </a:lnTo>
                  <a:lnTo>
                    <a:pt x="2002" y="0"/>
                  </a:lnTo>
                  <a:lnTo>
                    <a:pt x="1884" y="7"/>
                  </a:lnTo>
                  <a:lnTo>
                    <a:pt x="1765" y="28"/>
                  </a:lnTo>
                  <a:lnTo>
                    <a:pt x="1642" y="49"/>
                  </a:lnTo>
                  <a:lnTo>
                    <a:pt x="1518" y="76"/>
                  </a:lnTo>
                  <a:lnTo>
                    <a:pt x="1395" y="110"/>
                  </a:lnTo>
                  <a:lnTo>
                    <a:pt x="1271" y="152"/>
                  </a:lnTo>
                  <a:lnTo>
                    <a:pt x="1153" y="200"/>
                  </a:lnTo>
                  <a:lnTo>
                    <a:pt x="1035" y="248"/>
                  </a:lnTo>
                  <a:lnTo>
                    <a:pt x="921" y="303"/>
                  </a:lnTo>
                  <a:lnTo>
                    <a:pt x="808" y="357"/>
                  </a:lnTo>
                  <a:lnTo>
                    <a:pt x="700" y="419"/>
                  </a:lnTo>
                  <a:lnTo>
                    <a:pt x="597" y="488"/>
                  </a:lnTo>
                  <a:lnTo>
                    <a:pt x="494" y="557"/>
                  </a:lnTo>
                  <a:lnTo>
                    <a:pt x="397" y="632"/>
                  </a:lnTo>
                  <a:lnTo>
                    <a:pt x="309" y="708"/>
                  </a:lnTo>
                  <a:lnTo>
                    <a:pt x="222" y="790"/>
                  </a:lnTo>
                  <a:lnTo>
                    <a:pt x="144" y="866"/>
                  </a:lnTo>
                  <a:lnTo>
                    <a:pt x="67" y="955"/>
                  </a:lnTo>
                  <a:lnTo>
                    <a:pt x="0" y="1037"/>
                  </a:lnTo>
                  <a:lnTo>
                    <a:pt x="78" y="975"/>
                  </a:lnTo>
                  <a:lnTo>
                    <a:pt x="160" y="914"/>
                  </a:lnTo>
                  <a:lnTo>
                    <a:pt x="247" y="852"/>
                  </a:lnTo>
                  <a:lnTo>
                    <a:pt x="340" y="797"/>
                  </a:lnTo>
                  <a:lnTo>
                    <a:pt x="433" y="742"/>
                  </a:lnTo>
                  <a:lnTo>
                    <a:pt x="525" y="687"/>
                  </a:lnTo>
                  <a:lnTo>
                    <a:pt x="623" y="639"/>
                  </a:lnTo>
                  <a:lnTo>
                    <a:pt x="726" y="584"/>
                  </a:lnTo>
                  <a:lnTo>
                    <a:pt x="829" y="543"/>
                  </a:lnTo>
                  <a:lnTo>
                    <a:pt x="932" y="495"/>
                  </a:lnTo>
                  <a:lnTo>
                    <a:pt x="1040" y="454"/>
                  </a:lnTo>
                  <a:lnTo>
                    <a:pt x="1148" y="419"/>
                  </a:lnTo>
                  <a:lnTo>
                    <a:pt x="1261" y="385"/>
                  </a:lnTo>
                  <a:lnTo>
                    <a:pt x="1374" y="351"/>
                  </a:lnTo>
                  <a:lnTo>
                    <a:pt x="1487" y="323"/>
                  </a:lnTo>
                  <a:lnTo>
                    <a:pt x="1601" y="303"/>
                  </a:lnTo>
                  <a:lnTo>
                    <a:pt x="1714" y="282"/>
                  </a:lnTo>
                  <a:lnTo>
                    <a:pt x="1822" y="261"/>
                  </a:lnTo>
                  <a:lnTo>
                    <a:pt x="1930" y="254"/>
                  </a:lnTo>
                  <a:lnTo>
                    <a:pt x="2038" y="241"/>
                  </a:lnTo>
                  <a:lnTo>
                    <a:pt x="2141" y="234"/>
                  </a:lnTo>
                  <a:lnTo>
                    <a:pt x="2239" y="234"/>
                  </a:lnTo>
                  <a:lnTo>
                    <a:pt x="2336" y="241"/>
                  </a:lnTo>
                  <a:lnTo>
                    <a:pt x="2434" y="241"/>
                  </a:lnTo>
                  <a:lnTo>
                    <a:pt x="2522" y="254"/>
                  </a:lnTo>
                  <a:lnTo>
                    <a:pt x="2609" y="268"/>
                  </a:lnTo>
                  <a:lnTo>
                    <a:pt x="2691" y="282"/>
                  </a:lnTo>
                  <a:lnTo>
                    <a:pt x="2774" y="303"/>
                  </a:lnTo>
                  <a:lnTo>
                    <a:pt x="2846" y="323"/>
                  </a:lnTo>
                  <a:lnTo>
                    <a:pt x="2918" y="351"/>
                  </a:lnTo>
                  <a:lnTo>
                    <a:pt x="2985" y="378"/>
                  </a:lnTo>
                  <a:lnTo>
                    <a:pt x="3046" y="4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11"/>
            <p:cNvSpPr>
              <a:spLocks/>
            </p:cNvSpPr>
            <p:nvPr/>
          </p:nvSpPr>
          <p:spPr bwMode="auto">
            <a:xfrm>
              <a:off x="2068" y="6049"/>
              <a:ext cx="3309" cy="1607"/>
            </a:xfrm>
            <a:custGeom>
              <a:avLst/>
              <a:gdLst>
                <a:gd name="T0" fmla="*/ 3299 w 3309"/>
                <a:gd name="T1" fmla="*/ 467 h 1607"/>
                <a:gd name="T2" fmla="*/ 3237 w 3309"/>
                <a:gd name="T3" fmla="*/ 364 h 1607"/>
                <a:gd name="T4" fmla="*/ 3093 w 3309"/>
                <a:gd name="T5" fmla="*/ 227 h 1607"/>
                <a:gd name="T6" fmla="*/ 2836 w 3309"/>
                <a:gd name="T7" fmla="*/ 96 h 1607"/>
                <a:gd name="T8" fmla="*/ 2609 w 3309"/>
                <a:gd name="T9" fmla="*/ 34 h 1607"/>
                <a:gd name="T10" fmla="*/ 2506 w 3309"/>
                <a:gd name="T11" fmla="*/ 21 h 1607"/>
                <a:gd name="T12" fmla="*/ 2403 w 3309"/>
                <a:gd name="T13" fmla="*/ 7 h 1607"/>
                <a:gd name="T14" fmla="*/ 2295 w 3309"/>
                <a:gd name="T15" fmla="*/ 7 h 1607"/>
                <a:gd name="T16" fmla="*/ 2177 w 3309"/>
                <a:gd name="T17" fmla="*/ 7 h 1607"/>
                <a:gd name="T18" fmla="*/ 2059 w 3309"/>
                <a:gd name="T19" fmla="*/ 14 h 1607"/>
                <a:gd name="T20" fmla="*/ 1930 w 3309"/>
                <a:gd name="T21" fmla="*/ 28 h 1607"/>
                <a:gd name="T22" fmla="*/ 1796 w 3309"/>
                <a:gd name="T23" fmla="*/ 48 h 1607"/>
                <a:gd name="T24" fmla="*/ 1585 w 3309"/>
                <a:gd name="T25" fmla="*/ 96 h 1607"/>
                <a:gd name="T26" fmla="*/ 1313 w 3309"/>
                <a:gd name="T27" fmla="*/ 172 h 1607"/>
                <a:gd name="T28" fmla="*/ 1060 w 3309"/>
                <a:gd name="T29" fmla="*/ 268 h 1607"/>
                <a:gd name="T30" fmla="*/ 824 w 3309"/>
                <a:gd name="T31" fmla="*/ 385 h 1607"/>
                <a:gd name="T32" fmla="*/ 613 w 3309"/>
                <a:gd name="T33" fmla="*/ 522 h 1607"/>
                <a:gd name="T34" fmla="*/ 417 w 3309"/>
                <a:gd name="T35" fmla="*/ 673 h 1607"/>
                <a:gd name="T36" fmla="*/ 247 w 3309"/>
                <a:gd name="T37" fmla="*/ 838 h 1607"/>
                <a:gd name="T38" fmla="*/ 98 w 3309"/>
                <a:gd name="T39" fmla="*/ 1023 h 1607"/>
                <a:gd name="T40" fmla="*/ 83 w 3309"/>
                <a:gd name="T41" fmla="*/ 1085 h 1607"/>
                <a:gd name="T42" fmla="*/ 175 w 3309"/>
                <a:gd name="T43" fmla="*/ 1003 h 1607"/>
                <a:gd name="T44" fmla="*/ 273 w 3309"/>
                <a:gd name="T45" fmla="*/ 934 h 1607"/>
                <a:gd name="T46" fmla="*/ 371 w 3309"/>
                <a:gd name="T47" fmla="*/ 872 h 1607"/>
                <a:gd name="T48" fmla="*/ 479 w 3309"/>
                <a:gd name="T49" fmla="*/ 817 h 1607"/>
                <a:gd name="T50" fmla="*/ 587 w 3309"/>
                <a:gd name="T51" fmla="*/ 762 h 1607"/>
                <a:gd name="T52" fmla="*/ 705 w 3309"/>
                <a:gd name="T53" fmla="*/ 707 h 1607"/>
                <a:gd name="T54" fmla="*/ 834 w 3309"/>
                <a:gd name="T55" fmla="*/ 645 h 1607"/>
                <a:gd name="T56" fmla="*/ 834 w 3309"/>
                <a:gd name="T57" fmla="*/ 673 h 1607"/>
                <a:gd name="T58" fmla="*/ 695 w 3309"/>
                <a:gd name="T59" fmla="*/ 783 h 1607"/>
                <a:gd name="T60" fmla="*/ 561 w 3309"/>
                <a:gd name="T61" fmla="*/ 900 h 1607"/>
                <a:gd name="T62" fmla="*/ 438 w 3309"/>
                <a:gd name="T63" fmla="*/ 1016 h 1607"/>
                <a:gd name="T64" fmla="*/ 325 w 3309"/>
                <a:gd name="T65" fmla="*/ 1147 h 1607"/>
                <a:gd name="T66" fmla="*/ 217 w 3309"/>
                <a:gd name="T67" fmla="*/ 1270 h 1607"/>
                <a:gd name="T68" fmla="*/ 124 w 3309"/>
                <a:gd name="T69" fmla="*/ 1408 h 1607"/>
                <a:gd name="T70" fmla="*/ 36 w 3309"/>
                <a:gd name="T71" fmla="*/ 1538 h 1607"/>
                <a:gd name="T72" fmla="*/ 83 w 3309"/>
                <a:gd name="T73" fmla="*/ 1517 h 1607"/>
                <a:gd name="T74" fmla="*/ 263 w 3309"/>
                <a:gd name="T75" fmla="*/ 1353 h 1607"/>
                <a:gd name="T76" fmla="*/ 453 w 3309"/>
                <a:gd name="T77" fmla="*/ 1188 h 1607"/>
                <a:gd name="T78" fmla="*/ 664 w 3309"/>
                <a:gd name="T79" fmla="*/ 1037 h 1607"/>
                <a:gd name="T80" fmla="*/ 885 w 3309"/>
                <a:gd name="T81" fmla="*/ 893 h 1607"/>
                <a:gd name="T82" fmla="*/ 1117 w 3309"/>
                <a:gd name="T83" fmla="*/ 762 h 1607"/>
                <a:gd name="T84" fmla="*/ 1364 w 3309"/>
                <a:gd name="T85" fmla="*/ 639 h 1607"/>
                <a:gd name="T86" fmla="*/ 1616 w 3309"/>
                <a:gd name="T87" fmla="*/ 536 h 1607"/>
                <a:gd name="T88" fmla="*/ 1817 w 3309"/>
                <a:gd name="T89" fmla="*/ 467 h 1607"/>
                <a:gd name="T90" fmla="*/ 1951 w 3309"/>
                <a:gd name="T91" fmla="*/ 419 h 1607"/>
                <a:gd name="T92" fmla="*/ 2084 w 3309"/>
                <a:gd name="T93" fmla="*/ 385 h 1607"/>
                <a:gd name="T94" fmla="*/ 2208 w 3309"/>
                <a:gd name="T95" fmla="*/ 357 h 1607"/>
                <a:gd name="T96" fmla="*/ 2326 w 3309"/>
                <a:gd name="T97" fmla="*/ 330 h 1607"/>
                <a:gd name="T98" fmla="*/ 2439 w 3309"/>
                <a:gd name="T99" fmla="*/ 316 h 1607"/>
                <a:gd name="T100" fmla="*/ 2553 w 3309"/>
                <a:gd name="T101" fmla="*/ 302 h 1607"/>
                <a:gd name="T102" fmla="*/ 2655 w 3309"/>
                <a:gd name="T103" fmla="*/ 295 h 1607"/>
                <a:gd name="T104" fmla="*/ 2789 w 3309"/>
                <a:gd name="T105" fmla="*/ 309 h 1607"/>
                <a:gd name="T106" fmla="*/ 2944 w 3309"/>
                <a:gd name="T107" fmla="*/ 343 h 1607"/>
                <a:gd name="T108" fmla="*/ 3093 w 3309"/>
                <a:gd name="T109" fmla="*/ 391 h 1607"/>
                <a:gd name="T110" fmla="*/ 3237 w 3309"/>
                <a:gd name="T111" fmla="*/ 453 h 16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09"/>
                <a:gd name="T169" fmla="*/ 0 h 1607"/>
                <a:gd name="T170" fmla="*/ 3309 w 3309"/>
                <a:gd name="T171" fmla="*/ 1607 h 16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09" h="1607">
                  <a:moveTo>
                    <a:pt x="3309" y="488"/>
                  </a:moveTo>
                  <a:lnTo>
                    <a:pt x="3299" y="467"/>
                  </a:lnTo>
                  <a:lnTo>
                    <a:pt x="3273" y="419"/>
                  </a:lnTo>
                  <a:lnTo>
                    <a:pt x="3237" y="364"/>
                  </a:lnTo>
                  <a:lnTo>
                    <a:pt x="3175" y="295"/>
                  </a:lnTo>
                  <a:lnTo>
                    <a:pt x="3093" y="227"/>
                  </a:lnTo>
                  <a:lnTo>
                    <a:pt x="2985" y="158"/>
                  </a:lnTo>
                  <a:lnTo>
                    <a:pt x="2836" y="96"/>
                  </a:lnTo>
                  <a:lnTo>
                    <a:pt x="2655" y="48"/>
                  </a:lnTo>
                  <a:lnTo>
                    <a:pt x="2609" y="34"/>
                  </a:lnTo>
                  <a:lnTo>
                    <a:pt x="2558" y="28"/>
                  </a:lnTo>
                  <a:lnTo>
                    <a:pt x="2506" y="21"/>
                  </a:lnTo>
                  <a:lnTo>
                    <a:pt x="2455" y="14"/>
                  </a:lnTo>
                  <a:lnTo>
                    <a:pt x="2403" y="7"/>
                  </a:lnTo>
                  <a:lnTo>
                    <a:pt x="2347" y="7"/>
                  </a:lnTo>
                  <a:lnTo>
                    <a:pt x="2295" y="7"/>
                  </a:lnTo>
                  <a:lnTo>
                    <a:pt x="2239" y="0"/>
                  </a:lnTo>
                  <a:lnTo>
                    <a:pt x="2177" y="7"/>
                  </a:lnTo>
                  <a:lnTo>
                    <a:pt x="2120" y="7"/>
                  </a:lnTo>
                  <a:lnTo>
                    <a:pt x="2059" y="14"/>
                  </a:lnTo>
                  <a:lnTo>
                    <a:pt x="1997" y="21"/>
                  </a:lnTo>
                  <a:lnTo>
                    <a:pt x="1930" y="28"/>
                  </a:lnTo>
                  <a:lnTo>
                    <a:pt x="1863" y="34"/>
                  </a:lnTo>
                  <a:lnTo>
                    <a:pt x="1796" y="48"/>
                  </a:lnTo>
                  <a:lnTo>
                    <a:pt x="1729" y="62"/>
                  </a:lnTo>
                  <a:lnTo>
                    <a:pt x="1585" y="96"/>
                  </a:lnTo>
                  <a:lnTo>
                    <a:pt x="1446" y="131"/>
                  </a:lnTo>
                  <a:lnTo>
                    <a:pt x="1313" y="172"/>
                  </a:lnTo>
                  <a:lnTo>
                    <a:pt x="1184" y="220"/>
                  </a:lnTo>
                  <a:lnTo>
                    <a:pt x="1060" y="268"/>
                  </a:lnTo>
                  <a:lnTo>
                    <a:pt x="942" y="323"/>
                  </a:lnTo>
                  <a:lnTo>
                    <a:pt x="824" y="385"/>
                  </a:lnTo>
                  <a:lnTo>
                    <a:pt x="716" y="446"/>
                  </a:lnTo>
                  <a:lnTo>
                    <a:pt x="613" y="522"/>
                  </a:lnTo>
                  <a:lnTo>
                    <a:pt x="515" y="591"/>
                  </a:lnTo>
                  <a:lnTo>
                    <a:pt x="417" y="673"/>
                  </a:lnTo>
                  <a:lnTo>
                    <a:pt x="330" y="755"/>
                  </a:lnTo>
                  <a:lnTo>
                    <a:pt x="247" y="838"/>
                  </a:lnTo>
                  <a:lnTo>
                    <a:pt x="170" y="934"/>
                  </a:lnTo>
                  <a:lnTo>
                    <a:pt x="98" y="1023"/>
                  </a:lnTo>
                  <a:lnTo>
                    <a:pt x="31" y="1126"/>
                  </a:lnTo>
                  <a:lnTo>
                    <a:pt x="83" y="1085"/>
                  </a:lnTo>
                  <a:lnTo>
                    <a:pt x="129" y="1044"/>
                  </a:lnTo>
                  <a:lnTo>
                    <a:pt x="175" y="1003"/>
                  </a:lnTo>
                  <a:lnTo>
                    <a:pt x="227" y="968"/>
                  </a:lnTo>
                  <a:lnTo>
                    <a:pt x="273" y="934"/>
                  </a:lnTo>
                  <a:lnTo>
                    <a:pt x="325" y="906"/>
                  </a:lnTo>
                  <a:lnTo>
                    <a:pt x="371" y="872"/>
                  </a:lnTo>
                  <a:lnTo>
                    <a:pt x="422" y="845"/>
                  </a:lnTo>
                  <a:lnTo>
                    <a:pt x="479" y="817"/>
                  </a:lnTo>
                  <a:lnTo>
                    <a:pt x="530" y="790"/>
                  </a:lnTo>
                  <a:lnTo>
                    <a:pt x="587" y="762"/>
                  </a:lnTo>
                  <a:lnTo>
                    <a:pt x="644" y="735"/>
                  </a:lnTo>
                  <a:lnTo>
                    <a:pt x="705" y="707"/>
                  </a:lnTo>
                  <a:lnTo>
                    <a:pt x="772" y="680"/>
                  </a:lnTo>
                  <a:lnTo>
                    <a:pt x="834" y="645"/>
                  </a:lnTo>
                  <a:lnTo>
                    <a:pt x="906" y="618"/>
                  </a:lnTo>
                  <a:lnTo>
                    <a:pt x="834" y="673"/>
                  </a:lnTo>
                  <a:lnTo>
                    <a:pt x="762" y="728"/>
                  </a:lnTo>
                  <a:lnTo>
                    <a:pt x="695" y="783"/>
                  </a:lnTo>
                  <a:lnTo>
                    <a:pt x="628" y="838"/>
                  </a:lnTo>
                  <a:lnTo>
                    <a:pt x="561" y="900"/>
                  </a:lnTo>
                  <a:lnTo>
                    <a:pt x="500" y="961"/>
                  </a:lnTo>
                  <a:lnTo>
                    <a:pt x="438" y="1016"/>
                  </a:lnTo>
                  <a:lnTo>
                    <a:pt x="381" y="1078"/>
                  </a:lnTo>
                  <a:lnTo>
                    <a:pt x="325" y="1147"/>
                  </a:lnTo>
                  <a:lnTo>
                    <a:pt x="268" y="1208"/>
                  </a:lnTo>
                  <a:lnTo>
                    <a:pt x="217" y="1270"/>
                  </a:lnTo>
                  <a:lnTo>
                    <a:pt x="170" y="1339"/>
                  </a:lnTo>
                  <a:lnTo>
                    <a:pt x="124" y="1408"/>
                  </a:lnTo>
                  <a:lnTo>
                    <a:pt x="78" y="1469"/>
                  </a:lnTo>
                  <a:lnTo>
                    <a:pt x="36" y="1538"/>
                  </a:lnTo>
                  <a:lnTo>
                    <a:pt x="0" y="1607"/>
                  </a:lnTo>
                  <a:lnTo>
                    <a:pt x="83" y="1517"/>
                  </a:lnTo>
                  <a:lnTo>
                    <a:pt x="170" y="1435"/>
                  </a:lnTo>
                  <a:lnTo>
                    <a:pt x="263" y="1353"/>
                  </a:lnTo>
                  <a:lnTo>
                    <a:pt x="355" y="1270"/>
                  </a:lnTo>
                  <a:lnTo>
                    <a:pt x="453" y="1188"/>
                  </a:lnTo>
                  <a:lnTo>
                    <a:pt x="556" y="1112"/>
                  </a:lnTo>
                  <a:lnTo>
                    <a:pt x="664" y="1037"/>
                  </a:lnTo>
                  <a:lnTo>
                    <a:pt x="772" y="961"/>
                  </a:lnTo>
                  <a:lnTo>
                    <a:pt x="885" y="893"/>
                  </a:lnTo>
                  <a:lnTo>
                    <a:pt x="999" y="824"/>
                  </a:lnTo>
                  <a:lnTo>
                    <a:pt x="1117" y="762"/>
                  </a:lnTo>
                  <a:lnTo>
                    <a:pt x="1240" y="700"/>
                  </a:lnTo>
                  <a:lnTo>
                    <a:pt x="1364" y="639"/>
                  </a:lnTo>
                  <a:lnTo>
                    <a:pt x="1487" y="584"/>
                  </a:lnTo>
                  <a:lnTo>
                    <a:pt x="1616" y="536"/>
                  </a:lnTo>
                  <a:lnTo>
                    <a:pt x="1745" y="488"/>
                  </a:lnTo>
                  <a:lnTo>
                    <a:pt x="1817" y="467"/>
                  </a:lnTo>
                  <a:lnTo>
                    <a:pt x="1884" y="439"/>
                  </a:lnTo>
                  <a:lnTo>
                    <a:pt x="1951" y="419"/>
                  </a:lnTo>
                  <a:lnTo>
                    <a:pt x="2017" y="405"/>
                  </a:lnTo>
                  <a:lnTo>
                    <a:pt x="2084" y="385"/>
                  </a:lnTo>
                  <a:lnTo>
                    <a:pt x="2146" y="371"/>
                  </a:lnTo>
                  <a:lnTo>
                    <a:pt x="2208" y="357"/>
                  </a:lnTo>
                  <a:lnTo>
                    <a:pt x="2270" y="343"/>
                  </a:lnTo>
                  <a:lnTo>
                    <a:pt x="2326" y="330"/>
                  </a:lnTo>
                  <a:lnTo>
                    <a:pt x="2383" y="323"/>
                  </a:lnTo>
                  <a:lnTo>
                    <a:pt x="2439" y="316"/>
                  </a:lnTo>
                  <a:lnTo>
                    <a:pt x="2496" y="309"/>
                  </a:lnTo>
                  <a:lnTo>
                    <a:pt x="2553" y="302"/>
                  </a:lnTo>
                  <a:lnTo>
                    <a:pt x="2604" y="295"/>
                  </a:lnTo>
                  <a:lnTo>
                    <a:pt x="2655" y="295"/>
                  </a:lnTo>
                  <a:lnTo>
                    <a:pt x="2707" y="295"/>
                  </a:lnTo>
                  <a:lnTo>
                    <a:pt x="2789" y="309"/>
                  </a:lnTo>
                  <a:lnTo>
                    <a:pt x="2866" y="323"/>
                  </a:lnTo>
                  <a:lnTo>
                    <a:pt x="2944" y="343"/>
                  </a:lnTo>
                  <a:lnTo>
                    <a:pt x="3021" y="364"/>
                  </a:lnTo>
                  <a:lnTo>
                    <a:pt x="3093" y="391"/>
                  </a:lnTo>
                  <a:lnTo>
                    <a:pt x="3170" y="419"/>
                  </a:lnTo>
                  <a:lnTo>
                    <a:pt x="3237" y="453"/>
                  </a:lnTo>
                  <a:lnTo>
                    <a:pt x="3309" y="4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5449" y="5294"/>
              <a:ext cx="3355" cy="1229"/>
            </a:xfrm>
            <a:custGeom>
              <a:avLst/>
              <a:gdLst>
                <a:gd name="T0" fmla="*/ 10 w 3355"/>
                <a:gd name="T1" fmla="*/ 1194 h 1229"/>
                <a:gd name="T2" fmla="*/ 51 w 3355"/>
                <a:gd name="T3" fmla="*/ 1057 h 1229"/>
                <a:gd name="T4" fmla="*/ 159 w 3355"/>
                <a:gd name="T5" fmla="*/ 858 h 1229"/>
                <a:gd name="T6" fmla="*/ 355 w 3355"/>
                <a:gd name="T7" fmla="*/ 625 h 1229"/>
                <a:gd name="T8" fmla="*/ 535 w 3355"/>
                <a:gd name="T9" fmla="*/ 480 h 1229"/>
                <a:gd name="T10" fmla="*/ 623 w 3355"/>
                <a:gd name="T11" fmla="*/ 419 h 1229"/>
                <a:gd name="T12" fmla="*/ 720 w 3355"/>
                <a:gd name="T13" fmla="*/ 364 h 1229"/>
                <a:gd name="T14" fmla="*/ 823 w 3355"/>
                <a:gd name="T15" fmla="*/ 309 h 1229"/>
                <a:gd name="T16" fmla="*/ 926 w 3355"/>
                <a:gd name="T17" fmla="*/ 254 h 1229"/>
                <a:gd name="T18" fmla="*/ 1044 w 3355"/>
                <a:gd name="T19" fmla="*/ 213 h 1229"/>
                <a:gd name="T20" fmla="*/ 1163 w 3355"/>
                <a:gd name="T21" fmla="*/ 165 h 1229"/>
                <a:gd name="T22" fmla="*/ 1291 w 3355"/>
                <a:gd name="T23" fmla="*/ 130 h 1229"/>
                <a:gd name="T24" fmla="*/ 1502 w 3355"/>
                <a:gd name="T25" fmla="*/ 75 h 1229"/>
                <a:gd name="T26" fmla="*/ 1775 w 3355"/>
                <a:gd name="T27" fmla="*/ 27 h 1229"/>
                <a:gd name="T28" fmla="*/ 2038 w 3355"/>
                <a:gd name="T29" fmla="*/ 0 h 1229"/>
                <a:gd name="T30" fmla="*/ 2290 w 3355"/>
                <a:gd name="T31" fmla="*/ 0 h 1229"/>
                <a:gd name="T32" fmla="*/ 2526 w 3355"/>
                <a:gd name="T33" fmla="*/ 34 h 1229"/>
                <a:gd name="T34" fmla="*/ 2753 w 3355"/>
                <a:gd name="T35" fmla="*/ 89 h 1229"/>
                <a:gd name="T36" fmla="*/ 2959 w 3355"/>
                <a:gd name="T37" fmla="*/ 165 h 1229"/>
                <a:gd name="T38" fmla="*/ 3149 w 3355"/>
                <a:gd name="T39" fmla="*/ 274 h 1229"/>
                <a:gd name="T40" fmla="*/ 3180 w 3355"/>
                <a:gd name="T41" fmla="*/ 322 h 1229"/>
                <a:gd name="T42" fmla="*/ 3067 w 3355"/>
                <a:gd name="T43" fmla="*/ 288 h 1229"/>
                <a:gd name="T44" fmla="*/ 2953 w 3355"/>
                <a:gd name="T45" fmla="*/ 268 h 1229"/>
                <a:gd name="T46" fmla="*/ 2840 w 3355"/>
                <a:gd name="T47" fmla="*/ 254 h 1229"/>
                <a:gd name="T48" fmla="*/ 2722 w 3355"/>
                <a:gd name="T49" fmla="*/ 247 h 1229"/>
                <a:gd name="T50" fmla="*/ 2604 w 3355"/>
                <a:gd name="T51" fmla="*/ 247 h 1229"/>
                <a:gd name="T52" fmla="*/ 2475 w 3355"/>
                <a:gd name="T53" fmla="*/ 247 h 1229"/>
                <a:gd name="T54" fmla="*/ 2336 w 3355"/>
                <a:gd name="T55" fmla="*/ 247 h 1229"/>
                <a:gd name="T56" fmla="*/ 2346 w 3355"/>
                <a:gd name="T57" fmla="*/ 268 h 1229"/>
                <a:gd name="T58" fmla="*/ 2501 w 3355"/>
                <a:gd name="T59" fmla="*/ 309 h 1229"/>
                <a:gd name="T60" fmla="*/ 2655 w 3355"/>
                <a:gd name="T61" fmla="*/ 357 h 1229"/>
                <a:gd name="T62" fmla="*/ 2799 w 3355"/>
                <a:gd name="T63" fmla="*/ 412 h 1229"/>
                <a:gd name="T64" fmla="*/ 2938 w 3355"/>
                <a:gd name="T65" fmla="*/ 480 h 1229"/>
                <a:gd name="T66" fmla="*/ 3067 w 3355"/>
                <a:gd name="T67" fmla="*/ 549 h 1229"/>
                <a:gd name="T68" fmla="*/ 3190 w 3355"/>
                <a:gd name="T69" fmla="*/ 631 h 1229"/>
                <a:gd name="T70" fmla="*/ 3303 w 3355"/>
                <a:gd name="T71" fmla="*/ 714 h 1229"/>
                <a:gd name="T72" fmla="*/ 3257 w 3355"/>
                <a:gd name="T73" fmla="*/ 721 h 1229"/>
                <a:gd name="T74" fmla="*/ 3046 w 3355"/>
                <a:gd name="T75" fmla="*/ 638 h 1229"/>
                <a:gd name="T76" fmla="*/ 2825 w 3355"/>
                <a:gd name="T77" fmla="*/ 577 h 1229"/>
                <a:gd name="T78" fmla="*/ 2593 w 3355"/>
                <a:gd name="T79" fmla="*/ 528 h 1229"/>
                <a:gd name="T80" fmla="*/ 2351 w 3355"/>
                <a:gd name="T81" fmla="*/ 494 h 1229"/>
                <a:gd name="T82" fmla="*/ 2099 w 3355"/>
                <a:gd name="T83" fmla="*/ 480 h 1229"/>
                <a:gd name="T84" fmla="*/ 1842 w 3355"/>
                <a:gd name="T85" fmla="*/ 480 h 1229"/>
                <a:gd name="T86" fmla="*/ 1585 w 3355"/>
                <a:gd name="T87" fmla="*/ 494 h 1229"/>
                <a:gd name="T88" fmla="*/ 1379 w 3355"/>
                <a:gd name="T89" fmla="*/ 522 h 1229"/>
                <a:gd name="T90" fmla="*/ 1240 w 3355"/>
                <a:gd name="T91" fmla="*/ 542 h 1229"/>
                <a:gd name="T92" fmla="*/ 1111 w 3355"/>
                <a:gd name="T93" fmla="*/ 570 h 1229"/>
                <a:gd name="T94" fmla="*/ 988 w 3355"/>
                <a:gd name="T95" fmla="*/ 597 h 1229"/>
                <a:gd name="T96" fmla="*/ 875 w 3355"/>
                <a:gd name="T97" fmla="*/ 631 h 1229"/>
                <a:gd name="T98" fmla="*/ 761 w 3355"/>
                <a:gd name="T99" fmla="*/ 666 h 1229"/>
                <a:gd name="T100" fmla="*/ 659 w 3355"/>
                <a:gd name="T101" fmla="*/ 700 h 1229"/>
                <a:gd name="T102" fmla="*/ 561 w 3355"/>
                <a:gd name="T103" fmla="*/ 748 h 1229"/>
                <a:gd name="T104" fmla="*/ 442 w 3355"/>
                <a:gd name="T105" fmla="*/ 817 h 1229"/>
                <a:gd name="T106" fmla="*/ 304 w 3355"/>
                <a:gd name="T107" fmla="*/ 927 h 1229"/>
                <a:gd name="T108" fmla="*/ 175 w 3355"/>
                <a:gd name="T109" fmla="*/ 1037 h 1229"/>
                <a:gd name="T110" fmla="*/ 57 w 3355"/>
                <a:gd name="T111" fmla="*/ 1160 h 1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355"/>
                <a:gd name="T169" fmla="*/ 0 h 1229"/>
                <a:gd name="T170" fmla="*/ 3355 w 3355"/>
                <a:gd name="T171" fmla="*/ 1229 h 1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355" h="1229">
                  <a:moveTo>
                    <a:pt x="0" y="1229"/>
                  </a:moveTo>
                  <a:lnTo>
                    <a:pt x="10" y="1194"/>
                  </a:lnTo>
                  <a:lnTo>
                    <a:pt x="26" y="1140"/>
                  </a:lnTo>
                  <a:lnTo>
                    <a:pt x="51" y="1057"/>
                  </a:lnTo>
                  <a:lnTo>
                    <a:pt x="98" y="961"/>
                  </a:lnTo>
                  <a:lnTo>
                    <a:pt x="159" y="858"/>
                  </a:lnTo>
                  <a:lnTo>
                    <a:pt x="242" y="741"/>
                  </a:lnTo>
                  <a:lnTo>
                    <a:pt x="355" y="625"/>
                  </a:lnTo>
                  <a:lnTo>
                    <a:pt x="494" y="515"/>
                  </a:lnTo>
                  <a:lnTo>
                    <a:pt x="535" y="480"/>
                  </a:lnTo>
                  <a:lnTo>
                    <a:pt x="581" y="453"/>
                  </a:lnTo>
                  <a:lnTo>
                    <a:pt x="623" y="419"/>
                  </a:lnTo>
                  <a:lnTo>
                    <a:pt x="674" y="391"/>
                  </a:lnTo>
                  <a:lnTo>
                    <a:pt x="720" y="364"/>
                  </a:lnTo>
                  <a:lnTo>
                    <a:pt x="772" y="336"/>
                  </a:lnTo>
                  <a:lnTo>
                    <a:pt x="823" y="309"/>
                  </a:lnTo>
                  <a:lnTo>
                    <a:pt x="875" y="281"/>
                  </a:lnTo>
                  <a:lnTo>
                    <a:pt x="926" y="254"/>
                  </a:lnTo>
                  <a:lnTo>
                    <a:pt x="983" y="233"/>
                  </a:lnTo>
                  <a:lnTo>
                    <a:pt x="1044" y="213"/>
                  </a:lnTo>
                  <a:lnTo>
                    <a:pt x="1101" y="185"/>
                  </a:lnTo>
                  <a:lnTo>
                    <a:pt x="1163" y="165"/>
                  </a:lnTo>
                  <a:lnTo>
                    <a:pt x="1225" y="144"/>
                  </a:lnTo>
                  <a:lnTo>
                    <a:pt x="1291" y="130"/>
                  </a:lnTo>
                  <a:lnTo>
                    <a:pt x="1358" y="110"/>
                  </a:lnTo>
                  <a:lnTo>
                    <a:pt x="1502" y="75"/>
                  </a:lnTo>
                  <a:lnTo>
                    <a:pt x="1641" y="48"/>
                  </a:lnTo>
                  <a:lnTo>
                    <a:pt x="1775" y="27"/>
                  </a:lnTo>
                  <a:lnTo>
                    <a:pt x="1909" y="7"/>
                  </a:lnTo>
                  <a:lnTo>
                    <a:pt x="2038" y="0"/>
                  </a:lnTo>
                  <a:lnTo>
                    <a:pt x="2166" y="0"/>
                  </a:lnTo>
                  <a:lnTo>
                    <a:pt x="2290" y="0"/>
                  </a:lnTo>
                  <a:lnTo>
                    <a:pt x="2413" y="14"/>
                  </a:lnTo>
                  <a:lnTo>
                    <a:pt x="2526" y="34"/>
                  </a:lnTo>
                  <a:lnTo>
                    <a:pt x="2640" y="55"/>
                  </a:lnTo>
                  <a:lnTo>
                    <a:pt x="2753" y="89"/>
                  </a:lnTo>
                  <a:lnTo>
                    <a:pt x="2856" y="123"/>
                  </a:lnTo>
                  <a:lnTo>
                    <a:pt x="2959" y="165"/>
                  </a:lnTo>
                  <a:lnTo>
                    <a:pt x="3056" y="219"/>
                  </a:lnTo>
                  <a:lnTo>
                    <a:pt x="3149" y="274"/>
                  </a:lnTo>
                  <a:lnTo>
                    <a:pt x="3236" y="336"/>
                  </a:lnTo>
                  <a:lnTo>
                    <a:pt x="3180" y="322"/>
                  </a:lnTo>
                  <a:lnTo>
                    <a:pt x="3123" y="302"/>
                  </a:lnTo>
                  <a:lnTo>
                    <a:pt x="3067" y="288"/>
                  </a:lnTo>
                  <a:lnTo>
                    <a:pt x="3010" y="281"/>
                  </a:lnTo>
                  <a:lnTo>
                    <a:pt x="2953" y="268"/>
                  </a:lnTo>
                  <a:lnTo>
                    <a:pt x="2897" y="261"/>
                  </a:lnTo>
                  <a:lnTo>
                    <a:pt x="2840" y="254"/>
                  </a:lnTo>
                  <a:lnTo>
                    <a:pt x="2784" y="254"/>
                  </a:lnTo>
                  <a:lnTo>
                    <a:pt x="2722" y="247"/>
                  </a:lnTo>
                  <a:lnTo>
                    <a:pt x="2665" y="247"/>
                  </a:lnTo>
                  <a:lnTo>
                    <a:pt x="2604" y="247"/>
                  </a:lnTo>
                  <a:lnTo>
                    <a:pt x="2542" y="247"/>
                  </a:lnTo>
                  <a:lnTo>
                    <a:pt x="2475" y="247"/>
                  </a:lnTo>
                  <a:lnTo>
                    <a:pt x="2408" y="247"/>
                  </a:lnTo>
                  <a:lnTo>
                    <a:pt x="2336" y="247"/>
                  </a:lnTo>
                  <a:lnTo>
                    <a:pt x="2264" y="254"/>
                  </a:lnTo>
                  <a:lnTo>
                    <a:pt x="2346" y="268"/>
                  </a:lnTo>
                  <a:lnTo>
                    <a:pt x="2423" y="288"/>
                  </a:lnTo>
                  <a:lnTo>
                    <a:pt x="2501" y="309"/>
                  </a:lnTo>
                  <a:lnTo>
                    <a:pt x="2578" y="329"/>
                  </a:lnTo>
                  <a:lnTo>
                    <a:pt x="2655" y="357"/>
                  </a:lnTo>
                  <a:lnTo>
                    <a:pt x="2727" y="384"/>
                  </a:lnTo>
                  <a:lnTo>
                    <a:pt x="2799" y="412"/>
                  </a:lnTo>
                  <a:lnTo>
                    <a:pt x="2871" y="446"/>
                  </a:lnTo>
                  <a:lnTo>
                    <a:pt x="2938" y="480"/>
                  </a:lnTo>
                  <a:lnTo>
                    <a:pt x="3005" y="515"/>
                  </a:lnTo>
                  <a:lnTo>
                    <a:pt x="3067" y="549"/>
                  </a:lnTo>
                  <a:lnTo>
                    <a:pt x="3128" y="590"/>
                  </a:lnTo>
                  <a:lnTo>
                    <a:pt x="3190" y="631"/>
                  </a:lnTo>
                  <a:lnTo>
                    <a:pt x="3247" y="673"/>
                  </a:lnTo>
                  <a:lnTo>
                    <a:pt x="3303" y="714"/>
                  </a:lnTo>
                  <a:lnTo>
                    <a:pt x="3355" y="762"/>
                  </a:lnTo>
                  <a:lnTo>
                    <a:pt x="3257" y="721"/>
                  </a:lnTo>
                  <a:lnTo>
                    <a:pt x="3154" y="680"/>
                  </a:lnTo>
                  <a:lnTo>
                    <a:pt x="3046" y="638"/>
                  </a:lnTo>
                  <a:lnTo>
                    <a:pt x="2938" y="611"/>
                  </a:lnTo>
                  <a:lnTo>
                    <a:pt x="2825" y="577"/>
                  </a:lnTo>
                  <a:lnTo>
                    <a:pt x="2712" y="549"/>
                  </a:lnTo>
                  <a:lnTo>
                    <a:pt x="2593" y="528"/>
                  </a:lnTo>
                  <a:lnTo>
                    <a:pt x="2475" y="508"/>
                  </a:lnTo>
                  <a:lnTo>
                    <a:pt x="2351" y="494"/>
                  </a:lnTo>
                  <a:lnTo>
                    <a:pt x="2228" y="487"/>
                  </a:lnTo>
                  <a:lnTo>
                    <a:pt x="2099" y="480"/>
                  </a:lnTo>
                  <a:lnTo>
                    <a:pt x="1976" y="474"/>
                  </a:lnTo>
                  <a:lnTo>
                    <a:pt x="1842" y="480"/>
                  </a:lnTo>
                  <a:lnTo>
                    <a:pt x="1713" y="480"/>
                  </a:lnTo>
                  <a:lnTo>
                    <a:pt x="1585" y="494"/>
                  </a:lnTo>
                  <a:lnTo>
                    <a:pt x="1451" y="508"/>
                  </a:lnTo>
                  <a:lnTo>
                    <a:pt x="1379" y="522"/>
                  </a:lnTo>
                  <a:lnTo>
                    <a:pt x="1312" y="528"/>
                  </a:lnTo>
                  <a:lnTo>
                    <a:pt x="1240" y="542"/>
                  </a:lnTo>
                  <a:lnTo>
                    <a:pt x="1178" y="556"/>
                  </a:lnTo>
                  <a:lnTo>
                    <a:pt x="1111" y="570"/>
                  </a:lnTo>
                  <a:lnTo>
                    <a:pt x="1050" y="583"/>
                  </a:lnTo>
                  <a:lnTo>
                    <a:pt x="988" y="597"/>
                  </a:lnTo>
                  <a:lnTo>
                    <a:pt x="931" y="611"/>
                  </a:lnTo>
                  <a:lnTo>
                    <a:pt x="875" y="631"/>
                  </a:lnTo>
                  <a:lnTo>
                    <a:pt x="818" y="645"/>
                  </a:lnTo>
                  <a:lnTo>
                    <a:pt x="761" y="666"/>
                  </a:lnTo>
                  <a:lnTo>
                    <a:pt x="710" y="686"/>
                  </a:lnTo>
                  <a:lnTo>
                    <a:pt x="659" y="700"/>
                  </a:lnTo>
                  <a:lnTo>
                    <a:pt x="612" y="728"/>
                  </a:lnTo>
                  <a:lnTo>
                    <a:pt x="561" y="748"/>
                  </a:lnTo>
                  <a:lnTo>
                    <a:pt x="515" y="769"/>
                  </a:lnTo>
                  <a:lnTo>
                    <a:pt x="442" y="817"/>
                  </a:lnTo>
                  <a:lnTo>
                    <a:pt x="370" y="872"/>
                  </a:lnTo>
                  <a:lnTo>
                    <a:pt x="304" y="927"/>
                  </a:lnTo>
                  <a:lnTo>
                    <a:pt x="237" y="982"/>
                  </a:lnTo>
                  <a:lnTo>
                    <a:pt x="175" y="1037"/>
                  </a:lnTo>
                  <a:lnTo>
                    <a:pt x="113" y="1098"/>
                  </a:lnTo>
                  <a:lnTo>
                    <a:pt x="57" y="1160"/>
                  </a:lnTo>
                  <a:lnTo>
                    <a:pt x="0" y="1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>
              <a:off x="1194" y="1579"/>
              <a:ext cx="3576" cy="5582"/>
            </a:xfrm>
            <a:custGeom>
              <a:avLst/>
              <a:gdLst>
                <a:gd name="T0" fmla="*/ 3499 w 3576"/>
                <a:gd name="T1" fmla="*/ 337 h 5582"/>
                <a:gd name="T2" fmla="*/ 3334 w 3576"/>
                <a:gd name="T3" fmla="*/ 220 h 5582"/>
                <a:gd name="T4" fmla="*/ 3144 w 3576"/>
                <a:gd name="T5" fmla="*/ 124 h 5582"/>
                <a:gd name="T6" fmla="*/ 2933 w 3576"/>
                <a:gd name="T7" fmla="*/ 55 h 5582"/>
                <a:gd name="T8" fmla="*/ 2706 w 3576"/>
                <a:gd name="T9" fmla="*/ 14 h 5582"/>
                <a:gd name="T10" fmla="*/ 2459 w 3576"/>
                <a:gd name="T11" fmla="*/ 0 h 5582"/>
                <a:gd name="T12" fmla="*/ 2192 w 3576"/>
                <a:gd name="T13" fmla="*/ 14 h 5582"/>
                <a:gd name="T14" fmla="*/ 1914 w 3576"/>
                <a:gd name="T15" fmla="*/ 55 h 5582"/>
                <a:gd name="T16" fmla="*/ 1621 w 3576"/>
                <a:gd name="T17" fmla="*/ 124 h 5582"/>
                <a:gd name="T18" fmla="*/ 1343 w 3576"/>
                <a:gd name="T19" fmla="*/ 220 h 5582"/>
                <a:gd name="T20" fmla="*/ 1085 w 3576"/>
                <a:gd name="T21" fmla="*/ 337 h 5582"/>
                <a:gd name="T22" fmla="*/ 849 w 3576"/>
                <a:gd name="T23" fmla="*/ 467 h 5582"/>
                <a:gd name="T24" fmla="*/ 633 w 3576"/>
                <a:gd name="T25" fmla="*/ 625 h 5582"/>
                <a:gd name="T26" fmla="*/ 442 w 3576"/>
                <a:gd name="T27" fmla="*/ 790 h 5582"/>
                <a:gd name="T28" fmla="*/ 278 w 3576"/>
                <a:gd name="T29" fmla="*/ 968 h 5582"/>
                <a:gd name="T30" fmla="*/ 144 w 3576"/>
                <a:gd name="T31" fmla="*/ 1161 h 5582"/>
                <a:gd name="T32" fmla="*/ 0 w 3576"/>
                <a:gd name="T33" fmla="*/ 1353 h 5582"/>
                <a:gd name="T34" fmla="*/ 51 w 3576"/>
                <a:gd name="T35" fmla="*/ 1470 h 5582"/>
                <a:gd name="T36" fmla="*/ 175 w 3576"/>
                <a:gd name="T37" fmla="*/ 1779 h 5582"/>
                <a:gd name="T38" fmla="*/ 314 w 3576"/>
                <a:gd name="T39" fmla="*/ 2245 h 5582"/>
                <a:gd name="T40" fmla="*/ 427 w 3576"/>
                <a:gd name="T41" fmla="*/ 2808 h 5582"/>
                <a:gd name="T42" fmla="*/ 509 w 3576"/>
                <a:gd name="T43" fmla="*/ 3577 h 5582"/>
                <a:gd name="T44" fmla="*/ 591 w 3576"/>
                <a:gd name="T45" fmla="*/ 4498 h 5582"/>
                <a:gd name="T46" fmla="*/ 653 w 3576"/>
                <a:gd name="T47" fmla="*/ 5260 h 5582"/>
                <a:gd name="T48" fmla="*/ 679 w 3576"/>
                <a:gd name="T49" fmla="*/ 5582 h 5582"/>
                <a:gd name="T50" fmla="*/ 679 w 3576"/>
                <a:gd name="T51" fmla="*/ 4443 h 5582"/>
                <a:gd name="T52" fmla="*/ 597 w 3576"/>
                <a:gd name="T53" fmla="*/ 2699 h 5582"/>
                <a:gd name="T54" fmla="*/ 509 w 3576"/>
                <a:gd name="T55" fmla="*/ 2190 h 5582"/>
                <a:gd name="T56" fmla="*/ 411 w 3576"/>
                <a:gd name="T57" fmla="*/ 1717 h 5582"/>
                <a:gd name="T58" fmla="*/ 319 w 3576"/>
                <a:gd name="T59" fmla="*/ 1346 h 5582"/>
                <a:gd name="T60" fmla="*/ 252 w 3576"/>
                <a:gd name="T61" fmla="*/ 1119 h 5582"/>
                <a:gd name="T62" fmla="*/ 406 w 3576"/>
                <a:gd name="T63" fmla="*/ 996 h 5582"/>
                <a:gd name="T64" fmla="*/ 571 w 3576"/>
                <a:gd name="T65" fmla="*/ 886 h 5582"/>
                <a:gd name="T66" fmla="*/ 751 w 3576"/>
                <a:gd name="T67" fmla="*/ 776 h 5582"/>
                <a:gd name="T68" fmla="*/ 941 w 3576"/>
                <a:gd name="T69" fmla="*/ 680 h 5582"/>
                <a:gd name="T70" fmla="*/ 1147 w 3576"/>
                <a:gd name="T71" fmla="*/ 591 h 5582"/>
                <a:gd name="T72" fmla="*/ 1353 w 3576"/>
                <a:gd name="T73" fmla="*/ 508 h 5582"/>
                <a:gd name="T74" fmla="*/ 1574 w 3576"/>
                <a:gd name="T75" fmla="*/ 440 h 5582"/>
                <a:gd name="T76" fmla="*/ 1801 w 3576"/>
                <a:gd name="T77" fmla="*/ 378 h 5582"/>
                <a:gd name="T78" fmla="*/ 2063 w 3576"/>
                <a:gd name="T79" fmla="*/ 323 h 5582"/>
                <a:gd name="T80" fmla="*/ 2315 w 3576"/>
                <a:gd name="T81" fmla="*/ 282 h 5582"/>
                <a:gd name="T82" fmla="*/ 2552 w 3576"/>
                <a:gd name="T83" fmla="*/ 261 h 5582"/>
                <a:gd name="T84" fmla="*/ 2783 w 3576"/>
                <a:gd name="T85" fmla="*/ 254 h 5582"/>
                <a:gd name="T86" fmla="*/ 2994 w 3576"/>
                <a:gd name="T87" fmla="*/ 268 h 5582"/>
                <a:gd name="T88" fmla="*/ 3200 w 3576"/>
                <a:gd name="T89" fmla="*/ 295 h 5582"/>
                <a:gd name="T90" fmla="*/ 3396 w 3576"/>
                <a:gd name="T91" fmla="*/ 344 h 5582"/>
                <a:gd name="T92" fmla="*/ 3576 w 3576"/>
                <a:gd name="T93" fmla="*/ 405 h 55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76"/>
                <a:gd name="T142" fmla="*/ 0 h 5582"/>
                <a:gd name="T143" fmla="*/ 3576 w 3576"/>
                <a:gd name="T144" fmla="*/ 5582 h 55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76" h="5582">
                  <a:moveTo>
                    <a:pt x="3576" y="405"/>
                  </a:moveTo>
                  <a:lnTo>
                    <a:pt x="3499" y="337"/>
                  </a:lnTo>
                  <a:lnTo>
                    <a:pt x="3421" y="275"/>
                  </a:lnTo>
                  <a:lnTo>
                    <a:pt x="3334" y="220"/>
                  </a:lnTo>
                  <a:lnTo>
                    <a:pt x="3241" y="165"/>
                  </a:lnTo>
                  <a:lnTo>
                    <a:pt x="3144" y="124"/>
                  </a:lnTo>
                  <a:lnTo>
                    <a:pt x="3041" y="83"/>
                  </a:lnTo>
                  <a:lnTo>
                    <a:pt x="2933" y="55"/>
                  </a:lnTo>
                  <a:lnTo>
                    <a:pt x="2825" y="28"/>
                  </a:lnTo>
                  <a:lnTo>
                    <a:pt x="2706" y="14"/>
                  </a:lnTo>
                  <a:lnTo>
                    <a:pt x="2583" y="0"/>
                  </a:lnTo>
                  <a:lnTo>
                    <a:pt x="2459" y="0"/>
                  </a:lnTo>
                  <a:lnTo>
                    <a:pt x="2325" y="0"/>
                  </a:lnTo>
                  <a:lnTo>
                    <a:pt x="2192" y="14"/>
                  </a:lnTo>
                  <a:lnTo>
                    <a:pt x="2053" y="35"/>
                  </a:lnTo>
                  <a:lnTo>
                    <a:pt x="1914" y="55"/>
                  </a:lnTo>
                  <a:lnTo>
                    <a:pt x="1765" y="89"/>
                  </a:lnTo>
                  <a:lnTo>
                    <a:pt x="1621" y="124"/>
                  </a:lnTo>
                  <a:lnTo>
                    <a:pt x="1482" y="172"/>
                  </a:lnTo>
                  <a:lnTo>
                    <a:pt x="1343" y="220"/>
                  </a:lnTo>
                  <a:lnTo>
                    <a:pt x="1214" y="275"/>
                  </a:lnTo>
                  <a:lnTo>
                    <a:pt x="1085" y="337"/>
                  </a:lnTo>
                  <a:lnTo>
                    <a:pt x="962" y="398"/>
                  </a:lnTo>
                  <a:lnTo>
                    <a:pt x="849" y="467"/>
                  </a:lnTo>
                  <a:lnTo>
                    <a:pt x="736" y="543"/>
                  </a:lnTo>
                  <a:lnTo>
                    <a:pt x="633" y="625"/>
                  </a:lnTo>
                  <a:lnTo>
                    <a:pt x="535" y="707"/>
                  </a:lnTo>
                  <a:lnTo>
                    <a:pt x="442" y="790"/>
                  </a:lnTo>
                  <a:lnTo>
                    <a:pt x="355" y="879"/>
                  </a:lnTo>
                  <a:lnTo>
                    <a:pt x="278" y="968"/>
                  </a:lnTo>
                  <a:lnTo>
                    <a:pt x="206" y="1064"/>
                  </a:lnTo>
                  <a:lnTo>
                    <a:pt x="144" y="1161"/>
                  </a:lnTo>
                  <a:lnTo>
                    <a:pt x="87" y="1257"/>
                  </a:lnTo>
                  <a:lnTo>
                    <a:pt x="0" y="1353"/>
                  </a:lnTo>
                  <a:lnTo>
                    <a:pt x="15" y="1380"/>
                  </a:lnTo>
                  <a:lnTo>
                    <a:pt x="51" y="1470"/>
                  </a:lnTo>
                  <a:lnTo>
                    <a:pt x="108" y="1600"/>
                  </a:lnTo>
                  <a:lnTo>
                    <a:pt x="175" y="1779"/>
                  </a:lnTo>
                  <a:lnTo>
                    <a:pt x="247" y="1998"/>
                  </a:lnTo>
                  <a:lnTo>
                    <a:pt x="314" y="2245"/>
                  </a:lnTo>
                  <a:lnTo>
                    <a:pt x="375" y="2513"/>
                  </a:lnTo>
                  <a:lnTo>
                    <a:pt x="427" y="2808"/>
                  </a:lnTo>
                  <a:lnTo>
                    <a:pt x="468" y="3159"/>
                  </a:lnTo>
                  <a:lnTo>
                    <a:pt x="509" y="3577"/>
                  </a:lnTo>
                  <a:lnTo>
                    <a:pt x="550" y="4037"/>
                  </a:lnTo>
                  <a:lnTo>
                    <a:pt x="591" y="4498"/>
                  </a:lnTo>
                  <a:lnTo>
                    <a:pt x="627" y="4916"/>
                  </a:lnTo>
                  <a:lnTo>
                    <a:pt x="653" y="5260"/>
                  </a:lnTo>
                  <a:lnTo>
                    <a:pt x="674" y="5493"/>
                  </a:lnTo>
                  <a:lnTo>
                    <a:pt x="679" y="5582"/>
                  </a:lnTo>
                  <a:lnTo>
                    <a:pt x="679" y="5246"/>
                  </a:lnTo>
                  <a:lnTo>
                    <a:pt x="679" y="4443"/>
                  </a:lnTo>
                  <a:lnTo>
                    <a:pt x="653" y="3488"/>
                  </a:lnTo>
                  <a:lnTo>
                    <a:pt x="597" y="2699"/>
                  </a:lnTo>
                  <a:lnTo>
                    <a:pt x="555" y="2438"/>
                  </a:lnTo>
                  <a:lnTo>
                    <a:pt x="509" y="2190"/>
                  </a:lnTo>
                  <a:lnTo>
                    <a:pt x="463" y="1943"/>
                  </a:lnTo>
                  <a:lnTo>
                    <a:pt x="411" y="1717"/>
                  </a:lnTo>
                  <a:lnTo>
                    <a:pt x="360" y="1518"/>
                  </a:lnTo>
                  <a:lnTo>
                    <a:pt x="319" y="1346"/>
                  </a:lnTo>
                  <a:lnTo>
                    <a:pt x="278" y="1209"/>
                  </a:lnTo>
                  <a:lnTo>
                    <a:pt x="252" y="1119"/>
                  </a:lnTo>
                  <a:lnTo>
                    <a:pt x="329" y="1058"/>
                  </a:lnTo>
                  <a:lnTo>
                    <a:pt x="406" y="996"/>
                  </a:lnTo>
                  <a:lnTo>
                    <a:pt x="489" y="941"/>
                  </a:lnTo>
                  <a:lnTo>
                    <a:pt x="571" y="886"/>
                  </a:lnTo>
                  <a:lnTo>
                    <a:pt x="663" y="831"/>
                  </a:lnTo>
                  <a:lnTo>
                    <a:pt x="751" y="776"/>
                  </a:lnTo>
                  <a:lnTo>
                    <a:pt x="849" y="728"/>
                  </a:lnTo>
                  <a:lnTo>
                    <a:pt x="941" y="680"/>
                  </a:lnTo>
                  <a:lnTo>
                    <a:pt x="1044" y="632"/>
                  </a:lnTo>
                  <a:lnTo>
                    <a:pt x="1147" y="591"/>
                  </a:lnTo>
                  <a:lnTo>
                    <a:pt x="1250" y="549"/>
                  </a:lnTo>
                  <a:lnTo>
                    <a:pt x="1353" y="508"/>
                  </a:lnTo>
                  <a:lnTo>
                    <a:pt x="1466" y="474"/>
                  </a:lnTo>
                  <a:lnTo>
                    <a:pt x="1574" y="440"/>
                  </a:lnTo>
                  <a:lnTo>
                    <a:pt x="1687" y="405"/>
                  </a:lnTo>
                  <a:lnTo>
                    <a:pt x="1801" y="378"/>
                  </a:lnTo>
                  <a:lnTo>
                    <a:pt x="1934" y="350"/>
                  </a:lnTo>
                  <a:lnTo>
                    <a:pt x="2063" y="323"/>
                  </a:lnTo>
                  <a:lnTo>
                    <a:pt x="2192" y="302"/>
                  </a:lnTo>
                  <a:lnTo>
                    <a:pt x="2315" y="282"/>
                  </a:lnTo>
                  <a:lnTo>
                    <a:pt x="2439" y="268"/>
                  </a:lnTo>
                  <a:lnTo>
                    <a:pt x="2552" y="261"/>
                  </a:lnTo>
                  <a:lnTo>
                    <a:pt x="2670" y="254"/>
                  </a:lnTo>
                  <a:lnTo>
                    <a:pt x="2783" y="254"/>
                  </a:lnTo>
                  <a:lnTo>
                    <a:pt x="2891" y="261"/>
                  </a:lnTo>
                  <a:lnTo>
                    <a:pt x="2994" y="268"/>
                  </a:lnTo>
                  <a:lnTo>
                    <a:pt x="3097" y="282"/>
                  </a:lnTo>
                  <a:lnTo>
                    <a:pt x="3200" y="295"/>
                  </a:lnTo>
                  <a:lnTo>
                    <a:pt x="3298" y="316"/>
                  </a:lnTo>
                  <a:lnTo>
                    <a:pt x="3396" y="344"/>
                  </a:lnTo>
                  <a:lnTo>
                    <a:pt x="3488" y="371"/>
                  </a:lnTo>
                  <a:lnTo>
                    <a:pt x="3576" y="4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1626" y="6900"/>
              <a:ext cx="3802" cy="1758"/>
            </a:xfrm>
            <a:custGeom>
              <a:avLst/>
              <a:gdLst>
                <a:gd name="T0" fmla="*/ 1549 w 3802"/>
                <a:gd name="T1" fmla="*/ 275 h 1758"/>
                <a:gd name="T2" fmla="*/ 1266 w 3802"/>
                <a:gd name="T3" fmla="*/ 433 h 1758"/>
                <a:gd name="T4" fmla="*/ 1003 w 3802"/>
                <a:gd name="T5" fmla="*/ 612 h 1758"/>
                <a:gd name="T6" fmla="*/ 761 w 3802"/>
                <a:gd name="T7" fmla="*/ 804 h 1758"/>
                <a:gd name="T8" fmla="*/ 540 w 3802"/>
                <a:gd name="T9" fmla="*/ 1010 h 1758"/>
                <a:gd name="T10" fmla="*/ 345 w 3802"/>
                <a:gd name="T11" fmla="*/ 1216 h 1758"/>
                <a:gd name="T12" fmla="*/ 185 w 3802"/>
                <a:gd name="T13" fmla="*/ 1435 h 1758"/>
                <a:gd name="T14" fmla="*/ 51 w 3802"/>
                <a:gd name="T15" fmla="*/ 1648 h 1758"/>
                <a:gd name="T16" fmla="*/ 77 w 3802"/>
                <a:gd name="T17" fmla="*/ 1669 h 1758"/>
                <a:gd name="T18" fmla="*/ 242 w 3802"/>
                <a:gd name="T19" fmla="*/ 1490 h 1758"/>
                <a:gd name="T20" fmla="*/ 432 w 3802"/>
                <a:gd name="T21" fmla="*/ 1312 h 1758"/>
                <a:gd name="T22" fmla="*/ 638 w 3802"/>
                <a:gd name="T23" fmla="*/ 1140 h 1758"/>
                <a:gd name="T24" fmla="*/ 859 w 3802"/>
                <a:gd name="T25" fmla="*/ 975 h 1758"/>
                <a:gd name="T26" fmla="*/ 1096 w 3802"/>
                <a:gd name="T27" fmla="*/ 818 h 1758"/>
                <a:gd name="T28" fmla="*/ 1343 w 3802"/>
                <a:gd name="T29" fmla="*/ 660 h 1758"/>
                <a:gd name="T30" fmla="*/ 1610 w 3802"/>
                <a:gd name="T31" fmla="*/ 522 h 1758"/>
                <a:gd name="T32" fmla="*/ 1883 w 3802"/>
                <a:gd name="T33" fmla="*/ 392 h 1758"/>
                <a:gd name="T34" fmla="*/ 2161 w 3802"/>
                <a:gd name="T35" fmla="*/ 309 h 1758"/>
                <a:gd name="T36" fmla="*/ 2444 w 3802"/>
                <a:gd name="T37" fmla="*/ 254 h 1758"/>
                <a:gd name="T38" fmla="*/ 2727 w 3802"/>
                <a:gd name="T39" fmla="*/ 227 h 1758"/>
                <a:gd name="T40" fmla="*/ 3000 w 3802"/>
                <a:gd name="T41" fmla="*/ 227 h 1758"/>
                <a:gd name="T42" fmla="*/ 3257 w 3802"/>
                <a:gd name="T43" fmla="*/ 241 h 1758"/>
                <a:gd name="T44" fmla="*/ 3494 w 3802"/>
                <a:gd name="T45" fmla="*/ 261 h 1758"/>
                <a:gd name="T46" fmla="*/ 3710 w 3802"/>
                <a:gd name="T47" fmla="*/ 289 h 1758"/>
                <a:gd name="T48" fmla="*/ 3720 w 3802"/>
                <a:gd name="T49" fmla="*/ 254 h 1758"/>
                <a:gd name="T50" fmla="*/ 3530 w 3802"/>
                <a:gd name="T51" fmla="*/ 165 h 1758"/>
                <a:gd name="T52" fmla="*/ 3298 w 3802"/>
                <a:gd name="T53" fmla="*/ 90 h 1758"/>
                <a:gd name="T54" fmla="*/ 3036 w 3802"/>
                <a:gd name="T55" fmla="*/ 35 h 1758"/>
                <a:gd name="T56" fmla="*/ 2758 w 3802"/>
                <a:gd name="T57" fmla="*/ 0 h 1758"/>
                <a:gd name="T58" fmla="*/ 2459 w 3802"/>
                <a:gd name="T59" fmla="*/ 7 h 1758"/>
                <a:gd name="T60" fmla="*/ 2156 w 3802"/>
                <a:gd name="T61" fmla="*/ 49 h 1758"/>
                <a:gd name="T62" fmla="*/ 1847 w 3802"/>
                <a:gd name="T63" fmla="*/ 138 h 17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02"/>
                <a:gd name="T97" fmla="*/ 0 h 1758"/>
                <a:gd name="T98" fmla="*/ 3802 w 3802"/>
                <a:gd name="T99" fmla="*/ 1758 h 17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02" h="1758">
                  <a:moveTo>
                    <a:pt x="1698" y="200"/>
                  </a:moveTo>
                  <a:lnTo>
                    <a:pt x="1549" y="275"/>
                  </a:lnTo>
                  <a:lnTo>
                    <a:pt x="1405" y="351"/>
                  </a:lnTo>
                  <a:lnTo>
                    <a:pt x="1266" y="433"/>
                  </a:lnTo>
                  <a:lnTo>
                    <a:pt x="1132" y="522"/>
                  </a:lnTo>
                  <a:lnTo>
                    <a:pt x="1003" y="612"/>
                  </a:lnTo>
                  <a:lnTo>
                    <a:pt x="880" y="708"/>
                  </a:lnTo>
                  <a:lnTo>
                    <a:pt x="761" y="804"/>
                  </a:lnTo>
                  <a:lnTo>
                    <a:pt x="648" y="907"/>
                  </a:lnTo>
                  <a:lnTo>
                    <a:pt x="540" y="1010"/>
                  </a:lnTo>
                  <a:lnTo>
                    <a:pt x="442" y="1113"/>
                  </a:lnTo>
                  <a:lnTo>
                    <a:pt x="345" y="1216"/>
                  </a:lnTo>
                  <a:lnTo>
                    <a:pt x="262" y="1326"/>
                  </a:lnTo>
                  <a:lnTo>
                    <a:pt x="185" y="1435"/>
                  </a:lnTo>
                  <a:lnTo>
                    <a:pt x="113" y="1545"/>
                  </a:lnTo>
                  <a:lnTo>
                    <a:pt x="51" y="1648"/>
                  </a:lnTo>
                  <a:lnTo>
                    <a:pt x="0" y="1758"/>
                  </a:lnTo>
                  <a:lnTo>
                    <a:pt x="77" y="1669"/>
                  </a:lnTo>
                  <a:lnTo>
                    <a:pt x="159" y="1580"/>
                  </a:lnTo>
                  <a:lnTo>
                    <a:pt x="242" y="1490"/>
                  </a:lnTo>
                  <a:lnTo>
                    <a:pt x="334" y="1401"/>
                  </a:lnTo>
                  <a:lnTo>
                    <a:pt x="432" y="1312"/>
                  </a:lnTo>
                  <a:lnTo>
                    <a:pt x="530" y="1229"/>
                  </a:lnTo>
                  <a:lnTo>
                    <a:pt x="638" y="1140"/>
                  </a:lnTo>
                  <a:lnTo>
                    <a:pt x="746" y="1058"/>
                  </a:lnTo>
                  <a:lnTo>
                    <a:pt x="859" y="975"/>
                  </a:lnTo>
                  <a:lnTo>
                    <a:pt x="972" y="893"/>
                  </a:lnTo>
                  <a:lnTo>
                    <a:pt x="1096" y="818"/>
                  </a:lnTo>
                  <a:lnTo>
                    <a:pt x="1219" y="735"/>
                  </a:lnTo>
                  <a:lnTo>
                    <a:pt x="1343" y="660"/>
                  </a:lnTo>
                  <a:lnTo>
                    <a:pt x="1477" y="591"/>
                  </a:lnTo>
                  <a:lnTo>
                    <a:pt x="1610" y="522"/>
                  </a:lnTo>
                  <a:lnTo>
                    <a:pt x="1744" y="454"/>
                  </a:lnTo>
                  <a:lnTo>
                    <a:pt x="1883" y="392"/>
                  </a:lnTo>
                  <a:lnTo>
                    <a:pt x="2022" y="344"/>
                  </a:lnTo>
                  <a:lnTo>
                    <a:pt x="2161" y="309"/>
                  </a:lnTo>
                  <a:lnTo>
                    <a:pt x="2305" y="275"/>
                  </a:lnTo>
                  <a:lnTo>
                    <a:pt x="2444" y="254"/>
                  </a:lnTo>
                  <a:lnTo>
                    <a:pt x="2588" y="241"/>
                  </a:lnTo>
                  <a:lnTo>
                    <a:pt x="2727" y="227"/>
                  </a:lnTo>
                  <a:lnTo>
                    <a:pt x="2866" y="227"/>
                  </a:lnTo>
                  <a:lnTo>
                    <a:pt x="3000" y="227"/>
                  </a:lnTo>
                  <a:lnTo>
                    <a:pt x="3128" y="234"/>
                  </a:lnTo>
                  <a:lnTo>
                    <a:pt x="3257" y="241"/>
                  </a:lnTo>
                  <a:lnTo>
                    <a:pt x="3380" y="254"/>
                  </a:lnTo>
                  <a:lnTo>
                    <a:pt x="3494" y="261"/>
                  </a:lnTo>
                  <a:lnTo>
                    <a:pt x="3607" y="275"/>
                  </a:lnTo>
                  <a:lnTo>
                    <a:pt x="3710" y="289"/>
                  </a:lnTo>
                  <a:lnTo>
                    <a:pt x="3802" y="303"/>
                  </a:lnTo>
                  <a:lnTo>
                    <a:pt x="3720" y="254"/>
                  </a:lnTo>
                  <a:lnTo>
                    <a:pt x="3627" y="206"/>
                  </a:lnTo>
                  <a:lnTo>
                    <a:pt x="3530" y="165"/>
                  </a:lnTo>
                  <a:lnTo>
                    <a:pt x="3416" y="124"/>
                  </a:lnTo>
                  <a:lnTo>
                    <a:pt x="3298" y="90"/>
                  </a:lnTo>
                  <a:lnTo>
                    <a:pt x="3170" y="55"/>
                  </a:lnTo>
                  <a:lnTo>
                    <a:pt x="3036" y="35"/>
                  </a:lnTo>
                  <a:lnTo>
                    <a:pt x="2897" y="14"/>
                  </a:lnTo>
                  <a:lnTo>
                    <a:pt x="2758" y="0"/>
                  </a:lnTo>
                  <a:lnTo>
                    <a:pt x="2609" y="0"/>
                  </a:lnTo>
                  <a:lnTo>
                    <a:pt x="2459" y="7"/>
                  </a:lnTo>
                  <a:lnTo>
                    <a:pt x="2305" y="21"/>
                  </a:lnTo>
                  <a:lnTo>
                    <a:pt x="2156" y="49"/>
                  </a:lnTo>
                  <a:lnTo>
                    <a:pt x="2002" y="83"/>
                  </a:lnTo>
                  <a:lnTo>
                    <a:pt x="1847" y="138"/>
                  </a:lnTo>
                  <a:lnTo>
                    <a:pt x="1698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15"/>
            <p:cNvSpPr>
              <a:spLocks/>
            </p:cNvSpPr>
            <p:nvPr/>
          </p:nvSpPr>
          <p:spPr bwMode="auto">
            <a:xfrm>
              <a:off x="916" y="3337"/>
              <a:ext cx="741" cy="5053"/>
            </a:xfrm>
            <a:custGeom>
              <a:avLst/>
              <a:gdLst>
                <a:gd name="T0" fmla="*/ 674 w 741"/>
                <a:gd name="T1" fmla="*/ 2630 h 5053"/>
                <a:gd name="T2" fmla="*/ 633 w 741"/>
                <a:gd name="T3" fmla="*/ 2362 h 5053"/>
                <a:gd name="T4" fmla="*/ 581 w 741"/>
                <a:gd name="T5" fmla="*/ 2053 h 5053"/>
                <a:gd name="T6" fmla="*/ 520 w 741"/>
                <a:gd name="T7" fmla="*/ 1716 h 5053"/>
                <a:gd name="T8" fmla="*/ 453 w 741"/>
                <a:gd name="T9" fmla="*/ 1380 h 5053"/>
                <a:gd name="T10" fmla="*/ 391 w 741"/>
                <a:gd name="T11" fmla="*/ 1064 h 5053"/>
                <a:gd name="T12" fmla="*/ 334 w 741"/>
                <a:gd name="T13" fmla="*/ 796 h 5053"/>
                <a:gd name="T14" fmla="*/ 288 w 741"/>
                <a:gd name="T15" fmla="*/ 597 h 5053"/>
                <a:gd name="T16" fmla="*/ 257 w 741"/>
                <a:gd name="T17" fmla="*/ 481 h 5053"/>
                <a:gd name="T18" fmla="*/ 298 w 741"/>
                <a:gd name="T19" fmla="*/ 439 h 5053"/>
                <a:gd name="T20" fmla="*/ 345 w 741"/>
                <a:gd name="T21" fmla="*/ 398 h 5053"/>
                <a:gd name="T22" fmla="*/ 391 w 741"/>
                <a:gd name="T23" fmla="*/ 357 h 5053"/>
                <a:gd name="T24" fmla="*/ 437 w 741"/>
                <a:gd name="T25" fmla="*/ 323 h 5053"/>
                <a:gd name="T26" fmla="*/ 489 w 741"/>
                <a:gd name="T27" fmla="*/ 281 h 5053"/>
                <a:gd name="T28" fmla="*/ 540 w 741"/>
                <a:gd name="T29" fmla="*/ 240 h 5053"/>
                <a:gd name="T30" fmla="*/ 592 w 741"/>
                <a:gd name="T31" fmla="*/ 206 h 5053"/>
                <a:gd name="T32" fmla="*/ 643 w 741"/>
                <a:gd name="T33" fmla="*/ 165 h 5053"/>
                <a:gd name="T34" fmla="*/ 556 w 741"/>
                <a:gd name="T35" fmla="*/ 0 h 5053"/>
                <a:gd name="T36" fmla="*/ 412 w 741"/>
                <a:gd name="T37" fmla="*/ 144 h 5053"/>
                <a:gd name="T38" fmla="*/ 293 w 741"/>
                <a:gd name="T39" fmla="*/ 275 h 5053"/>
                <a:gd name="T40" fmla="*/ 201 w 741"/>
                <a:gd name="T41" fmla="*/ 405 h 5053"/>
                <a:gd name="T42" fmla="*/ 123 w 741"/>
                <a:gd name="T43" fmla="*/ 515 h 5053"/>
                <a:gd name="T44" fmla="*/ 67 w 741"/>
                <a:gd name="T45" fmla="*/ 611 h 5053"/>
                <a:gd name="T46" fmla="*/ 31 w 741"/>
                <a:gd name="T47" fmla="*/ 680 h 5053"/>
                <a:gd name="T48" fmla="*/ 5 w 741"/>
                <a:gd name="T49" fmla="*/ 728 h 5053"/>
                <a:gd name="T50" fmla="*/ 0 w 741"/>
                <a:gd name="T51" fmla="*/ 741 h 5053"/>
                <a:gd name="T52" fmla="*/ 15 w 741"/>
                <a:gd name="T53" fmla="*/ 796 h 5053"/>
                <a:gd name="T54" fmla="*/ 62 w 741"/>
                <a:gd name="T55" fmla="*/ 954 h 5053"/>
                <a:gd name="T56" fmla="*/ 129 w 741"/>
                <a:gd name="T57" fmla="*/ 1188 h 5053"/>
                <a:gd name="T58" fmla="*/ 211 w 741"/>
                <a:gd name="T59" fmla="*/ 1476 h 5053"/>
                <a:gd name="T60" fmla="*/ 298 w 741"/>
                <a:gd name="T61" fmla="*/ 1799 h 5053"/>
                <a:gd name="T62" fmla="*/ 375 w 741"/>
                <a:gd name="T63" fmla="*/ 2135 h 5053"/>
                <a:gd name="T64" fmla="*/ 448 w 741"/>
                <a:gd name="T65" fmla="*/ 2465 h 5053"/>
                <a:gd name="T66" fmla="*/ 499 w 741"/>
                <a:gd name="T67" fmla="*/ 2760 h 5053"/>
                <a:gd name="T68" fmla="*/ 550 w 741"/>
                <a:gd name="T69" fmla="*/ 3165 h 5053"/>
                <a:gd name="T70" fmla="*/ 592 w 741"/>
                <a:gd name="T71" fmla="*/ 3570 h 5053"/>
                <a:gd name="T72" fmla="*/ 622 w 741"/>
                <a:gd name="T73" fmla="*/ 3962 h 5053"/>
                <a:gd name="T74" fmla="*/ 643 w 741"/>
                <a:gd name="T75" fmla="*/ 4312 h 5053"/>
                <a:gd name="T76" fmla="*/ 653 w 741"/>
                <a:gd name="T77" fmla="*/ 4614 h 5053"/>
                <a:gd name="T78" fmla="*/ 664 w 741"/>
                <a:gd name="T79" fmla="*/ 4847 h 5053"/>
                <a:gd name="T80" fmla="*/ 669 w 741"/>
                <a:gd name="T81" fmla="*/ 4998 h 5053"/>
                <a:gd name="T82" fmla="*/ 669 w 741"/>
                <a:gd name="T83" fmla="*/ 5053 h 5053"/>
                <a:gd name="T84" fmla="*/ 674 w 741"/>
                <a:gd name="T85" fmla="*/ 4998 h 5053"/>
                <a:gd name="T86" fmla="*/ 695 w 741"/>
                <a:gd name="T87" fmla="*/ 4847 h 5053"/>
                <a:gd name="T88" fmla="*/ 710 w 741"/>
                <a:gd name="T89" fmla="*/ 4614 h 5053"/>
                <a:gd name="T90" fmla="*/ 731 w 741"/>
                <a:gd name="T91" fmla="*/ 4305 h 5053"/>
                <a:gd name="T92" fmla="*/ 741 w 741"/>
                <a:gd name="T93" fmla="*/ 3941 h 5053"/>
                <a:gd name="T94" fmla="*/ 741 w 741"/>
                <a:gd name="T95" fmla="*/ 3529 h 5053"/>
                <a:gd name="T96" fmla="*/ 720 w 741"/>
                <a:gd name="T97" fmla="*/ 3090 h 5053"/>
                <a:gd name="T98" fmla="*/ 674 w 741"/>
                <a:gd name="T99" fmla="*/ 2630 h 50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1"/>
                <a:gd name="T151" fmla="*/ 0 h 5053"/>
                <a:gd name="T152" fmla="*/ 741 w 741"/>
                <a:gd name="T153" fmla="*/ 5053 h 50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1" h="5053">
                  <a:moveTo>
                    <a:pt x="674" y="2630"/>
                  </a:moveTo>
                  <a:lnTo>
                    <a:pt x="633" y="2362"/>
                  </a:lnTo>
                  <a:lnTo>
                    <a:pt x="581" y="2053"/>
                  </a:lnTo>
                  <a:lnTo>
                    <a:pt x="520" y="1716"/>
                  </a:lnTo>
                  <a:lnTo>
                    <a:pt x="453" y="1380"/>
                  </a:lnTo>
                  <a:lnTo>
                    <a:pt x="391" y="1064"/>
                  </a:lnTo>
                  <a:lnTo>
                    <a:pt x="334" y="796"/>
                  </a:lnTo>
                  <a:lnTo>
                    <a:pt x="288" y="597"/>
                  </a:lnTo>
                  <a:lnTo>
                    <a:pt x="257" y="481"/>
                  </a:lnTo>
                  <a:lnTo>
                    <a:pt x="298" y="439"/>
                  </a:lnTo>
                  <a:lnTo>
                    <a:pt x="345" y="398"/>
                  </a:lnTo>
                  <a:lnTo>
                    <a:pt x="391" y="357"/>
                  </a:lnTo>
                  <a:lnTo>
                    <a:pt x="437" y="323"/>
                  </a:lnTo>
                  <a:lnTo>
                    <a:pt x="489" y="281"/>
                  </a:lnTo>
                  <a:lnTo>
                    <a:pt x="540" y="240"/>
                  </a:lnTo>
                  <a:lnTo>
                    <a:pt x="592" y="206"/>
                  </a:lnTo>
                  <a:lnTo>
                    <a:pt x="643" y="165"/>
                  </a:lnTo>
                  <a:lnTo>
                    <a:pt x="556" y="0"/>
                  </a:lnTo>
                  <a:lnTo>
                    <a:pt x="412" y="144"/>
                  </a:lnTo>
                  <a:lnTo>
                    <a:pt x="293" y="275"/>
                  </a:lnTo>
                  <a:lnTo>
                    <a:pt x="201" y="405"/>
                  </a:lnTo>
                  <a:lnTo>
                    <a:pt x="123" y="515"/>
                  </a:lnTo>
                  <a:lnTo>
                    <a:pt x="67" y="611"/>
                  </a:lnTo>
                  <a:lnTo>
                    <a:pt x="31" y="680"/>
                  </a:lnTo>
                  <a:lnTo>
                    <a:pt x="5" y="728"/>
                  </a:lnTo>
                  <a:lnTo>
                    <a:pt x="0" y="741"/>
                  </a:lnTo>
                  <a:lnTo>
                    <a:pt x="15" y="796"/>
                  </a:lnTo>
                  <a:lnTo>
                    <a:pt x="62" y="954"/>
                  </a:lnTo>
                  <a:lnTo>
                    <a:pt x="129" y="1188"/>
                  </a:lnTo>
                  <a:lnTo>
                    <a:pt x="211" y="1476"/>
                  </a:lnTo>
                  <a:lnTo>
                    <a:pt x="298" y="1799"/>
                  </a:lnTo>
                  <a:lnTo>
                    <a:pt x="375" y="2135"/>
                  </a:lnTo>
                  <a:lnTo>
                    <a:pt x="448" y="2465"/>
                  </a:lnTo>
                  <a:lnTo>
                    <a:pt x="499" y="2760"/>
                  </a:lnTo>
                  <a:lnTo>
                    <a:pt x="550" y="3165"/>
                  </a:lnTo>
                  <a:lnTo>
                    <a:pt x="592" y="3570"/>
                  </a:lnTo>
                  <a:lnTo>
                    <a:pt x="622" y="3962"/>
                  </a:lnTo>
                  <a:lnTo>
                    <a:pt x="643" y="4312"/>
                  </a:lnTo>
                  <a:lnTo>
                    <a:pt x="653" y="4614"/>
                  </a:lnTo>
                  <a:lnTo>
                    <a:pt x="664" y="4847"/>
                  </a:lnTo>
                  <a:lnTo>
                    <a:pt x="669" y="4998"/>
                  </a:lnTo>
                  <a:lnTo>
                    <a:pt x="669" y="5053"/>
                  </a:lnTo>
                  <a:lnTo>
                    <a:pt x="674" y="4998"/>
                  </a:lnTo>
                  <a:lnTo>
                    <a:pt x="695" y="4847"/>
                  </a:lnTo>
                  <a:lnTo>
                    <a:pt x="710" y="4614"/>
                  </a:lnTo>
                  <a:lnTo>
                    <a:pt x="731" y="4305"/>
                  </a:lnTo>
                  <a:lnTo>
                    <a:pt x="741" y="3941"/>
                  </a:lnTo>
                  <a:lnTo>
                    <a:pt x="741" y="3529"/>
                  </a:lnTo>
                  <a:lnTo>
                    <a:pt x="720" y="3090"/>
                  </a:lnTo>
                  <a:lnTo>
                    <a:pt x="674" y="26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16"/>
            <p:cNvSpPr>
              <a:spLocks/>
            </p:cNvSpPr>
            <p:nvPr/>
          </p:nvSpPr>
          <p:spPr bwMode="auto">
            <a:xfrm>
              <a:off x="4986" y="1524"/>
              <a:ext cx="2876" cy="975"/>
            </a:xfrm>
            <a:custGeom>
              <a:avLst/>
              <a:gdLst>
                <a:gd name="T0" fmla="*/ 26 w 2876"/>
                <a:gd name="T1" fmla="*/ 900 h 975"/>
                <a:gd name="T2" fmla="*/ 93 w 2876"/>
                <a:gd name="T3" fmla="*/ 762 h 975"/>
                <a:gd name="T4" fmla="*/ 190 w 2876"/>
                <a:gd name="T5" fmla="*/ 625 h 975"/>
                <a:gd name="T6" fmla="*/ 319 w 2876"/>
                <a:gd name="T7" fmla="*/ 495 h 975"/>
                <a:gd name="T8" fmla="*/ 468 w 2876"/>
                <a:gd name="T9" fmla="*/ 378 h 975"/>
                <a:gd name="T10" fmla="*/ 643 w 2876"/>
                <a:gd name="T11" fmla="*/ 275 h 975"/>
                <a:gd name="T12" fmla="*/ 844 w 2876"/>
                <a:gd name="T13" fmla="*/ 179 h 975"/>
                <a:gd name="T14" fmla="*/ 1060 w 2876"/>
                <a:gd name="T15" fmla="*/ 103 h 975"/>
                <a:gd name="T16" fmla="*/ 1297 w 2876"/>
                <a:gd name="T17" fmla="*/ 48 h 975"/>
                <a:gd name="T18" fmla="*/ 1533 w 2876"/>
                <a:gd name="T19" fmla="*/ 14 h 975"/>
                <a:gd name="T20" fmla="*/ 1770 w 2876"/>
                <a:gd name="T21" fmla="*/ 0 h 975"/>
                <a:gd name="T22" fmla="*/ 1996 w 2876"/>
                <a:gd name="T23" fmla="*/ 7 h 975"/>
                <a:gd name="T24" fmla="*/ 2218 w 2876"/>
                <a:gd name="T25" fmla="*/ 35 h 975"/>
                <a:gd name="T26" fmla="*/ 2423 w 2876"/>
                <a:gd name="T27" fmla="*/ 83 h 975"/>
                <a:gd name="T28" fmla="*/ 2619 w 2876"/>
                <a:gd name="T29" fmla="*/ 151 h 975"/>
                <a:gd name="T30" fmla="*/ 2794 w 2876"/>
                <a:gd name="T31" fmla="*/ 234 h 975"/>
                <a:gd name="T32" fmla="*/ 2789 w 2876"/>
                <a:gd name="T33" fmla="*/ 261 h 975"/>
                <a:gd name="T34" fmla="*/ 2614 w 2876"/>
                <a:gd name="T35" fmla="*/ 220 h 975"/>
                <a:gd name="T36" fmla="*/ 2423 w 2876"/>
                <a:gd name="T37" fmla="*/ 193 h 975"/>
                <a:gd name="T38" fmla="*/ 2228 w 2876"/>
                <a:gd name="T39" fmla="*/ 179 h 975"/>
                <a:gd name="T40" fmla="*/ 2022 w 2876"/>
                <a:gd name="T41" fmla="*/ 179 h 975"/>
                <a:gd name="T42" fmla="*/ 1811 w 2876"/>
                <a:gd name="T43" fmla="*/ 193 h 975"/>
                <a:gd name="T44" fmla="*/ 1600 w 2876"/>
                <a:gd name="T45" fmla="*/ 220 h 975"/>
                <a:gd name="T46" fmla="*/ 1384 w 2876"/>
                <a:gd name="T47" fmla="*/ 254 h 975"/>
                <a:gd name="T48" fmla="*/ 1168 w 2876"/>
                <a:gd name="T49" fmla="*/ 309 h 975"/>
                <a:gd name="T50" fmla="*/ 962 w 2876"/>
                <a:gd name="T51" fmla="*/ 371 h 975"/>
                <a:gd name="T52" fmla="*/ 772 w 2876"/>
                <a:gd name="T53" fmla="*/ 447 h 975"/>
                <a:gd name="T54" fmla="*/ 592 w 2876"/>
                <a:gd name="T55" fmla="*/ 522 h 975"/>
                <a:gd name="T56" fmla="*/ 432 w 2876"/>
                <a:gd name="T57" fmla="*/ 618 h 975"/>
                <a:gd name="T58" fmla="*/ 288 w 2876"/>
                <a:gd name="T59" fmla="*/ 714 h 975"/>
                <a:gd name="T60" fmla="*/ 159 w 2876"/>
                <a:gd name="T61" fmla="*/ 810 h 975"/>
                <a:gd name="T62" fmla="*/ 46 w 2876"/>
                <a:gd name="T63" fmla="*/ 920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76"/>
                <a:gd name="T97" fmla="*/ 0 h 975"/>
                <a:gd name="T98" fmla="*/ 2876 w 2876"/>
                <a:gd name="T99" fmla="*/ 975 h 9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76" h="975">
                  <a:moveTo>
                    <a:pt x="0" y="975"/>
                  </a:moveTo>
                  <a:lnTo>
                    <a:pt x="26" y="900"/>
                  </a:lnTo>
                  <a:lnTo>
                    <a:pt x="56" y="831"/>
                  </a:lnTo>
                  <a:lnTo>
                    <a:pt x="93" y="762"/>
                  </a:lnTo>
                  <a:lnTo>
                    <a:pt x="139" y="694"/>
                  </a:lnTo>
                  <a:lnTo>
                    <a:pt x="190" y="625"/>
                  </a:lnTo>
                  <a:lnTo>
                    <a:pt x="252" y="556"/>
                  </a:lnTo>
                  <a:lnTo>
                    <a:pt x="319" y="495"/>
                  </a:lnTo>
                  <a:lnTo>
                    <a:pt x="391" y="433"/>
                  </a:lnTo>
                  <a:lnTo>
                    <a:pt x="468" y="378"/>
                  </a:lnTo>
                  <a:lnTo>
                    <a:pt x="556" y="323"/>
                  </a:lnTo>
                  <a:lnTo>
                    <a:pt x="643" y="275"/>
                  </a:lnTo>
                  <a:lnTo>
                    <a:pt x="741" y="227"/>
                  </a:lnTo>
                  <a:lnTo>
                    <a:pt x="844" y="179"/>
                  </a:lnTo>
                  <a:lnTo>
                    <a:pt x="952" y="144"/>
                  </a:lnTo>
                  <a:lnTo>
                    <a:pt x="1060" y="103"/>
                  </a:lnTo>
                  <a:lnTo>
                    <a:pt x="1178" y="76"/>
                  </a:lnTo>
                  <a:lnTo>
                    <a:pt x="1297" y="48"/>
                  </a:lnTo>
                  <a:lnTo>
                    <a:pt x="1415" y="28"/>
                  </a:lnTo>
                  <a:lnTo>
                    <a:pt x="1533" y="14"/>
                  </a:lnTo>
                  <a:lnTo>
                    <a:pt x="1652" y="7"/>
                  </a:lnTo>
                  <a:lnTo>
                    <a:pt x="1770" y="0"/>
                  </a:lnTo>
                  <a:lnTo>
                    <a:pt x="1883" y="7"/>
                  </a:lnTo>
                  <a:lnTo>
                    <a:pt x="1996" y="7"/>
                  </a:lnTo>
                  <a:lnTo>
                    <a:pt x="2109" y="21"/>
                  </a:lnTo>
                  <a:lnTo>
                    <a:pt x="2218" y="35"/>
                  </a:lnTo>
                  <a:lnTo>
                    <a:pt x="2320" y="62"/>
                  </a:lnTo>
                  <a:lnTo>
                    <a:pt x="2423" y="83"/>
                  </a:lnTo>
                  <a:lnTo>
                    <a:pt x="2526" y="117"/>
                  </a:lnTo>
                  <a:lnTo>
                    <a:pt x="2619" y="151"/>
                  </a:lnTo>
                  <a:lnTo>
                    <a:pt x="2712" y="193"/>
                  </a:lnTo>
                  <a:lnTo>
                    <a:pt x="2794" y="234"/>
                  </a:lnTo>
                  <a:lnTo>
                    <a:pt x="2876" y="282"/>
                  </a:lnTo>
                  <a:lnTo>
                    <a:pt x="2789" y="261"/>
                  </a:lnTo>
                  <a:lnTo>
                    <a:pt x="2701" y="241"/>
                  </a:lnTo>
                  <a:lnTo>
                    <a:pt x="2614" y="220"/>
                  </a:lnTo>
                  <a:lnTo>
                    <a:pt x="2516" y="206"/>
                  </a:lnTo>
                  <a:lnTo>
                    <a:pt x="2423" y="193"/>
                  </a:lnTo>
                  <a:lnTo>
                    <a:pt x="2326" y="186"/>
                  </a:lnTo>
                  <a:lnTo>
                    <a:pt x="2228" y="179"/>
                  </a:lnTo>
                  <a:lnTo>
                    <a:pt x="2125" y="179"/>
                  </a:lnTo>
                  <a:lnTo>
                    <a:pt x="2022" y="179"/>
                  </a:lnTo>
                  <a:lnTo>
                    <a:pt x="1919" y="186"/>
                  </a:lnTo>
                  <a:lnTo>
                    <a:pt x="1811" y="193"/>
                  </a:lnTo>
                  <a:lnTo>
                    <a:pt x="1708" y="199"/>
                  </a:lnTo>
                  <a:lnTo>
                    <a:pt x="1600" y="220"/>
                  </a:lnTo>
                  <a:lnTo>
                    <a:pt x="1492" y="234"/>
                  </a:lnTo>
                  <a:lnTo>
                    <a:pt x="1384" y="254"/>
                  </a:lnTo>
                  <a:lnTo>
                    <a:pt x="1276" y="282"/>
                  </a:lnTo>
                  <a:lnTo>
                    <a:pt x="1168" y="309"/>
                  </a:lnTo>
                  <a:lnTo>
                    <a:pt x="1065" y="337"/>
                  </a:lnTo>
                  <a:lnTo>
                    <a:pt x="962" y="371"/>
                  </a:lnTo>
                  <a:lnTo>
                    <a:pt x="864" y="405"/>
                  </a:lnTo>
                  <a:lnTo>
                    <a:pt x="772" y="447"/>
                  </a:lnTo>
                  <a:lnTo>
                    <a:pt x="679" y="481"/>
                  </a:lnTo>
                  <a:lnTo>
                    <a:pt x="592" y="522"/>
                  </a:lnTo>
                  <a:lnTo>
                    <a:pt x="509" y="570"/>
                  </a:lnTo>
                  <a:lnTo>
                    <a:pt x="432" y="618"/>
                  </a:lnTo>
                  <a:lnTo>
                    <a:pt x="355" y="659"/>
                  </a:lnTo>
                  <a:lnTo>
                    <a:pt x="288" y="714"/>
                  </a:lnTo>
                  <a:lnTo>
                    <a:pt x="221" y="762"/>
                  </a:lnTo>
                  <a:lnTo>
                    <a:pt x="159" y="810"/>
                  </a:lnTo>
                  <a:lnTo>
                    <a:pt x="103" y="865"/>
                  </a:lnTo>
                  <a:lnTo>
                    <a:pt x="46" y="920"/>
                  </a:lnTo>
                  <a:lnTo>
                    <a:pt x="0" y="9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5089" y="2300"/>
              <a:ext cx="2825" cy="982"/>
            </a:xfrm>
            <a:custGeom>
              <a:avLst/>
              <a:gdLst>
                <a:gd name="T0" fmla="*/ 20 w 2825"/>
                <a:gd name="T1" fmla="*/ 906 h 982"/>
                <a:gd name="T2" fmla="*/ 87 w 2825"/>
                <a:gd name="T3" fmla="*/ 762 h 982"/>
                <a:gd name="T4" fmla="*/ 185 w 2825"/>
                <a:gd name="T5" fmla="*/ 625 h 982"/>
                <a:gd name="T6" fmla="*/ 309 w 2825"/>
                <a:gd name="T7" fmla="*/ 495 h 982"/>
                <a:gd name="T8" fmla="*/ 458 w 2825"/>
                <a:gd name="T9" fmla="*/ 371 h 982"/>
                <a:gd name="T10" fmla="*/ 628 w 2825"/>
                <a:gd name="T11" fmla="*/ 268 h 982"/>
                <a:gd name="T12" fmla="*/ 823 w 2825"/>
                <a:gd name="T13" fmla="*/ 172 h 982"/>
                <a:gd name="T14" fmla="*/ 1039 w 2825"/>
                <a:gd name="T15" fmla="*/ 96 h 982"/>
                <a:gd name="T16" fmla="*/ 1271 w 2825"/>
                <a:gd name="T17" fmla="*/ 41 h 982"/>
                <a:gd name="T18" fmla="*/ 1502 w 2825"/>
                <a:gd name="T19" fmla="*/ 7 h 982"/>
                <a:gd name="T20" fmla="*/ 1734 w 2825"/>
                <a:gd name="T21" fmla="*/ 0 h 982"/>
                <a:gd name="T22" fmla="*/ 1960 w 2825"/>
                <a:gd name="T23" fmla="*/ 7 h 982"/>
                <a:gd name="T24" fmla="*/ 2176 w 2825"/>
                <a:gd name="T25" fmla="*/ 41 h 982"/>
                <a:gd name="T26" fmla="*/ 2382 w 2825"/>
                <a:gd name="T27" fmla="*/ 89 h 982"/>
                <a:gd name="T28" fmla="*/ 2572 w 2825"/>
                <a:gd name="T29" fmla="*/ 158 h 982"/>
                <a:gd name="T30" fmla="*/ 2742 w 2825"/>
                <a:gd name="T31" fmla="*/ 247 h 982"/>
                <a:gd name="T32" fmla="*/ 2742 w 2825"/>
                <a:gd name="T33" fmla="*/ 268 h 982"/>
                <a:gd name="T34" fmla="*/ 2562 w 2825"/>
                <a:gd name="T35" fmla="*/ 234 h 982"/>
                <a:gd name="T36" fmla="*/ 2377 w 2825"/>
                <a:gd name="T37" fmla="*/ 206 h 982"/>
                <a:gd name="T38" fmla="*/ 2181 w 2825"/>
                <a:gd name="T39" fmla="*/ 186 h 982"/>
                <a:gd name="T40" fmla="*/ 1981 w 2825"/>
                <a:gd name="T41" fmla="*/ 186 h 982"/>
                <a:gd name="T42" fmla="*/ 1775 w 2825"/>
                <a:gd name="T43" fmla="*/ 199 h 982"/>
                <a:gd name="T44" fmla="*/ 1564 w 2825"/>
                <a:gd name="T45" fmla="*/ 220 h 982"/>
                <a:gd name="T46" fmla="*/ 1353 w 2825"/>
                <a:gd name="T47" fmla="*/ 261 h 982"/>
                <a:gd name="T48" fmla="*/ 1147 w 2825"/>
                <a:gd name="T49" fmla="*/ 309 h 982"/>
                <a:gd name="T50" fmla="*/ 947 w 2825"/>
                <a:gd name="T51" fmla="*/ 371 h 982"/>
                <a:gd name="T52" fmla="*/ 756 w 2825"/>
                <a:gd name="T53" fmla="*/ 446 h 982"/>
                <a:gd name="T54" fmla="*/ 581 w 2825"/>
                <a:gd name="T55" fmla="*/ 529 h 982"/>
                <a:gd name="T56" fmla="*/ 422 w 2825"/>
                <a:gd name="T57" fmla="*/ 618 h 982"/>
                <a:gd name="T58" fmla="*/ 283 w 2825"/>
                <a:gd name="T59" fmla="*/ 714 h 982"/>
                <a:gd name="T60" fmla="*/ 154 w 2825"/>
                <a:gd name="T61" fmla="*/ 817 h 982"/>
                <a:gd name="T62" fmla="*/ 46 w 2825"/>
                <a:gd name="T63" fmla="*/ 927 h 9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25"/>
                <a:gd name="T97" fmla="*/ 0 h 982"/>
                <a:gd name="T98" fmla="*/ 2825 w 2825"/>
                <a:gd name="T99" fmla="*/ 982 h 9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25" h="982">
                  <a:moveTo>
                    <a:pt x="0" y="982"/>
                  </a:moveTo>
                  <a:lnTo>
                    <a:pt x="20" y="906"/>
                  </a:lnTo>
                  <a:lnTo>
                    <a:pt x="51" y="838"/>
                  </a:lnTo>
                  <a:lnTo>
                    <a:pt x="87" y="762"/>
                  </a:lnTo>
                  <a:lnTo>
                    <a:pt x="134" y="694"/>
                  </a:lnTo>
                  <a:lnTo>
                    <a:pt x="185" y="625"/>
                  </a:lnTo>
                  <a:lnTo>
                    <a:pt x="242" y="556"/>
                  </a:lnTo>
                  <a:lnTo>
                    <a:pt x="309" y="495"/>
                  </a:lnTo>
                  <a:lnTo>
                    <a:pt x="381" y="433"/>
                  </a:lnTo>
                  <a:lnTo>
                    <a:pt x="458" y="371"/>
                  </a:lnTo>
                  <a:lnTo>
                    <a:pt x="540" y="316"/>
                  </a:lnTo>
                  <a:lnTo>
                    <a:pt x="628" y="268"/>
                  </a:lnTo>
                  <a:lnTo>
                    <a:pt x="725" y="220"/>
                  </a:lnTo>
                  <a:lnTo>
                    <a:pt x="823" y="172"/>
                  </a:lnTo>
                  <a:lnTo>
                    <a:pt x="926" y="137"/>
                  </a:lnTo>
                  <a:lnTo>
                    <a:pt x="1039" y="96"/>
                  </a:lnTo>
                  <a:lnTo>
                    <a:pt x="1152" y="69"/>
                  </a:lnTo>
                  <a:lnTo>
                    <a:pt x="1271" y="41"/>
                  </a:lnTo>
                  <a:lnTo>
                    <a:pt x="1384" y="21"/>
                  </a:lnTo>
                  <a:lnTo>
                    <a:pt x="1502" y="7"/>
                  </a:lnTo>
                  <a:lnTo>
                    <a:pt x="1621" y="0"/>
                  </a:lnTo>
                  <a:lnTo>
                    <a:pt x="1734" y="0"/>
                  </a:lnTo>
                  <a:lnTo>
                    <a:pt x="1847" y="0"/>
                  </a:lnTo>
                  <a:lnTo>
                    <a:pt x="1960" y="7"/>
                  </a:lnTo>
                  <a:lnTo>
                    <a:pt x="2068" y="21"/>
                  </a:lnTo>
                  <a:lnTo>
                    <a:pt x="2176" y="41"/>
                  </a:lnTo>
                  <a:lnTo>
                    <a:pt x="2279" y="62"/>
                  </a:lnTo>
                  <a:lnTo>
                    <a:pt x="2382" y="89"/>
                  </a:lnTo>
                  <a:lnTo>
                    <a:pt x="2475" y="124"/>
                  </a:lnTo>
                  <a:lnTo>
                    <a:pt x="2572" y="158"/>
                  </a:lnTo>
                  <a:lnTo>
                    <a:pt x="2660" y="199"/>
                  </a:lnTo>
                  <a:lnTo>
                    <a:pt x="2742" y="247"/>
                  </a:lnTo>
                  <a:lnTo>
                    <a:pt x="2825" y="295"/>
                  </a:lnTo>
                  <a:lnTo>
                    <a:pt x="2742" y="268"/>
                  </a:lnTo>
                  <a:lnTo>
                    <a:pt x="2655" y="247"/>
                  </a:lnTo>
                  <a:lnTo>
                    <a:pt x="2562" y="234"/>
                  </a:lnTo>
                  <a:lnTo>
                    <a:pt x="2470" y="213"/>
                  </a:lnTo>
                  <a:lnTo>
                    <a:pt x="2377" y="206"/>
                  </a:lnTo>
                  <a:lnTo>
                    <a:pt x="2279" y="192"/>
                  </a:lnTo>
                  <a:lnTo>
                    <a:pt x="2181" y="186"/>
                  </a:lnTo>
                  <a:lnTo>
                    <a:pt x="2084" y="186"/>
                  </a:lnTo>
                  <a:lnTo>
                    <a:pt x="1981" y="186"/>
                  </a:lnTo>
                  <a:lnTo>
                    <a:pt x="1878" y="192"/>
                  </a:lnTo>
                  <a:lnTo>
                    <a:pt x="1775" y="199"/>
                  </a:lnTo>
                  <a:lnTo>
                    <a:pt x="1672" y="206"/>
                  </a:lnTo>
                  <a:lnTo>
                    <a:pt x="1564" y="220"/>
                  </a:lnTo>
                  <a:lnTo>
                    <a:pt x="1461" y="240"/>
                  </a:lnTo>
                  <a:lnTo>
                    <a:pt x="1353" y="261"/>
                  </a:lnTo>
                  <a:lnTo>
                    <a:pt x="1250" y="282"/>
                  </a:lnTo>
                  <a:lnTo>
                    <a:pt x="1147" y="309"/>
                  </a:lnTo>
                  <a:lnTo>
                    <a:pt x="1044" y="337"/>
                  </a:lnTo>
                  <a:lnTo>
                    <a:pt x="947" y="371"/>
                  </a:lnTo>
                  <a:lnTo>
                    <a:pt x="849" y="405"/>
                  </a:lnTo>
                  <a:lnTo>
                    <a:pt x="756" y="446"/>
                  </a:lnTo>
                  <a:lnTo>
                    <a:pt x="669" y="481"/>
                  </a:lnTo>
                  <a:lnTo>
                    <a:pt x="581" y="529"/>
                  </a:lnTo>
                  <a:lnTo>
                    <a:pt x="504" y="570"/>
                  </a:lnTo>
                  <a:lnTo>
                    <a:pt x="422" y="618"/>
                  </a:lnTo>
                  <a:lnTo>
                    <a:pt x="350" y="666"/>
                  </a:lnTo>
                  <a:lnTo>
                    <a:pt x="283" y="714"/>
                  </a:lnTo>
                  <a:lnTo>
                    <a:pt x="216" y="762"/>
                  </a:lnTo>
                  <a:lnTo>
                    <a:pt x="154" y="817"/>
                  </a:lnTo>
                  <a:lnTo>
                    <a:pt x="98" y="872"/>
                  </a:lnTo>
                  <a:lnTo>
                    <a:pt x="46" y="927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18"/>
            <p:cNvSpPr>
              <a:spLocks/>
            </p:cNvSpPr>
            <p:nvPr/>
          </p:nvSpPr>
          <p:spPr bwMode="auto">
            <a:xfrm>
              <a:off x="5192" y="3062"/>
              <a:ext cx="2871" cy="1003"/>
            </a:xfrm>
            <a:custGeom>
              <a:avLst/>
              <a:gdLst>
                <a:gd name="T0" fmla="*/ 25 w 2871"/>
                <a:gd name="T1" fmla="*/ 927 h 1003"/>
                <a:gd name="T2" fmla="*/ 92 w 2871"/>
                <a:gd name="T3" fmla="*/ 776 h 1003"/>
                <a:gd name="T4" fmla="*/ 190 w 2871"/>
                <a:gd name="T5" fmla="*/ 632 h 1003"/>
                <a:gd name="T6" fmla="*/ 314 w 2871"/>
                <a:gd name="T7" fmla="*/ 502 h 1003"/>
                <a:gd name="T8" fmla="*/ 468 w 2871"/>
                <a:gd name="T9" fmla="*/ 378 h 1003"/>
                <a:gd name="T10" fmla="*/ 643 w 2871"/>
                <a:gd name="T11" fmla="*/ 268 h 1003"/>
                <a:gd name="T12" fmla="*/ 838 w 2871"/>
                <a:gd name="T13" fmla="*/ 179 h 1003"/>
                <a:gd name="T14" fmla="*/ 1055 w 2871"/>
                <a:gd name="T15" fmla="*/ 96 h 1003"/>
                <a:gd name="T16" fmla="*/ 1291 w 2871"/>
                <a:gd name="T17" fmla="*/ 41 h 1003"/>
                <a:gd name="T18" fmla="*/ 1528 w 2871"/>
                <a:gd name="T19" fmla="*/ 7 h 1003"/>
                <a:gd name="T20" fmla="*/ 1759 w 2871"/>
                <a:gd name="T21" fmla="*/ 0 h 1003"/>
                <a:gd name="T22" fmla="*/ 1991 w 2871"/>
                <a:gd name="T23" fmla="*/ 7 h 1003"/>
                <a:gd name="T24" fmla="*/ 2212 w 2871"/>
                <a:gd name="T25" fmla="*/ 41 h 1003"/>
                <a:gd name="T26" fmla="*/ 2418 w 2871"/>
                <a:gd name="T27" fmla="*/ 96 h 1003"/>
                <a:gd name="T28" fmla="*/ 2614 w 2871"/>
                <a:gd name="T29" fmla="*/ 165 h 1003"/>
                <a:gd name="T30" fmla="*/ 2789 w 2871"/>
                <a:gd name="T31" fmla="*/ 254 h 1003"/>
                <a:gd name="T32" fmla="*/ 2783 w 2871"/>
                <a:gd name="T33" fmla="*/ 275 h 1003"/>
                <a:gd name="T34" fmla="*/ 2608 w 2871"/>
                <a:gd name="T35" fmla="*/ 241 h 1003"/>
                <a:gd name="T36" fmla="*/ 2418 w 2871"/>
                <a:gd name="T37" fmla="*/ 206 h 1003"/>
                <a:gd name="T38" fmla="*/ 2217 w 2871"/>
                <a:gd name="T39" fmla="*/ 193 h 1003"/>
                <a:gd name="T40" fmla="*/ 2012 w 2871"/>
                <a:gd name="T41" fmla="*/ 193 h 1003"/>
                <a:gd name="T42" fmla="*/ 1806 w 2871"/>
                <a:gd name="T43" fmla="*/ 199 h 1003"/>
                <a:gd name="T44" fmla="*/ 1590 w 2871"/>
                <a:gd name="T45" fmla="*/ 227 h 1003"/>
                <a:gd name="T46" fmla="*/ 1379 w 2871"/>
                <a:gd name="T47" fmla="*/ 261 h 1003"/>
                <a:gd name="T48" fmla="*/ 1163 w 2871"/>
                <a:gd name="T49" fmla="*/ 316 h 1003"/>
                <a:gd name="T50" fmla="*/ 962 w 2871"/>
                <a:gd name="T51" fmla="*/ 378 h 1003"/>
                <a:gd name="T52" fmla="*/ 772 w 2871"/>
                <a:gd name="T53" fmla="*/ 453 h 1003"/>
                <a:gd name="T54" fmla="*/ 597 w 2871"/>
                <a:gd name="T55" fmla="*/ 536 h 1003"/>
                <a:gd name="T56" fmla="*/ 432 w 2871"/>
                <a:gd name="T57" fmla="*/ 625 h 1003"/>
                <a:gd name="T58" fmla="*/ 288 w 2871"/>
                <a:gd name="T59" fmla="*/ 728 h 1003"/>
                <a:gd name="T60" fmla="*/ 159 w 2871"/>
                <a:gd name="T61" fmla="*/ 831 h 1003"/>
                <a:gd name="T62" fmla="*/ 46 w 2871"/>
                <a:gd name="T63" fmla="*/ 948 h 10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71"/>
                <a:gd name="T97" fmla="*/ 0 h 1003"/>
                <a:gd name="T98" fmla="*/ 2871 w 2871"/>
                <a:gd name="T99" fmla="*/ 1003 h 10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71" h="1003">
                  <a:moveTo>
                    <a:pt x="0" y="1003"/>
                  </a:moveTo>
                  <a:lnTo>
                    <a:pt x="25" y="927"/>
                  </a:lnTo>
                  <a:lnTo>
                    <a:pt x="51" y="852"/>
                  </a:lnTo>
                  <a:lnTo>
                    <a:pt x="92" y="776"/>
                  </a:lnTo>
                  <a:lnTo>
                    <a:pt x="139" y="707"/>
                  </a:lnTo>
                  <a:lnTo>
                    <a:pt x="190" y="632"/>
                  </a:lnTo>
                  <a:lnTo>
                    <a:pt x="247" y="563"/>
                  </a:lnTo>
                  <a:lnTo>
                    <a:pt x="314" y="502"/>
                  </a:lnTo>
                  <a:lnTo>
                    <a:pt x="386" y="440"/>
                  </a:lnTo>
                  <a:lnTo>
                    <a:pt x="468" y="378"/>
                  </a:lnTo>
                  <a:lnTo>
                    <a:pt x="550" y="323"/>
                  </a:lnTo>
                  <a:lnTo>
                    <a:pt x="643" y="268"/>
                  </a:lnTo>
                  <a:lnTo>
                    <a:pt x="735" y="220"/>
                  </a:lnTo>
                  <a:lnTo>
                    <a:pt x="838" y="179"/>
                  </a:lnTo>
                  <a:lnTo>
                    <a:pt x="946" y="138"/>
                  </a:lnTo>
                  <a:lnTo>
                    <a:pt x="1055" y="96"/>
                  </a:lnTo>
                  <a:lnTo>
                    <a:pt x="1173" y="69"/>
                  </a:lnTo>
                  <a:lnTo>
                    <a:pt x="1291" y="41"/>
                  </a:lnTo>
                  <a:lnTo>
                    <a:pt x="1410" y="21"/>
                  </a:lnTo>
                  <a:lnTo>
                    <a:pt x="1528" y="7"/>
                  </a:lnTo>
                  <a:lnTo>
                    <a:pt x="1646" y="0"/>
                  </a:lnTo>
                  <a:lnTo>
                    <a:pt x="1759" y="0"/>
                  </a:lnTo>
                  <a:lnTo>
                    <a:pt x="1878" y="0"/>
                  </a:lnTo>
                  <a:lnTo>
                    <a:pt x="1991" y="7"/>
                  </a:lnTo>
                  <a:lnTo>
                    <a:pt x="2099" y="21"/>
                  </a:lnTo>
                  <a:lnTo>
                    <a:pt x="2212" y="41"/>
                  </a:lnTo>
                  <a:lnTo>
                    <a:pt x="2315" y="62"/>
                  </a:lnTo>
                  <a:lnTo>
                    <a:pt x="2418" y="96"/>
                  </a:lnTo>
                  <a:lnTo>
                    <a:pt x="2516" y="124"/>
                  </a:lnTo>
                  <a:lnTo>
                    <a:pt x="2614" y="165"/>
                  </a:lnTo>
                  <a:lnTo>
                    <a:pt x="2706" y="206"/>
                  </a:lnTo>
                  <a:lnTo>
                    <a:pt x="2789" y="254"/>
                  </a:lnTo>
                  <a:lnTo>
                    <a:pt x="2871" y="302"/>
                  </a:lnTo>
                  <a:lnTo>
                    <a:pt x="2783" y="275"/>
                  </a:lnTo>
                  <a:lnTo>
                    <a:pt x="2696" y="254"/>
                  </a:lnTo>
                  <a:lnTo>
                    <a:pt x="2608" y="241"/>
                  </a:lnTo>
                  <a:lnTo>
                    <a:pt x="2511" y="220"/>
                  </a:lnTo>
                  <a:lnTo>
                    <a:pt x="2418" y="206"/>
                  </a:lnTo>
                  <a:lnTo>
                    <a:pt x="2320" y="199"/>
                  </a:lnTo>
                  <a:lnTo>
                    <a:pt x="2217" y="193"/>
                  </a:lnTo>
                  <a:lnTo>
                    <a:pt x="2120" y="193"/>
                  </a:lnTo>
                  <a:lnTo>
                    <a:pt x="2012" y="193"/>
                  </a:lnTo>
                  <a:lnTo>
                    <a:pt x="1909" y="193"/>
                  </a:lnTo>
                  <a:lnTo>
                    <a:pt x="1806" y="199"/>
                  </a:lnTo>
                  <a:lnTo>
                    <a:pt x="1698" y="213"/>
                  </a:lnTo>
                  <a:lnTo>
                    <a:pt x="1590" y="227"/>
                  </a:lnTo>
                  <a:lnTo>
                    <a:pt x="1487" y="241"/>
                  </a:lnTo>
                  <a:lnTo>
                    <a:pt x="1379" y="261"/>
                  </a:lnTo>
                  <a:lnTo>
                    <a:pt x="1271" y="289"/>
                  </a:lnTo>
                  <a:lnTo>
                    <a:pt x="1163" y="316"/>
                  </a:lnTo>
                  <a:lnTo>
                    <a:pt x="1060" y="344"/>
                  </a:lnTo>
                  <a:lnTo>
                    <a:pt x="962" y="378"/>
                  </a:lnTo>
                  <a:lnTo>
                    <a:pt x="864" y="412"/>
                  </a:lnTo>
                  <a:lnTo>
                    <a:pt x="772" y="453"/>
                  </a:lnTo>
                  <a:lnTo>
                    <a:pt x="679" y="495"/>
                  </a:lnTo>
                  <a:lnTo>
                    <a:pt x="597" y="536"/>
                  </a:lnTo>
                  <a:lnTo>
                    <a:pt x="514" y="584"/>
                  </a:lnTo>
                  <a:lnTo>
                    <a:pt x="432" y="625"/>
                  </a:lnTo>
                  <a:lnTo>
                    <a:pt x="360" y="680"/>
                  </a:lnTo>
                  <a:lnTo>
                    <a:pt x="288" y="728"/>
                  </a:lnTo>
                  <a:lnTo>
                    <a:pt x="221" y="783"/>
                  </a:lnTo>
                  <a:lnTo>
                    <a:pt x="159" y="831"/>
                  </a:lnTo>
                  <a:lnTo>
                    <a:pt x="103" y="886"/>
                  </a:lnTo>
                  <a:lnTo>
                    <a:pt x="46" y="948"/>
                  </a:lnTo>
                  <a:lnTo>
                    <a:pt x="0" y="10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19"/>
            <p:cNvSpPr>
              <a:spLocks/>
            </p:cNvSpPr>
            <p:nvPr/>
          </p:nvSpPr>
          <p:spPr bwMode="auto">
            <a:xfrm>
              <a:off x="5295" y="3811"/>
              <a:ext cx="2963" cy="1036"/>
            </a:xfrm>
            <a:custGeom>
              <a:avLst/>
              <a:gdLst>
                <a:gd name="T0" fmla="*/ 25 w 2963"/>
                <a:gd name="T1" fmla="*/ 961 h 1036"/>
                <a:gd name="T2" fmla="*/ 97 w 2963"/>
                <a:gd name="T3" fmla="*/ 803 h 1036"/>
                <a:gd name="T4" fmla="*/ 195 w 2963"/>
                <a:gd name="T5" fmla="*/ 659 h 1036"/>
                <a:gd name="T6" fmla="*/ 324 w 2963"/>
                <a:gd name="T7" fmla="*/ 522 h 1036"/>
                <a:gd name="T8" fmla="*/ 478 w 2963"/>
                <a:gd name="T9" fmla="*/ 398 h 1036"/>
                <a:gd name="T10" fmla="*/ 658 w 2963"/>
                <a:gd name="T11" fmla="*/ 281 h 1036"/>
                <a:gd name="T12" fmla="*/ 864 w 2963"/>
                <a:gd name="T13" fmla="*/ 185 h 1036"/>
                <a:gd name="T14" fmla="*/ 1090 w 2963"/>
                <a:gd name="T15" fmla="*/ 110 h 1036"/>
                <a:gd name="T16" fmla="*/ 1332 w 2963"/>
                <a:gd name="T17" fmla="*/ 48 h 1036"/>
                <a:gd name="T18" fmla="*/ 1574 w 2963"/>
                <a:gd name="T19" fmla="*/ 13 h 1036"/>
                <a:gd name="T20" fmla="*/ 1816 w 2963"/>
                <a:gd name="T21" fmla="*/ 0 h 1036"/>
                <a:gd name="T22" fmla="*/ 2053 w 2963"/>
                <a:gd name="T23" fmla="*/ 13 h 1036"/>
                <a:gd name="T24" fmla="*/ 2279 w 2963"/>
                <a:gd name="T25" fmla="*/ 48 h 1036"/>
                <a:gd name="T26" fmla="*/ 2495 w 2963"/>
                <a:gd name="T27" fmla="*/ 103 h 1036"/>
                <a:gd name="T28" fmla="*/ 2696 w 2963"/>
                <a:gd name="T29" fmla="*/ 171 h 1036"/>
                <a:gd name="T30" fmla="*/ 2881 w 2963"/>
                <a:gd name="T31" fmla="*/ 261 h 1036"/>
                <a:gd name="T32" fmla="*/ 2876 w 2963"/>
                <a:gd name="T33" fmla="*/ 288 h 1036"/>
                <a:gd name="T34" fmla="*/ 2691 w 2963"/>
                <a:gd name="T35" fmla="*/ 247 h 1036"/>
                <a:gd name="T36" fmla="*/ 2495 w 2963"/>
                <a:gd name="T37" fmla="*/ 219 h 1036"/>
                <a:gd name="T38" fmla="*/ 2289 w 2963"/>
                <a:gd name="T39" fmla="*/ 206 h 1036"/>
                <a:gd name="T40" fmla="*/ 2078 w 2963"/>
                <a:gd name="T41" fmla="*/ 199 h 1036"/>
                <a:gd name="T42" fmla="*/ 1862 w 2963"/>
                <a:gd name="T43" fmla="*/ 213 h 1036"/>
                <a:gd name="T44" fmla="*/ 1641 w 2963"/>
                <a:gd name="T45" fmla="*/ 240 h 1036"/>
                <a:gd name="T46" fmla="*/ 1420 w 2963"/>
                <a:gd name="T47" fmla="*/ 274 h 1036"/>
                <a:gd name="T48" fmla="*/ 1204 w 2963"/>
                <a:gd name="T49" fmla="*/ 329 h 1036"/>
                <a:gd name="T50" fmla="*/ 993 w 2963"/>
                <a:gd name="T51" fmla="*/ 398 h 1036"/>
                <a:gd name="T52" fmla="*/ 792 w 2963"/>
                <a:gd name="T53" fmla="*/ 473 h 1036"/>
                <a:gd name="T54" fmla="*/ 612 w 2963"/>
                <a:gd name="T55" fmla="*/ 556 h 1036"/>
                <a:gd name="T56" fmla="*/ 447 w 2963"/>
                <a:gd name="T57" fmla="*/ 652 h 1036"/>
                <a:gd name="T58" fmla="*/ 293 w 2963"/>
                <a:gd name="T59" fmla="*/ 755 h 1036"/>
                <a:gd name="T60" fmla="*/ 164 w 2963"/>
                <a:gd name="T61" fmla="*/ 865 h 1036"/>
                <a:gd name="T62" fmla="*/ 51 w 2963"/>
                <a:gd name="T63" fmla="*/ 975 h 10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63"/>
                <a:gd name="T97" fmla="*/ 0 h 1036"/>
                <a:gd name="T98" fmla="*/ 2963 w 2963"/>
                <a:gd name="T99" fmla="*/ 1036 h 10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63" h="1036">
                  <a:moveTo>
                    <a:pt x="0" y="1036"/>
                  </a:moveTo>
                  <a:lnTo>
                    <a:pt x="25" y="961"/>
                  </a:lnTo>
                  <a:lnTo>
                    <a:pt x="56" y="879"/>
                  </a:lnTo>
                  <a:lnTo>
                    <a:pt x="97" y="803"/>
                  </a:lnTo>
                  <a:lnTo>
                    <a:pt x="144" y="734"/>
                  </a:lnTo>
                  <a:lnTo>
                    <a:pt x="195" y="659"/>
                  </a:lnTo>
                  <a:lnTo>
                    <a:pt x="257" y="590"/>
                  </a:lnTo>
                  <a:lnTo>
                    <a:pt x="324" y="522"/>
                  </a:lnTo>
                  <a:lnTo>
                    <a:pt x="401" y="460"/>
                  </a:lnTo>
                  <a:lnTo>
                    <a:pt x="478" y="398"/>
                  </a:lnTo>
                  <a:lnTo>
                    <a:pt x="566" y="336"/>
                  </a:lnTo>
                  <a:lnTo>
                    <a:pt x="658" y="281"/>
                  </a:lnTo>
                  <a:lnTo>
                    <a:pt x="761" y="233"/>
                  </a:lnTo>
                  <a:lnTo>
                    <a:pt x="864" y="185"/>
                  </a:lnTo>
                  <a:lnTo>
                    <a:pt x="972" y="144"/>
                  </a:lnTo>
                  <a:lnTo>
                    <a:pt x="1090" y="110"/>
                  </a:lnTo>
                  <a:lnTo>
                    <a:pt x="1209" y="75"/>
                  </a:lnTo>
                  <a:lnTo>
                    <a:pt x="1332" y="48"/>
                  </a:lnTo>
                  <a:lnTo>
                    <a:pt x="1451" y="27"/>
                  </a:lnTo>
                  <a:lnTo>
                    <a:pt x="1574" y="13"/>
                  </a:lnTo>
                  <a:lnTo>
                    <a:pt x="1698" y="7"/>
                  </a:lnTo>
                  <a:lnTo>
                    <a:pt x="1816" y="0"/>
                  </a:lnTo>
                  <a:lnTo>
                    <a:pt x="1934" y="7"/>
                  </a:lnTo>
                  <a:lnTo>
                    <a:pt x="2053" y="13"/>
                  </a:lnTo>
                  <a:lnTo>
                    <a:pt x="2166" y="27"/>
                  </a:lnTo>
                  <a:lnTo>
                    <a:pt x="2279" y="48"/>
                  </a:lnTo>
                  <a:lnTo>
                    <a:pt x="2387" y="68"/>
                  </a:lnTo>
                  <a:lnTo>
                    <a:pt x="2495" y="103"/>
                  </a:lnTo>
                  <a:lnTo>
                    <a:pt x="2598" y="137"/>
                  </a:lnTo>
                  <a:lnTo>
                    <a:pt x="2696" y="171"/>
                  </a:lnTo>
                  <a:lnTo>
                    <a:pt x="2788" y="213"/>
                  </a:lnTo>
                  <a:lnTo>
                    <a:pt x="2881" y="261"/>
                  </a:lnTo>
                  <a:lnTo>
                    <a:pt x="2963" y="316"/>
                  </a:lnTo>
                  <a:lnTo>
                    <a:pt x="2876" y="288"/>
                  </a:lnTo>
                  <a:lnTo>
                    <a:pt x="2783" y="267"/>
                  </a:lnTo>
                  <a:lnTo>
                    <a:pt x="2691" y="247"/>
                  </a:lnTo>
                  <a:lnTo>
                    <a:pt x="2593" y="233"/>
                  </a:lnTo>
                  <a:lnTo>
                    <a:pt x="2495" y="219"/>
                  </a:lnTo>
                  <a:lnTo>
                    <a:pt x="2392" y="213"/>
                  </a:lnTo>
                  <a:lnTo>
                    <a:pt x="2289" y="206"/>
                  </a:lnTo>
                  <a:lnTo>
                    <a:pt x="2186" y="199"/>
                  </a:lnTo>
                  <a:lnTo>
                    <a:pt x="2078" y="199"/>
                  </a:lnTo>
                  <a:lnTo>
                    <a:pt x="1970" y="206"/>
                  </a:lnTo>
                  <a:lnTo>
                    <a:pt x="1862" y="213"/>
                  </a:lnTo>
                  <a:lnTo>
                    <a:pt x="1754" y="219"/>
                  </a:lnTo>
                  <a:lnTo>
                    <a:pt x="1641" y="240"/>
                  </a:lnTo>
                  <a:lnTo>
                    <a:pt x="1533" y="254"/>
                  </a:lnTo>
                  <a:lnTo>
                    <a:pt x="1420" y="274"/>
                  </a:lnTo>
                  <a:lnTo>
                    <a:pt x="1312" y="302"/>
                  </a:lnTo>
                  <a:lnTo>
                    <a:pt x="1204" y="329"/>
                  </a:lnTo>
                  <a:lnTo>
                    <a:pt x="1096" y="364"/>
                  </a:lnTo>
                  <a:lnTo>
                    <a:pt x="993" y="398"/>
                  </a:lnTo>
                  <a:lnTo>
                    <a:pt x="890" y="432"/>
                  </a:lnTo>
                  <a:lnTo>
                    <a:pt x="792" y="473"/>
                  </a:lnTo>
                  <a:lnTo>
                    <a:pt x="699" y="515"/>
                  </a:lnTo>
                  <a:lnTo>
                    <a:pt x="612" y="556"/>
                  </a:lnTo>
                  <a:lnTo>
                    <a:pt x="524" y="604"/>
                  </a:lnTo>
                  <a:lnTo>
                    <a:pt x="447" y="652"/>
                  </a:lnTo>
                  <a:lnTo>
                    <a:pt x="370" y="700"/>
                  </a:lnTo>
                  <a:lnTo>
                    <a:pt x="293" y="755"/>
                  </a:lnTo>
                  <a:lnTo>
                    <a:pt x="226" y="810"/>
                  </a:lnTo>
                  <a:lnTo>
                    <a:pt x="164" y="865"/>
                  </a:lnTo>
                  <a:lnTo>
                    <a:pt x="103" y="920"/>
                  </a:lnTo>
                  <a:lnTo>
                    <a:pt x="51" y="975"/>
                  </a:lnTo>
                  <a:lnTo>
                    <a:pt x="0" y="10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20"/>
            <p:cNvSpPr>
              <a:spLocks/>
            </p:cNvSpPr>
            <p:nvPr/>
          </p:nvSpPr>
          <p:spPr bwMode="auto">
            <a:xfrm>
              <a:off x="5398" y="4587"/>
              <a:ext cx="2963" cy="1029"/>
            </a:xfrm>
            <a:custGeom>
              <a:avLst/>
              <a:gdLst>
                <a:gd name="T0" fmla="*/ 25 w 2963"/>
                <a:gd name="T1" fmla="*/ 954 h 1029"/>
                <a:gd name="T2" fmla="*/ 97 w 2963"/>
                <a:gd name="T3" fmla="*/ 796 h 1029"/>
                <a:gd name="T4" fmla="*/ 195 w 2963"/>
                <a:gd name="T5" fmla="*/ 652 h 1029"/>
                <a:gd name="T6" fmla="*/ 324 w 2963"/>
                <a:gd name="T7" fmla="*/ 515 h 1029"/>
                <a:gd name="T8" fmla="*/ 478 w 2963"/>
                <a:gd name="T9" fmla="*/ 391 h 1029"/>
                <a:gd name="T10" fmla="*/ 658 w 2963"/>
                <a:gd name="T11" fmla="*/ 274 h 1029"/>
                <a:gd name="T12" fmla="*/ 864 w 2963"/>
                <a:gd name="T13" fmla="*/ 178 h 1029"/>
                <a:gd name="T14" fmla="*/ 1090 w 2963"/>
                <a:gd name="T15" fmla="*/ 103 h 1029"/>
                <a:gd name="T16" fmla="*/ 1332 w 2963"/>
                <a:gd name="T17" fmla="*/ 41 h 1029"/>
                <a:gd name="T18" fmla="*/ 1574 w 2963"/>
                <a:gd name="T19" fmla="*/ 6 h 1029"/>
                <a:gd name="T20" fmla="*/ 1816 w 2963"/>
                <a:gd name="T21" fmla="*/ 0 h 1029"/>
                <a:gd name="T22" fmla="*/ 2053 w 2963"/>
                <a:gd name="T23" fmla="*/ 6 h 1029"/>
                <a:gd name="T24" fmla="*/ 2279 w 2963"/>
                <a:gd name="T25" fmla="*/ 41 h 1029"/>
                <a:gd name="T26" fmla="*/ 2495 w 2963"/>
                <a:gd name="T27" fmla="*/ 96 h 1029"/>
                <a:gd name="T28" fmla="*/ 2696 w 2963"/>
                <a:gd name="T29" fmla="*/ 171 h 1029"/>
                <a:gd name="T30" fmla="*/ 2881 w 2963"/>
                <a:gd name="T31" fmla="*/ 267 h 1029"/>
                <a:gd name="T32" fmla="*/ 2876 w 2963"/>
                <a:gd name="T33" fmla="*/ 295 h 1029"/>
                <a:gd name="T34" fmla="*/ 2691 w 2963"/>
                <a:gd name="T35" fmla="*/ 254 h 1029"/>
                <a:gd name="T36" fmla="*/ 2495 w 2963"/>
                <a:gd name="T37" fmla="*/ 219 h 1029"/>
                <a:gd name="T38" fmla="*/ 2289 w 2963"/>
                <a:gd name="T39" fmla="*/ 199 h 1029"/>
                <a:gd name="T40" fmla="*/ 2078 w 2963"/>
                <a:gd name="T41" fmla="*/ 199 h 1029"/>
                <a:gd name="T42" fmla="*/ 1862 w 2963"/>
                <a:gd name="T43" fmla="*/ 206 h 1029"/>
                <a:gd name="T44" fmla="*/ 1641 w 2963"/>
                <a:gd name="T45" fmla="*/ 233 h 1029"/>
                <a:gd name="T46" fmla="*/ 1420 w 2963"/>
                <a:gd name="T47" fmla="*/ 267 h 1029"/>
                <a:gd name="T48" fmla="*/ 1204 w 2963"/>
                <a:gd name="T49" fmla="*/ 322 h 1029"/>
                <a:gd name="T50" fmla="*/ 993 w 2963"/>
                <a:gd name="T51" fmla="*/ 391 h 1029"/>
                <a:gd name="T52" fmla="*/ 792 w 2963"/>
                <a:gd name="T53" fmla="*/ 466 h 1029"/>
                <a:gd name="T54" fmla="*/ 612 w 2963"/>
                <a:gd name="T55" fmla="*/ 556 h 1029"/>
                <a:gd name="T56" fmla="*/ 447 w 2963"/>
                <a:gd name="T57" fmla="*/ 652 h 1029"/>
                <a:gd name="T58" fmla="*/ 293 w 2963"/>
                <a:gd name="T59" fmla="*/ 748 h 1029"/>
                <a:gd name="T60" fmla="*/ 164 w 2963"/>
                <a:gd name="T61" fmla="*/ 858 h 1029"/>
                <a:gd name="T62" fmla="*/ 51 w 2963"/>
                <a:gd name="T63" fmla="*/ 975 h 10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63"/>
                <a:gd name="T97" fmla="*/ 0 h 1029"/>
                <a:gd name="T98" fmla="*/ 2963 w 2963"/>
                <a:gd name="T99" fmla="*/ 1029 h 10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63" h="1029">
                  <a:moveTo>
                    <a:pt x="0" y="1029"/>
                  </a:moveTo>
                  <a:lnTo>
                    <a:pt x="25" y="954"/>
                  </a:lnTo>
                  <a:lnTo>
                    <a:pt x="56" y="872"/>
                  </a:lnTo>
                  <a:lnTo>
                    <a:pt x="97" y="796"/>
                  </a:lnTo>
                  <a:lnTo>
                    <a:pt x="144" y="727"/>
                  </a:lnTo>
                  <a:lnTo>
                    <a:pt x="195" y="652"/>
                  </a:lnTo>
                  <a:lnTo>
                    <a:pt x="257" y="583"/>
                  </a:lnTo>
                  <a:lnTo>
                    <a:pt x="324" y="515"/>
                  </a:lnTo>
                  <a:lnTo>
                    <a:pt x="401" y="453"/>
                  </a:lnTo>
                  <a:lnTo>
                    <a:pt x="478" y="391"/>
                  </a:lnTo>
                  <a:lnTo>
                    <a:pt x="566" y="329"/>
                  </a:lnTo>
                  <a:lnTo>
                    <a:pt x="658" y="274"/>
                  </a:lnTo>
                  <a:lnTo>
                    <a:pt x="761" y="226"/>
                  </a:lnTo>
                  <a:lnTo>
                    <a:pt x="864" y="178"/>
                  </a:lnTo>
                  <a:lnTo>
                    <a:pt x="972" y="137"/>
                  </a:lnTo>
                  <a:lnTo>
                    <a:pt x="1090" y="103"/>
                  </a:lnTo>
                  <a:lnTo>
                    <a:pt x="1209" y="68"/>
                  </a:lnTo>
                  <a:lnTo>
                    <a:pt x="1332" y="41"/>
                  </a:lnTo>
                  <a:lnTo>
                    <a:pt x="1451" y="20"/>
                  </a:lnTo>
                  <a:lnTo>
                    <a:pt x="1574" y="6"/>
                  </a:lnTo>
                  <a:lnTo>
                    <a:pt x="1697" y="0"/>
                  </a:lnTo>
                  <a:lnTo>
                    <a:pt x="1816" y="0"/>
                  </a:lnTo>
                  <a:lnTo>
                    <a:pt x="1934" y="0"/>
                  </a:lnTo>
                  <a:lnTo>
                    <a:pt x="2053" y="6"/>
                  </a:lnTo>
                  <a:lnTo>
                    <a:pt x="2166" y="20"/>
                  </a:lnTo>
                  <a:lnTo>
                    <a:pt x="2279" y="41"/>
                  </a:lnTo>
                  <a:lnTo>
                    <a:pt x="2387" y="68"/>
                  </a:lnTo>
                  <a:lnTo>
                    <a:pt x="2495" y="96"/>
                  </a:lnTo>
                  <a:lnTo>
                    <a:pt x="2598" y="130"/>
                  </a:lnTo>
                  <a:lnTo>
                    <a:pt x="2696" y="171"/>
                  </a:lnTo>
                  <a:lnTo>
                    <a:pt x="2788" y="219"/>
                  </a:lnTo>
                  <a:lnTo>
                    <a:pt x="2881" y="267"/>
                  </a:lnTo>
                  <a:lnTo>
                    <a:pt x="2963" y="322"/>
                  </a:lnTo>
                  <a:lnTo>
                    <a:pt x="2876" y="295"/>
                  </a:lnTo>
                  <a:lnTo>
                    <a:pt x="2783" y="274"/>
                  </a:lnTo>
                  <a:lnTo>
                    <a:pt x="2691" y="254"/>
                  </a:lnTo>
                  <a:lnTo>
                    <a:pt x="2593" y="233"/>
                  </a:lnTo>
                  <a:lnTo>
                    <a:pt x="2495" y="219"/>
                  </a:lnTo>
                  <a:lnTo>
                    <a:pt x="2392" y="212"/>
                  </a:lnTo>
                  <a:lnTo>
                    <a:pt x="2289" y="199"/>
                  </a:lnTo>
                  <a:lnTo>
                    <a:pt x="2186" y="199"/>
                  </a:lnTo>
                  <a:lnTo>
                    <a:pt x="2078" y="199"/>
                  </a:lnTo>
                  <a:lnTo>
                    <a:pt x="1970" y="199"/>
                  </a:lnTo>
                  <a:lnTo>
                    <a:pt x="1862" y="206"/>
                  </a:lnTo>
                  <a:lnTo>
                    <a:pt x="1754" y="219"/>
                  </a:lnTo>
                  <a:lnTo>
                    <a:pt x="1641" y="233"/>
                  </a:lnTo>
                  <a:lnTo>
                    <a:pt x="1533" y="247"/>
                  </a:lnTo>
                  <a:lnTo>
                    <a:pt x="1420" y="267"/>
                  </a:lnTo>
                  <a:lnTo>
                    <a:pt x="1312" y="295"/>
                  </a:lnTo>
                  <a:lnTo>
                    <a:pt x="1204" y="322"/>
                  </a:lnTo>
                  <a:lnTo>
                    <a:pt x="1095" y="357"/>
                  </a:lnTo>
                  <a:lnTo>
                    <a:pt x="993" y="391"/>
                  </a:lnTo>
                  <a:lnTo>
                    <a:pt x="890" y="425"/>
                  </a:lnTo>
                  <a:lnTo>
                    <a:pt x="792" y="466"/>
                  </a:lnTo>
                  <a:lnTo>
                    <a:pt x="699" y="508"/>
                  </a:lnTo>
                  <a:lnTo>
                    <a:pt x="612" y="556"/>
                  </a:lnTo>
                  <a:lnTo>
                    <a:pt x="524" y="597"/>
                  </a:lnTo>
                  <a:lnTo>
                    <a:pt x="447" y="652"/>
                  </a:lnTo>
                  <a:lnTo>
                    <a:pt x="370" y="700"/>
                  </a:lnTo>
                  <a:lnTo>
                    <a:pt x="293" y="748"/>
                  </a:lnTo>
                  <a:lnTo>
                    <a:pt x="226" y="803"/>
                  </a:lnTo>
                  <a:lnTo>
                    <a:pt x="164" y="858"/>
                  </a:lnTo>
                  <a:lnTo>
                    <a:pt x="102" y="913"/>
                  </a:lnTo>
                  <a:lnTo>
                    <a:pt x="51" y="975"/>
                  </a:lnTo>
                  <a:lnTo>
                    <a:pt x="0" y="10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21"/>
            <p:cNvSpPr>
              <a:spLocks/>
            </p:cNvSpPr>
            <p:nvPr/>
          </p:nvSpPr>
          <p:spPr bwMode="auto">
            <a:xfrm>
              <a:off x="4888" y="755"/>
              <a:ext cx="4014" cy="4745"/>
            </a:xfrm>
            <a:custGeom>
              <a:avLst/>
              <a:gdLst>
                <a:gd name="T0" fmla="*/ 52 w 4014"/>
                <a:gd name="T1" fmla="*/ 1106 h 4745"/>
                <a:gd name="T2" fmla="*/ 175 w 4014"/>
                <a:gd name="T3" fmla="*/ 913 h 4745"/>
                <a:gd name="T4" fmla="*/ 324 w 4014"/>
                <a:gd name="T5" fmla="*/ 742 h 4745"/>
                <a:gd name="T6" fmla="*/ 494 w 4014"/>
                <a:gd name="T7" fmla="*/ 584 h 4745"/>
                <a:gd name="T8" fmla="*/ 690 w 4014"/>
                <a:gd name="T9" fmla="*/ 440 h 4745"/>
                <a:gd name="T10" fmla="*/ 911 w 4014"/>
                <a:gd name="T11" fmla="*/ 316 h 4745"/>
                <a:gd name="T12" fmla="*/ 1158 w 4014"/>
                <a:gd name="T13" fmla="*/ 206 h 4745"/>
                <a:gd name="T14" fmla="*/ 1431 w 4014"/>
                <a:gd name="T15" fmla="*/ 117 h 4745"/>
                <a:gd name="T16" fmla="*/ 1719 w 4014"/>
                <a:gd name="T17" fmla="*/ 48 h 4745"/>
                <a:gd name="T18" fmla="*/ 1997 w 4014"/>
                <a:gd name="T19" fmla="*/ 7 h 4745"/>
                <a:gd name="T20" fmla="*/ 2269 w 4014"/>
                <a:gd name="T21" fmla="*/ 0 h 4745"/>
                <a:gd name="T22" fmla="*/ 2527 w 4014"/>
                <a:gd name="T23" fmla="*/ 21 h 4745"/>
                <a:gd name="T24" fmla="*/ 2768 w 4014"/>
                <a:gd name="T25" fmla="*/ 62 h 4745"/>
                <a:gd name="T26" fmla="*/ 2990 w 4014"/>
                <a:gd name="T27" fmla="*/ 131 h 4745"/>
                <a:gd name="T28" fmla="*/ 3195 w 4014"/>
                <a:gd name="T29" fmla="*/ 227 h 4745"/>
                <a:gd name="T30" fmla="*/ 3370 w 4014"/>
                <a:gd name="T31" fmla="*/ 337 h 4745"/>
                <a:gd name="T32" fmla="*/ 3550 w 4014"/>
                <a:gd name="T33" fmla="*/ 460 h 4745"/>
                <a:gd name="T34" fmla="*/ 3499 w 4014"/>
                <a:gd name="T35" fmla="*/ 941 h 4745"/>
                <a:gd name="T36" fmla="*/ 3530 w 4014"/>
                <a:gd name="T37" fmla="*/ 2019 h 4745"/>
                <a:gd name="T38" fmla="*/ 3648 w 4014"/>
                <a:gd name="T39" fmla="*/ 2781 h 4745"/>
                <a:gd name="T40" fmla="*/ 3813 w 4014"/>
                <a:gd name="T41" fmla="*/ 3681 h 4745"/>
                <a:gd name="T42" fmla="*/ 3952 w 4014"/>
                <a:gd name="T43" fmla="*/ 4429 h 4745"/>
                <a:gd name="T44" fmla="*/ 4014 w 4014"/>
                <a:gd name="T45" fmla="*/ 4745 h 4745"/>
                <a:gd name="T46" fmla="*/ 3921 w 4014"/>
                <a:gd name="T47" fmla="*/ 4429 h 4745"/>
                <a:gd name="T48" fmla="*/ 3715 w 4014"/>
                <a:gd name="T49" fmla="*/ 3674 h 4745"/>
                <a:gd name="T50" fmla="*/ 3489 w 4014"/>
                <a:gd name="T51" fmla="*/ 2767 h 4745"/>
                <a:gd name="T52" fmla="*/ 3339 w 4014"/>
                <a:gd name="T53" fmla="*/ 1998 h 4745"/>
                <a:gd name="T54" fmla="*/ 3262 w 4014"/>
                <a:gd name="T55" fmla="*/ 989 h 4745"/>
                <a:gd name="T56" fmla="*/ 3252 w 4014"/>
                <a:gd name="T57" fmla="*/ 350 h 4745"/>
                <a:gd name="T58" fmla="*/ 3077 w 4014"/>
                <a:gd name="T59" fmla="*/ 309 h 4745"/>
                <a:gd name="T60" fmla="*/ 2892 w 4014"/>
                <a:gd name="T61" fmla="*/ 282 h 4745"/>
                <a:gd name="T62" fmla="*/ 2696 w 4014"/>
                <a:gd name="T63" fmla="*/ 261 h 4745"/>
                <a:gd name="T64" fmla="*/ 2496 w 4014"/>
                <a:gd name="T65" fmla="*/ 254 h 4745"/>
                <a:gd name="T66" fmla="*/ 2280 w 4014"/>
                <a:gd name="T67" fmla="*/ 268 h 4745"/>
                <a:gd name="T68" fmla="*/ 2063 w 4014"/>
                <a:gd name="T69" fmla="*/ 289 h 4745"/>
                <a:gd name="T70" fmla="*/ 1837 w 4014"/>
                <a:gd name="T71" fmla="*/ 323 h 4745"/>
                <a:gd name="T72" fmla="*/ 1611 w 4014"/>
                <a:gd name="T73" fmla="*/ 371 h 4745"/>
                <a:gd name="T74" fmla="*/ 1348 w 4014"/>
                <a:gd name="T75" fmla="*/ 440 h 4745"/>
                <a:gd name="T76" fmla="*/ 1112 w 4014"/>
                <a:gd name="T77" fmla="*/ 515 h 4745"/>
                <a:gd name="T78" fmla="*/ 885 w 4014"/>
                <a:gd name="T79" fmla="*/ 604 h 4745"/>
                <a:gd name="T80" fmla="*/ 684 w 4014"/>
                <a:gd name="T81" fmla="*/ 701 h 4745"/>
                <a:gd name="T82" fmla="*/ 494 w 4014"/>
                <a:gd name="T83" fmla="*/ 810 h 4745"/>
                <a:gd name="T84" fmla="*/ 314 w 4014"/>
                <a:gd name="T85" fmla="*/ 927 h 4745"/>
                <a:gd name="T86" fmla="*/ 154 w 4014"/>
                <a:gd name="T87" fmla="*/ 1058 h 4745"/>
                <a:gd name="T88" fmla="*/ 0 w 4014"/>
                <a:gd name="T89" fmla="*/ 1202 h 4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14"/>
                <a:gd name="T136" fmla="*/ 0 h 4745"/>
                <a:gd name="T137" fmla="*/ 4014 w 4014"/>
                <a:gd name="T138" fmla="*/ 4745 h 4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14" h="4745">
                  <a:moveTo>
                    <a:pt x="0" y="1202"/>
                  </a:moveTo>
                  <a:lnTo>
                    <a:pt x="52" y="1106"/>
                  </a:lnTo>
                  <a:lnTo>
                    <a:pt x="108" y="1010"/>
                  </a:lnTo>
                  <a:lnTo>
                    <a:pt x="175" y="913"/>
                  </a:lnTo>
                  <a:lnTo>
                    <a:pt x="247" y="824"/>
                  </a:lnTo>
                  <a:lnTo>
                    <a:pt x="324" y="742"/>
                  </a:lnTo>
                  <a:lnTo>
                    <a:pt x="407" y="659"/>
                  </a:lnTo>
                  <a:lnTo>
                    <a:pt x="494" y="584"/>
                  </a:lnTo>
                  <a:lnTo>
                    <a:pt x="587" y="508"/>
                  </a:lnTo>
                  <a:lnTo>
                    <a:pt x="690" y="440"/>
                  </a:lnTo>
                  <a:lnTo>
                    <a:pt x="798" y="378"/>
                  </a:lnTo>
                  <a:lnTo>
                    <a:pt x="911" y="316"/>
                  </a:lnTo>
                  <a:lnTo>
                    <a:pt x="1029" y="254"/>
                  </a:lnTo>
                  <a:lnTo>
                    <a:pt x="1158" y="206"/>
                  </a:lnTo>
                  <a:lnTo>
                    <a:pt x="1292" y="158"/>
                  </a:lnTo>
                  <a:lnTo>
                    <a:pt x="1431" y="117"/>
                  </a:lnTo>
                  <a:lnTo>
                    <a:pt x="1575" y="76"/>
                  </a:lnTo>
                  <a:lnTo>
                    <a:pt x="1719" y="48"/>
                  </a:lnTo>
                  <a:lnTo>
                    <a:pt x="1858" y="21"/>
                  </a:lnTo>
                  <a:lnTo>
                    <a:pt x="1997" y="7"/>
                  </a:lnTo>
                  <a:lnTo>
                    <a:pt x="2135" y="0"/>
                  </a:lnTo>
                  <a:lnTo>
                    <a:pt x="2269" y="0"/>
                  </a:lnTo>
                  <a:lnTo>
                    <a:pt x="2398" y="7"/>
                  </a:lnTo>
                  <a:lnTo>
                    <a:pt x="2527" y="21"/>
                  </a:lnTo>
                  <a:lnTo>
                    <a:pt x="2650" y="35"/>
                  </a:lnTo>
                  <a:lnTo>
                    <a:pt x="2768" y="62"/>
                  </a:lnTo>
                  <a:lnTo>
                    <a:pt x="2882" y="96"/>
                  </a:lnTo>
                  <a:lnTo>
                    <a:pt x="2990" y="131"/>
                  </a:lnTo>
                  <a:lnTo>
                    <a:pt x="3098" y="172"/>
                  </a:lnTo>
                  <a:lnTo>
                    <a:pt x="3195" y="227"/>
                  </a:lnTo>
                  <a:lnTo>
                    <a:pt x="3283" y="282"/>
                  </a:lnTo>
                  <a:lnTo>
                    <a:pt x="3370" y="337"/>
                  </a:lnTo>
                  <a:lnTo>
                    <a:pt x="3448" y="405"/>
                  </a:lnTo>
                  <a:lnTo>
                    <a:pt x="3550" y="460"/>
                  </a:lnTo>
                  <a:lnTo>
                    <a:pt x="3530" y="591"/>
                  </a:lnTo>
                  <a:lnTo>
                    <a:pt x="3499" y="941"/>
                  </a:lnTo>
                  <a:lnTo>
                    <a:pt x="3489" y="1435"/>
                  </a:lnTo>
                  <a:lnTo>
                    <a:pt x="3530" y="2019"/>
                  </a:lnTo>
                  <a:lnTo>
                    <a:pt x="3581" y="2369"/>
                  </a:lnTo>
                  <a:lnTo>
                    <a:pt x="3648" y="2781"/>
                  </a:lnTo>
                  <a:lnTo>
                    <a:pt x="3731" y="3234"/>
                  </a:lnTo>
                  <a:lnTo>
                    <a:pt x="3813" y="3681"/>
                  </a:lnTo>
                  <a:lnTo>
                    <a:pt x="3890" y="4092"/>
                  </a:lnTo>
                  <a:lnTo>
                    <a:pt x="3952" y="4429"/>
                  </a:lnTo>
                  <a:lnTo>
                    <a:pt x="3998" y="4662"/>
                  </a:lnTo>
                  <a:lnTo>
                    <a:pt x="4014" y="4745"/>
                  </a:lnTo>
                  <a:lnTo>
                    <a:pt x="3988" y="4662"/>
                  </a:lnTo>
                  <a:lnTo>
                    <a:pt x="3921" y="4429"/>
                  </a:lnTo>
                  <a:lnTo>
                    <a:pt x="3828" y="4086"/>
                  </a:lnTo>
                  <a:lnTo>
                    <a:pt x="3715" y="3674"/>
                  </a:lnTo>
                  <a:lnTo>
                    <a:pt x="3602" y="3220"/>
                  </a:lnTo>
                  <a:lnTo>
                    <a:pt x="3489" y="2767"/>
                  </a:lnTo>
                  <a:lnTo>
                    <a:pt x="3401" y="2348"/>
                  </a:lnTo>
                  <a:lnTo>
                    <a:pt x="3339" y="1998"/>
                  </a:lnTo>
                  <a:lnTo>
                    <a:pt x="3288" y="1476"/>
                  </a:lnTo>
                  <a:lnTo>
                    <a:pt x="3262" y="989"/>
                  </a:lnTo>
                  <a:lnTo>
                    <a:pt x="3252" y="598"/>
                  </a:lnTo>
                  <a:lnTo>
                    <a:pt x="3252" y="350"/>
                  </a:lnTo>
                  <a:lnTo>
                    <a:pt x="3165" y="330"/>
                  </a:lnTo>
                  <a:lnTo>
                    <a:pt x="3077" y="309"/>
                  </a:lnTo>
                  <a:lnTo>
                    <a:pt x="2984" y="296"/>
                  </a:lnTo>
                  <a:lnTo>
                    <a:pt x="2892" y="282"/>
                  </a:lnTo>
                  <a:lnTo>
                    <a:pt x="2794" y="268"/>
                  </a:lnTo>
                  <a:lnTo>
                    <a:pt x="2696" y="261"/>
                  </a:lnTo>
                  <a:lnTo>
                    <a:pt x="2599" y="261"/>
                  </a:lnTo>
                  <a:lnTo>
                    <a:pt x="2496" y="254"/>
                  </a:lnTo>
                  <a:lnTo>
                    <a:pt x="2388" y="261"/>
                  </a:lnTo>
                  <a:lnTo>
                    <a:pt x="2280" y="268"/>
                  </a:lnTo>
                  <a:lnTo>
                    <a:pt x="2171" y="275"/>
                  </a:lnTo>
                  <a:lnTo>
                    <a:pt x="2063" y="289"/>
                  </a:lnTo>
                  <a:lnTo>
                    <a:pt x="1950" y="302"/>
                  </a:lnTo>
                  <a:lnTo>
                    <a:pt x="1837" y="323"/>
                  </a:lnTo>
                  <a:lnTo>
                    <a:pt x="1724" y="344"/>
                  </a:lnTo>
                  <a:lnTo>
                    <a:pt x="1611" y="371"/>
                  </a:lnTo>
                  <a:lnTo>
                    <a:pt x="1477" y="405"/>
                  </a:lnTo>
                  <a:lnTo>
                    <a:pt x="1348" y="440"/>
                  </a:lnTo>
                  <a:lnTo>
                    <a:pt x="1230" y="474"/>
                  </a:lnTo>
                  <a:lnTo>
                    <a:pt x="1112" y="515"/>
                  </a:lnTo>
                  <a:lnTo>
                    <a:pt x="998" y="556"/>
                  </a:lnTo>
                  <a:lnTo>
                    <a:pt x="885" y="604"/>
                  </a:lnTo>
                  <a:lnTo>
                    <a:pt x="782" y="646"/>
                  </a:lnTo>
                  <a:lnTo>
                    <a:pt x="684" y="701"/>
                  </a:lnTo>
                  <a:lnTo>
                    <a:pt x="587" y="749"/>
                  </a:lnTo>
                  <a:lnTo>
                    <a:pt x="494" y="810"/>
                  </a:lnTo>
                  <a:lnTo>
                    <a:pt x="401" y="865"/>
                  </a:lnTo>
                  <a:lnTo>
                    <a:pt x="314" y="927"/>
                  </a:lnTo>
                  <a:lnTo>
                    <a:pt x="232" y="989"/>
                  </a:lnTo>
                  <a:lnTo>
                    <a:pt x="154" y="1058"/>
                  </a:lnTo>
                  <a:lnTo>
                    <a:pt x="77" y="1126"/>
                  </a:lnTo>
                  <a:lnTo>
                    <a:pt x="0" y="1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22"/>
            <p:cNvSpPr>
              <a:spLocks/>
            </p:cNvSpPr>
            <p:nvPr/>
          </p:nvSpPr>
          <p:spPr bwMode="auto">
            <a:xfrm>
              <a:off x="5557" y="6125"/>
              <a:ext cx="3962" cy="1023"/>
            </a:xfrm>
            <a:custGeom>
              <a:avLst/>
              <a:gdLst>
                <a:gd name="T0" fmla="*/ 2125 w 3962"/>
                <a:gd name="T1" fmla="*/ 0 h 1023"/>
                <a:gd name="T2" fmla="*/ 2434 w 3962"/>
                <a:gd name="T3" fmla="*/ 27 h 1023"/>
                <a:gd name="T4" fmla="*/ 2727 w 3962"/>
                <a:gd name="T5" fmla="*/ 75 h 1023"/>
                <a:gd name="T6" fmla="*/ 3005 w 3962"/>
                <a:gd name="T7" fmla="*/ 144 h 1023"/>
                <a:gd name="T8" fmla="*/ 3262 w 3962"/>
                <a:gd name="T9" fmla="*/ 240 h 1023"/>
                <a:gd name="T10" fmla="*/ 3499 w 3962"/>
                <a:gd name="T11" fmla="*/ 350 h 1023"/>
                <a:gd name="T12" fmla="*/ 3705 w 3962"/>
                <a:gd name="T13" fmla="*/ 480 h 1023"/>
                <a:gd name="T14" fmla="*/ 3885 w 3962"/>
                <a:gd name="T15" fmla="*/ 624 h 1023"/>
                <a:gd name="T16" fmla="*/ 3869 w 3962"/>
                <a:gd name="T17" fmla="*/ 652 h 1023"/>
                <a:gd name="T18" fmla="*/ 3664 w 3962"/>
                <a:gd name="T19" fmla="*/ 563 h 1023"/>
                <a:gd name="T20" fmla="*/ 3442 w 3962"/>
                <a:gd name="T21" fmla="*/ 480 h 1023"/>
                <a:gd name="T22" fmla="*/ 3206 w 3962"/>
                <a:gd name="T23" fmla="*/ 412 h 1023"/>
                <a:gd name="T24" fmla="*/ 2953 w 3962"/>
                <a:gd name="T25" fmla="*/ 350 h 1023"/>
                <a:gd name="T26" fmla="*/ 2691 w 3962"/>
                <a:gd name="T27" fmla="*/ 309 h 1023"/>
                <a:gd name="T28" fmla="*/ 2418 w 3962"/>
                <a:gd name="T29" fmla="*/ 281 h 1023"/>
                <a:gd name="T30" fmla="*/ 2135 w 3962"/>
                <a:gd name="T31" fmla="*/ 260 h 1023"/>
                <a:gd name="T32" fmla="*/ 1847 w 3962"/>
                <a:gd name="T33" fmla="*/ 267 h 1023"/>
                <a:gd name="T34" fmla="*/ 1559 w 3962"/>
                <a:gd name="T35" fmla="*/ 309 h 1023"/>
                <a:gd name="T36" fmla="*/ 1276 w 3962"/>
                <a:gd name="T37" fmla="*/ 384 h 1023"/>
                <a:gd name="T38" fmla="*/ 1003 w 3962"/>
                <a:gd name="T39" fmla="*/ 487 h 1023"/>
                <a:gd name="T40" fmla="*/ 746 w 3962"/>
                <a:gd name="T41" fmla="*/ 604 h 1023"/>
                <a:gd name="T42" fmla="*/ 504 w 3962"/>
                <a:gd name="T43" fmla="*/ 727 h 1023"/>
                <a:gd name="T44" fmla="*/ 283 w 3962"/>
                <a:gd name="T45" fmla="*/ 851 h 1023"/>
                <a:gd name="T46" fmla="*/ 87 w 3962"/>
                <a:gd name="T47" fmla="*/ 968 h 1023"/>
                <a:gd name="T48" fmla="*/ 62 w 3962"/>
                <a:gd name="T49" fmla="*/ 940 h 1023"/>
                <a:gd name="T50" fmla="*/ 221 w 3962"/>
                <a:gd name="T51" fmla="*/ 775 h 1023"/>
                <a:gd name="T52" fmla="*/ 422 w 3962"/>
                <a:gd name="T53" fmla="*/ 604 h 1023"/>
                <a:gd name="T54" fmla="*/ 653 w 3962"/>
                <a:gd name="T55" fmla="*/ 432 h 1023"/>
                <a:gd name="T56" fmla="*/ 916 w 3962"/>
                <a:gd name="T57" fmla="*/ 281 h 1023"/>
                <a:gd name="T58" fmla="*/ 1199 w 3962"/>
                <a:gd name="T59" fmla="*/ 157 h 1023"/>
                <a:gd name="T60" fmla="*/ 1497 w 3962"/>
                <a:gd name="T61" fmla="*/ 61 h 1023"/>
                <a:gd name="T62" fmla="*/ 1806 w 3962"/>
                <a:gd name="T63" fmla="*/ 6 h 10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2"/>
                <a:gd name="T97" fmla="*/ 0 h 1023"/>
                <a:gd name="T98" fmla="*/ 3962 w 3962"/>
                <a:gd name="T99" fmla="*/ 1023 h 10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2" h="1023">
                  <a:moveTo>
                    <a:pt x="1966" y="0"/>
                  </a:moveTo>
                  <a:lnTo>
                    <a:pt x="2125" y="0"/>
                  </a:lnTo>
                  <a:lnTo>
                    <a:pt x="2279" y="13"/>
                  </a:lnTo>
                  <a:lnTo>
                    <a:pt x="2434" y="27"/>
                  </a:lnTo>
                  <a:lnTo>
                    <a:pt x="2583" y="48"/>
                  </a:lnTo>
                  <a:lnTo>
                    <a:pt x="2727" y="75"/>
                  </a:lnTo>
                  <a:lnTo>
                    <a:pt x="2871" y="109"/>
                  </a:lnTo>
                  <a:lnTo>
                    <a:pt x="3005" y="144"/>
                  </a:lnTo>
                  <a:lnTo>
                    <a:pt x="3139" y="192"/>
                  </a:lnTo>
                  <a:lnTo>
                    <a:pt x="3262" y="240"/>
                  </a:lnTo>
                  <a:lnTo>
                    <a:pt x="3386" y="295"/>
                  </a:lnTo>
                  <a:lnTo>
                    <a:pt x="3499" y="350"/>
                  </a:lnTo>
                  <a:lnTo>
                    <a:pt x="3607" y="412"/>
                  </a:lnTo>
                  <a:lnTo>
                    <a:pt x="3705" y="480"/>
                  </a:lnTo>
                  <a:lnTo>
                    <a:pt x="3802" y="549"/>
                  </a:lnTo>
                  <a:lnTo>
                    <a:pt x="3885" y="624"/>
                  </a:lnTo>
                  <a:lnTo>
                    <a:pt x="3962" y="700"/>
                  </a:lnTo>
                  <a:lnTo>
                    <a:pt x="3869" y="652"/>
                  </a:lnTo>
                  <a:lnTo>
                    <a:pt x="3766" y="604"/>
                  </a:lnTo>
                  <a:lnTo>
                    <a:pt x="3664" y="563"/>
                  </a:lnTo>
                  <a:lnTo>
                    <a:pt x="3555" y="521"/>
                  </a:lnTo>
                  <a:lnTo>
                    <a:pt x="3442" y="480"/>
                  </a:lnTo>
                  <a:lnTo>
                    <a:pt x="3329" y="446"/>
                  </a:lnTo>
                  <a:lnTo>
                    <a:pt x="3206" y="412"/>
                  </a:lnTo>
                  <a:lnTo>
                    <a:pt x="3082" y="377"/>
                  </a:lnTo>
                  <a:lnTo>
                    <a:pt x="2953" y="350"/>
                  </a:lnTo>
                  <a:lnTo>
                    <a:pt x="2825" y="329"/>
                  </a:lnTo>
                  <a:lnTo>
                    <a:pt x="2691" y="309"/>
                  </a:lnTo>
                  <a:lnTo>
                    <a:pt x="2557" y="295"/>
                  </a:lnTo>
                  <a:lnTo>
                    <a:pt x="2418" y="281"/>
                  </a:lnTo>
                  <a:lnTo>
                    <a:pt x="2279" y="267"/>
                  </a:lnTo>
                  <a:lnTo>
                    <a:pt x="2135" y="260"/>
                  </a:lnTo>
                  <a:lnTo>
                    <a:pt x="1991" y="260"/>
                  </a:lnTo>
                  <a:lnTo>
                    <a:pt x="1847" y="267"/>
                  </a:lnTo>
                  <a:lnTo>
                    <a:pt x="1703" y="281"/>
                  </a:lnTo>
                  <a:lnTo>
                    <a:pt x="1559" y="309"/>
                  </a:lnTo>
                  <a:lnTo>
                    <a:pt x="1415" y="343"/>
                  </a:lnTo>
                  <a:lnTo>
                    <a:pt x="1276" y="384"/>
                  </a:lnTo>
                  <a:lnTo>
                    <a:pt x="1137" y="432"/>
                  </a:lnTo>
                  <a:lnTo>
                    <a:pt x="1003" y="487"/>
                  </a:lnTo>
                  <a:lnTo>
                    <a:pt x="875" y="542"/>
                  </a:lnTo>
                  <a:lnTo>
                    <a:pt x="746" y="604"/>
                  </a:lnTo>
                  <a:lnTo>
                    <a:pt x="623" y="666"/>
                  </a:lnTo>
                  <a:lnTo>
                    <a:pt x="504" y="727"/>
                  </a:lnTo>
                  <a:lnTo>
                    <a:pt x="391" y="789"/>
                  </a:lnTo>
                  <a:lnTo>
                    <a:pt x="283" y="851"/>
                  </a:lnTo>
                  <a:lnTo>
                    <a:pt x="180" y="913"/>
                  </a:lnTo>
                  <a:lnTo>
                    <a:pt x="87" y="968"/>
                  </a:lnTo>
                  <a:lnTo>
                    <a:pt x="0" y="1023"/>
                  </a:lnTo>
                  <a:lnTo>
                    <a:pt x="62" y="940"/>
                  </a:lnTo>
                  <a:lnTo>
                    <a:pt x="139" y="858"/>
                  </a:lnTo>
                  <a:lnTo>
                    <a:pt x="221" y="775"/>
                  </a:lnTo>
                  <a:lnTo>
                    <a:pt x="319" y="686"/>
                  </a:lnTo>
                  <a:lnTo>
                    <a:pt x="422" y="604"/>
                  </a:lnTo>
                  <a:lnTo>
                    <a:pt x="535" y="515"/>
                  </a:lnTo>
                  <a:lnTo>
                    <a:pt x="653" y="432"/>
                  </a:lnTo>
                  <a:lnTo>
                    <a:pt x="782" y="357"/>
                  </a:lnTo>
                  <a:lnTo>
                    <a:pt x="916" y="281"/>
                  </a:lnTo>
                  <a:lnTo>
                    <a:pt x="1055" y="212"/>
                  </a:lnTo>
                  <a:lnTo>
                    <a:pt x="1199" y="157"/>
                  </a:lnTo>
                  <a:lnTo>
                    <a:pt x="1348" y="103"/>
                  </a:lnTo>
                  <a:lnTo>
                    <a:pt x="1497" y="61"/>
                  </a:lnTo>
                  <a:lnTo>
                    <a:pt x="1652" y="27"/>
                  </a:lnTo>
                  <a:lnTo>
                    <a:pt x="1806" y="6"/>
                  </a:lnTo>
                  <a:lnTo>
                    <a:pt x="19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8248" y="1717"/>
              <a:ext cx="1240" cy="4799"/>
            </a:xfrm>
            <a:custGeom>
              <a:avLst/>
              <a:gdLst>
                <a:gd name="T0" fmla="*/ 607 w 1240"/>
                <a:gd name="T1" fmla="*/ 2533 h 4799"/>
                <a:gd name="T2" fmla="*/ 576 w 1240"/>
                <a:gd name="T3" fmla="*/ 2258 h 4799"/>
                <a:gd name="T4" fmla="*/ 545 w 1240"/>
                <a:gd name="T5" fmla="*/ 1943 h 4799"/>
                <a:gd name="T6" fmla="*/ 515 w 1240"/>
                <a:gd name="T7" fmla="*/ 1599 h 4799"/>
                <a:gd name="T8" fmla="*/ 489 w 1240"/>
                <a:gd name="T9" fmla="*/ 1249 h 4799"/>
                <a:gd name="T10" fmla="*/ 468 w 1240"/>
                <a:gd name="T11" fmla="*/ 926 h 4799"/>
                <a:gd name="T12" fmla="*/ 453 w 1240"/>
                <a:gd name="T13" fmla="*/ 645 h 4799"/>
                <a:gd name="T14" fmla="*/ 443 w 1240"/>
                <a:gd name="T15" fmla="*/ 439 h 4799"/>
                <a:gd name="T16" fmla="*/ 443 w 1240"/>
                <a:gd name="T17" fmla="*/ 315 h 4799"/>
                <a:gd name="T18" fmla="*/ 391 w 1240"/>
                <a:gd name="T19" fmla="*/ 295 h 4799"/>
                <a:gd name="T20" fmla="*/ 335 w 1240"/>
                <a:gd name="T21" fmla="*/ 281 h 4799"/>
                <a:gd name="T22" fmla="*/ 283 w 1240"/>
                <a:gd name="T23" fmla="*/ 267 h 4799"/>
                <a:gd name="T24" fmla="*/ 226 w 1240"/>
                <a:gd name="T25" fmla="*/ 247 h 4799"/>
                <a:gd name="T26" fmla="*/ 170 w 1240"/>
                <a:gd name="T27" fmla="*/ 233 h 4799"/>
                <a:gd name="T28" fmla="*/ 113 w 1240"/>
                <a:gd name="T29" fmla="*/ 219 h 4799"/>
                <a:gd name="T30" fmla="*/ 57 w 1240"/>
                <a:gd name="T31" fmla="*/ 206 h 4799"/>
                <a:gd name="T32" fmla="*/ 0 w 1240"/>
                <a:gd name="T33" fmla="*/ 192 h 4799"/>
                <a:gd name="T34" fmla="*/ 36 w 1240"/>
                <a:gd name="T35" fmla="*/ 0 h 4799"/>
                <a:gd name="T36" fmla="*/ 206 w 1240"/>
                <a:gd name="T37" fmla="*/ 68 h 4799"/>
                <a:gd name="T38" fmla="*/ 350 w 1240"/>
                <a:gd name="T39" fmla="*/ 144 h 4799"/>
                <a:gd name="T40" fmla="*/ 473 w 1240"/>
                <a:gd name="T41" fmla="*/ 219 h 4799"/>
                <a:gd name="T42" fmla="*/ 571 w 1240"/>
                <a:gd name="T43" fmla="*/ 288 h 4799"/>
                <a:gd name="T44" fmla="*/ 648 w 1240"/>
                <a:gd name="T45" fmla="*/ 350 h 4799"/>
                <a:gd name="T46" fmla="*/ 705 w 1240"/>
                <a:gd name="T47" fmla="*/ 398 h 4799"/>
                <a:gd name="T48" fmla="*/ 736 w 1240"/>
                <a:gd name="T49" fmla="*/ 432 h 4799"/>
                <a:gd name="T50" fmla="*/ 746 w 1240"/>
                <a:gd name="T51" fmla="*/ 446 h 4799"/>
                <a:gd name="T52" fmla="*/ 741 w 1240"/>
                <a:gd name="T53" fmla="*/ 672 h 4799"/>
                <a:gd name="T54" fmla="*/ 736 w 1240"/>
                <a:gd name="T55" fmla="*/ 1229 h 4799"/>
                <a:gd name="T56" fmla="*/ 751 w 1240"/>
                <a:gd name="T57" fmla="*/ 1929 h 4799"/>
                <a:gd name="T58" fmla="*/ 803 w 1240"/>
                <a:gd name="T59" fmla="*/ 2574 h 4799"/>
                <a:gd name="T60" fmla="*/ 859 w 1240"/>
                <a:gd name="T61" fmla="*/ 2979 h 4799"/>
                <a:gd name="T62" fmla="*/ 926 w 1240"/>
                <a:gd name="T63" fmla="*/ 3378 h 4799"/>
                <a:gd name="T64" fmla="*/ 998 w 1240"/>
                <a:gd name="T65" fmla="*/ 3755 h 4799"/>
                <a:gd name="T66" fmla="*/ 1070 w 1240"/>
                <a:gd name="T67" fmla="*/ 4092 h 4799"/>
                <a:gd name="T68" fmla="*/ 1137 w 1240"/>
                <a:gd name="T69" fmla="*/ 4380 h 4799"/>
                <a:gd name="T70" fmla="*/ 1189 w 1240"/>
                <a:gd name="T71" fmla="*/ 4600 h 4799"/>
                <a:gd name="T72" fmla="*/ 1225 w 1240"/>
                <a:gd name="T73" fmla="*/ 4751 h 4799"/>
                <a:gd name="T74" fmla="*/ 1240 w 1240"/>
                <a:gd name="T75" fmla="*/ 4799 h 4799"/>
                <a:gd name="T76" fmla="*/ 1220 w 1240"/>
                <a:gd name="T77" fmla="*/ 4751 h 4799"/>
                <a:gd name="T78" fmla="*/ 1163 w 1240"/>
                <a:gd name="T79" fmla="*/ 4620 h 4799"/>
                <a:gd name="T80" fmla="*/ 1086 w 1240"/>
                <a:gd name="T81" fmla="*/ 4408 h 4799"/>
                <a:gd name="T82" fmla="*/ 988 w 1240"/>
                <a:gd name="T83" fmla="*/ 4126 h 4799"/>
                <a:gd name="T84" fmla="*/ 880 w 1240"/>
                <a:gd name="T85" fmla="*/ 3796 h 4799"/>
                <a:gd name="T86" fmla="*/ 777 w 1240"/>
                <a:gd name="T87" fmla="*/ 3405 h 4799"/>
                <a:gd name="T88" fmla="*/ 679 w 1240"/>
                <a:gd name="T89" fmla="*/ 2986 h 4799"/>
                <a:gd name="T90" fmla="*/ 607 w 1240"/>
                <a:gd name="T91" fmla="*/ 2533 h 479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240"/>
                <a:gd name="T139" fmla="*/ 0 h 4799"/>
                <a:gd name="T140" fmla="*/ 1240 w 1240"/>
                <a:gd name="T141" fmla="*/ 4799 h 479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240" h="4799">
                  <a:moveTo>
                    <a:pt x="607" y="2533"/>
                  </a:moveTo>
                  <a:lnTo>
                    <a:pt x="576" y="2258"/>
                  </a:lnTo>
                  <a:lnTo>
                    <a:pt x="545" y="1943"/>
                  </a:lnTo>
                  <a:lnTo>
                    <a:pt x="515" y="1599"/>
                  </a:lnTo>
                  <a:lnTo>
                    <a:pt x="489" y="1249"/>
                  </a:lnTo>
                  <a:lnTo>
                    <a:pt x="468" y="926"/>
                  </a:lnTo>
                  <a:lnTo>
                    <a:pt x="453" y="645"/>
                  </a:lnTo>
                  <a:lnTo>
                    <a:pt x="443" y="439"/>
                  </a:lnTo>
                  <a:lnTo>
                    <a:pt x="443" y="315"/>
                  </a:lnTo>
                  <a:lnTo>
                    <a:pt x="391" y="295"/>
                  </a:lnTo>
                  <a:lnTo>
                    <a:pt x="335" y="281"/>
                  </a:lnTo>
                  <a:lnTo>
                    <a:pt x="283" y="267"/>
                  </a:lnTo>
                  <a:lnTo>
                    <a:pt x="226" y="247"/>
                  </a:lnTo>
                  <a:lnTo>
                    <a:pt x="170" y="233"/>
                  </a:lnTo>
                  <a:lnTo>
                    <a:pt x="113" y="219"/>
                  </a:lnTo>
                  <a:lnTo>
                    <a:pt x="57" y="206"/>
                  </a:lnTo>
                  <a:lnTo>
                    <a:pt x="0" y="192"/>
                  </a:lnTo>
                  <a:lnTo>
                    <a:pt x="36" y="0"/>
                  </a:lnTo>
                  <a:lnTo>
                    <a:pt x="206" y="68"/>
                  </a:lnTo>
                  <a:lnTo>
                    <a:pt x="350" y="144"/>
                  </a:lnTo>
                  <a:lnTo>
                    <a:pt x="473" y="219"/>
                  </a:lnTo>
                  <a:lnTo>
                    <a:pt x="571" y="288"/>
                  </a:lnTo>
                  <a:lnTo>
                    <a:pt x="648" y="350"/>
                  </a:lnTo>
                  <a:lnTo>
                    <a:pt x="705" y="398"/>
                  </a:lnTo>
                  <a:lnTo>
                    <a:pt x="736" y="432"/>
                  </a:lnTo>
                  <a:lnTo>
                    <a:pt x="746" y="446"/>
                  </a:lnTo>
                  <a:lnTo>
                    <a:pt x="741" y="672"/>
                  </a:lnTo>
                  <a:lnTo>
                    <a:pt x="736" y="1229"/>
                  </a:lnTo>
                  <a:lnTo>
                    <a:pt x="751" y="1929"/>
                  </a:lnTo>
                  <a:lnTo>
                    <a:pt x="803" y="2574"/>
                  </a:lnTo>
                  <a:lnTo>
                    <a:pt x="859" y="2979"/>
                  </a:lnTo>
                  <a:lnTo>
                    <a:pt x="926" y="3378"/>
                  </a:lnTo>
                  <a:lnTo>
                    <a:pt x="998" y="3755"/>
                  </a:lnTo>
                  <a:lnTo>
                    <a:pt x="1070" y="4092"/>
                  </a:lnTo>
                  <a:lnTo>
                    <a:pt x="1137" y="4380"/>
                  </a:lnTo>
                  <a:lnTo>
                    <a:pt x="1189" y="4600"/>
                  </a:lnTo>
                  <a:lnTo>
                    <a:pt x="1225" y="4751"/>
                  </a:lnTo>
                  <a:lnTo>
                    <a:pt x="1240" y="4799"/>
                  </a:lnTo>
                  <a:lnTo>
                    <a:pt x="1220" y="4751"/>
                  </a:lnTo>
                  <a:lnTo>
                    <a:pt x="1163" y="4620"/>
                  </a:lnTo>
                  <a:lnTo>
                    <a:pt x="1086" y="4408"/>
                  </a:lnTo>
                  <a:lnTo>
                    <a:pt x="988" y="4126"/>
                  </a:lnTo>
                  <a:lnTo>
                    <a:pt x="880" y="3796"/>
                  </a:lnTo>
                  <a:lnTo>
                    <a:pt x="777" y="3405"/>
                  </a:lnTo>
                  <a:lnTo>
                    <a:pt x="679" y="2986"/>
                  </a:lnTo>
                  <a:lnTo>
                    <a:pt x="607" y="25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2880" y="-3649"/>
              <a:ext cx="1171" cy="1655"/>
            </a:xfrm>
            <a:custGeom>
              <a:avLst/>
              <a:gdLst>
                <a:gd name="T0" fmla="*/ 981 w 1171"/>
                <a:gd name="T1" fmla="*/ 1493 h 1655"/>
                <a:gd name="T2" fmla="*/ 1014 w 1171"/>
                <a:gd name="T3" fmla="*/ 1408 h 1655"/>
                <a:gd name="T4" fmla="*/ 1012 w 1171"/>
                <a:gd name="T5" fmla="*/ 1338 h 1655"/>
                <a:gd name="T6" fmla="*/ 988 w 1171"/>
                <a:gd name="T7" fmla="*/ 1253 h 1655"/>
                <a:gd name="T8" fmla="*/ 931 w 1171"/>
                <a:gd name="T9" fmla="*/ 1157 h 1655"/>
                <a:gd name="T10" fmla="*/ 855 w 1171"/>
                <a:gd name="T11" fmla="*/ 1067 h 1655"/>
                <a:gd name="T12" fmla="*/ 772 w 1171"/>
                <a:gd name="T13" fmla="*/ 988 h 1655"/>
                <a:gd name="T14" fmla="*/ 693 w 1171"/>
                <a:gd name="T15" fmla="*/ 922 h 1655"/>
                <a:gd name="T16" fmla="*/ 624 w 1171"/>
                <a:gd name="T17" fmla="*/ 869 h 1655"/>
                <a:gd name="T18" fmla="*/ 325 w 1171"/>
                <a:gd name="T19" fmla="*/ 614 h 1655"/>
                <a:gd name="T20" fmla="*/ 377 w 1171"/>
                <a:gd name="T21" fmla="*/ 684 h 1655"/>
                <a:gd name="T22" fmla="*/ 458 w 1171"/>
                <a:gd name="T23" fmla="*/ 788 h 1655"/>
                <a:gd name="T24" fmla="*/ 546 w 1171"/>
                <a:gd name="T25" fmla="*/ 910 h 1655"/>
                <a:gd name="T26" fmla="*/ 632 w 1171"/>
                <a:gd name="T27" fmla="*/ 1029 h 1655"/>
                <a:gd name="T28" fmla="*/ 696 w 1171"/>
                <a:gd name="T29" fmla="*/ 1127 h 1655"/>
                <a:gd name="T30" fmla="*/ 727 w 1171"/>
                <a:gd name="T31" fmla="*/ 1191 h 1655"/>
                <a:gd name="T32" fmla="*/ 722 w 1171"/>
                <a:gd name="T33" fmla="*/ 1260 h 1655"/>
                <a:gd name="T34" fmla="*/ 691 w 1171"/>
                <a:gd name="T35" fmla="*/ 1336 h 1655"/>
                <a:gd name="T36" fmla="*/ 641 w 1171"/>
                <a:gd name="T37" fmla="*/ 1408 h 1655"/>
                <a:gd name="T38" fmla="*/ 582 w 1171"/>
                <a:gd name="T39" fmla="*/ 1462 h 1655"/>
                <a:gd name="T40" fmla="*/ 520 w 1171"/>
                <a:gd name="T41" fmla="*/ 1491 h 1655"/>
                <a:gd name="T42" fmla="*/ 446 w 1171"/>
                <a:gd name="T43" fmla="*/ 1467 h 1655"/>
                <a:gd name="T44" fmla="*/ 392 w 1171"/>
                <a:gd name="T45" fmla="*/ 1381 h 1655"/>
                <a:gd name="T46" fmla="*/ 370 w 1171"/>
                <a:gd name="T47" fmla="*/ 1317 h 1655"/>
                <a:gd name="T48" fmla="*/ 358 w 1171"/>
                <a:gd name="T49" fmla="*/ 1255 h 1655"/>
                <a:gd name="T50" fmla="*/ 351 w 1171"/>
                <a:gd name="T51" fmla="*/ 1177 h 1655"/>
                <a:gd name="T52" fmla="*/ 121 w 1171"/>
                <a:gd name="T53" fmla="*/ 1253 h 1655"/>
                <a:gd name="T54" fmla="*/ 57 w 1171"/>
                <a:gd name="T55" fmla="*/ 1334 h 1655"/>
                <a:gd name="T56" fmla="*/ 4 w 1171"/>
                <a:gd name="T57" fmla="*/ 1327 h 1655"/>
                <a:gd name="T58" fmla="*/ 9 w 1171"/>
                <a:gd name="T59" fmla="*/ 1238 h 1655"/>
                <a:gd name="T60" fmla="*/ 66 w 1171"/>
                <a:gd name="T61" fmla="*/ 1136 h 1655"/>
                <a:gd name="T62" fmla="*/ 133 w 1171"/>
                <a:gd name="T63" fmla="*/ 1060 h 1655"/>
                <a:gd name="T64" fmla="*/ 80 w 1171"/>
                <a:gd name="T65" fmla="*/ 1019 h 1655"/>
                <a:gd name="T66" fmla="*/ 35 w 1171"/>
                <a:gd name="T67" fmla="*/ 946 h 1655"/>
                <a:gd name="T68" fmla="*/ 59 w 1171"/>
                <a:gd name="T69" fmla="*/ 850 h 1655"/>
                <a:gd name="T70" fmla="*/ 123 w 1171"/>
                <a:gd name="T71" fmla="*/ 779 h 1655"/>
                <a:gd name="T72" fmla="*/ 192 w 1171"/>
                <a:gd name="T73" fmla="*/ 738 h 1655"/>
                <a:gd name="T74" fmla="*/ 130 w 1171"/>
                <a:gd name="T75" fmla="*/ 734 h 1655"/>
                <a:gd name="T76" fmla="*/ 38 w 1171"/>
                <a:gd name="T77" fmla="*/ 693 h 1655"/>
                <a:gd name="T78" fmla="*/ 4 w 1171"/>
                <a:gd name="T79" fmla="*/ 622 h 1655"/>
                <a:gd name="T80" fmla="*/ 19 w 1171"/>
                <a:gd name="T81" fmla="*/ 548 h 1655"/>
                <a:gd name="T82" fmla="*/ 40 w 1171"/>
                <a:gd name="T83" fmla="*/ 479 h 1655"/>
                <a:gd name="T84" fmla="*/ 71 w 1171"/>
                <a:gd name="T85" fmla="*/ 403 h 1655"/>
                <a:gd name="T86" fmla="*/ 42 w 1171"/>
                <a:gd name="T87" fmla="*/ 26 h 1655"/>
                <a:gd name="T88" fmla="*/ 92 w 1171"/>
                <a:gd name="T89" fmla="*/ 105 h 1655"/>
                <a:gd name="T90" fmla="*/ 154 w 1171"/>
                <a:gd name="T91" fmla="*/ 205 h 1655"/>
                <a:gd name="T92" fmla="*/ 221 w 1171"/>
                <a:gd name="T93" fmla="*/ 312 h 1655"/>
                <a:gd name="T94" fmla="*/ 282 w 1171"/>
                <a:gd name="T95" fmla="*/ 407 h 1655"/>
                <a:gd name="T96" fmla="*/ 335 w 1171"/>
                <a:gd name="T97" fmla="*/ 481 h 1655"/>
                <a:gd name="T98" fmla="*/ 413 w 1171"/>
                <a:gd name="T99" fmla="*/ 557 h 1655"/>
                <a:gd name="T100" fmla="*/ 541 w 1171"/>
                <a:gd name="T101" fmla="*/ 660 h 1655"/>
                <a:gd name="T102" fmla="*/ 698 w 1171"/>
                <a:gd name="T103" fmla="*/ 786 h 1655"/>
                <a:gd name="T104" fmla="*/ 855 w 1171"/>
                <a:gd name="T105" fmla="*/ 915 h 1655"/>
                <a:gd name="T106" fmla="*/ 990 w 1171"/>
                <a:gd name="T107" fmla="*/ 1031 h 1655"/>
                <a:gd name="T108" fmla="*/ 1078 w 1171"/>
                <a:gd name="T109" fmla="*/ 1117 h 1655"/>
                <a:gd name="T110" fmla="*/ 1130 w 1171"/>
                <a:gd name="T111" fmla="*/ 1207 h 1655"/>
                <a:gd name="T112" fmla="*/ 1166 w 1171"/>
                <a:gd name="T113" fmla="*/ 1300 h 1655"/>
                <a:gd name="T114" fmla="*/ 1166 w 1171"/>
                <a:gd name="T115" fmla="*/ 1391 h 1655"/>
                <a:gd name="T116" fmla="*/ 1145 w 1171"/>
                <a:gd name="T117" fmla="*/ 1450 h 1655"/>
                <a:gd name="T118" fmla="*/ 1088 w 1171"/>
                <a:gd name="T119" fmla="*/ 1522 h 1655"/>
                <a:gd name="T120" fmla="*/ 1012 w 1171"/>
                <a:gd name="T121" fmla="*/ 1579 h 1655"/>
                <a:gd name="T122" fmla="*/ 950 w 1171"/>
                <a:gd name="T123" fmla="*/ 1615 h 1655"/>
                <a:gd name="T124" fmla="*/ 857 w 1171"/>
                <a:gd name="T125" fmla="*/ 1648 h 16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71"/>
                <a:gd name="T190" fmla="*/ 0 h 1655"/>
                <a:gd name="T191" fmla="*/ 1171 w 1171"/>
                <a:gd name="T192" fmla="*/ 1655 h 16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71" h="1655">
                  <a:moveTo>
                    <a:pt x="936" y="1543"/>
                  </a:moveTo>
                  <a:lnTo>
                    <a:pt x="936" y="1541"/>
                  </a:lnTo>
                  <a:lnTo>
                    <a:pt x="940" y="1536"/>
                  </a:lnTo>
                  <a:lnTo>
                    <a:pt x="945" y="1531"/>
                  </a:lnTo>
                  <a:lnTo>
                    <a:pt x="955" y="1524"/>
                  </a:lnTo>
                  <a:lnTo>
                    <a:pt x="959" y="1517"/>
                  </a:lnTo>
                  <a:lnTo>
                    <a:pt x="964" y="1512"/>
                  </a:lnTo>
                  <a:lnTo>
                    <a:pt x="969" y="1505"/>
                  </a:lnTo>
                  <a:lnTo>
                    <a:pt x="976" y="1500"/>
                  </a:lnTo>
                  <a:lnTo>
                    <a:pt x="981" y="1493"/>
                  </a:lnTo>
                  <a:lnTo>
                    <a:pt x="986" y="1484"/>
                  </a:lnTo>
                  <a:lnTo>
                    <a:pt x="990" y="1477"/>
                  </a:lnTo>
                  <a:lnTo>
                    <a:pt x="995" y="1469"/>
                  </a:lnTo>
                  <a:lnTo>
                    <a:pt x="1000" y="1458"/>
                  </a:lnTo>
                  <a:lnTo>
                    <a:pt x="1005" y="1448"/>
                  </a:lnTo>
                  <a:lnTo>
                    <a:pt x="1007" y="1436"/>
                  </a:lnTo>
                  <a:lnTo>
                    <a:pt x="1012" y="1427"/>
                  </a:lnTo>
                  <a:lnTo>
                    <a:pt x="1012" y="1419"/>
                  </a:lnTo>
                  <a:lnTo>
                    <a:pt x="1014" y="1415"/>
                  </a:lnTo>
                  <a:lnTo>
                    <a:pt x="1014" y="1408"/>
                  </a:lnTo>
                  <a:lnTo>
                    <a:pt x="1016" y="1403"/>
                  </a:lnTo>
                  <a:lnTo>
                    <a:pt x="1016" y="1396"/>
                  </a:lnTo>
                  <a:lnTo>
                    <a:pt x="1016" y="1388"/>
                  </a:lnTo>
                  <a:lnTo>
                    <a:pt x="1016" y="1381"/>
                  </a:lnTo>
                  <a:lnTo>
                    <a:pt x="1019" y="1377"/>
                  </a:lnTo>
                  <a:lnTo>
                    <a:pt x="1016" y="1367"/>
                  </a:lnTo>
                  <a:lnTo>
                    <a:pt x="1016" y="1360"/>
                  </a:lnTo>
                  <a:lnTo>
                    <a:pt x="1016" y="1353"/>
                  </a:lnTo>
                  <a:lnTo>
                    <a:pt x="1014" y="1346"/>
                  </a:lnTo>
                  <a:lnTo>
                    <a:pt x="1012" y="1338"/>
                  </a:lnTo>
                  <a:lnTo>
                    <a:pt x="1012" y="1329"/>
                  </a:lnTo>
                  <a:lnTo>
                    <a:pt x="1012" y="1322"/>
                  </a:lnTo>
                  <a:lnTo>
                    <a:pt x="1009" y="1315"/>
                  </a:lnTo>
                  <a:lnTo>
                    <a:pt x="1007" y="1305"/>
                  </a:lnTo>
                  <a:lnTo>
                    <a:pt x="1005" y="1298"/>
                  </a:lnTo>
                  <a:lnTo>
                    <a:pt x="1002" y="1288"/>
                  </a:lnTo>
                  <a:lnTo>
                    <a:pt x="1000" y="1281"/>
                  </a:lnTo>
                  <a:lnTo>
                    <a:pt x="995" y="1272"/>
                  </a:lnTo>
                  <a:lnTo>
                    <a:pt x="993" y="1262"/>
                  </a:lnTo>
                  <a:lnTo>
                    <a:pt x="988" y="1253"/>
                  </a:lnTo>
                  <a:lnTo>
                    <a:pt x="983" y="1243"/>
                  </a:lnTo>
                  <a:lnTo>
                    <a:pt x="978" y="1234"/>
                  </a:lnTo>
                  <a:lnTo>
                    <a:pt x="974" y="1224"/>
                  </a:lnTo>
                  <a:lnTo>
                    <a:pt x="967" y="1215"/>
                  </a:lnTo>
                  <a:lnTo>
                    <a:pt x="962" y="1205"/>
                  </a:lnTo>
                  <a:lnTo>
                    <a:pt x="955" y="1196"/>
                  </a:lnTo>
                  <a:lnTo>
                    <a:pt x="950" y="1186"/>
                  </a:lnTo>
                  <a:lnTo>
                    <a:pt x="943" y="1177"/>
                  </a:lnTo>
                  <a:lnTo>
                    <a:pt x="938" y="1167"/>
                  </a:lnTo>
                  <a:lnTo>
                    <a:pt x="931" y="1157"/>
                  </a:lnTo>
                  <a:lnTo>
                    <a:pt x="924" y="1148"/>
                  </a:lnTo>
                  <a:lnTo>
                    <a:pt x="917" y="1138"/>
                  </a:lnTo>
                  <a:lnTo>
                    <a:pt x="910" y="1129"/>
                  </a:lnTo>
                  <a:lnTo>
                    <a:pt x="902" y="1119"/>
                  </a:lnTo>
                  <a:lnTo>
                    <a:pt x="895" y="1110"/>
                  </a:lnTo>
                  <a:lnTo>
                    <a:pt x="888" y="1103"/>
                  </a:lnTo>
                  <a:lnTo>
                    <a:pt x="881" y="1093"/>
                  </a:lnTo>
                  <a:lnTo>
                    <a:pt x="872" y="1084"/>
                  </a:lnTo>
                  <a:lnTo>
                    <a:pt x="864" y="1076"/>
                  </a:lnTo>
                  <a:lnTo>
                    <a:pt x="855" y="1067"/>
                  </a:lnTo>
                  <a:lnTo>
                    <a:pt x="848" y="1057"/>
                  </a:lnTo>
                  <a:lnTo>
                    <a:pt x="841" y="1048"/>
                  </a:lnTo>
                  <a:lnTo>
                    <a:pt x="831" y="1041"/>
                  </a:lnTo>
                  <a:lnTo>
                    <a:pt x="822" y="1034"/>
                  </a:lnTo>
                  <a:lnTo>
                    <a:pt x="814" y="1026"/>
                  </a:lnTo>
                  <a:lnTo>
                    <a:pt x="805" y="1017"/>
                  </a:lnTo>
                  <a:lnTo>
                    <a:pt x="798" y="1010"/>
                  </a:lnTo>
                  <a:lnTo>
                    <a:pt x="788" y="1000"/>
                  </a:lnTo>
                  <a:lnTo>
                    <a:pt x="781" y="996"/>
                  </a:lnTo>
                  <a:lnTo>
                    <a:pt x="772" y="988"/>
                  </a:lnTo>
                  <a:lnTo>
                    <a:pt x="765" y="979"/>
                  </a:lnTo>
                  <a:lnTo>
                    <a:pt x="757" y="974"/>
                  </a:lnTo>
                  <a:lnTo>
                    <a:pt x="750" y="967"/>
                  </a:lnTo>
                  <a:lnTo>
                    <a:pt x="741" y="960"/>
                  </a:lnTo>
                  <a:lnTo>
                    <a:pt x="734" y="953"/>
                  </a:lnTo>
                  <a:lnTo>
                    <a:pt x="724" y="946"/>
                  </a:lnTo>
                  <a:lnTo>
                    <a:pt x="717" y="941"/>
                  </a:lnTo>
                  <a:lnTo>
                    <a:pt x="708" y="934"/>
                  </a:lnTo>
                  <a:lnTo>
                    <a:pt x="700" y="926"/>
                  </a:lnTo>
                  <a:lnTo>
                    <a:pt x="693" y="922"/>
                  </a:lnTo>
                  <a:lnTo>
                    <a:pt x="689" y="917"/>
                  </a:lnTo>
                  <a:lnTo>
                    <a:pt x="679" y="910"/>
                  </a:lnTo>
                  <a:lnTo>
                    <a:pt x="672" y="905"/>
                  </a:lnTo>
                  <a:lnTo>
                    <a:pt x="667" y="900"/>
                  </a:lnTo>
                  <a:lnTo>
                    <a:pt x="660" y="896"/>
                  </a:lnTo>
                  <a:lnTo>
                    <a:pt x="653" y="891"/>
                  </a:lnTo>
                  <a:lnTo>
                    <a:pt x="648" y="886"/>
                  </a:lnTo>
                  <a:lnTo>
                    <a:pt x="641" y="881"/>
                  </a:lnTo>
                  <a:lnTo>
                    <a:pt x="636" y="879"/>
                  </a:lnTo>
                  <a:lnTo>
                    <a:pt x="624" y="869"/>
                  </a:lnTo>
                  <a:lnTo>
                    <a:pt x="615" y="865"/>
                  </a:lnTo>
                  <a:lnTo>
                    <a:pt x="608" y="857"/>
                  </a:lnTo>
                  <a:lnTo>
                    <a:pt x="601" y="855"/>
                  </a:lnTo>
                  <a:lnTo>
                    <a:pt x="596" y="850"/>
                  </a:lnTo>
                  <a:lnTo>
                    <a:pt x="594" y="848"/>
                  </a:lnTo>
                  <a:lnTo>
                    <a:pt x="589" y="845"/>
                  </a:lnTo>
                  <a:lnTo>
                    <a:pt x="308" y="595"/>
                  </a:lnTo>
                  <a:lnTo>
                    <a:pt x="313" y="600"/>
                  </a:lnTo>
                  <a:lnTo>
                    <a:pt x="316" y="605"/>
                  </a:lnTo>
                  <a:lnTo>
                    <a:pt x="325" y="614"/>
                  </a:lnTo>
                  <a:lnTo>
                    <a:pt x="327" y="619"/>
                  </a:lnTo>
                  <a:lnTo>
                    <a:pt x="332" y="624"/>
                  </a:lnTo>
                  <a:lnTo>
                    <a:pt x="335" y="631"/>
                  </a:lnTo>
                  <a:lnTo>
                    <a:pt x="342" y="638"/>
                  </a:lnTo>
                  <a:lnTo>
                    <a:pt x="346" y="643"/>
                  </a:lnTo>
                  <a:lnTo>
                    <a:pt x="354" y="653"/>
                  </a:lnTo>
                  <a:lnTo>
                    <a:pt x="358" y="660"/>
                  </a:lnTo>
                  <a:lnTo>
                    <a:pt x="365" y="669"/>
                  </a:lnTo>
                  <a:lnTo>
                    <a:pt x="373" y="676"/>
                  </a:lnTo>
                  <a:lnTo>
                    <a:pt x="377" y="684"/>
                  </a:lnTo>
                  <a:lnTo>
                    <a:pt x="384" y="693"/>
                  </a:lnTo>
                  <a:lnTo>
                    <a:pt x="392" y="703"/>
                  </a:lnTo>
                  <a:lnTo>
                    <a:pt x="399" y="712"/>
                  </a:lnTo>
                  <a:lnTo>
                    <a:pt x="408" y="722"/>
                  </a:lnTo>
                  <a:lnTo>
                    <a:pt x="415" y="734"/>
                  </a:lnTo>
                  <a:lnTo>
                    <a:pt x="423" y="745"/>
                  </a:lnTo>
                  <a:lnTo>
                    <a:pt x="430" y="755"/>
                  </a:lnTo>
                  <a:lnTo>
                    <a:pt x="439" y="767"/>
                  </a:lnTo>
                  <a:lnTo>
                    <a:pt x="449" y="776"/>
                  </a:lnTo>
                  <a:lnTo>
                    <a:pt x="458" y="788"/>
                  </a:lnTo>
                  <a:lnTo>
                    <a:pt x="465" y="800"/>
                  </a:lnTo>
                  <a:lnTo>
                    <a:pt x="475" y="812"/>
                  </a:lnTo>
                  <a:lnTo>
                    <a:pt x="484" y="824"/>
                  </a:lnTo>
                  <a:lnTo>
                    <a:pt x="494" y="838"/>
                  </a:lnTo>
                  <a:lnTo>
                    <a:pt x="501" y="850"/>
                  </a:lnTo>
                  <a:lnTo>
                    <a:pt x="510" y="862"/>
                  </a:lnTo>
                  <a:lnTo>
                    <a:pt x="518" y="874"/>
                  </a:lnTo>
                  <a:lnTo>
                    <a:pt x="527" y="886"/>
                  </a:lnTo>
                  <a:lnTo>
                    <a:pt x="537" y="898"/>
                  </a:lnTo>
                  <a:lnTo>
                    <a:pt x="546" y="910"/>
                  </a:lnTo>
                  <a:lnTo>
                    <a:pt x="553" y="922"/>
                  </a:lnTo>
                  <a:lnTo>
                    <a:pt x="563" y="934"/>
                  </a:lnTo>
                  <a:lnTo>
                    <a:pt x="572" y="946"/>
                  </a:lnTo>
                  <a:lnTo>
                    <a:pt x="582" y="957"/>
                  </a:lnTo>
                  <a:lnTo>
                    <a:pt x="589" y="969"/>
                  </a:lnTo>
                  <a:lnTo>
                    <a:pt x="598" y="981"/>
                  </a:lnTo>
                  <a:lnTo>
                    <a:pt x="605" y="993"/>
                  </a:lnTo>
                  <a:lnTo>
                    <a:pt x="615" y="1005"/>
                  </a:lnTo>
                  <a:lnTo>
                    <a:pt x="622" y="1017"/>
                  </a:lnTo>
                  <a:lnTo>
                    <a:pt x="632" y="1029"/>
                  </a:lnTo>
                  <a:lnTo>
                    <a:pt x="639" y="1038"/>
                  </a:lnTo>
                  <a:lnTo>
                    <a:pt x="646" y="1050"/>
                  </a:lnTo>
                  <a:lnTo>
                    <a:pt x="653" y="1060"/>
                  </a:lnTo>
                  <a:lnTo>
                    <a:pt x="660" y="1069"/>
                  </a:lnTo>
                  <a:lnTo>
                    <a:pt x="667" y="1079"/>
                  </a:lnTo>
                  <a:lnTo>
                    <a:pt x="672" y="1088"/>
                  </a:lnTo>
                  <a:lnTo>
                    <a:pt x="679" y="1098"/>
                  </a:lnTo>
                  <a:lnTo>
                    <a:pt x="686" y="1110"/>
                  </a:lnTo>
                  <a:lnTo>
                    <a:pt x="689" y="1117"/>
                  </a:lnTo>
                  <a:lnTo>
                    <a:pt x="696" y="1127"/>
                  </a:lnTo>
                  <a:lnTo>
                    <a:pt x="700" y="1134"/>
                  </a:lnTo>
                  <a:lnTo>
                    <a:pt x="705" y="1141"/>
                  </a:lnTo>
                  <a:lnTo>
                    <a:pt x="708" y="1148"/>
                  </a:lnTo>
                  <a:lnTo>
                    <a:pt x="712" y="1155"/>
                  </a:lnTo>
                  <a:lnTo>
                    <a:pt x="715" y="1162"/>
                  </a:lnTo>
                  <a:lnTo>
                    <a:pt x="719" y="1167"/>
                  </a:lnTo>
                  <a:lnTo>
                    <a:pt x="722" y="1172"/>
                  </a:lnTo>
                  <a:lnTo>
                    <a:pt x="724" y="1177"/>
                  </a:lnTo>
                  <a:lnTo>
                    <a:pt x="724" y="1184"/>
                  </a:lnTo>
                  <a:lnTo>
                    <a:pt x="727" y="1191"/>
                  </a:lnTo>
                  <a:lnTo>
                    <a:pt x="727" y="1196"/>
                  </a:lnTo>
                  <a:lnTo>
                    <a:pt x="727" y="1203"/>
                  </a:lnTo>
                  <a:lnTo>
                    <a:pt x="727" y="1210"/>
                  </a:lnTo>
                  <a:lnTo>
                    <a:pt x="729" y="1217"/>
                  </a:lnTo>
                  <a:lnTo>
                    <a:pt x="727" y="1224"/>
                  </a:lnTo>
                  <a:lnTo>
                    <a:pt x="727" y="1229"/>
                  </a:lnTo>
                  <a:lnTo>
                    <a:pt x="727" y="1236"/>
                  </a:lnTo>
                  <a:lnTo>
                    <a:pt x="724" y="1243"/>
                  </a:lnTo>
                  <a:lnTo>
                    <a:pt x="724" y="1250"/>
                  </a:lnTo>
                  <a:lnTo>
                    <a:pt x="722" y="1260"/>
                  </a:lnTo>
                  <a:lnTo>
                    <a:pt x="719" y="1267"/>
                  </a:lnTo>
                  <a:lnTo>
                    <a:pt x="719" y="1274"/>
                  </a:lnTo>
                  <a:lnTo>
                    <a:pt x="715" y="1281"/>
                  </a:lnTo>
                  <a:lnTo>
                    <a:pt x="712" y="1291"/>
                  </a:lnTo>
                  <a:lnTo>
                    <a:pt x="710" y="1296"/>
                  </a:lnTo>
                  <a:lnTo>
                    <a:pt x="705" y="1305"/>
                  </a:lnTo>
                  <a:lnTo>
                    <a:pt x="703" y="1312"/>
                  </a:lnTo>
                  <a:lnTo>
                    <a:pt x="698" y="1319"/>
                  </a:lnTo>
                  <a:lnTo>
                    <a:pt x="696" y="1327"/>
                  </a:lnTo>
                  <a:lnTo>
                    <a:pt x="691" y="1336"/>
                  </a:lnTo>
                  <a:lnTo>
                    <a:pt x="686" y="1341"/>
                  </a:lnTo>
                  <a:lnTo>
                    <a:pt x="681" y="1350"/>
                  </a:lnTo>
                  <a:lnTo>
                    <a:pt x="677" y="1358"/>
                  </a:lnTo>
                  <a:lnTo>
                    <a:pt x="674" y="1365"/>
                  </a:lnTo>
                  <a:lnTo>
                    <a:pt x="667" y="1372"/>
                  </a:lnTo>
                  <a:lnTo>
                    <a:pt x="662" y="1379"/>
                  </a:lnTo>
                  <a:lnTo>
                    <a:pt x="658" y="1386"/>
                  </a:lnTo>
                  <a:lnTo>
                    <a:pt x="653" y="1396"/>
                  </a:lnTo>
                  <a:lnTo>
                    <a:pt x="648" y="1400"/>
                  </a:lnTo>
                  <a:lnTo>
                    <a:pt x="641" y="1408"/>
                  </a:lnTo>
                  <a:lnTo>
                    <a:pt x="636" y="1415"/>
                  </a:lnTo>
                  <a:lnTo>
                    <a:pt x="629" y="1419"/>
                  </a:lnTo>
                  <a:lnTo>
                    <a:pt x="624" y="1424"/>
                  </a:lnTo>
                  <a:lnTo>
                    <a:pt x="620" y="1431"/>
                  </a:lnTo>
                  <a:lnTo>
                    <a:pt x="613" y="1436"/>
                  </a:lnTo>
                  <a:lnTo>
                    <a:pt x="608" y="1443"/>
                  </a:lnTo>
                  <a:lnTo>
                    <a:pt x="601" y="1446"/>
                  </a:lnTo>
                  <a:lnTo>
                    <a:pt x="594" y="1453"/>
                  </a:lnTo>
                  <a:lnTo>
                    <a:pt x="589" y="1455"/>
                  </a:lnTo>
                  <a:lnTo>
                    <a:pt x="582" y="1462"/>
                  </a:lnTo>
                  <a:lnTo>
                    <a:pt x="575" y="1465"/>
                  </a:lnTo>
                  <a:lnTo>
                    <a:pt x="570" y="1469"/>
                  </a:lnTo>
                  <a:lnTo>
                    <a:pt x="563" y="1474"/>
                  </a:lnTo>
                  <a:lnTo>
                    <a:pt x="558" y="1479"/>
                  </a:lnTo>
                  <a:lnTo>
                    <a:pt x="551" y="1481"/>
                  </a:lnTo>
                  <a:lnTo>
                    <a:pt x="544" y="1484"/>
                  </a:lnTo>
                  <a:lnTo>
                    <a:pt x="539" y="1486"/>
                  </a:lnTo>
                  <a:lnTo>
                    <a:pt x="532" y="1489"/>
                  </a:lnTo>
                  <a:lnTo>
                    <a:pt x="525" y="1489"/>
                  </a:lnTo>
                  <a:lnTo>
                    <a:pt x="520" y="1491"/>
                  </a:lnTo>
                  <a:lnTo>
                    <a:pt x="515" y="1493"/>
                  </a:lnTo>
                  <a:lnTo>
                    <a:pt x="508" y="1493"/>
                  </a:lnTo>
                  <a:lnTo>
                    <a:pt x="503" y="1493"/>
                  </a:lnTo>
                  <a:lnTo>
                    <a:pt x="496" y="1493"/>
                  </a:lnTo>
                  <a:lnTo>
                    <a:pt x="491" y="1491"/>
                  </a:lnTo>
                  <a:lnTo>
                    <a:pt x="487" y="1491"/>
                  </a:lnTo>
                  <a:lnTo>
                    <a:pt x="477" y="1489"/>
                  </a:lnTo>
                  <a:lnTo>
                    <a:pt x="468" y="1484"/>
                  </a:lnTo>
                  <a:lnTo>
                    <a:pt x="456" y="1477"/>
                  </a:lnTo>
                  <a:lnTo>
                    <a:pt x="446" y="1467"/>
                  </a:lnTo>
                  <a:lnTo>
                    <a:pt x="437" y="1458"/>
                  </a:lnTo>
                  <a:lnTo>
                    <a:pt x="430" y="1450"/>
                  </a:lnTo>
                  <a:lnTo>
                    <a:pt x="420" y="1438"/>
                  </a:lnTo>
                  <a:lnTo>
                    <a:pt x="413" y="1429"/>
                  </a:lnTo>
                  <a:lnTo>
                    <a:pt x="408" y="1417"/>
                  </a:lnTo>
                  <a:lnTo>
                    <a:pt x="401" y="1405"/>
                  </a:lnTo>
                  <a:lnTo>
                    <a:pt x="399" y="1400"/>
                  </a:lnTo>
                  <a:lnTo>
                    <a:pt x="396" y="1393"/>
                  </a:lnTo>
                  <a:lnTo>
                    <a:pt x="392" y="1388"/>
                  </a:lnTo>
                  <a:lnTo>
                    <a:pt x="392" y="1381"/>
                  </a:lnTo>
                  <a:lnTo>
                    <a:pt x="387" y="1374"/>
                  </a:lnTo>
                  <a:lnTo>
                    <a:pt x="384" y="1367"/>
                  </a:lnTo>
                  <a:lnTo>
                    <a:pt x="382" y="1362"/>
                  </a:lnTo>
                  <a:lnTo>
                    <a:pt x="380" y="1355"/>
                  </a:lnTo>
                  <a:lnTo>
                    <a:pt x="377" y="1348"/>
                  </a:lnTo>
                  <a:lnTo>
                    <a:pt x="377" y="1343"/>
                  </a:lnTo>
                  <a:lnTo>
                    <a:pt x="373" y="1336"/>
                  </a:lnTo>
                  <a:lnTo>
                    <a:pt x="373" y="1329"/>
                  </a:lnTo>
                  <a:lnTo>
                    <a:pt x="370" y="1324"/>
                  </a:lnTo>
                  <a:lnTo>
                    <a:pt x="370" y="1317"/>
                  </a:lnTo>
                  <a:lnTo>
                    <a:pt x="368" y="1310"/>
                  </a:lnTo>
                  <a:lnTo>
                    <a:pt x="368" y="1305"/>
                  </a:lnTo>
                  <a:lnTo>
                    <a:pt x="365" y="1298"/>
                  </a:lnTo>
                  <a:lnTo>
                    <a:pt x="363" y="1291"/>
                  </a:lnTo>
                  <a:lnTo>
                    <a:pt x="363" y="1286"/>
                  </a:lnTo>
                  <a:lnTo>
                    <a:pt x="361" y="1279"/>
                  </a:lnTo>
                  <a:lnTo>
                    <a:pt x="361" y="1272"/>
                  </a:lnTo>
                  <a:lnTo>
                    <a:pt x="358" y="1267"/>
                  </a:lnTo>
                  <a:lnTo>
                    <a:pt x="358" y="1260"/>
                  </a:lnTo>
                  <a:lnTo>
                    <a:pt x="358" y="1255"/>
                  </a:lnTo>
                  <a:lnTo>
                    <a:pt x="356" y="1243"/>
                  </a:lnTo>
                  <a:lnTo>
                    <a:pt x="354" y="1234"/>
                  </a:lnTo>
                  <a:lnTo>
                    <a:pt x="354" y="1224"/>
                  </a:lnTo>
                  <a:lnTo>
                    <a:pt x="354" y="1215"/>
                  </a:lnTo>
                  <a:lnTo>
                    <a:pt x="351" y="1205"/>
                  </a:lnTo>
                  <a:lnTo>
                    <a:pt x="351" y="1200"/>
                  </a:lnTo>
                  <a:lnTo>
                    <a:pt x="351" y="1193"/>
                  </a:lnTo>
                  <a:lnTo>
                    <a:pt x="351" y="1186"/>
                  </a:lnTo>
                  <a:lnTo>
                    <a:pt x="351" y="1179"/>
                  </a:lnTo>
                  <a:lnTo>
                    <a:pt x="351" y="1177"/>
                  </a:lnTo>
                  <a:lnTo>
                    <a:pt x="161" y="1193"/>
                  </a:lnTo>
                  <a:lnTo>
                    <a:pt x="159" y="1196"/>
                  </a:lnTo>
                  <a:lnTo>
                    <a:pt x="154" y="1203"/>
                  </a:lnTo>
                  <a:lnTo>
                    <a:pt x="152" y="1207"/>
                  </a:lnTo>
                  <a:lnTo>
                    <a:pt x="147" y="1215"/>
                  </a:lnTo>
                  <a:lnTo>
                    <a:pt x="142" y="1222"/>
                  </a:lnTo>
                  <a:lnTo>
                    <a:pt x="140" y="1229"/>
                  </a:lnTo>
                  <a:lnTo>
                    <a:pt x="133" y="1236"/>
                  </a:lnTo>
                  <a:lnTo>
                    <a:pt x="128" y="1243"/>
                  </a:lnTo>
                  <a:lnTo>
                    <a:pt x="121" y="1253"/>
                  </a:lnTo>
                  <a:lnTo>
                    <a:pt x="116" y="1262"/>
                  </a:lnTo>
                  <a:lnTo>
                    <a:pt x="109" y="1272"/>
                  </a:lnTo>
                  <a:lnTo>
                    <a:pt x="104" y="1281"/>
                  </a:lnTo>
                  <a:lnTo>
                    <a:pt x="97" y="1291"/>
                  </a:lnTo>
                  <a:lnTo>
                    <a:pt x="90" y="1300"/>
                  </a:lnTo>
                  <a:lnTo>
                    <a:pt x="83" y="1308"/>
                  </a:lnTo>
                  <a:lnTo>
                    <a:pt x="76" y="1315"/>
                  </a:lnTo>
                  <a:lnTo>
                    <a:pt x="69" y="1322"/>
                  </a:lnTo>
                  <a:lnTo>
                    <a:pt x="64" y="1329"/>
                  </a:lnTo>
                  <a:lnTo>
                    <a:pt x="57" y="1334"/>
                  </a:lnTo>
                  <a:lnTo>
                    <a:pt x="50" y="1338"/>
                  </a:lnTo>
                  <a:lnTo>
                    <a:pt x="42" y="1343"/>
                  </a:lnTo>
                  <a:lnTo>
                    <a:pt x="38" y="1348"/>
                  </a:lnTo>
                  <a:lnTo>
                    <a:pt x="31" y="1348"/>
                  </a:lnTo>
                  <a:lnTo>
                    <a:pt x="26" y="1348"/>
                  </a:lnTo>
                  <a:lnTo>
                    <a:pt x="19" y="1348"/>
                  </a:lnTo>
                  <a:lnTo>
                    <a:pt x="16" y="1346"/>
                  </a:lnTo>
                  <a:lnTo>
                    <a:pt x="12" y="1338"/>
                  </a:lnTo>
                  <a:lnTo>
                    <a:pt x="9" y="1334"/>
                  </a:lnTo>
                  <a:lnTo>
                    <a:pt x="4" y="1327"/>
                  </a:lnTo>
                  <a:lnTo>
                    <a:pt x="4" y="1317"/>
                  </a:lnTo>
                  <a:lnTo>
                    <a:pt x="2" y="1310"/>
                  </a:lnTo>
                  <a:lnTo>
                    <a:pt x="0" y="1305"/>
                  </a:lnTo>
                  <a:lnTo>
                    <a:pt x="0" y="1300"/>
                  </a:lnTo>
                  <a:lnTo>
                    <a:pt x="0" y="1293"/>
                  </a:lnTo>
                  <a:lnTo>
                    <a:pt x="0" y="1281"/>
                  </a:lnTo>
                  <a:lnTo>
                    <a:pt x="0" y="1272"/>
                  </a:lnTo>
                  <a:lnTo>
                    <a:pt x="2" y="1260"/>
                  </a:lnTo>
                  <a:lnTo>
                    <a:pt x="4" y="1250"/>
                  </a:lnTo>
                  <a:lnTo>
                    <a:pt x="9" y="1238"/>
                  </a:lnTo>
                  <a:lnTo>
                    <a:pt x="12" y="1227"/>
                  </a:lnTo>
                  <a:lnTo>
                    <a:pt x="16" y="1215"/>
                  </a:lnTo>
                  <a:lnTo>
                    <a:pt x="21" y="1205"/>
                  </a:lnTo>
                  <a:lnTo>
                    <a:pt x="26" y="1193"/>
                  </a:lnTo>
                  <a:lnTo>
                    <a:pt x="33" y="1184"/>
                  </a:lnTo>
                  <a:lnTo>
                    <a:pt x="38" y="1174"/>
                  </a:lnTo>
                  <a:lnTo>
                    <a:pt x="45" y="1162"/>
                  </a:lnTo>
                  <a:lnTo>
                    <a:pt x="52" y="1153"/>
                  </a:lnTo>
                  <a:lnTo>
                    <a:pt x="59" y="1143"/>
                  </a:lnTo>
                  <a:lnTo>
                    <a:pt x="66" y="1136"/>
                  </a:lnTo>
                  <a:lnTo>
                    <a:pt x="71" y="1127"/>
                  </a:lnTo>
                  <a:lnTo>
                    <a:pt x="78" y="1117"/>
                  </a:lnTo>
                  <a:lnTo>
                    <a:pt x="85" y="1110"/>
                  </a:lnTo>
                  <a:lnTo>
                    <a:pt x="90" y="1100"/>
                  </a:lnTo>
                  <a:lnTo>
                    <a:pt x="97" y="1096"/>
                  </a:lnTo>
                  <a:lnTo>
                    <a:pt x="104" y="1088"/>
                  </a:lnTo>
                  <a:lnTo>
                    <a:pt x="109" y="1084"/>
                  </a:lnTo>
                  <a:lnTo>
                    <a:pt x="118" y="1072"/>
                  </a:lnTo>
                  <a:lnTo>
                    <a:pt x="128" y="1065"/>
                  </a:lnTo>
                  <a:lnTo>
                    <a:pt x="133" y="1060"/>
                  </a:lnTo>
                  <a:lnTo>
                    <a:pt x="135" y="1060"/>
                  </a:lnTo>
                  <a:lnTo>
                    <a:pt x="133" y="1057"/>
                  </a:lnTo>
                  <a:lnTo>
                    <a:pt x="128" y="1055"/>
                  </a:lnTo>
                  <a:lnTo>
                    <a:pt x="118" y="1048"/>
                  </a:lnTo>
                  <a:lnTo>
                    <a:pt x="111" y="1043"/>
                  </a:lnTo>
                  <a:lnTo>
                    <a:pt x="104" y="1038"/>
                  </a:lnTo>
                  <a:lnTo>
                    <a:pt x="99" y="1034"/>
                  </a:lnTo>
                  <a:lnTo>
                    <a:pt x="92" y="1029"/>
                  </a:lnTo>
                  <a:lnTo>
                    <a:pt x="88" y="1024"/>
                  </a:lnTo>
                  <a:lnTo>
                    <a:pt x="80" y="1019"/>
                  </a:lnTo>
                  <a:lnTo>
                    <a:pt x="76" y="1012"/>
                  </a:lnTo>
                  <a:lnTo>
                    <a:pt x="71" y="1005"/>
                  </a:lnTo>
                  <a:lnTo>
                    <a:pt x="66" y="1000"/>
                  </a:lnTo>
                  <a:lnTo>
                    <a:pt x="59" y="993"/>
                  </a:lnTo>
                  <a:lnTo>
                    <a:pt x="54" y="986"/>
                  </a:lnTo>
                  <a:lnTo>
                    <a:pt x="47" y="979"/>
                  </a:lnTo>
                  <a:lnTo>
                    <a:pt x="45" y="972"/>
                  </a:lnTo>
                  <a:lnTo>
                    <a:pt x="40" y="962"/>
                  </a:lnTo>
                  <a:lnTo>
                    <a:pt x="38" y="953"/>
                  </a:lnTo>
                  <a:lnTo>
                    <a:pt x="35" y="946"/>
                  </a:lnTo>
                  <a:lnTo>
                    <a:pt x="33" y="936"/>
                  </a:lnTo>
                  <a:lnTo>
                    <a:pt x="31" y="926"/>
                  </a:lnTo>
                  <a:lnTo>
                    <a:pt x="31" y="917"/>
                  </a:lnTo>
                  <a:lnTo>
                    <a:pt x="31" y="907"/>
                  </a:lnTo>
                  <a:lnTo>
                    <a:pt x="35" y="900"/>
                  </a:lnTo>
                  <a:lnTo>
                    <a:pt x="38" y="891"/>
                  </a:lnTo>
                  <a:lnTo>
                    <a:pt x="40" y="881"/>
                  </a:lnTo>
                  <a:lnTo>
                    <a:pt x="47" y="872"/>
                  </a:lnTo>
                  <a:lnTo>
                    <a:pt x="54" y="862"/>
                  </a:lnTo>
                  <a:lnTo>
                    <a:pt x="59" y="850"/>
                  </a:lnTo>
                  <a:lnTo>
                    <a:pt x="66" y="841"/>
                  </a:lnTo>
                  <a:lnTo>
                    <a:pt x="73" y="831"/>
                  </a:lnTo>
                  <a:lnTo>
                    <a:pt x="78" y="824"/>
                  </a:lnTo>
                  <a:lnTo>
                    <a:pt x="85" y="817"/>
                  </a:lnTo>
                  <a:lnTo>
                    <a:pt x="92" y="807"/>
                  </a:lnTo>
                  <a:lnTo>
                    <a:pt x="97" y="803"/>
                  </a:lnTo>
                  <a:lnTo>
                    <a:pt x="104" y="795"/>
                  </a:lnTo>
                  <a:lnTo>
                    <a:pt x="111" y="788"/>
                  </a:lnTo>
                  <a:lnTo>
                    <a:pt x="116" y="784"/>
                  </a:lnTo>
                  <a:lnTo>
                    <a:pt x="123" y="779"/>
                  </a:lnTo>
                  <a:lnTo>
                    <a:pt x="128" y="774"/>
                  </a:lnTo>
                  <a:lnTo>
                    <a:pt x="140" y="767"/>
                  </a:lnTo>
                  <a:lnTo>
                    <a:pt x="149" y="760"/>
                  </a:lnTo>
                  <a:lnTo>
                    <a:pt x="159" y="753"/>
                  </a:lnTo>
                  <a:lnTo>
                    <a:pt x="166" y="748"/>
                  </a:lnTo>
                  <a:lnTo>
                    <a:pt x="173" y="745"/>
                  </a:lnTo>
                  <a:lnTo>
                    <a:pt x="180" y="743"/>
                  </a:lnTo>
                  <a:lnTo>
                    <a:pt x="185" y="738"/>
                  </a:lnTo>
                  <a:lnTo>
                    <a:pt x="190" y="738"/>
                  </a:lnTo>
                  <a:lnTo>
                    <a:pt x="192" y="738"/>
                  </a:lnTo>
                  <a:lnTo>
                    <a:pt x="190" y="738"/>
                  </a:lnTo>
                  <a:lnTo>
                    <a:pt x="183" y="738"/>
                  </a:lnTo>
                  <a:lnTo>
                    <a:pt x="175" y="738"/>
                  </a:lnTo>
                  <a:lnTo>
                    <a:pt x="171" y="738"/>
                  </a:lnTo>
                  <a:lnTo>
                    <a:pt x="164" y="738"/>
                  </a:lnTo>
                  <a:lnTo>
                    <a:pt x="156" y="738"/>
                  </a:lnTo>
                  <a:lnTo>
                    <a:pt x="147" y="736"/>
                  </a:lnTo>
                  <a:lnTo>
                    <a:pt x="140" y="734"/>
                  </a:lnTo>
                  <a:lnTo>
                    <a:pt x="130" y="734"/>
                  </a:lnTo>
                  <a:lnTo>
                    <a:pt x="123" y="731"/>
                  </a:lnTo>
                  <a:lnTo>
                    <a:pt x="114" y="729"/>
                  </a:lnTo>
                  <a:lnTo>
                    <a:pt x="104" y="726"/>
                  </a:lnTo>
                  <a:lnTo>
                    <a:pt x="95" y="724"/>
                  </a:lnTo>
                  <a:lnTo>
                    <a:pt x="85" y="722"/>
                  </a:lnTo>
                  <a:lnTo>
                    <a:pt x="73" y="717"/>
                  </a:lnTo>
                  <a:lnTo>
                    <a:pt x="64" y="712"/>
                  </a:lnTo>
                  <a:lnTo>
                    <a:pt x="54" y="707"/>
                  </a:lnTo>
                  <a:lnTo>
                    <a:pt x="47" y="700"/>
                  </a:lnTo>
                  <a:lnTo>
                    <a:pt x="38" y="693"/>
                  </a:lnTo>
                  <a:lnTo>
                    <a:pt x="31" y="688"/>
                  </a:lnTo>
                  <a:lnTo>
                    <a:pt x="23" y="679"/>
                  </a:lnTo>
                  <a:lnTo>
                    <a:pt x="19" y="672"/>
                  </a:lnTo>
                  <a:lnTo>
                    <a:pt x="14" y="660"/>
                  </a:lnTo>
                  <a:lnTo>
                    <a:pt x="9" y="653"/>
                  </a:lnTo>
                  <a:lnTo>
                    <a:pt x="7" y="645"/>
                  </a:lnTo>
                  <a:lnTo>
                    <a:pt x="7" y="641"/>
                  </a:lnTo>
                  <a:lnTo>
                    <a:pt x="4" y="634"/>
                  </a:lnTo>
                  <a:lnTo>
                    <a:pt x="4" y="629"/>
                  </a:lnTo>
                  <a:lnTo>
                    <a:pt x="4" y="622"/>
                  </a:lnTo>
                  <a:lnTo>
                    <a:pt x="4" y="614"/>
                  </a:lnTo>
                  <a:lnTo>
                    <a:pt x="4" y="610"/>
                  </a:lnTo>
                  <a:lnTo>
                    <a:pt x="4" y="603"/>
                  </a:lnTo>
                  <a:lnTo>
                    <a:pt x="7" y="595"/>
                  </a:lnTo>
                  <a:lnTo>
                    <a:pt x="9" y="588"/>
                  </a:lnTo>
                  <a:lnTo>
                    <a:pt x="9" y="581"/>
                  </a:lnTo>
                  <a:lnTo>
                    <a:pt x="12" y="574"/>
                  </a:lnTo>
                  <a:lnTo>
                    <a:pt x="14" y="564"/>
                  </a:lnTo>
                  <a:lnTo>
                    <a:pt x="16" y="555"/>
                  </a:lnTo>
                  <a:lnTo>
                    <a:pt x="19" y="548"/>
                  </a:lnTo>
                  <a:lnTo>
                    <a:pt x="19" y="541"/>
                  </a:lnTo>
                  <a:lnTo>
                    <a:pt x="21" y="534"/>
                  </a:lnTo>
                  <a:lnTo>
                    <a:pt x="23" y="526"/>
                  </a:lnTo>
                  <a:lnTo>
                    <a:pt x="26" y="519"/>
                  </a:lnTo>
                  <a:lnTo>
                    <a:pt x="28" y="514"/>
                  </a:lnTo>
                  <a:lnTo>
                    <a:pt x="28" y="505"/>
                  </a:lnTo>
                  <a:lnTo>
                    <a:pt x="31" y="500"/>
                  </a:lnTo>
                  <a:lnTo>
                    <a:pt x="33" y="493"/>
                  </a:lnTo>
                  <a:lnTo>
                    <a:pt x="35" y="488"/>
                  </a:lnTo>
                  <a:lnTo>
                    <a:pt x="40" y="479"/>
                  </a:lnTo>
                  <a:lnTo>
                    <a:pt x="45" y="467"/>
                  </a:lnTo>
                  <a:lnTo>
                    <a:pt x="47" y="457"/>
                  </a:lnTo>
                  <a:lnTo>
                    <a:pt x="50" y="450"/>
                  </a:lnTo>
                  <a:lnTo>
                    <a:pt x="52" y="441"/>
                  </a:lnTo>
                  <a:lnTo>
                    <a:pt x="57" y="436"/>
                  </a:lnTo>
                  <a:lnTo>
                    <a:pt x="57" y="429"/>
                  </a:lnTo>
                  <a:lnTo>
                    <a:pt x="61" y="422"/>
                  </a:lnTo>
                  <a:lnTo>
                    <a:pt x="64" y="417"/>
                  </a:lnTo>
                  <a:lnTo>
                    <a:pt x="69" y="412"/>
                  </a:lnTo>
                  <a:lnTo>
                    <a:pt x="71" y="403"/>
                  </a:lnTo>
                  <a:lnTo>
                    <a:pt x="73" y="395"/>
                  </a:lnTo>
                  <a:lnTo>
                    <a:pt x="76" y="391"/>
                  </a:lnTo>
                  <a:lnTo>
                    <a:pt x="80" y="388"/>
                  </a:lnTo>
                  <a:lnTo>
                    <a:pt x="83" y="383"/>
                  </a:lnTo>
                  <a:lnTo>
                    <a:pt x="85" y="383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8" y="17"/>
                  </a:lnTo>
                  <a:lnTo>
                    <a:pt x="42" y="26"/>
                  </a:lnTo>
                  <a:lnTo>
                    <a:pt x="50" y="38"/>
                  </a:lnTo>
                  <a:lnTo>
                    <a:pt x="54" y="43"/>
                  </a:lnTo>
                  <a:lnTo>
                    <a:pt x="57" y="50"/>
                  </a:lnTo>
                  <a:lnTo>
                    <a:pt x="61" y="57"/>
                  </a:lnTo>
                  <a:lnTo>
                    <a:pt x="69" y="64"/>
                  </a:lnTo>
                  <a:lnTo>
                    <a:pt x="71" y="71"/>
                  </a:lnTo>
                  <a:lnTo>
                    <a:pt x="76" y="81"/>
                  </a:lnTo>
                  <a:lnTo>
                    <a:pt x="80" y="88"/>
                  </a:lnTo>
                  <a:lnTo>
                    <a:pt x="88" y="98"/>
                  </a:lnTo>
                  <a:lnTo>
                    <a:pt x="92" y="105"/>
                  </a:lnTo>
                  <a:lnTo>
                    <a:pt x="97" y="114"/>
                  </a:lnTo>
                  <a:lnTo>
                    <a:pt x="104" y="124"/>
                  </a:lnTo>
                  <a:lnTo>
                    <a:pt x="111" y="133"/>
                  </a:lnTo>
                  <a:lnTo>
                    <a:pt x="116" y="143"/>
                  </a:lnTo>
                  <a:lnTo>
                    <a:pt x="123" y="152"/>
                  </a:lnTo>
                  <a:lnTo>
                    <a:pt x="128" y="162"/>
                  </a:lnTo>
                  <a:lnTo>
                    <a:pt x="135" y="174"/>
                  </a:lnTo>
                  <a:lnTo>
                    <a:pt x="142" y="183"/>
                  </a:lnTo>
                  <a:lnTo>
                    <a:pt x="149" y="195"/>
                  </a:lnTo>
                  <a:lnTo>
                    <a:pt x="154" y="205"/>
                  </a:lnTo>
                  <a:lnTo>
                    <a:pt x="164" y="217"/>
                  </a:lnTo>
                  <a:lnTo>
                    <a:pt x="168" y="226"/>
                  </a:lnTo>
                  <a:lnTo>
                    <a:pt x="175" y="236"/>
                  </a:lnTo>
                  <a:lnTo>
                    <a:pt x="180" y="248"/>
                  </a:lnTo>
                  <a:lnTo>
                    <a:pt x="187" y="257"/>
                  </a:lnTo>
                  <a:lnTo>
                    <a:pt x="194" y="269"/>
                  </a:lnTo>
                  <a:lnTo>
                    <a:pt x="202" y="279"/>
                  </a:lnTo>
                  <a:lnTo>
                    <a:pt x="209" y="291"/>
                  </a:lnTo>
                  <a:lnTo>
                    <a:pt x="216" y="303"/>
                  </a:lnTo>
                  <a:lnTo>
                    <a:pt x="221" y="312"/>
                  </a:lnTo>
                  <a:lnTo>
                    <a:pt x="228" y="322"/>
                  </a:lnTo>
                  <a:lnTo>
                    <a:pt x="235" y="331"/>
                  </a:lnTo>
                  <a:lnTo>
                    <a:pt x="242" y="341"/>
                  </a:lnTo>
                  <a:lnTo>
                    <a:pt x="247" y="350"/>
                  </a:lnTo>
                  <a:lnTo>
                    <a:pt x="254" y="360"/>
                  </a:lnTo>
                  <a:lnTo>
                    <a:pt x="261" y="372"/>
                  </a:lnTo>
                  <a:lnTo>
                    <a:pt x="268" y="381"/>
                  </a:lnTo>
                  <a:lnTo>
                    <a:pt x="273" y="391"/>
                  </a:lnTo>
                  <a:lnTo>
                    <a:pt x="278" y="398"/>
                  </a:lnTo>
                  <a:lnTo>
                    <a:pt x="282" y="407"/>
                  </a:lnTo>
                  <a:lnTo>
                    <a:pt x="289" y="414"/>
                  </a:lnTo>
                  <a:lnTo>
                    <a:pt x="294" y="422"/>
                  </a:lnTo>
                  <a:lnTo>
                    <a:pt x="299" y="431"/>
                  </a:lnTo>
                  <a:lnTo>
                    <a:pt x="306" y="438"/>
                  </a:lnTo>
                  <a:lnTo>
                    <a:pt x="311" y="448"/>
                  </a:lnTo>
                  <a:lnTo>
                    <a:pt x="316" y="453"/>
                  </a:lnTo>
                  <a:lnTo>
                    <a:pt x="318" y="460"/>
                  </a:lnTo>
                  <a:lnTo>
                    <a:pt x="323" y="464"/>
                  </a:lnTo>
                  <a:lnTo>
                    <a:pt x="327" y="472"/>
                  </a:lnTo>
                  <a:lnTo>
                    <a:pt x="335" y="481"/>
                  </a:lnTo>
                  <a:lnTo>
                    <a:pt x="342" y="491"/>
                  </a:lnTo>
                  <a:lnTo>
                    <a:pt x="349" y="495"/>
                  </a:lnTo>
                  <a:lnTo>
                    <a:pt x="358" y="507"/>
                  </a:lnTo>
                  <a:lnTo>
                    <a:pt x="363" y="512"/>
                  </a:lnTo>
                  <a:lnTo>
                    <a:pt x="370" y="519"/>
                  </a:lnTo>
                  <a:lnTo>
                    <a:pt x="377" y="526"/>
                  </a:lnTo>
                  <a:lnTo>
                    <a:pt x="387" y="534"/>
                  </a:lnTo>
                  <a:lnTo>
                    <a:pt x="394" y="541"/>
                  </a:lnTo>
                  <a:lnTo>
                    <a:pt x="403" y="548"/>
                  </a:lnTo>
                  <a:lnTo>
                    <a:pt x="413" y="557"/>
                  </a:lnTo>
                  <a:lnTo>
                    <a:pt x="425" y="567"/>
                  </a:lnTo>
                  <a:lnTo>
                    <a:pt x="437" y="574"/>
                  </a:lnTo>
                  <a:lnTo>
                    <a:pt x="449" y="584"/>
                  </a:lnTo>
                  <a:lnTo>
                    <a:pt x="461" y="595"/>
                  </a:lnTo>
                  <a:lnTo>
                    <a:pt x="475" y="605"/>
                  </a:lnTo>
                  <a:lnTo>
                    <a:pt x="487" y="614"/>
                  </a:lnTo>
                  <a:lnTo>
                    <a:pt x="499" y="626"/>
                  </a:lnTo>
                  <a:lnTo>
                    <a:pt x="513" y="636"/>
                  </a:lnTo>
                  <a:lnTo>
                    <a:pt x="527" y="650"/>
                  </a:lnTo>
                  <a:lnTo>
                    <a:pt x="541" y="660"/>
                  </a:lnTo>
                  <a:lnTo>
                    <a:pt x="556" y="672"/>
                  </a:lnTo>
                  <a:lnTo>
                    <a:pt x="570" y="684"/>
                  </a:lnTo>
                  <a:lnTo>
                    <a:pt x="586" y="698"/>
                  </a:lnTo>
                  <a:lnTo>
                    <a:pt x="601" y="710"/>
                  </a:lnTo>
                  <a:lnTo>
                    <a:pt x="617" y="722"/>
                  </a:lnTo>
                  <a:lnTo>
                    <a:pt x="632" y="734"/>
                  </a:lnTo>
                  <a:lnTo>
                    <a:pt x="648" y="748"/>
                  </a:lnTo>
                  <a:lnTo>
                    <a:pt x="665" y="760"/>
                  </a:lnTo>
                  <a:lnTo>
                    <a:pt x="681" y="774"/>
                  </a:lnTo>
                  <a:lnTo>
                    <a:pt x="698" y="786"/>
                  </a:lnTo>
                  <a:lnTo>
                    <a:pt x="715" y="800"/>
                  </a:lnTo>
                  <a:lnTo>
                    <a:pt x="729" y="812"/>
                  </a:lnTo>
                  <a:lnTo>
                    <a:pt x="746" y="824"/>
                  </a:lnTo>
                  <a:lnTo>
                    <a:pt x="762" y="838"/>
                  </a:lnTo>
                  <a:lnTo>
                    <a:pt x="776" y="850"/>
                  </a:lnTo>
                  <a:lnTo>
                    <a:pt x="793" y="865"/>
                  </a:lnTo>
                  <a:lnTo>
                    <a:pt x="807" y="876"/>
                  </a:lnTo>
                  <a:lnTo>
                    <a:pt x="824" y="888"/>
                  </a:lnTo>
                  <a:lnTo>
                    <a:pt x="841" y="903"/>
                  </a:lnTo>
                  <a:lnTo>
                    <a:pt x="855" y="915"/>
                  </a:lnTo>
                  <a:lnTo>
                    <a:pt x="869" y="926"/>
                  </a:lnTo>
                  <a:lnTo>
                    <a:pt x="883" y="941"/>
                  </a:lnTo>
                  <a:lnTo>
                    <a:pt x="898" y="953"/>
                  </a:lnTo>
                  <a:lnTo>
                    <a:pt x="912" y="965"/>
                  </a:lnTo>
                  <a:lnTo>
                    <a:pt x="926" y="976"/>
                  </a:lnTo>
                  <a:lnTo>
                    <a:pt x="940" y="988"/>
                  </a:lnTo>
                  <a:lnTo>
                    <a:pt x="955" y="1000"/>
                  </a:lnTo>
                  <a:lnTo>
                    <a:pt x="964" y="1010"/>
                  </a:lnTo>
                  <a:lnTo>
                    <a:pt x="978" y="1019"/>
                  </a:lnTo>
                  <a:lnTo>
                    <a:pt x="990" y="1031"/>
                  </a:lnTo>
                  <a:lnTo>
                    <a:pt x="1002" y="1041"/>
                  </a:lnTo>
                  <a:lnTo>
                    <a:pt x="1012" y="1050"/>
                  </a:lnTo>
                  <a:lnTo>
                    <a:pt x="1021" y="1060"/>
                  </a:lnTo>
                  <a:lnTo>
                    <a:pt x="1031" y="1069"/>
                  </a:lnTo>
                  <a:lnTo>
                    <a:pt x="1043" y="1079"/>
                  </a:lnTo>
                  <a:lnTo>
                    <a:pt x="1050" y="1086"/>
                  </a:lnTo>
                  <a:lnTo>
                    <a:pt x="1059" y="1096"/>
                  </a:lnTo>
                  <a:lnTo>
                    <a:pt x="1064" y="1103"/>
                  </a:lnTo>
                  <a:lnTo>
                    <a:pt x="1071" y="1110"/>
                  </a:lnTo>
                  <a:lnTo>
                    <a:pt x="1078" y="1117"/>
                  </a:lnTo>
                  <a:lnTo>
                    <a:pt x="1083" y="1124"/>
                  </a:lnTo>
                  <a:lnTo>
                    <a:pt x="1088" y="1129"/>
                  </a:lnTo>
                  <a:lnTo>
                    <a:pt x="1092" y="1136"/>
                  </a:lnTo>
                  <a:lnTo>
                    <a:pt x="1097" y="1146"/>
                  </a:lnTo>
                  <a:lnTo>
                    <a:pt x="1104" y="1155"/>
                  </a:lnTo>
                  <a:lnTo>
                    <a:pt x="1109" y="1165"/>
                  </a:lnTo>
                  <a:lnTo>
                    <a:pt x="1116" y="1177"/>
                  </a:lnTo>
                  <a:lnTo>
                    <a:pt x="1121" y="1186"/>
                  </a:lnTo>
                  <a:lnTo>
                    <a:pt x="1126" y="1196"/>
                  </a:lnTo>
                  <a:lnTo>
                    <a:pt x="1130" y="1207"/>
                  </a:lnTo>
                  <a:lnTo>
                    <a:pt x="1138" y="1219"/>
                  </a:lnTo>
                  <a:lnTo>
                    <a:pt x="1142" y="1229"/>
                  </a:lnTo>
                  <a:lnTo>
                    <a:pt x="1145" y="1241"/>
                  </a:lnTo>
                  <a:lnTo>
                    <a:pt x="1149" y="1250"/>
                  </a:lnTo>
                  <a:lnTo>
                    <a:pt x="1154" y="1262"/>
                  </a:lnTo>
                  <a:lnTo>
                    <a:pt x="1157" y="1272"/>
                  </a:lnTo>
                  <a:lnTo>
                    <a:pt x="1161" y="1284"/>
                  </a:lnTo>
                  <a:lnTo>
                    <a:pt x="1161" y="1291"/>
                  </a:lnTo>
                  <a:lnTo>
                    <a:pt x="1164" y="1296"/>
                  </a:lnTo>
                  <a:lnTo>
                    <a:pt x="1166" y="1300"/>
                  </a:lnTo>
                  <a:lnTo>
                    <a:pt x="1166" y="1308"/>
                  </a:lnTo>
                  <a:lnTo>
                    <a:pt x="1168" y="1319"/>
                  </a:lnTo>
                  <a:lnTo>
                    <a:pt x="1168" y="1329"/>
                  </a:lnTo>
                  <a:lnTo>
                    <a:pt x="1168" y="1341"/>
                  </a:lnTo>
                  <a:lnTo>
                    <a:pt x="1171" y="1353"/>
                  </a:lnTo>
                  <a:lnTo>
                    <a:pt x="1168" y="1362"/>
                  </a:lnTo>
                  <a:lnTo>
                    <a:pt x="1168" y="1374"/>
                  </a:lnTo>
                  <a:lnTo>
                    <a:pt x="1166" y="1379"/>
                  </a:lnTo>
                  <a:lnTo>
                    <a:pt x="1166" y="1386"/>
                  </a:lnTo>
                  <a:lnTo>
                    <a:pt x="1166" y="1391"/>
                  </a:lnTo>
                  <a:lnTo>
                    <a:pt x="1166" y="1398"/>
                  </a:lnTo>
                  <a:lnTo>
                    <a:pt x="1164" y="1403"/>
                  </a:lnTo>
                  <a:lnTo>
                    <a:pt x="1161" y="1408"/>
                  </a:lnTo>
                  <a:lnTo>
                    <a:pt x="1159" y="1415"/>
                  </a:lnTo>
                  <a:lnTo>
                    <a:pt x="1157" y="1422"/>
                  </a:lnTo>
                  <a:lnTo>
                    <a:pt x="1154" y="1427"/>
                  </a:lnTo>
                  <a:lnTo>
                    <a:pt x="1152" y="1431"/>
                  </a:lnTo>
                  <a:lnTo>
                    <a:pt x="1149" y="1438"/>
                  </a:lnTo>
                  <a:lnTo>
                    <a:pt x="1147" y="1446"/>
                  </a:lnTo>
                  <a:lnTo>
                    <a:pt x="1145" y="1450"/>
                  </a:lnTo>
                  <a:lnTo>
                    <a:pt x="1140" y="1455"/>
                  </a:lnTo>
                  <a:lnTo>
                    <a:pt x="1138" y="1462"/>
                  </a:lnTo>
                  <a:lnTo>
                    <a:pt x="1135" y="1467"/>
                  </a:lnTo>
                  <a:lnTo>
                    <a:pt x="1130" y="1474"/>
                  </a:lnTo>
                  <a:lnTo>
                    <a:pt x="1126" y="1479"/>
                  </a:lnTo>
                  <a:lnTo>
                    <a:pt x="1121" y="1486"/>
                  </a:lnTo>
                  <a:lnTo>
                    <a:pt x="1119" y="1493"/>
                  </a:lnTo>
                  <a:lnTo>
                    <a:pt x="1107" y="1503"/>
                  </a:lnTo>
                  <a:lnTo>
                    <a:pt x="1097" y="1512"/>
                  </a:lnTo>
                  <a:lnTo>
                    <a:pt x="1088" y="1522"/>
                  </a:lnTo>
                  <a:lnTo>
                    <a:pt x="1078" y="1534"/>
                  </a:lnTo>
                  <a:lnTo>
                    <a:pt x="1071" y="1539"/>
                  </a:lnTo>
                  <a:lnTo>
                    <a:pt x="1066" y="1543"/>
                  </a:lnTo>
                  <a:lnTo>
                    <a:pt x="1059" y="1546"/>
                  </a:lnTo>
                  <a:lnTo>
                    <a:pt x="1054" y="1550"/>
                  </a:lnTo>
                  <a:lnTo>
                    <a:pt x="1043" y="1560"/>
                  </a:lnTo>
                  <a:lnTo>
                    <a:pt x="1031" y="1569"/>
                  </a:lnTo>
                  <a:lnTo>
                    <a:pt x="1026" y="1572"/>
                  </a:lnTo>
                  <a:lnTo>
                    <a:pt x="1019" y="1577"/>
                  </a:lnTo>
                  <a:lnTo>
                    <a:pt x="1012" y="1579"/>
                  </a:lnTo>
                  <a:lnTo>
                    <a:pt x="1007" y="1584"/>
                  </a:lnTo>
                  <a:lnTo>
                    <a:pt x="1002" y="1586"/>
                  </a:lnTo>
                  <a:lnTo>
                    <a:pt x="995" y="1591"/>
                  </a:lnTo>
                  <a:lnTo>
                    <a:pt x="990" y="1593"/>
                  </a:lnTo>
                  <a:lnTo>
                    <a:pt x="983" y="1598"/>
                  </a:lnTo>
                  <a:lnTo>
                    <a:pt x="978" y="1600"/>
                  </a:lnTo>
                  <a:lnTo>
                    <a:pt x="974" y="1603"/>
                  </a:lnTo>
                  <a:lnTo>
                    <a:pt x="967" y="1605"/>
                  </a:lnTo>
                  <a:lnTo>
                    <a:pt x="962" y="1610"/>
                  </a:lnTo>
                  <a:lnTo>
                    <a:pt x="950" y="1615"/>
                  </a:lnTo>
                  <a:lnTo>
                    <a:pt x="940" y="1619"/>
                  </a:lnTo>
                  <a:lnTo>
                    <a:pt x="929" y="1624"/>
                  </a:lnTo>
                  <a:lnTo>
                    <a:pt x="917" y="1627"/>
                  </a:lnTo>
                  <a:lnTo>
                    <a:pt x="907" y="1631"/>
                  </a:lnTo>
                  <a:lnTo>
                    <a:pt x="898" y="1636"/>
                  </a:lnTo>
                  <a:lnTo>
                    <a:pt x="888" y="1639"/>
                  </a:lnTo>
                  <a:lnTo>
                    <a:pt x="881" y="1641"/>
                  </a:lnTo>
                  <a:lnTo>
                    <a:pt x="872" y="1643"/>
                  </a:lnTo>
                  <a:lnTo>
                    <a:pt x="867" y="1648"/>
                  </a:lnTo>
                  <a:lnTo>
                    <a:pt x="857" y="1648"/>
                  </a:lnTo>
                  <a:lnTo>
                    <a:pt x="852" y="1648"/>
                  </a:lnTo>
                  <a:lnTo>
                    <a:pt x="848" y="1650"/>
                  </a:lnTo>
                  <a:lnTo>
                    <a:pt x="843" y="1653"/>
                  </a:lnTo>
                  <a:lnTo>
                    <a:pt x="838" y="1655"/>
                  </a:lnTo>
                  <a:lnTo>
                    <a:pt x="836" y="1655"/>
                  </a:lnTo>
                  <a:lnTo>
                    <a:pt x="936" y="15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218" name="Picture 25" descr="j023816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40" y="540"/>
              <a:ext cx="3200" cy="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9" name="Picture 26" descr="j019746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-3780"/>
              <a:ext cx="8100" cy="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20" name="Picture 27" descr="j021554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0" y="4500"/>
              <a:ext cx="3540" cy="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ногу з сучасністю всі ми ідемо, </a:t>
            </a:r>
            <a:b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uk-UA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Мрієм</a:t>
            </a: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розумних зростити дітей.</a:t>
            </a:r>
            <a:b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uk-UA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Ми - на позиції творчих ідей!</a:t>
            </a:r>
            <a:endParaRPr lang="ru-RU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err="1" smtClean="0"/>
              <a:t>Превентинна</a:t>
            </a:r>
            <a:r>
              <a:rPr lang="ru-RU" smtClean="0"/>
              <a:t> о</a:t>
            </a:r>
            <a:r>
              <a:rPr lang="uk-UA" err="1" smtClean="0"/>
              <a:t>сві</a:t>
            </a:r>
            <a:r>
              <a:rPr lang="ru-RU" smtClean="0"/>
              <a:t>та в </a:t>
            </a:r>
            <a:r>
              <a:rPr lang="ru-RU" err="1" smtClean="0"/>
              <a:t>школі</a:t>
            </a:r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13716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Превентивна </a:t>
            </a:r>
            <a:r>
              <a:rPr lang="ru-RU" err="1" smtClean="0"/>
              <a:t>освіта</a:t>
            </a:r>
            <a:r>
              <a:rPr lang="ru-RU" smtClean="0"/>
              <a:t>  в </a:t>
            </a:r>
            <a:r>
              <a:rPr lang="ru-RU" err="1" smtClean="0"/>
              <a:t>школі</a:t>
            </a:r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371600" y="1295400"/>
          <a:ext cx="7010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PE03254_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9600" y="1524000"/>
            <a:ext cx="1606550" cy="144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0"/>
          </a:xfrm>
        </p:spPr>
        <p:txBody>
          <a:bodyPr/>
          <a:lstStyle/>
          <a:p>
            <a:pPr algn="ctr">
              <a:defRPr/>
            </a:pPr>
            <a:r>
              <a:rPr lang="uk-UA" sz="2200" b="1" smtClean="0"/>
              <a:t>Схема  складових ланок, які проводять превентивні заходи щодо профілактики ВІЛ, СНІД </a:t>
            </a:r>
            <a:r>
              <a:rPr lang="uk-UA" sz="2200" b="1" err="1" smtClean="0"/>
              <a:t>–захворювань</a:t>
            </a:r>
            <a:r>
              <a:rPr lang="uk-UA" sz="2200" b="1" smtClean="0"/>
              <a:t>  серед учнів та мотивують на здоровий спосіб життя</a:t>
            </a:r>
            <a:r>
              <a:rPr lang="ru-RU" b="1" i="1" smtClean="0"/>
              <a:t/>
            </a:r>
            <a:br>
              <a:rPr lang="ru-RU" b="1" i="1" smtClean="0"/>
            </a:br>
            <a:r>
              <a:rPr lang="uk-UA" smtClean="0"/>
              <a:t> </a:t>
            </a:r>
            <a:endParaRPr lang="ru-RU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457200" y="8382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066800" y="1905000"/>
          <a:ext cx="6858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09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4000" smtClean="0">
                <a:solidFill>
                  <a:srgbClr val="FF0000"/>
                </a:solidFill>
              </a:rPr>
              <a:t/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4000" smtClean="0">
                <a:solidFill>
                  <a:srgbClr val="FF0000"/>
                </a:solidFill>
              </a:rPr>
              <a:t/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4000" smtClean="0">
                <a:solidFill>
                  <a:srgbClr val="FF0000"/>
                </a:solidFill>
              </a:rPr>
              <a:t/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4000" smtClean="0">
                <a:solidFill>
                  <a:srgbClr val="FF0000"/>
                </a:solidFill>
              </a:rPr>
              <a:t/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4000" smtClean="0">
                <a:solidFill>
                  <a:srgbClr val="FF0000"/>
                </a:solidFill>
              </a:rPr>
              <a:t/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4000" smtClean="0">
                <a:solidFill>
                  <a:srgbClr val="FF0000"/>
                </a:solidFill>
              </a:rPr>
              <a:t/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4000" smtClean="0">
                <a:solidFill>
                  <a:srgbClr val="FF0000"/>
                </a:solidFill>
              </a:rPr>
              <a:t/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4000" smtClean="0">
                <a:solidFill>
                  <a:srgbClr val="FF0000"/>
                </a:solidFill>
              </a:rPr>
              <a:t>Превентивні заходи</a:t>
            </a:r>
            <a:br>
              <a:rPr lang="uk-UA" sz="4000" smtClean="0">
                <a:solidFill>
                  <a:srgbClr val="FF0000"/>
                </a:solidFill>
              </a:rPr>
            </a:br>
            <a:r>
              <a:rPr lang="uk-UA" sz="4000" smtClean="0">
                <a:solidFill>
                  <a:srgbClr val="FF0000"/>
                </a:solidFill>
              </a:rPr>
              <a:t> </a:t>
            </a:r>
            <a:r>
              <a:rPr lang="uk-UA" sz="4000" smtClean="0">
                <a:solidFill>
                  <a:srgbClr val="92D050"/>
                </a:solidFill>
              </a:rPr>
              <a:t>щодо профілактики здорового способу життя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/>
          </a:p>
        </p:txBody>
      </p:sp>
      <p:graphicFrame>
        <p:nvGraphicFramePr>
          <p:cNvPr id="4" name="Схема 3"/>
          <p:cNvGraphicFramePr/>
          <p:nvPr/>
        </p:nvGraphicFramePr>
        <p:xfrm>
          <a:off x="685800" y="2286000"/>
          <a:ext cx="7315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733800" cy="2590800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rgbClr val="0070C0"/>
                </a:solidFill>
              </a:rPr>
              <a:t>Говоримо, творимо, обираємо!</a:t>
            </a:r>
            <a:endParaRPr lang="ru-RU">
              <a:solidFill>
                <a:srgbClr val="0070C0"/>
              </a:solidFill>
            </a:endParaRPr>
          </a:p>
        </p:txBody>
      </p:sp>
      <p:pic>
        <p:nvPicPr>
          <p:cNvPr id="13315" name="Picture 2" descr="C:\Documents and Settings\User\Рабочий стол\Новая папка\Изображение 4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124200"/>
            <a:ext cx="3429000" cy="3124200"/>
          </a:xfrm>
          <a:noFill/>
        </p:spPr>
      </p:pic>
      <p:pic>
        <p:nvPicPr>
          <p:cNvPr id="13316" name="Picture 3" descr="C:\Documents and Settings\User\Рабочий стол\Новая папка\Изображение 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59163"/>
            <a:ext cx="396240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Documents and Settings\User\Рабочий стол\Новая папка\IMG_3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1000"/>
            <a:ext cx="464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506</TotalTime>
  <Words>386</Words>
  <Application>Microsoft Office PowerPoint</Application>
  <PresentationFormat>Экран (4:3)</PresentationFormat>
  <Paragraphs>87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Constantia</vt:lpstr>
      <vt:lpstr>Wingdings 2</vt:lpstr>
      <vt:lpstr>Calibri</vt:lpstr>
      <vt:lpstr>Tahoma</vt:lpstr>
      <vt:lpstr>Times New Roman</vt:lpstr>
      <vt:lpstr>Бумажная</vt:lpstr>
      <vt:lpstr>Слайд 1</vt:lpstr>
      <vt:lpstr>Школо Архангельська, рідна моя! </vt:lpstr>
      <vt:lpstr>   КЗ “ Архангельська загальноосвітня школа І-ІІІ ступенів”</vt:lpstr>
      <vt:lpstr>Слайд 4</vt:lpstr>
      <vt:lpstr>Превентинна освіта в школі</vt:lpstr>
      <vt:lpstr>Превентивна освіта  в школі</vt:lpstr>
      <vt:lpstr>Схема  складових ланок, які проводять превентивні заходи щодо профілактики ВІЛ, СНІД –захворювань  серед учнів та мотивують на здоровий спосіб життя  </vt:lpstr>
      <vt:lpstr>       Превентивні заходи  щодо профілактики здорового способу життя </vt:lpstr>
      <vt:lpstr>Говоримо, творимо, обираємо!</vt:lpstr>
      <vt:lpstr>Слайд 10</vt:lpstr>
      <vt:lpstr>Слайд 11</vt:lpstr>
      <vt:lpstr>Слайд 12</vt:lpstr>
      <vt:lpstr>Слайд 13</vt:lpstr>
      <vt:lpstr>Нас  об’єднує  спорт!</vt:lpstr>
      <vt:lpstr>Учень, що займається спортом не має вільного часу для пустого проводження часу десь на вулиці з пляшкою пива і цигаркою в зубах. Цей учень має компанію однодумців – спортсменів, що поділяють з ним свої переконання та спосіб життя. Ці учні своїм власним прикладом демонструють своє відношення до свого здоров’я та способу життя, негативних звичок, що існують серед учнів, і знають способи боротьби з негативними проявами серед своїх однолітків. </vt:lpstr>
      <vt:lpstr>Слайд 16</vt:lpstr>
      <vt:lpstr>У спорті – ми  перші!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58</cp:revision>
  <cp:lastPrinted>1601-01-01T00:00:00Z</cp:lastPrinted>
  <dcterms:created xsi:type="dcterms:W3CDTF">1601-01-01T00:00:00Z</dcterms:created>
  <dcterms:modified xsi:type="dcterms:W3CDTF">2014-08-19T09:56:36Z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