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sldIdLst>
    <p:sldId id="256" r:id="rId2"/>
    <p:sldId id="261" r:id="rId3"/>
    <p:sldId id="257" r:id="rId4"/>
    <p:sldId id="267" r:id="rId5"/>
    <p:sldId id="259" r:id="rId6"/>
    <p:sldId id="263" r:id="rId7"/>
    <p:sldId id="258" r:id="rId8"/>
    <p:sldId id="260" r:id="rId9"/>
    <p:sldId id="264" r:id="rId10"/>
    <p:sldId id="265" r:id="rId11"/>
    <p:sldId id="266" r:id="rId12"/>
    <p:sldId id="262"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70C"/>
    <a:srgbClr val="00FF00"/>
    <a:srgbClr val="3E6247"/>
    <a:srgbClr val="419F7B"/>
    <a:srgbClr val="055B34"/>
    <a:srgbClr val="34523B"/>
    <a:srgbClr val="578964"/>
    <a:srgbClr val="2FB19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11"/>
          <p:cNvGrpSpPr>
            <a:grpSpLocks/>
          </p:cNvGrpSpPr>
          <p:nvPr/>
        </p:nvGrpSpPr>
        <p:grpSpPr bwMode="auto">
          <a:xfrm>
            <a:off x="1016000" y="0"/>
            <a:ext cx="5867400" cy="3822700"/>
            <a:chOff x="640" y="0"/>
            <a:chExt cx="3696" cy="2408"/>
          </a:xfrm>
        </p:grpSpPr>
        <p:sp>
          <p:nvSpPr>
            <p:cNvPr id="5" name="Rectangle 12"/>
            <p:cNvSpPr>
              <a:spLocks noChangeArrowheads="1"/>
            </p:cNvSpPr>
            <p:nvPr/>
          </p:nvSpPr>
          <p:spPr bwMode="auto">
            <a:xfrm>
              <a:off x="1184" y="1368"/>
              <a:ext cx="3152" cy="1040"/>
            </a:xfrm>
            <a:prstGeom prst="rect">
              <a:avLst/>
            </a:prstGeom>
            <a:noFill/>
            <a:ln w="9525">
              <a:solidFill>
                <a:srgbClr val="99CC00"/>
              </a:solidFill>
              <a:miter lim="800000"/>
              <a:headEnd/>
              <a:tailEnd/>
            </a:ln>
            <a:effectLst/>
          </p:spPr>
          <p:txBody>
            <a:bodyPr wrap="none" anchor="ctr"/>
            <a:lstStyle/>
            <a:p>
              <a:pPr eaLnBrk="0" hangingPunct="0">
                <a:defRPr/>
              </a:pPr>
              <a:endParaRPr lang="en-US"/>
            </a:p>
          </p:txBody>
        </p:sp>
        <p:sp>
          <p:nvSpPr>
            <p:cNvPr id="6" name="Rectangle 13"/>
            <p:cNvSpPr>
              <a:spLocks noChangeArrowheads="1"/>
            </p:cNvSpPr>
            <p:nvPr/>
          </p:nvSpPr>
          <p:spPr bwMode="auto">
            <a:xfrm>
              <a:off x="1333" y="1232"/>
              <a:ext cx="2859" cy="1040"/>
            </a:xfrm>
            <a:prstGeom prst="rect">
              <a:avLst/>
            </a:prstGeom>
            <a:noFill/>
            <a:ln w="9525">
              <a:solidFill>
                <a:schemeClr val="tx1"/>
              </a:solidFill>
              <a:miter lim="800000"/>
              <a:headEnd/>
              <a:tailEnd/>
            </a:ln>
            <a:effectLst/>
          </p:spPr>
          <p:txBody>
            <a:bodyPr wrap="none" anchor="ctr"/>
            <a:lstStyle/>
            <a:p>
              <a:pPr eaLnBrk="0" hangingPunct="0">
                <a:defRPr/>
              </a:pPr>
              <a:endParaRPr lang="en-US"/>
            </a:p>
          </p:txBody>
        </p:sp>
        <p:sp>
          <p:nvSpPr>
            <p:cNvPr id="7" name="Freeform 14"/>
            <p:cNvSpPr>
              <a:spLocks/>
            </p:cNvSpPr>
            <p:nvPr/>
          </p:nvSpPr>
          <p:spPr bwMode="auto">
            <a:xfrm>
              <a:off x="640" y="0"/>
              <a:ext cx="683" cy="1744"/>
            </a:xfrm>
            <a:custGeom>
              <a:avLst/>
              <a:gdLst/>
              <a:ahLst/>
              <a:cxnLst>
                <a:cxn ang="0">
                  <a:pos x="0" y="0"/>
                </a:cxn>
                <a:cxn ang="0">
                  <a:pos x="0" y="1416"/>
                </a:cxn>
                <a:cxn ang="0">
                  <a:pos x="624" y="1416"/>
                </a:cxn>
              </a:cxnLst>
              <a:rect l="0" t="0" r="r" b="b"/>
              <a:pathLst>
                <a:path w="624" h="1416">
                  <a:moveTo>
                    <a:pt x="0" y="0"/>
                  </a:moveTo>
                  <a:lnTo>
                    <a:pt x="0" y="1416"/>
                  </a:lnTo>
                  <a:lnTo>
                    <a:pt x="624" y="1416"/>
                  </a:lnTo>
                </a:path>
              </a:pathLst>
            </a:custGeom>
            <a:noFill/>
            <a:ln w="9525">
              <a:solidFill>
                <a:schemeClr val="tx1"/>
              </a:solidFill>
              <a:round/>
              <a:headEnd/>
              <a:tailEnd/>
            </a:ln>
            <a:effectLst/>
          </p:spPr>
          <p:txBody>
            <a:bodyPr wrap="none" anchor="ctr"/>
            <a:lstStyle/>
            <a:p>
              <a:pPr eaLnBrk="0" hangingPunct="0">
                <a:defRPr/>
              </a:pPr>
              <a:endParaRPr lang="en-US"/>
            </a:p>
          </p:txBody>
        </p:sp>
        <p:sp>
          <p:nvSpPr>
            <p:cNvPr id="8" name="Freeform 15"/>
            <p:cNvSpPr>
              <a:spLocks/>
            </p:cNvSpPr>
            <p:nvPr/>
          </p:nvSpPr>
          <p:spPr bwMode="auto">
            <a:xfrm>
              <a:off x="768" y="0"/>
              <a:ext cx="416" cy="2028"/>
            </a:xfrm>
            <a:custGeom>
              <a:avLst/>
              <a:gdLst/>
              <a:ahLst/>
              <a:cxnLst>
                <a:cxn ang="0">
                  <a:pos x="0" y="0"/>
                </a:cxn>
                <a:cxn ang="0">
                  <a:pos x="0" y="1416"/>
                </a:cxn>
                <a:cxn ang="0">
                  <a:pos x="624" y="1416"/>
                </a:cxn>
              </a:cxnLst>
              <a:rect l="0" t="0" r="r" b="b"/>
              <a:pathLst>
                <a:path w="624" h="1416">
                  <a:moveTo>
                    <a:pt x="0" y="0"/>
                  </a:moveTo>
                  <a:lnTo>
                    <a:pt x="0" y="1416"/>
                  </a:lnTo>
                  <a:lnTo>
                    <a:pt x="624" y="1416"/>
                  </a:lnTo>
                </a:path>
              </a:pathLst>
            </a:custGeom>
            <a:noFill/>
            <a:ln w="9525">
              <a:solidFill>
                <a:srgbClr val="99CC00"/>
              </a:solidFill>
              <a:round/>
              <a:headEnd/>
              <a:tailEnd/>
            </a:ln>
            <a:effectLst/>
          </p:spPr>
          <p:txBody>
            <a:bodyPr wrap="none" anchor="ctr"/>
            <a:lstStyle/>
            <a:p>
              <a:pPr eaLnBrk="0" hangingPunct="0">
                <a:defRPr/>
              </a:pPr>
              <a:endParaRPr lang="en-US"/>
            </a:p>
          </p:txBody>
        </p:sp>
      </p:grpSp>
      <p:pic>
        <p:nvPicPr>
          <p:cNvPr id="9" name="Picture 11" descr="liam_ball_1.gif"/>
          <p:cNvPicPr>
            <a:picLocks noChangeAspect="1"/>
          </p:cNvPicPr>
          <p:nvPr userDrawn="1"/>
        </p:nvPicPr>
        <p:blipFill>
          <a:blip r:embed="rId3" cstate="print"/>
          <a:srcRect/>
          <a:stretch>
            <a:fillRect/>
          </a:stretch>
        </p:blipFill>
        <p:spPr bwMode="auto">
          <a:xfrm>
            <a:off x="3657600" y="381000"/>
            <a:ext cx="866775" cy="1019175"/>
          </a:xfrm>
          <a:prstGeom prst="rect">
            <a:avLst/>
          </a:prstGeom>
          <a:noFill/>
          <a:ln w="9525">
            <a:noFill/>
            <a:miter lim="800000"/>
            <a:headEnd/>
            <a:tailEnd/>
          </a:ln>
        </p:spPr>
      </p:pic>
      <p:sp>
        <p:nvSpPr>
          <p:cNvPr id="12290" name="Rectangle 2"/>
          <p:cNvSpPr>
            <a:spLocks noGrp="1" noChangeArrowheads="1"/>
          </p:cNvSpPr>
          <p:nvPr>
            <p:ph type="ctrTitle"/>
          </p:nvPr>
        </p:nvSpPr>
        <p:spPr>
          <a:xfrm>
            <a:off x="2209800" y="2057400"/>
            <a:ext cx="4343400" cy="1447800"/>
          </a:xfrm>
        </p:spPr>
        <p:txBody>
          <a:bodyPr/>
          <a:lstStyle>
            <a:lvl1pPr>
              <a:defRPr sz="3200"/>
            </a:lvl1pPr>
          </a:lstStyle>
          <a:p>
            <a:r>
              <a:rPr lang="ru-RU" smtClean="0"/>
              <a:t>Образец заголовка</a:t>
            </a:r>
            <a:endParaRPr lang="en-US" dirty="0"/>
          </a:p>
        </p:txBody>
      </p:sp>
      <p:sp>
        <p:nvSpPr>
          <p:cNvPr id="12291" name="Rectangle 3"/>
          <p:cNvSpPr>
            <a:spLocks noGrp="1" noChangeArrowheads="1"/>
          </p:cNvSpPr>
          <p:nvPr>
            <p:ph type="subTitle" idx="1"/>
          </p:nvPr>
        </p:nvSpPr>
        <p:spPr>
          <a:xfrm>
            <a:off x="2209800" y="4038600"/>
            <a:ext cx="4191000" cy="1143000"/>
          </a:xfrm>
        </p:spPr>
        <p:txBody>
          <a:bodyPr/>
          <a:lstStyle>
            <a:lvl1pPr marL="0" indent="0">
              <a:buFontTx/>
              <a:buNone/>
              <a:defRPr sz="2400"/>
            </a:lvl1pPr>
          </a:lstStyle>
          <a:p>
            <a:r>
              <a:rPr lang="ru-RU" smtClean="0"/>
              <a:t>Образец подзаголовка</a:t>
            </a:r>
            <a:endParaRPr lang="en-US"/>
          </a:p>
        </p:txBody>
      </p:sp>
      <p:sp>
        <p:nvSpPr>
          <p:cNvPr id="10" name="Rectangle 4"/>
          <p:cNvSpPr>
            <a:spLocks noGrp="1" noChangeArrowheads="1"/>
          </p:cNvSpPr>
          <p:nvPr>
            <p:ph type="dt" sz="half" idx="10"/>
          </p:nvPr>
        </p:nvSpPr>
        <p:spPr>
          <a:xfrm>
            <a:off x="7315200" y="6248400"/>
            <a:ext cx="1524000" cy="457200"/>
          </a:xfrm>
        </p:spPr>
        <p:txBody>
          <a:bodyPr/>
          <a:lstStyle>
            <a:lvl1pPr>
              <a:defRPr/>
            </a:lvl1pPr>
          </a:lstStyle>
          <a:p>
            <a:pPr>
              <a:defRPr/>
            </a:pPr>
            <a:endParaRPr lang="en-US"/>
          </a:p>
        </p:txBody>
      </p:sp>
      <p:sp>
        <p:nvSpPr>
          <p:cNvPr id="11" name="Rectangle 5"/>
          <p:cNvSpPr>
            <a:spLocks noGrp="1" noChangeArrowheads="1"/>
          </p:cNvSpPr>
          <p:nvPr>
            <p:ph type="ftr" sz="quarter" idx="11"/>
          </p:nvPr>
        </p:nvSpPr>
        <p:spPr>
          <a:xfrm>
            <a:off x="4114800" y="6248400"/>
            <a:ext cx="2895600" cy="457200"/>
          </a:xfrm>
        </p:spPr>
        <p:txBody>
          <a:bodyPr/>
          <a:lstStyle>
            <a:lvl1pPr>
              <a:defRPr/>
            </a:lvl1pPr>
          </a:lstStyle>
          <a:p>
            <a:pPr>
              <a:defRPr/>
            </a:pPr>
            <a:endParaRPr lang="en-US"/>
          </a:p>
        </p:txBody>
      </p:sp>
      <p:sp>
        <p:nvSpPr>
          <p:cNvPr id="12" name="Rectangle 6"/>
          <p:cNvSpPr>
            <a:spLocks noGrp="1" noChangeArrowheads="1"/>
          </p:cNvSpPr>
          <p:nvPr>
            <p:ph type="sldNum" sz="quarter" idx="12"/>
          </p:nvPr>
        </p:nvSpPr>
        <p:spPr>
          <a:xfrm>
            <a:off x="2590800" y="6248400"/>
            <a:ext cx="1219200" cy="457200"/>
          </a:xfrm>
        </p:spPr>
        <p:txBody>
          <a:bodyPr/>
          <a:lstStyle>
            <a:lvl1pPr>
              <a:defRPr/>
            </a:lvl1pPr>
          </a:lstStyle>
          <a:p>
            <a:pPr>
              <a:defRPr/>
            </a:pPr>
            <a:fld id="{30A28068-1722-4C23-9092-E0D06767FE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2B73D-61BF-4833-9234-05E8D068FA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600" y="381000"/>
            <a:ext cx="1676400" cy="53340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533400" y="381000"/>
            <a:ext cx="487680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39E37-1223-4AEF-B568-8B4B25B481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6" descr="liam_ball_1.gif"/>
          <p:cNvPicPr>
            <a:picLocks noChangeAspect="1"/>
          </p:cNvPicPr>
          <p:nvPr userDrawn="1"/>
        </p:nvPicPr>
        <p:blipFill>
          <a:blip r:embed="rId2" cstate="print"/>
          <a:srcRect/>
          <a:stretch>
            <a:fillRect/>
          </a:stretch>
        </p:blipFill>
        <p:spPr bwMode="auto">
          <a:xfrm>
            <a:off x="304800" y="4572000"/>
            <a:ext cx="866775" cy="1019175"/>
          </a:xfrm>
          <a:prstGeom prst="rect">
            <a:avLst/>
          </a:prstGeom>
          <a:noFill/>
          <a:ln w="9525">
            <a:noFill/>
            <a:miter lim="800000"/>
            <a:headEnd/>
            <a:tailEnd/>
          </a:ln>
        </p:spPr>
      </p:pic>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687456-33CF-4752-9C22-1E2697B8E9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D4A313-05F2-40E9-9B22-98135A9D54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828800" y="1676400"/>
            <a:ext cx="2628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10100" y="1676400"/>
            <a:ext cx="2628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938A2D-32E1-43ED-9B1A-EDDF376386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D1161A-F837-4070-B054-32790201B7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B24EC2-7A83-4979-B8F9-34FDC7338F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94A085-B0E5-492A-9845-E28E5D64D9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A9480E-033C-4344-9007-44181904BD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5" name="Picture 8" descr="Bitmap_125.bmp"/>
          <p:cNvPicPr>
            <a:picLocks noChangeAspect="1"/>
          </p:cNvPicPr>
          <p:nvPr userDrawn="1"/>
        </p:nvPicPr>
        <p:blipFill>
          <a:blip r:embed="rId2" cstate="print">
            <a:clrChange>
              <a:clrFrom>
                <a:srgbClr val="000000"/>
              </a:clrFrom>
              <a:clrTo>
                <a:srgbClr val="000000">
                  <a:alpha val="0"/>
                </a:srgbClr>
              </a:clrTo>
            </a:clrChange>
          </a:blip>
          <a:srcRect l="12009" t="15208" r="13008" b="12808"/>
          <a:stretch>
            <a:fillRect/>
          </a:stretch>
        </p:blipFill>
        <p:spPr>
          <a:xfrm>
            <a:off x="914400" y="1371600"/>
            <a:ext cx="5715000" cy="4572000"/>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457200" y="228600"/>
            <a:ext cx="5486400" cy="566738"/>
          </a:xfrm>
        </p:spPr>
        <p:txBody>
          <a:bodyPr anchor="b"/>
          <a:lstStyle>
            <a:lvl1pPr algn="l">
              <a:defRPr sz="2000" b="1"/>
            </a:lvl1pPr>
          </a:lstStyle>
          <a:p>
            <a:r>
              <a:rPr lang="ru-RU" smtClean="0"/>
              <a:t>Образец заголовка</a:t>
            </a:r>
            <a:endParaRPr lang="en-US" dirty="0"/>
          </a:p>
        </p:txBody>
      </p:sp>
      <p:sp>
        <p:nvSpPr>
          <p:cNvPr id="3" name="Picture Placeholder 2"/>
          <p:cNvSpPr>
            <a:spLocks noGrp="1"/>
          </p:cNvSpPr>
          <p:nvPr>
            <p:ph type="pic" idx="1"/>
          </p:nvPr>
        </p:nvSpPr>
        <p:spPr>
          <a:xfrm>
            <a:off x="1143000" y="1752600"/>
            <a:ext cx="52578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52600" y="6053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5EB815E-3ABC-40FD-995A-AA2A0B01D78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381000"/>
            <a:ext cx="5638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1267" name="Rectangle 3"/>
          <p:cNvSpPr>
            <a:spLocks noGrp="1" noChangeArrowheads="1"/>
          </p:cNvSpPr>
          <p:nvPr>
            <p:ph type="body" idx="1"/>
          </p:nvPr>
        </p:nvSpPr>
        <p:spPr bwMode="auto">
          <a:xfrm>
            <a:off x="1828800" y="1676400"/>
            <a:ext cx="5410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268" name="Rectangle 4"/>
          <p:cNvSpPr>
            <a:spLocks noGrp="1" noChangeArrowheads="1"/>
          </p:cNvSpPr>
          <p:nvPr>
            <p:ph type="dt" sz="half" idx="2"/>
          </p:nvPr>
        </p:nvSpPr>
        <p:spPr bwMode="auto">
          <a:xfrm>
            <a:off x="6400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endParaRPr lang="en-US"/>
          </a:p>
        </p:txBody>
      </p:sp>
      <p:sp>
        <p:nvSpPr>
          <p:cNvPr id="1126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1270" name="Rectangle 6"/>
          <p:cNvSpPr>
            <a:spLocks noGrp="1" noChangeArrowheads="1"/>
          </p:cNvSpPr>
          <p:nvPr>
            <p:ph type="sldNum" sz="quarter" idx="4"/>
          </p:nvPr>
        </p:nvSpPr>
        <p:spPr bwMode="auto">
          <a:xfrm>
            <a:off x="1828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fld id="{28B73E30-A323-418C-9FBA-E156907EEB31}" type="slidenum">
              <a:rPr lang="en-US"/>
              <a:pPr>
                <a:defRPr/>
              </a:pPr>
              <a:t>‹#›</a:t>
            </a:fld>
            <a:endParaRPr lang="en-US"/>
          </a:p>
        </p:txBody>
      </p:sp>
      <p:grpSp>
        <p:nvGrpSpPr>
          <p:cNvPr id="1031" name="Group 11"/>
          <p:cNvGrpSpPr>
            <a:grpSpLocks/>
          </p:cNvGrpSpPr>
          <p:nvPr/>
        </p:nvGrpSpPr>
        <p:grpSpPr bwMode="auto">
          <a:xfrm>
            <a:off x="304800" y="165100"/>
            <a:ext cx="8813800" cy="6692900"/>
            <a:chOff x="192" y="104"/>
            <a:chExt cx="5552" cy="4216"/>
          </a:xfrm>
        </p:grpSpPr>
        <p:sp>
          <p:nvSpPr>
            <p:cNvPr id="11276" name="Rectangle 12"/>
            <p:cNvSpPr>
              <a:spLocks noChangeArrowheads="1"/>
            </p:cNvSpPr>
            <p:nvPr/>
          </p:nvSpPr>
          <p:spPr bwMode="auto">
            <a:xfrm>
              <a:off x="192" y="104"/>
              <a:ext cx="3763" cy="640"/>
            </a:xfrm>
            <a:prstGeom prst="rect">
              <a:avLst/>
            </a:prstGeom>
            <a:noFill/>
            <a:ln w="9525">
              <a:solidFill>
                <a:srgbClr val="99CC00"/>
              </a:solidFill>
              <a:miter lim="800000"/>
              <a:headEnd/>
              <a:tailEnd/>
            </a:ln>
            <a:effectLst/>
          </p:spPr>
          <p:txBody>
            <a:bodyPr wrap="none" anchor="ctr"/>
            <a:lstStyle/>
            <a:p>
              <a:pPr eaLnBrk="0" hangingPunct="0">
                <a:defRPr/>
              </a:pPr>
              <a:endParaRPr lang="en-US"/>
            </a:p>
          </p:txBody>
        </p:sp>
        <p:sp>
          <p:nvSpPr>
            <p:cNvPr id="11277" name="Rectangle 13"/>
            <p:cNvSpPr>
              <a:spLocks noChangeArrowheads="1"/>
            </p:cNvSpPr>
            <p:nvPr/>
          </p:nvSpPr>
          <p:spPr bwMode="auto">
            <a:xfrm>
              <a:off x="296" y="192"/>
              <a:ext cx="3817" cy="696"/>
            </a:xfrm>
            <a:prstGeom prst="rect">
              <a:avLst/>
            </a:prstGeom>
            <a:noFill/>
            <a:ln w="9525">
              <a:solidFill>
                <a:schemeClr val="tx1"/>
              </a:solidFill>
              <a:miter lim="800000"/>
              <a:headEnd/>
              <a:tailEnd/>
            </a:ln>
            <a:effectLst/>
          </p:spPr>
          <p:txBody>
            <a:bodyPr wrap="none" anchor="ctr"/>
            <a:lstStyle/>
            <a:p>
              <a:pPr eaLnBrk="0" hangingPunct="0">
                <a:defRPr/>
              </a:pPr>
              <a:endParaRPr lang="en-US"/>
            </a:p>
          </p:txBody>
        </p:sp>
        <p:sp>
          <p:nvSpPr>
            <p:cNvPr id="11278" name="Line 14"/>
            <p:cNvSpPr>
              <a:spLocks noChangeShapeType="1"/>
            </p:cNvSpPr>
            <p:nvPr/>
          </p:nvSpPr>
          <p:spPr bwMode="auto">
            <a:xfrm>
              <a:off x="1112" y="751"/>
              <a:ext cx="0" cy="3569"/>
            </a:xfrm>
            <a:prstGeom prst="line">
              <a:avLst/>
            </a:prstGeom>
            <a:noFill/>
            <a:ln w="9525">
              <a:solidFill>
                <a:schemeClr val="tx1"/>
              </a:solidFill>
              <a:round/>
              <a:headEnd/>
              <a:tailEnd/>
            </a:ln>
            <a:effectLst/>
          </p:spPr>
          <p:txBody>
            <a:bodyPr wrap="none" anchor="ctr"/>
            <a:lstStyle/>
            <a:p>
              <a:pPr eaLnBrk="0" hangingPunct="0">
                <a:defRPr/>
              </a:pPr>
              <a:endParaRPr lang="en-US"/>
            </a:p>
          </p:txBody>
        </p:sp>
        <p:sp>
          <p:nvSpPr>
            <p:cNvPr id="11279" name="Freeform 15"/>
            <p:cNvSpPr>
              <a:spLocks/>
            </p:cNvSpPr>
            <p:nvPr/>
          </p:nvSpPr>
          <p:spPr bwMode="auto">
            <a:xfrm>
              <a:off x="640" y="680"/>
              <a:ext cx="5104" cy="1792"/>
            </a:xfrm>
            <a:custGeom>
              <a:avLst/>
              <a:gdLst/>
              <a:ahLst/>
              <a:cxnLst>
                <a:cxn ang="0">
                  <a:pos x="4816" y="0"/>
                </a:cxn>
                <a:cxn ang="0">
                  <a:pos x="0" y="0"/>
                </a:cxn>
                <a:cxn ang="0">
                  <a:pos x="0" y="1984"/>
                </a:cxn>
                <a:cxn ang="0">
                  <a:pos x="448" y="1984"/>
                </a:cxn>
              </a:cxnLst>
              <a:rect l="0" t="0" r="r" b="b"/>
              <a:pathLst>
                <a:path w="4816" h="1984">
                  <a:moveTo>
                    <a:pt x="4816" y="0"/>
                  </a:moveTo>
                  <a:lnTo>
                    <a:pt x="0" y="0"/>
                  </a:lnTo>
                  <a:lnTo>
                    <a:pt x="0" y="1984"/>
                  </a:lnTo>
                  <a:lnTo>
                    <a:pt x="448" y="1984"/>
                  </a:lnTo>
                </a:path>
              </a:pathLst>
            </a:custGeom>
            <a:noFill/>
            <a:ln w="9525">
              <a:solidFill>
                <a:srgbClr val="99CC00"/>
              </a:solidFill>
              <a:round/>
              <a:headEnd/>
              <a:tailEnd/>
            </a:ln>
            <a:effectLst/>
          </p:spPr>
          <p:txBody>
            <a:bodyPr wrap="none" anchor="ctr"/>
            <a:lstStyle/>
            <a:p>
              <a:pPr eaLnBrk="0" hangingPunct="0">
                <a:defRPr/>
              </a:pPr>
              <a:endParaRPr lang="en-US"/>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85" r:id="rId3"/>
    <p:sldLayoutId id="2147483686" r:id="rId4"/>
    <p:sldLayoutId id="2147483687" r:id="rId5"/>
    <p:sldLayoutId id="2147483688" r:id="rId6"/>
    <p:sldLayoutId id="2147483689" r:id="rId7"/>
    <p:sldLayoutId id="2147483690" r:id="rId8"/>
    <p:sldLayoutId id="2147483695" r:id="rId9"/>
    <p:sldLayoutId id="2147483691" r:id="rId10"/>
    <p:sldLayoutId id="214748369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ppt_w*2.5"/>
                                          </p:val>
                                        </p:tav>
                                        <p:tav tm="100000">
                                          <p:val>
                                            <p:strVal val="#ppt_w"/>
                                          </p:val>
                                        </p:tav>
                                      </p:tavLst>
                                    </p:anim>
                                    <p:anim calcmode="lin" valueType="num">
                                      <p:cBhvr>
                                        <p:cTn id="8" dur="500" fill="hold"/>
                                        <p:tgtEl>
                                          <p:spTgt spid="11266"/>
                                        </p:tgtEl>
                                        <p:attrNameLst>
                                          <p:attrName>ppt_h</p:attrName>
                                        </p:attrNameLst>
                                      </p:cBhvr>
                                      <p:tavLst>
                                        <p:tav tm="0">
                                          <p:val>
                                            <p:strVal val="#ppt_h*0.01"/>
                                          </p:val>
                                        </p:tav>
                                        <p:tav tm="100000">
                                          <p:val>
                                            <p:strVal val="#ppt_h"/>
                                          </p:val>
                                        </p:tav>
                                      </p:tavLst>
                                    </p:anim>
                                    <p:anim calcmode="lin" valueType="num">
                                      <p:cBhvr>
                                        <p:cTn id="9" dur="500" fill="hold"/>
                                        <p:tgtEl>
                                          <p:spTgt spid="11266"/>
                                        </p:tgtEl>
                                        <p:attrNameLst>
                                          <p:attrName>ppt_x</p:attrName>
                                        </p:attrNameLst>
                                      </p:cBhvr>
                                      <p:tavLst>
                                        <p:tav tm="0">
                                          <p:val>
                                            <p:strVal val="#ppt_x"/>
                                          </p:val>
                                        </p:tav>
                                        <p:tav tm="100000">
                                          <p:val>
                                            <p:strVal val="#ppt_x"/>
                                          </p:val>
                                        </p:tav>
                                      </p:tavLst>
                                    </p:anim>
                                    <p:anim calcmode="lin" valueType="num">
                                      <p:cBhvr>
                                        <p:cTn id="10" dur="500" fill="hold"/>
                                        <p:tgtEl>
                                          <p:spTgt spid="11266"/>
                                        </p:tgtEl>
                                        <p:attrNameLst>
                                          <p:attrName>ppt_y</p:attrName>
                                        </p:attrNameLst>
                                      </p:cBhvr>
                                      <p:tavLst>
                                        <p:tav tm="0">
                                          <p:val>
                                            <p:strVal val="#ppt_h+1"/>
                                          </p:val>
                                        </p:tav>
                                        <p:tav tm="100000">
                                          <p:val>
                                            <p:strVal val="#ppt_y"/>
                                          </p:val>
                                        </p:tav>
                                      </p:tavLst>
                                    </p:anim>
                                    <p:animEffect transition="in" filter="fade">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fade">
                                      <p:cBhvr>
                                        <p:cTn id="16" dur="500"/>
                                        <p:tgtEl>
                                          <p:spTgt spid="11267">
                                            <p:txEl>
                                              <p:pRg st="0" end="0"/>
                                            </p:txEl>
                                          </p:spTgt>
                                        </p:tgtEl>
                                      </p:cBhvr>
                                    </p:animEffect>
                                    <p:anim calcmode="lin" valueType="num">
                                      <p:cBhvr>
                                        <p:cTn id="17" dur="500" fill="hold"/>
                                        <p:tgtEl>
                                          <p:spTgt spid="11267">
                                            <p:txEl>
                                              <p:pRg st="0" end="0"/>
                                            </p:txEl>
                                          </p:spTgt>
                                        </p:tgtEl>
                                        <p:attrNameLst>
                                          <p:attrName>ppt_w</p:attrName>
                                        </p:attrNameLst>
                                      </p:cBhvr>
                                      <p:tavLst>
                                        <p:tav tm="0" fmla="#ppt_w*sin(2.5*pi*$)">
                                          <p:val>
                                            <p:fltVal val="0"/>
                                          </p:val>
                                        </p:tav>
                                        <p:tav tm="100000">
                                          <p:val>
                                            <p:fltVal val="1"/>
                                          </p:val>
                                        </p:tav>
                                      </p:tavLst>
                                    </p:anim>
                                    <p:anim calcmode="lin" valueType="num">
                                      <p:cBhvr>
                                        <p:cTn id="18" dur="500" fill="hold"/>
                                        <p:tgtEl>
                                          <p:spTgt spid="11267">
                                            <p:txEl>
                                              <p:pRg st="0" end="0"/>
                                            </p:txEl>
                                          </p:spTgt>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iterate type="lt">
                                    <p:tmPct val="10000"/>
                                  </p:iterate>
                                  <p:childTnLst>
                                    <p:set>
                                      <p:cBhvr>
                                        <p:cTn id="20" dur="1" fill="hold">
                                          <p:stCondLst>
                                            <p:cond delay="0"/>
                                          </p:stCondLst>
                                        </p:cTn>
                                        <p:tgtEl>
                                          <p:spTgt spid="11267">
                                            <p:txEl>
                                              <p:pRg st="1" end="1"/>
                                            </p:txEl>
                                          </p:spTgt>
                                        </p:tgtEl>
                                        <p:attrNameLst>
                                          <p:attrName>style.visibility</p:attrName>
                                        </p:attrNameLst>
                                      </p:cBhvr>
                                      <p:to>
                                        <p:strVal val="visible"/>
                                      </p:to>
                                    </p:set>
                                    <p:animEffect transition="in" filter="fade">
                                      <p:cBhvr>
                                        <p:cTn id="21" dur="500"/>
                                        <p:tgtEl>
                                          <p:spTgt spid="11267">
                                            <p:txEl>
                                              <p:pRg st="1" end="1"/>
                                            </p:txEl>
                                          </p:spTgt>
                                        </p:tgtEl>
                                      </p:cBhvr>
                                    </p:animEffect>
                                    <p:anim calcmode="lin" valueType="num">
                                      <p:cBhvr>
                                        <p:cTn id="22" dur="500" fill="hold"/>
                                        <p:tgtEl>
                                          <p:spTgt spid="11267">
                                            <p:txEl>
                                              <p:pRg st="1" end="1"/>
                                            </p:txEl>
                                          </p:spTgt>
                                        </p:tgtEl>
                                        <p:attrNameLst>
                                          <p:attrName>ppt_w</p:attrName>
                                        </p:attrNameLst>
                                      </p:cBhvr>
                                      <p:tavLst>
                                        <p:tav tm="0" fmla="#ppt_w*sin(2.5*pi*$)">
                                          <p:val>
                                            <p:fltVal val="0"/>
                                          </p:val>
                                        </p:tav>
                                        <p:tav tm="100000">
                                          <p:val>
                                            <p:fltVal val="1"/>
                                          </p:val>
                                        </p:tav>
                                      </p:tavLst>
                                    </p:anim>
                                    <p:anim calcmode="lin" valueType="num">
                                      <p:cBhvr>
                                        <p:cTn id="23" dur="500" fill="hold"/>
                                        <p:tgtEl>
                                          <p:spTgt spid="11267">
                                            <p:txEl>
                                              <p:pRg st="1" end="1"/>
                                            </p:txEl>
                                          </p:spTgt>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iterate type="lt">
                                    <p:tmPct val="10000"/>
                                  </p:iterate>
                                  <p:childTnLst>
                                    <p:set>
                                      <p:cBhvr>
                                        <p:cTn id="25" dur="1" fill="hold">
                                          <p:stCondLst>
                                            <p:cond delay="0"/>
                                          </p:stCondLst>
                                        </p:cTn>
                                        <p:tgtEl>
                                          <p:spTgt spid="11267">
                                            <p:txEl>
                                              <p:pRg st="2" end="2"/>
                                            </p:txEl>
                                          </p:spTgt>
                                        </p:tgtEl>
                                        <p:attrNameLst>
                                          <p:attrName>style.visibility</p:attrName>
                                        </p:attrNameLst>
                                      </p:cBhvr>
                                      <p:to>
                                        <p:strVal val="visible"/>
                                      </p:to>
                                    </p:set>
                                    <p:animEffect transition="in" filter="fade">
                                      <p:cBhvr>
                                        <p:cTn id="26" dur="500"/>
                                        <p:tgtEl>
                                          <p:spTgt spid="11267">
                                            <p:txEl>
                                              <p:pRg st="2" end="2"/>
                                            </p:txEl>
                                          </p:spTgt>
                                        </p:tgtEl>
                                      </p:cBhvr>
                                    </p:animEffect>
                                    <p:anim calcmode="lin" valueType="num">
                                      <p:cBhvr>
                                        <p:cTn id="27" dur="500" fill="hold"/>
                                        <p:tgtEl>
                                          <p:spTgt spid="11267">
                                            <p:txEl>
                                              <p:pRg st="2" end="2"/>
                                            </p:txEl>
                                          </p:spTgt>
                                        </p:tgtEl>
                                        <p:attrNameLst>
                                          <p:attrName>ppt_w</p:attrName>
                                        </p:attrNameLst>
                                      </p:cBhvr>
                                      <p:tavLst>
                                        <p:tav tm="0" fmla="#ppt_w*sin(2.5*pi*$)">
                                          <p:val>
                                            <p:fltVal val="0"/>
                                          </p:val>
                                        </p:tav>
                                        <p:tav tm="100000">
                                          <p:val>
                                            <p:fltVal val="1"/>
                                          </p:val>
                                        </p:tav>
                                      </p:tavLst>
                                    </p:anim>
                                    <p:anim calcmode="lin" valueType="num">
                                      <p:cBhvr>
                                        <p:cTn id="28" dur="500" fill="hold"/>
                                        <p:tgtEl>
                                          <p:spTgt spid="11267">
                                            <p:txEl>
                                              <p:pRg st="2" end="2"/>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iterate type="lt">
                                    <p:tmPct val="10000"/>
                                  </p:iterate>
                                  <p:childTnLst>
                                    <p:set>
                                      <p:cBhvr>
                                        <p:cTn id="30" dur="1" fill="hold">
                                          <p:stCondLst>
                                            <p:cond delay="0"/>
                                          </p:stCondLst>
                                        </p:cTn>
                                        <p:tgtEl>
                                          <p:spTgt spid="11267">
                                            <p:txEl>
                                              <p:pRg st="3" end="3"/>
                                            </p:txEl>
                                          </p:spTgt>
                                        </p:tgtEl>
                                        <p:attrNameLst>
                                          <p:attrName>style.visibility</p:attrName>
                                        </p:attrNameLst>
                                      </p:cBhvr>
                                      <p:to>
                                        <p:strVal val="visible"/>
                                      </p:to>
                                    </p:set>
                                    <p:animEffect transition="in" filter="fade">
                                      <p:cBhvr>
                                        <p:cTn id="31" dur="500"/>
                                        <p:tgtEl>
                                          <p:spTgt spid="11267">
                                            <p:txEl>
                                              <p:pRg st="3" end="3"/>
                                            </p:txEl>
                                          </p:spTgt>
                                        </p:tgtEl>
                                      </p:cBhvr>
                                    </p:animEffect>
                                    <p:anim calcmode="lin" valueType="num">
                                      <p:cBhvr>
                                        <p:cTn id="32" dur="500" fill="hold"/>
                                        <p:tgtEl>
                                          <p:spTgt spid="11267">
                                            <p:txEl>
                                              <p:pRg st="3" end="3"/>
                                            </p:txEl>
                                          </p:spTgt>
                                        </p:tgtEl>
                                        <p:attrNameLst>
                                          <p:attrName>ppt_w</p:attrName>
                                        </p:attrNameLst>
                                      </p:cBhvr>
                                      <p:tavLst>
                                        <p:tav tm="0" fmla="#ppt_w*sin(2.5*pi*$)">
                                          <p:val>
                                            <p:fltVal val="0"/>
                                          </p:val>
                                        </p:tav>
                                        <p:tav tm="100000">
                                          <p:val>
                                            <p:fltVal val="1"/>
                                          </p:val>
                                        </p:tav>
                                      </p:tavLst>
                                    </p:anim>
                                    <p:anim calcmode="lin" valueType="num">
                                      <p:cBhvr>
                                        <p:cTn id="33" dur="500" fill="hold"/>
                                        <p:tgtEl>
                                          <p:spTgt spid="11267">
                                            <p:txEl>
                                              <p:pRg st="3" end="3"/>
                                            </p:txEl>
                                          </p:spTgt>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iterate type="lt">
                                    <p:tmPct val="10000"/>
                                  </p:iterate>
                                  <p:childTnLst>
                                    <p:set>
                                      <p:cBhvr>
                                        <p:cTn id="35" dur="1" fill="hold">
                                          <p:stCondLst>
                                            <p:cond delay="0"/>
                                          </p:stCondLst>
                                        </p:cTn>
                                        <p:tgtEl>
                                          <p:spTgt spid="11267">
                                            <p:txEl>
                                              <p:pRg st="4" end="4"/>
                                            </p:txEl>
                                          </p:spTgt>
                                        </p:tgtEl>
                                        <p:attrNameLst>
                                          <p:attrName>style.visibility</p:attrName>
                                        </p:attrNameLst>
                                      </p:cBhvr>
                                      <p:to>
                                        <p:strVal val="visible"/>
                                      </p:to>
                                    </p:set>
                                    <p:animEffect transition="in" filter="fade">
                                      <p:cBhvr>
                                        <p:cTn id="36" dur="500"/>
                                        <p:tgtEl>
                                          <p:spTgt spid="11267">
                                            <p:txEl>
                                              <p:pRg st="4" end="4"/>
                                            </p:txEl>
                                          </p:spTgt>
                                        </p:tgtEl>
                                      </p:cBhvr>
                                    </p:animEffect>
                                    <p:anim calcmode="lin" valueType="num">
                                      <p:cBhvr>
                                        <p:cTn id="37" dur="500" fill="hold"/>
                                        <p:tgtEl>
                                          <p:spTgt spid="11267">
                                            <p:txEl>
                                              <p:pRg st="4" end="4"/>
                                            </p:txEl>
                                          </p:spTgt>
                                        </p:tgtEl>
                                        <p:attrNameLst>
                                          <p:attrName>ppt_w</p:attrName>
                                        </p:attrNameLst>
                                      </p:cBhvr>
                                      <p:tavLst>
                                        <p:tav tm="0" fmla="#ppt_w*sin(2.5*pi*$)">
                                          <p:val>
                                            <p:fltVal val="0"/>
                                          </p:val>
                                        </p:tav>
                                        <p:tav tm="100000">
                                          <p:val>
                                            <p:fltVal val="1"/>
                                          </p:val>
                                        </p:tav>
                                      </p:tavLst>
                                    </p:anim>
                                    <p:anim calcmode="lin" valueType="num">
                                      <p:cBhvr>
                                        <p:cTn id="38" dur="500" fill="hold"/>
                                        <p:tgtEl>
                                          <p:spTgt spid="1126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tmplLst>
          <p:tmpl lvl="1">
            <p:tnLst>
              <p:par>
                <p:cTn presetID="45" presetClass="entr" presetSubtype="0" fill="hold" nodeType="clickEffect">
                  <p:stCondLst>
                    <p:cond delay="0"/>
                  </p:stCondLst>
                  <p:iterate type="lt">
                    <p:tmPct val="10000"/>
                  </p:iterate>
                  <p:childTnLst>
                    <p:set>
                      <p:cBhvr>
                        <p:cTn dur="1" fill="hold">
                          <p:stCondLst>
                            <p:cond delay="0"/>
                          </p:stCondLst>
                        </p:cTn>
                        <p:tgtEl>
                          <p:spTgt spid="11267"/>
                        </p:tgtEl>
                        <p:attrNameLst>
                          <p:attrName>style.visibility</p:attrName>
                        </p:attrNameLst>
                      </p:cBhvr>
                      <p:to>
                        <p:strVal val="visible"/>
                      </p:to>
                    </p:set>
                    <p:animEffect transition="in" filter="fade">
                      <p:cBhvr>
                        <p:cTn dur="500"/>
                        <p:tgtEl>
                          <p:spTgt spid="11267"/>
                        </p:tgtEl>
                      </p:cBhvr>
                    </p:animEffect>
                    <p:anim calcmode="lin" valueType="num">
                      <p:cBhvr>
                        <p:cTn dur="500" fill="hold"/>
                        <p:tgtEl>
                          <p:spTgt spid="11267"/>
                        </p:tgtEl>
                        <p:attrNameLst>
                          <p:attrName>ppt_w</p:attrName>
                        </p:attrNameLst>
                      </p:cBhvr>
                      <p:tavLst>
                        <p:tav tm="0" fmla="#ppt_w*sin(2.5*pi*$)">
                          <p:val>
                            <p:fltVal val="0"/>
                          </p:val>
                        </p:tav>
                        <p:tav tm="100000">
                          <p:val>
                            <p:fltVal val="1"/>
                          </p:val>
                        </p:tav>
                      </p:tavLst>
                    </p:anim>
                    <p:anim calcmode="lin" valueType="num">
                      <p:cBhvr>
                        <p:cTn dur="500" fill="hold"/>
                        <p:tgtEl>
                          <p:spTgt spid="11267"/>
                        </p:tgtEl>
                        <p:attrNameLst>
                          <p:attrName>ppt_h</p:attrName>
                        </p:attrNameLst>
                      </p:cBhvr>
                      <p:tavLst>
                        <p:tav tm="0">
                          <p:val>
                            <p:strVal val="#ppt_h"/>
                          </p:val>
                        </p:tav>
                        <p:tav tm="100000">
                          <p:val>
                            <p:strVal val="#ppt_h"/>
                          </p:val>
                        </p:tav>
                      </p:tavLst>
                    </p:anim>
                  </p:childTnLst>
                </p:cTn>
              </p:par>
            </p:tnLst>
          </p:tmpl>
          <p:tmpl lvl="2">
            <p:tnLst>
              <p:par>
                <p:cTn presetID="45" presetClass="entr" presetSubtype="0" fill="hold" nodeType="withEffect">
                  <p:stCondLst>
                    <p:cond delay="0"/>
                  </p:stCondLst>
                  <p:iterate type="lt">
                    <p:tmPct val="10000"/>
                  </p:iterate>
                  <p:childTnLst>
                    <p:set>
                      <p:cBhvr>
                        <p:cTn dur="1" fill="hold">
                          <p:stCondLst>
                            <p:cond delay="0"/>
                          </p:stCondLst>
                        </p:cTn>
                        <p:tgtEl>
                          <p:spTgt spid="11267"/>
                        </p:tgtEl>
                        <p:attrNameLst>
                          <p:attrName>style.visibility</p:attrName>
                        </p:attrNameLst>
                      </p:cBhvr>
                      <p:to>
                        <p:strVal val="visible"/>
                      </p:to>
                    </p:set>
                    <p:animEffect transition="in" filter="fade">
                      <p:cBhvr>
                        <p:cTn dur="500"/>
                        <p:tgtEl>
                          <p:spTgt spid="11267"/>
                        </p:tgtEl>
                      </p:cBhvr>
                    </p:animEffect>
                    <p:anim calcmode="lin" valueType="num">
                      <p:cBhvr>
                        <p:cTn dur="500" fill="hold"/>
                        <p:tgtEl>
                          <p:spTgt spid="11267"/>
                        </p:tgtEl>
                        <p:attrNameLst>
                          <p:attrName>ppt_w</p:attrName>
                        </p:attrNameLst>
                      </p:cBhvr>
                      <p:tavLst>
                        <p:tav tm="0" fmla="#ppt_w*sin(2.5*pi*$)">
                          <p:val>
                            <p:fltVal val="0"/>
                          </p:val>
                        </p:tav>
                        <p:tav tm="100000">
                          <p:val>
                            <p:fltVal val="1"/>
                          </p:val>
                        </p:tav>
                      </p:tavLst>
                    </p:anim>
                    <p:anim calcmode="lin" valueType="num">
                      <p:cBhvr>
                        <p:cTn dur="500" fill="hold"/>
                        <p:tgtEl>
                          <p:spTgt spid="11267"/>
                        </p:tgtEl>
                        <p:attrNameLst>
                          <p:attrName>ppt_h</p:attrName>
                        </p:attrNameLst>
                      </p:cBhvr>
                      <p:tavLst>
                        <p:tav tm="0">
                          <p:val>
                            <p:strVal val="#ppt_h"/>
                          </p:val>
                        </p:tav>
                        <p:tav tm="100000">
                          <p:val>
                            <p:strVal val="#ppt_h"/>
                          </p:val>
                        </p:tav>
                      </p:tavLst>
                    </p:anim>
                  </p:childTnLst>
                </p:cTn>
              </p:par>
            </p:tnLst>
          </p:tmpl>
          <p:tmpl lvl="3">
            <p:tnLst>
              <p:par>
                <p:cTn presetID="45" presetClass="entr" presetSubtype="0" fill="hold" nodeType="withEffect">
                  <p:stCondLst>
                    <p:cond delay="0"/>
                  </p:stCondLst>
                  <p:iterate type="lt">
                    <p:tmPct val="10000"/>
                  </p:iterate>
                  <p:childTnLst>
                    <p:set>
                      <p:cBhvr>
                        <p:cTn dur="1" fill="hold">
                          <p:stCondLst>
                            <p:cond delay="0"/>
                          </p:stCondLst>
                        </p:cTn>
                        <p:tgtEl>
                          <p:spTgt spid="11267"/>
                        </p:tgtEl>
                        <p:attrNameLst>
                          <p:attrName>style.visibility</p:attrName>
                        </p:attrNameLst>
                      </p:cBhvr>
                      <p:to>
                        <p:strVal val="visible"/>
                      </p:to>
                    </p:set>
                    <p:animEffect transition="in" filter="fade">
                      <p:cBhvr>
                        <p:cTn dur="500"/>
                        <p:tgtEl>
                          <p:spTgt spid="11267"/>
                        </p:tgtEl>
                      </p:cBhvr>
                    </p:animEffect>
                    <p:anim calcmode="lin" valueType="num">
                      <p:cBhvr>
                        <p:cTn dur="500" fill="hold"/>
                        <p:tgtEl>
                          <p:spTgt spid="11267"/>
                        </p:tgtEl>
                        <p:attrNameLst>
                          <p:attrName>ppt_w</p:attrName>
                        </p:attrNameLst>
                      </p:cBhvr>
                      <p:tavLst>
                        <p:tav tm="0" fmla="#ppt_w*sin(2.5*pi*$)">
                          <p:val>
                            <p:fltVal val="0"/>
                          </p:val>
                        </p:tav>
                        <p:tav tm="100000">
                          <p:val>
                            <p:fltVal val="1"/>
                          </p:val>
                        </p:tav>
                      </p:tavLst>
                    </p:anim>
                    <p:anim calcmode="lin" valueType="num">
                      <p:cBhvr>
                        <p:cTn dur="500" fill="hold"/>
                        <p:tgtEl>
                          <p:spTgt spid="11267"/>
                        </p:tgtEl>
                        <p:attrNameLst>
                          <p:attrName>ppt_h</p:attrName>
                        </p:attrNameLst>
                      </p:cBhvr>
                      <p:tavLst>
                        <p:tav tm="0">
                          <p:val>
                            <p:strVal val="#ppt_h"/>
                          </p:val>
                        </p:tav>
                        <p:tav tm="100000">
                          <p:val>
                            <p:strVal val="#ppt_h"/>
                          </p:val>
                        </p:tav>
                      </p:tavLst>
                    </p:anim>
                  </p:childTnLst>
                </p:cTn>
              </p:par>
            </p:tnLst>
          </p:tmpl>
          <p:tmpl lvl="4">
            <p:tnLst>
              <p:par>
                <p:cTn presetID="45" presetClass="entr" presetSubtype="0" fill="hold" nodeType="withEffect">
                  <p:stCondLst>
                    <p:cond delay="0"/>
                  </p:stCondLst>
                  <p:iterate type="lt">
                    <p:tmPct val="10000"/>
                  </p:iterate>
                  <p:childTnLst>
                    <p:set>
                      <p:cBhvr>
                        <p:cTn dur="1" fill="hold">
                          <p:stCondLst>
                            <p:cond delay="0"/>
                          </p:stCondLst>
                        </p:cTn>
                        <p:tgtEl>
                          <p:spTgt spid="11267"/>
                        </p:tgtEl>
                        <p:attrNameLst>
                          <p:attrName>style.visibility</p:attrName>
                        </p:attrNameLst>
                      </p:cBhvr>
                      <p:to>
                        <p:strVal val="visible"/>
                      </p:to>
                    </p:set>
                    <p:animEffect transition="in" filter="fade">
                      <p:cBhvr>
                        <p:cTn dur="500"/>
                        <p:tgtEl>
                          <p:spTgt spid="11267"/>
                        </p:tgtEl>
                      </p:cBhvr>
                    </p:animEffect>
                    <p:anim calcmode="lin" valueType="num">
                      <p:cBhvr>
                        <p:cTn dur="500" fill="hold"/>
                        <p:tgtEl>
                          <p:spTgt spid="11267"/>
                        </p:tgtEl>
                        <p:attrNameLst>
                          <p:attrName>ppt_w</p:attrName>
                        </p:attrNameLst>
                      </p:cBhvr>
                      <p:tavLst>
                        <p:tav tm="0" fmla="#ppt_w*sin(2.5*pi*$)">
                          <p:val>
                            <p:fltVal val="0"/>
                          </p:val>
                        </p:tav>
                        <p:tav tm="100000">
                          <p:val>
                            <p:fltVal val="1"/>
                          </p:val>
                        </p:tav>
                      </p:tavLst>
                    </p:anim>
                    <p:anim calcmode="lin" valueType="num">
                      <p:cBhvr>
                        <p:cTn dur="500" fill="hold"/>
                        <p:tgtEl>
                          <p:spTgt spid="11267"/>
                        </p:tgtEl>
                        <p:attrNameLst>
                          <p:attrName>ppt_h</p:attrName>
                        </p:attrNameLst>
                      </p:cBhvr>
                      <p:tavLst>
                        <p:tav tm="0">
                          <p:val>
                            <p:strVal val="#ppt_h"/>
                          </p:val>
                        </p:tav>
                        <p:tav tm="100000">
                          <p:val>
                            <p:strVal val="#ppt_h"/>
                          </p:val>
                        </p:tav>
                      </p:tavLst>
                    </p:anim>
                  </p:childTnLst>
                </p:cTn>
              </p:par>
            </p:tnLst>
          </p:tmpl>
          <p:tmpl lvl="5">
            <p:tnLst>
              <p:par>
                <p:cTn presetID="45" presetClass="entr" presetSubtype="0" fill="hold" nodeType="withEffect">
                  <p:stCondLst>
                    <p:cond delay="0"/>
                  </p:stCondLst>
                  <p:iterate type="lt">
                    <p:tmPct val="10000"/>
                  </p:iterate>
                  <p:childTnLst>
                    <p:set>
                      <p:cBhvr>
                        <p:cTn dur="1" fill="hold">
                          <p:stCondLst>
                            <p:cond delay="0"/>
                          </p:stCondLst>
                        </p:cTn>
                        <p:tgtEl>
                          <p:spTgt spid="11267"/>
                        </p:tgtEl>
                        <p:attrNameLst>
                          <p:attrName>style.visibility</p:attrName>
                        </p:attrNameLst>
                      </p:cBhvr>
                      <p:to>
                        <p:strVal val="visible"/>
                      </p:to>
                    </p:set>
                    <p:animEffect transition="in" filter="fade">
                      <p:cBhvr>
                        <p:cTn dur="500"/>
                        <p:tgtEl>
                          <p:spTgt spid="11267"/>
                        </p:tgtEl>
                      </p:cBhvr>
                    </p:animEffect>
                    <p:anim calcmode="lin" valueType="num">
                      <p:cBhvr>
                        <p:cTn dur="500" fill="hold"/>
                        <p:tgtEl>
                          <p:spTgt spid="11267"/>
                        </p:tgtEl>
                        <p:attrNameLst>
                          <p:attrName>ppt_w</p:attrName>
                        </p:attrNameLst>
                      </p:cBhvr>
                      <p:tavLst>
                        <p:tav tm="0" fmla="#ppt_w*sin(2.5*pi*$)">
                          <p:val>
                            <p:fltVal val="0"/>
                          </p:val>
                        </p:tav>
                        <p:tav tm="100000">
                          <p:val>
                            <p:fltVal val="1"/>
                          </p:val>
                        </p:tav>
                      </p:tavLst>
                    </p:anim>
                    <p:anim calcmode="lin" valueType="num">
                      <p:cBhvr>
                        <p:cTn dur="500" fill="hold"/>
                        <p:tgtEl>
                          <p:spTgt spid="11267"/>
                        </p:tgtEl>
                        <p:attrNameLst>
                          <p:attrName>ppt_h</p:attrName>
                        </p:attrNameLst>
                      </p:cBhvr>
                      <p:tavLst>
                        <p:tav tm="0">
                          <p:val>
                            <p:strVal val="#ppt_h"/>
                          </p:val>
                        </p:tav>
                        <p:tav tm="100000">
                          <p:val>
                            <p:strVal val="#ppt_h"/>
                          </p:val>
                        </p:tav>
                      </p:tavLst>
                    </p:anim>
                  </p:childTnLst>
                </p:cTn>
              </p:par>
            </p:tnLst>
          </p:tmpl>
        </p:tmplLst>
      </p:bldP>
    </p:bld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Black" pitchFamily="34" charset="0"/>
        </a:defRPr>
      </a:lvl2pPr>
      <a:lvl3pPr algn="l" rtl="0" eaLnBrk="0" fontAlgn="base" hangingPunct="0">
        <a:spcBef>
          <a:spcPct val="0"/>
        </a:spcBef>
        <a:spcAft>
          <a:spcPct val="0"/>
        </a:spcAft>
        <a:defRPr sz="2800">
          <a:solidFill>
            <a:schemeClr val="tx2"/>
          </a:solidFill>
          <a:latin typeface="Arial Black" pitchFamily="34" charset="0"/>
        </a:defRPr>
      </a:lvl3pPr>
      <a:lvl4pPr algn="l" rtl="0" eaLnBrk="0" fontAlgn="base" hangingPunct="0">
        <a:spcBef>
          <a:spcPct val="0"/>
        </a:spcBef>
        <a:spcAft>
          <a:spcPct val="0"/>
        </a:spcAft>
        <a:defRPr sz="2800">
          <a:solidFill>
            <a:schemeClr val="tx2"/>
          </a:solidFill>
          <a:latin typeface="Arial Black" pitchFamily="34" charset="0"/>
        </a:defRPr>
      </a:lvl4pPr>
      <a:lvl5pPr algn="l" rtl="0" eaLnBrk="0" fontAlgn="base" hangingPunct="0">
        <a:spcBef>
          <a:spcPct val="0"/>
        </a:spcBef>
        <a:spcAft>
          <a:spcPct val="0"/>
        </a:spcAft>
        <a:defRPr sz="2800">
          <a:solidFill>
            <a:schemeClr val="tx2"/>
          </a:solidFill>
          <a:latin typeface="Arial Black" pitchFamily="34" charset="0"/>
        </a:defRPr>
      </a:lvl5pPr>
      <a:lvl6pPr marL="457200" algn="l" rtl="0" eaLnBrk="1" fontAlgn="base" hangingPunct="1">
        <a:spcBef>
          <a:spcPct val="0"/>
        </a:spcBef>
        <a:spcAft>
          <a:spcPct val="0"/>
        </a:spcAft>
        <a:defRPr sz="2800">
          <a:solidFill>
            <a:schemeClr val="tx2"/>
          </a:solidFill>
          <a:latin typeface="Arial Black" pitchFamily="34" charset="0"/>
        </a:defRPr>
      </a:lvl6pPr>
      <a:lvl7pPr marL="914400" algn="l" rtl="0" eaLnBrk="1" fontAlgn="base" hangingPunct="1">
        <a:spcBef>
          <a:spcPct val="0"/>
        </a:spcBef>
        <a:spcAft>
          <a:spcPct val="0"/>
        </a:spcAft>
        <a:defRPr sz="2800">
          <a:solidFill>
            <a:schemeClr val="tx2"/>
          </a:solidFill>
          <a:latin typeface="Arial Black" pitchFamily="34" charset="0"/>
        </a:defRPr>
      </a:lvl7pPr>
      <a:lvl8pPr marL="1371600" algn="l" rtl="0" eaLnBrk="1" fontAlgn="base" hangingPunct="1">
        <a:spcBef>
          <a:spcPct val="0"/>
        </a:spcBef>
        <a:spcAft>
          <a:spcPct val="0"/>
        </a:spcAft>
        <a:defRPr sz="2800">
          <a:solidFill>
            <a:schemeClr val="tx2"/>
          </a:solidFill>
          <a:latin typeface="Arial Black" pitchFamily="34" charset="0"/>
        </a:defRPr>
      </a:lvl8pPr>
      <a:lvl9pPr marL="1828800" algn="l" rtl="0" eaLnBrk="1" fontAlgn="base" hangingPunct="1">
        <a:spcBef>
          <a:spcPct val="0"/>
        </a:spcBef>
        <a:spcAft>
          <a:spcPct val="0"/>
        </a:spcAft>
        <a:defRPr sz="28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63" y="2857500"/>
            <a:ext cx="4343400" cy="1447800"/>
          </a:xfrm>
        </p:spPr>
        <p:txBody>
          <a:bodyPr/>
          <a:lstStyle/>
          <a:p>
            <a:pPr eaLnBrk="1" hangingPunct="1">
              <a:defRPr/>
            </a:pPr>
            <a:endParaRPr lang="en-US" sz="1050" b="1" dirty="0">
              <a:latin typeface="Book Antiqua" pitchFamily="18" charset="0"/>
            </a:endParaRPr>
          </a:p>
        </p:txBody>
      </p:sp>
      <p:sp>
        <p:nvSpPr>
          <p:cNvPr id="5123" name="Subtitle 2"/>
          <p:cNvSpPr>
            <a:spLocks noGrp="1"/>
          </p:cNvSpPr>
          <p:nvPr>
            <p:ph type="subTitle" idx="1"/>
          </p:nvPr>
        </p:nvSpPr>
        <p:spPr/>
        <p:txBody>
          <a:bodyPr/>
          <a:lstStyle/>
          <a:p>
            <a:pPr eaLnBrk="1" hangingPunct="1"/>
            <a:endParaRPr lang="ru-RU" smtClean="0"/>
          </a:p>
        </p:txBody>
      </p:sp>
      <p:pic>
        <p:nvPicPr>
          <p:cNvPr id="1026" name="Picture 2" descr="C:\Documents and Settings\1\Рабочий стол\презентація Лозова\ШКОЛА\1.JPG"/>
          <p:cNvPicPr>
            <a:picLocks noChangeAspect="1" noChangeArrowheads="1"/>
          </p:cNvPicPr>
          <p:nvPr/>
        </p:nvPicPr>
        <p:blipFill>
          <a:blip r:embed="rId2" cstate="print"/>
          <a:srcRect/>
          <a:stretch>
            <a:fillRect/>
          </a:stretch>
        </p:blipFill>
        <p:spPr bwMode="auto">
          <a:xfrm>
            <a:off x="571472" y="285728"/>
            <a:ext cx="8143932" cy="6107160"/>
          </a:xfrm>
          <a:prstGeom prst="rect">
            <a:avLst/>
          </a:prstGeom>
          <a:ln w="88900" cap="sq" cmpd="thickThin">
            <a:solidFill>
              <a:srgbClr val="000000"/>
            </a:solidFill>
            <a:prstDash val="solid"/>
            <a:miter lim="800000"/>
          </a:ln>
          <a:effectLst>
            <a:innerShdw blurRad="76200">
              <a:srgbClr val="000000"/>
            </a:innerShdw>
          </a:effectLst>
        </p:spPr>
      </p:pic>
      <p:sp>
        <p:nvSpPr>
          <p:cNvPr id="5125" name="Прямоугольник 4"/>
          <p:cNvSpPr>
            <a:spLocks noChangeArrowheads="1"/>
          </p:cNvSpPr>
          <p:nvPr/>
        </p:nvSpPr>
        <p:spPr bwMode="auto">
          <a:xfrm>
            <a:off x="714375" y="4643438"/>
            <a:ext cx="7929563" cy="1631950"/>
          </a:xfrm>
          <a:prstGeom prst="rect">
            <a:avLst/>
          </a:prstGeom>
          <a:noFill/>
          <a:ln w="9525">
            <a:noFill/>
            <a:miter lim="800000"/>
            <a:headEnd/>
            <a:tailEnd/>
          </a:ln>
        </p:spPr>
        <p:txBody>
          <a:bodyPr>
            <a:spAutoFit/>
          </a:bodyPr>
          <a:lstStyle/>
          <a:p>
            <a:pPr algn="ctr" eaLnBrk="0" hangingPunct="0"/>
            <a:r>
              <a:rPr lang="uk-UA" sz="2000" b="1" i="1">
                <a:solidFill>
                  <a:srgbClr val="FFC000"/>
                </a:solidFill>
                <a:latin typeface="Arial Black" pitchFamily="34" charset="0"/>
              </a:rPr>
              <a:t>Лісівський навчально-виховний комплексу </a:t>
            </a:r>
            <a:br>
              <a:rPr lang="uk-UA" sz="2000" b="1" i="1">
                <a:solidFill>
                  <a:srgbClr val="FFC000"/>
                </a:solidFill>
                <a:latin typeface="Arial Black" pitchFamily="34" charset="0"/>
              </a:rPr>
            </a:br>
            <a:r>
              <a:rPr lang="uk-UA" sz="2000" b="1" i="1">
                <a:solidFill>
                  <a:srgbClr val="FFC000"/>
                </a:solidFill>
                <a:latin typeface="Arial Black" pitchFamily="34" charset="0"/>
              </a:rPr>
              <a:t>“загальноосвітній навчально-виховний заклад І-ІІІ ступенів – дошкільний навчальний заклад”</a:t>
            </a:r>
            <a:br>
              <a:rPr lang="uk-UA" sz="2000" b="1" i="1">
                <a:solidFill>
                  <a:srgbClr val="FFC000"/>
                </a:solidFill>
                <a:latin typeface="Arial Black" pitchFamily="34" charset="0"/>
              </a:rPr>
            </a:br>
            <a:r>
              <a:rPr lang="uk-UA" sz="2000" b="1" i="1">
                <a:solidFill>
                  <a:srgbClr val="FFC000"/>
                </a:solidFill>
                <a:latin typeface="Arial Black" pitchFamily="34" charset="0"/>
              </a:rPr>
              <a:t>Олександрівської районної ради </a:t>
            </a:r>
            <a:br>
              <a:rPr lang="uk-UA" sz="2000" b="1" i="1">
                <a:solidFill>
                  <a:srgbClr val="FFC000"/>
                </a:solidFill>
                <a:latin typeface="Arial Black" pitchFamily="34" charset="0"/>
              </a:rPr>
            </a:br>
            <a:r>
              <a:rPr lang="uk-UA" sz="2000" b="1" i="1">
                <a:solidFill>
                  <a:srgbClr val="FFC000"/>
                </a:solidFill>
                <a:latin typeface="Arial Black" pitchFamily="34" charset="0"/>
              </a:rPr>
              <a:t>Кіровоградської області</a:t>
            </a:r>
            <a:endParaRPr lang="ru-RU" sz="2000" i="1">
              <a:solidFill>
                <a:srgbClr val="FFC0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algn="ctr" eaLnBrk="1" hangingPunct="1"/>
            <a:r>
              <a:rPr lang="uk-UA" sz="3600" b="1" smtClean="0">
                <a:solidFill>
                  <a:srgbClr val="00FF00"/>
                </a:solidFill>
                <a:latin typeface="Monotype Corsiva" pitchFamily="66" charset="0"/>
              </a:rPr>
              <a:t>Тиждень знань безпеки життєдіяльності </a:t>
            </a:r>
            <a:br>
              <a:rPr lang="uk-UA" sz="3600" b="1" smtClean="0">
                <a:solidFill>
                  <a:srgbClr val="00FF00"/>
                </a:solidFill>
                <a:latin typeface="Monotype Corsiva" pitchFamily="66" charset="0"/>
              </a:rPr>
            </a:br>
            <a:r>
              <a:rPr lang="uk-UA" sz="3600" b="1" smtClean="0">
                <a:solidFill>
                  <a:srgbClr val="00FF00"/>
                </a:solidFill>
                <a:latin typeface="Monotype Corsiva" pitchFamily="66" charset="0"/>
              </a:rPr>
              <a:t>“Наша безпека – у наших  руках!”</a:t>
            </a:r>
            <a:endParaRPr lang="ru-RU" sz="3600" smtClean="0">
              <a:solidFill>
                <a:srgbClr val="00FF00"/>
              </a:solidFill>
            </a:endParaRPr>
          </a:p>
        </p:txBody>
      </p:sp>
      <p:sp>
        <p:nvSpPr>
          <p:cNvPr id="14339" name="Текст 2"/>
          <p:cNvSpPr>
            <a:spLocks noGrp="1"/>
          </p:cNvSpPr>
          <p:nvPr>
            <p:ph type="body" idx="1"/>
          </p:nvPr>
        </p:nvSpPr>
        <p:spPr>
          <a:xfrm>
            <a:off x="285750" y="1643063"/>
            <a:ext cx="4040188" cy="639762"/>
          </a:xfrm>
        </p:spPr>
        <p:txBody>
          <a:bodyPr/>
          <a:lstStyle/>
          <a:p>
            <a:pPr eaLnBrk="1" hangingPunct="1"/>
            <a:r>
              <a:rPr lang="uk-UA" sz="2000" b="0" smtClean="0">
                <a:solidFill>
                  <a:srgbClr val="04070C"/>
                </a:solidFill>
                <a:latin typeface="Times New Roman" pitchFamily="18" charset="0"/>
                <a:cs typeface="Times New Roman" pitchFamily="18" charset="0"/>
              </a:rPr>
              <a:t>Творчий конкурс на кращу пам'ятку</a:t>
            </a:r>
            <a:endParaRPr lang="ru-RU" sz="2000" b="0" smtClean="0">
              <a:solidFill>
                <a:srgbClr val="04070C"/>
              </a:solidFill>
              <a:latin typeface="Times New Roman" pitchFamily="18" charset="0"/>
              <a:cs typeface="Times New Roman" pitchFamily="18" charset="0"/>
            </a:endParaRPr>
          </a:p>
        </p:txBody>
      </p:sp>
      <p:sp>
        <p:nvSpPr>
          <p:cNvPr id="14340" name="Текст 4"/>
          <p:cNvSpPr>
            <a:spLocks noGrp="1"/>
          </p:cNvSpPr>
          <p:nvPr>
            <p:ph type="body" sz="quarter" idx="3"/>
          </p:nvPr>
        </p:nvSpPr>
        <p:spPr>
          <a:xfrm>
            <a:off x="4714875" y="2500313"/>
            <a:ext cx="4041775" cy="639762"/>
          </a:xfrm>
        </p:spPr>
        <p:txBody>
          <a:bodyPr/>
          <a:lstStyle/>
          <a:p>
            <a:pPr eaLnBrk="1" hangingPunct="1"/>
            <a:r>
              <a:rPr lang="uk-UA" sz="2000" b="0" smtClean="0">
                <a:solidFill>
                  <a:srgbClr val="04070C"/>
                </a:solidFill>
                <a:latin typeface="Times New Roman" pitchFamily="18" charset="0"/>
                <a:cs typeface="Times New Roman" pitchFamily="18" charset="0"/>
              </a:rPr>
              <a:t>Міні-вистава “Куди  дзвонити в разі небезпеки”</a:t>
            </a:r>
            <a:endParaRPr lang="ru-RU" sz="2000" b="0" smtClean="0">
              <a:solidFill>
                <a:srgbClr val="04070C"/>
              </a:solidFill>
              <a:latin typeface="Times New Roman" pitchFamily="18" charset="0"/>
              <a:cs typeface="Times New Roman" pitchFamily="18" charset="0"/>
            </a:endParaRPr>
          </a:p>
        </p:txBody>
      </p:sp>
      <p:pic>
        <p:nvPicPr>
          <p:cNvPr id="20482" name="Picture 2" descr="H:\Новая папка (2)\Новая папка (2)\ШКОЛА\педагог-організатор\ТБ\безпека\2014-04-15 08.43.40.jpg"/>
          <p:cNvPicPr>
            <a:picLocks noGrp="1" noChangeAspect="1" noChangeArrowheads="1"/>
          </p:cNvPicPr>
          <p:nvPr>
            <p:ph sz="half" idx="2"/>
          </p:nvPr>
        </p:nvPicPr>
        <p:blipFill>
          <a:blip r:embed="rId2" cstate="print"/>
          <a:srcRect/>
          <a:stretch>
            <a:fillRect/>
          </a:stretch>
        </p:blipFill>
        <p:spPr>
          <a:xfrm>
            <a:off x="214282" y="2357430"/>
            <a:ext cx="4429188" cy="3643338"/>
          </a:xfrm>
          <a:ln w="88900" cap="sq" cmpd="thickThin">
            <a:solidFill>
              <a:srgbClr val="000000"/>
            </a:solidFill>
          </a:ln>
          <a:effectLst>
            <a:innerShdw blurRad="76200">
              <a:srgbClr val="000000"/>
            </a:innerShdw>
          </a:effectLst>
        </p:spPr>
      </p:pic>
      <p:pic>
        <p:nvPicPr>
          <p:cNvPr id="20483" name="Picture 3" descr="H:\Новая папка (2)\Новая папка (2)\ШКОЛА\педагог-організатор\ТБ\безпека\20140415_105144.jpg"/>
          <p:cNvPicPr>
            <a:picLocks noGrp="1" noChangeAspect="1" noChangeArrowheads="1"/>
          </p:cNvPicPr>
          <p:nvPr>
            <p:ph sz="quarter" idx="4"/>
          </p:nvPr>
        </p:nvPicPr>
        <p:blipFill>
          <a:blip r:embed="rId3" cstate="print"/>
          <a:srcRect/>
          <a:stretch>
            <a:fillRect/>
          </a:stretch>
        </p:blipFill>
        <p:spPr>
          <a:xfrm>
            <a:off x="4286248" y="3143248"/>
            <a:ext cx="4572032" cy="3429024"/>
          </a:xfrm>
          <a:ln w="88900" cap="sq" cmpd="thickThin">
            <a:solidFill>
              <a:srgbClr val="000000"/>
            </a:solidFill>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algn="ctr" eaLnBrk="1" hangingPunct="1"/>
            <a:r>
              <a:rPr lang="uk-UA" sz="3600" b="1" smtClean="0">
                <a:solidFill>
                  <a:srgbClr val="FF0000"/>
                </a:solidFill>
                <a:latin typeface="Monotype Corsiva" pitchFamily="66" charset="0"/>
              </a:rPr>
              <a:t>Творча акція “Мистецтво проти СНІДу”</a:t>
            </a:r>
            <a:endParaRPr lang="ru-RU" sz="3600" b="1" smtClean="0">
              <a:solidFill>
                <a:srgbClr val="FF0000"/>
              </a:solidFill>
              <a:latin typeface="Monotype Corsiva" pitchFamily="66" charset="0"/>
            </a:endParaRPr>
          </a:p>
        </p:txBody>
      </p:sp>
      <p:sp>
        <p:nvSpPr>
          <p:cNvPr id="15363" name="Текст 2"/>
          <p:cNvSpPr>
            <a:spLocks noGrp="1"/>
          </p:cNvSpPr>
          <p:nvPr>
            <p:ph type="body" idx="1"/>
          </p:nvPr>
        </p:nvSpPr>
        <p:spPr/>
        <p:txBody>
          <a:bodyPr/>
          <a:lstStyle/>
          <a:p>
            <a:pPr eaLnBrk="1" hangingPunct="1"/>
            <a:r>
              <a:rPr lang="uk-UA" sz="2000" b="0" smtClean="0">
                <a:solidFill>
                  <a:srgbClr val="04070C"/>
                </a:solidFill>
                <a:latin typeface="Times New Roman" pitchFamily="18" charset="0"/>
                <a:cs typeface="Times New Roman" pitchFamily="18" charset="0"/>
              </a:rPr>
              <a:t>Флеш-моб  учнями школи</a:t>
            </a:r>
            <a:endParaRPr lang="ru-RU" sz="2000" b="0" smtClean="0">
              <a:solidFill>
                <a:srgbClr val="04070C"/>
              </a:solidFill>
              <a:latin typeface="Times New Roman" pitchFamily="18" charset="0"/>
              <a:cs typeface="Times New Roman" pitchFamily="18" charset="0"/>
            </a:endParaRPr>
          </a:p>
        </p:txBody>
      </p:sp>
      <p:sp>
        <p:nvSpPr>
          <p:cNvPr id="15364" name="Текст 4"/>
          <p:cNvSpPr>
            <a:spLocks noGrp="1"/>
          </p:cNvSpPr>
          <p:nvPr>
            <p:ph type="body" sz="quarter" idx="3"/>
          </p:nvPr>
        </p:nvSpPr>
        <p:spPr>
          <a:xfrm>
            <a:off x="5214938" y="5786438"/>
            <a:ext cx="3214687" cy="357187"/>
          </a:xfrm>
        </p:spPr>
        <p:txBody>
          <a:bodyPr/>
          <a:lstStyle/>
          <a:p>
            <a:pPr eaLnBrk="1" hangingPunct="1"/>
            <a:r>
              <a:rPr lang="uk-UA" sz="2000" b="0" smtClean="0">
                <a:solidFill>
                  <a:srgbClr val="04070C"/>
                </a:solidFill>
                <a:latin typeface="Times New Roman" pitchFamily="18" charset="0"/>
                <a:cs typeface="Times New Roman" pitchFamily="18" charset="0"/>
              </a:rPr>
              <a:t>Оформлення прес-центру</a:t>
            </a:r>
            <a:endParaRPr lang="ru-RU" sz="2000" b="0" smtClean="0">
              <a:solidFill>
                <a:srgbClr val="04070C"/>
              </a:solidFill>
              <a:latin typeface="Times New Roman" pitchFamily="18" charset="0"/>
              <a:cs typeface="Times New Roman" pitchFamily="18" charset="0"/>
            </a:endParaRPr>
          </a:p>
        </p:txBody>
      </p:sp>
      <p:pic>
        <p:nvPicPr>
          <p:cNvPr id="21506" name="Picture 2" descr="H:\Новая папка (2)\Новая папка (2)\ШКОЛА\педагог-організатор\СНІД\IMG_20131202_105134.jpg"/>
          <p:cNvPicPr>
            <a:picLocks noGrp="1" noChangeAspect="1" noChangeArrowheads="1"/>
          </p:cNvPicPr>
          <p:nvPr>
            <p:ph sz="half" idx="2"/>
          </p:nvPr>
        </p:nvPicPr>
        <p:blipFill>
          <a:blip r:embed="rId2" cstate="print"/>
          <a:srcRect/>
          <a:stretch>
            <a:fillRect/>
          </a:stretch>
        </p:blipFill>
        <p:spPr>
          <a:xfrm>
            <a:off x="357158" y="2357430"/>
            <a:ext cx="4391843" cy="3293882"/>
          </a:xfrm>
          <a:ln w="88900" cap="sq" cmpd="thickThin">
            <a:solidFill>
              <a:srgbClr val="000000"/>
            </a:solidFill>
          </a:ln>
          <a:effectLst>
            <a:innerShdw blurRad="76200">
              <a:srgbClr val="000000"/>
            </a:innerShdw>
          </a:effectLst>
        </p:spPr>
      </p:pic>
      <p:pic>
        <p:nvPicPr>
          <p:cNvPr id="21507" name="Picture 3" descr="H:\Новая папка (2)\Новая папка (2)\ШКОЛА\педагог-організатор\СНІД\2013-12-02 12.26.08.jpg"/>
          <p:cNvPicPr>
            <a:picLocks noGrp="1" noChangeAspect="1" noChangeArrowheads="1"/>
          </p:cNvPicPr>
          <p:nvPr>
            <p:ph sz="quarter" idx="4"/>
          </p:nvPr>
        </p:nvPicPr>
        <p:blipFill>
          <a:blip r:embed="rId3" cstate="print"/>
          <a:srcRect/>
          <a:stretch>
            <a:fillRect/>
          </a:stretch>
        </p:blipFill>
        <p:spPr>
          <a:xfrm>
            <a:off x="5214942" y="1071546"/>
            <a:ext cx="3429024" cy="4572032"/>
          </a:xfrm>
          <a:ln w="88900" cap="sq" cmpd="thickThin">
            <a:solidFill>
              <a:srgbClr val="000000"/>
            </a:solidFill>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2"/>
          <p:cNvSpPr>
            <a:spLocks noGrp="1"/>
          </p:cNvSpPr>
          <p:nvPr>
            <p:ph type="title"/>
          </p:nvPr>
        </p:nvSpPr>
        <p:spPr>
          <a:xfrm>
            <a:off x="533400" y="381000"/>
            <a:ext cx="8324850" cy="904875"/>
          </a:xfrm>
        </p:spPr>
        <p:txBody>
          <a:bodyPr/>
          <a:lstStyle/>
          <a:p>
            <a:pPr algn="ctr" eaLnBrk="1" hangingPunct="1"/>
            <a:r>
              <a:rPr lang="uk-UA" sz="4000" b="1" i="1" u="sng" smtClean="0">
                <a:solidFill>
                  <a:srgbClr val="C00000"/>
                </a:solidFill>
              </a:rPr>
              <a:t>Учнівський та вчительський колектив школи</a:t>
            </a:r>
            <a:endParaRPr lang="ru-RU" sz="4000" b="1" i="1" u="sng" smtClean="0">
              <a:solidFill>
                <a:srgbClr val="C00000"/>
              </a:solidFill>
            </a:endParaRPr>
          </a:p>
        </p:txBody>
      </p:sp>
      <p:pic>
        <p:nvPicPr>
          <p:cNvPr id="1026" name="Picture 2" descr="C:\Ларисины школьные документы\Зірниця\SDC12372.JPG"/>
          <p:cNvPicPr>
            <a:picLocks noGrp="1" noChangeAspect="1" noChangeArrowheads="1"/>
          </p:cNvPicPr>
          <p:nvPr>
            <p:ph idx="1"/>
          </p:nvPr>
        </p:nvPicPr>
        <p:blipFill>
          <a:blip r:embed="rId2" cstate="print">
            <a:extLst>
              <a:ext uri="{28A0092B-C50C-407E-A947-70E740481C1C}"/>
            </a:extLst>
          </a:blip>
          <a:srcRect/>
          <a:stretch>
            <a:fillRect/>
          </a:stretch>
        </p:blipFill>
        <p:spPr>
          <a:xfrm>
            <a:off x="1071538" y="1500174"/>
            <a:ext cx="7358114" cy="5109735"/>
          </a:xfrm>
          <a:ln w="88900" cap="sq" cmpd="thickThin">
            <a:solidFill>
              <a:srgbClr val="04070C"/>
            </a:solidFill>
          </a:ln>
          <a:effectLst>
            <a:innerShdw blurRad="76200">
              <a:srgbClr val="000000"/>
            </a:innerShdw>
          </a:effectLst>
          <a:extLst>
            <a:ext uri="{909E8E84-426E-40DD-AFC4-6F175D3DCCD1}"/>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algn="ctr" eaLnBrk="1" hangingPunct="1"/>
            <a:r>
              <a:rPr lang="uk-UA" sz="3600" b="1" i="1" u="sng" smtClean="0">
                <a:solidFill>
                  <a:srgbClr val="C00000"/>
                </a:solidFill>
                <a:latin typeface="Times New Roman" pitchFamily="18" charset="0"/>
                <a:cs typeface="Times New Roman" pitchFamily="18" charset="0"/>
              </a:rPr>
              <a:t>Загальна характеристика</a:t>
            </a:r>
            <a:endParaRPr lang="ru-RU" sz="3600" b="1" i="1" u="sng" smtClean="0">
              <a:solidFill>
                <a:srgbClr val="C00000"/>
              </a:solidFill>
              <a:latin typeface="Times New Roman" pitchFamily="18" charset="0"/>
              <a:cs typeface="Times New Roman" pitchFamily="18" charset="0"/>
            </a:endParaRPr>
          </a:p>
        </p:txBody>
      </p:sp>
      <p:sp>
        <p:nvSpPr>
          <p:cNvPr id="6147" name="Содержимое 2"/>
          <p:cNvSpPr>
            <a:spLocks noGrp="1"/>
          </p:cNvSpPr>
          <p:nvPr>
            <p:ph idx="1"/>
          </p:nvPr>
        </p:nvSpPr>
        <p:spPr>
          <a:xfrm>
            <a:off x="1071563" y="1676400"/>
            <a:ext cx="7286625" cy="4038600"/>
          </a:xfrm>
        </p:spPr>
        <p:txBody>
          <a:bodyPr/>
          <a:lstStyle/>
          <a:p>
            <a:pPr eaLnBrk="1" hangingPunct="1"/>
            <a:r>
              <a:rPr lang="uk-UA" sz="2400" smtClean="0"/>
              <a:t>Засновано в 1963 році.</a:t>
            </a:r>
          </a:p>
          <a:p>
            <a:pPr eaLnBrk="1" hangingPunct="1"/>
            <a:r>
              <a:rPr lang="uk-UA" sz="2400" smtClean="0"/>
              <a:t>Директор НВК – Лозова Вікторія Вікторівна</a:t>
            </a:r>
          </a:p>
          <a:p>
            <a:pPr eaLnBrk="1" hangingPunct="1"/>
            <a:r>
              <a:rPr lang="uk-UA" sz="2400" smtClean="0"/>
              <a:t>Заступник директора з НВР – Штефан О.А.</a:t>
            </a:r>
          </a:p>
          <a:p>
            <a:pPr eaLnBrk="1" hangingPunct="1"/>
            <a:r>
              <a:rPr lang="uk-UA" sz="2400" smtClean="0"/>
              <a:t>Заступник директора з ВР – Бірець Н.С.</a:t>
            </a:r>
          </a:p>
          <a:p>
            <a:pPr eaLnBrk="1" hangingPunct="1"/>
            <a:r>
              <a:rPr lang="uk-UA" sz="2400" smtClean="0"/>
              <a:t>Педагог-огранізотор – Красюк Ю.П.</a:t>
            </a:r>
          </a:p>
          <a:p>
            <a:pPr eaLnBrk="1" hangingPunct="1"/>
            <a:r>
              <a:rPr lang="uk-UA" sz="2400" smtClean="0"/>
              <a:t>Налічується 18 вчителів, з них:</a:t>
            </a:r>
          </a:p>
          <a:p>
            <a:pPr lvl="1" eaLnBrk="1" hangingPunct="1"/>
            <a:r>
              <a:rPr lang="uk-UA" smtClean="0"/>
              <a:t>вчитель-спеціаліст – 6;</a:t>
            </a:r>
          </a:p>
          <a:p>
            <a:pPr lvl="1" eaLnBrk="1" hangingPunct="1"/>
            <a:r>
              <a:rPr lang="uk-UA" smtClean="0"/>
              <a:t>вчитель ІІ категорії – 4;</a:t>
            </a:r>
          </a:p>
          <a:p>
            <a:pPr lvl="1" eaLnBrk="1" hangingPunct="1"/>
            <a:r>
              <a:rPr lang="uk-UA" smtClean="0"/>
              <a:t>вчитель І категорії – 5;</a:t>
            </a:r>
          </a:p>
          <a:p>
            <a:pPr lvl="1" eaLnBrk="1" hangingPunct="1"/>
            <a:r>
              <a:rPr lang="uk-UA" smtClean="0"/>
              <a:t>вчитель вищої категорії – 3.</a:t>
            </a:r>
          </a:p>
          <a:p>
            <a:pPr lvl="1" eaLnBrk="1" hangingPunct="1">
              <a:buFontTx/>
              <a:buNone/>
            </a:pPr>
            <a:endParaRPr lang="uk-UA" sz="2000" smtClean="0"/>
          </a:p>
          <a:p>
            <a:pPr lvl="1" eaLnBrk="1" hangingPunct="1"/>
            <a:endParaRPr lang="uk-UA" sz="2000" smtClean="0"/>
          </a:p>
          <a:p>
            <a:pPr eaLnBrk="1" hangingPunct="1"/>
            <a:endParaRPr lang="uk-UA" sz="2400" smtClean="0"/>
          </a:p>
          <a:p>
            <a:pPr eaLnBrk="1" hangingPunct="1"/>
            <a:endParaRPr lang="ru-RU" sz="2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285750"/>
            <a:ext cx="5638800" cy="571500"/>
          </a:xfrm>
        </p:spPr>
        <p:txBody>
          <a:bodyPr/>
          <a:lstStyle/>
          <a:p>
            <a:pPr eaLnBrk="1" hangingPunct="1"/>
            <a:r>
              <a:rPr lang="uk-UA" sz="3600" b="1" i="1" u="sng" smtClean="0">
                <a:solidFill>
                  <a:srgbClr val="C00000"/>
                </a:solidFill>
              </a:rPr>
              <a:t>Проблема школи:</a:t>
            </a:r>
            <a:endParaRPr lang="en-US" sz="3600" b="1" i="1" u="sng" smtClean="0">
              <a:solidFill>
                <a:srgbClr val="C00000"/>
              </a:solidFill>
            </a:endParaRPr>
          </a:p>
        </p:txBody>
      </p:sp>
      <p:sp>
        <p:nvSpPr>
          <p:cNvPr id="7171" name="Content Placeholder 2"/>
          <p:cNvSpPr>
            <a:spLocks noGrp="1"/>
          </p:cNvSpPr>
          <p:nvPr>
            <p:ph idx="1"/>
          </p:nvPr>
        </p:nvSpPr>
        <p:spPr>
          <a:xfrm>
            <a:off x="214313" y="928688"/>
            <a:ext cx="8786812" cy="5786437"/>
          </a:xfrm>
        </p:spPr>
        <p:txBody>
          <a:bodyPr/>
          <a:lstStyle/>
          <a:p>
            <a:pPr eaLnBrk="1" hangingPunct="1"/>
            <a:r>
              <a:rPr lang="ru-RU" b="1" i="1" smtClean="0">
                <a:solidFill>
                  <a:srgbClr val="C00000"/>
                </a:solidFill>
              </a:rPr>
              <a:t>«</a:t>
            </a:r>
            <a:r>
              <a:rPr lang="uk-UA" b="1" i="1" smtClean="0">
                <a:solidFill>
                  <a:srgbClr val="C00000"/>
                </a:solidFill>
              </a:rPr>
              <a:t>Організація навчально-виховного процесу на засадах розвитку соціально-психологічних компетентностей учня</a:t>
            </a:r>
            <a:r>
              <a:rPr lang="ru-RU" b="1" i="1" smtClean="0">
                <a:solidFill>
                  <a:srgbClr val="C00000"/>
                </a:solidFill>
              </a:rPr>
              <a:t>»</a:t>
            </a:r>
          </a:p>
          <a:p>
            <a:pPr eaLnBrk="1" hangingPunct="1">
              <a:buFontTx/>
              <a:buNone/>
            </a:pPr>
            <a:r>
              <a:rPr lang="uk-UA" b="1" i="1" u="sng" smtClean="0">
                <a:solidFill>
                  <a:srgbClr val="002060"/>
                </a:solidFill>
              </a:rPr>
              <a:t>Проблема методичної роботи:</a:t>
            </a:r>
          </a:p>
          <a:p>
            <a:pPr eaLnBrk="1" hangingPunct="1">
              <a:buFontTx/>
              <a:buNone/>
            </a:pPr>
            <a:r>
              <a:rPr lang="uk-UA" sz="2500" b="1" i="1" smtClean="0">
                <a:solidFill>
                  <a:srgbClr val="002060"/>
                </a:solidFill>
                <a:latin typeface="Times New Roman" pitchFamily="18" charset="0"/>
                <a:cs typeface="Times New Roman" pitchFamily="18" charset="0"/>
              </a:rPr>
              <a:t>«Шляхи створення науково-методичного супровіду функціонування і розвитку Школи, дружньої до дитини через впровадження інновацій, партнерських взаємодій, орієнтованих на особистісний розвиток і постійне професійне вдосконалення»</a:t>
            </a:r>
          </a:p>
          <a:p>
            <a:pPr eaLnBrk="1" hangingPunct="1">
              <a:buFontTx/>
              <a:buNone/>
            </a:pPr>
            <a:r>
              <a:rPr lang="uk-UA" sz="2500" b="1" i="1" smtClean="0">
                <a:solidFill>
                  <a:srgbClr val="002060"/>
                </a:solidFill>
                <a:latin typeface="Times New Roman" pitchFamily="18" charset="0"/>
                <a:cs typeface="Times New Roman" pitchFamily="18" charset="0"/>
              </a:rPr>
              <a:t>		</a:t>
            </a:r>
            <a:r>
              <a:rPr lang="uk-UA" b="1" i="1" u="sng" smtClean="0">
                <a:solidFill>
                  <a:srgbClr val="419F7B"/>
                </a:solidFill>
                <a:cs typeface="Times New Roman" pitchFamily="18" charset="0"/>
              </a:rPr>
              <a:t>Проблема виховної роботи:</a:t>
            </a:r>
          </a:p>
          <a:p>
            <a:pPr eaLnBrk="1" hangingPunct="1">
              <a:buFontTx/>
              <a:buNone/>
            </a:pPr>
            <a:r>
              <a:rPr lang="uk-UA" sz="2500" b="1" i="1" smtClean="0">
                <a:solidFill>
                  <a:srgbClr val="419F7B"/>
                </a:solidFill>
                <a:latin typeface="Times New Roman" pitchFamily="18" charset="0"/>
                <a:cs typeface="Times New Roman" pitchFamily="18" charset="0"/>
              </a:rPr>
              <a:t>«Виховання підростаючої особистості творчого типу мислення, забезпечення цілісного благополуччя учня та формування в нього системи життєвих цінностей»</a:t>
            </a:r>
          </a:p>
          <a:p>
            <a:pPr eaLnBrk="1" hangingPunct="1">
              <a:buFontTx/>
              <a:buNone/>
            </a:pPr>
            <a:endParaRPr lang="uk-UA" sz="2500" b="1" i="1" smtClean="0">
              <a:solidFill>
                <a:srgbClr val="002060"/>
              </a:solidFill>
              <a:latin typeface="Times New Roman" pitchFamily="18" charset="0"/>
              <a:cs typeface="Times New Roman" pitchFamily="18" charset="0"/>
            </a:endParaRPr>
          </a:p>
          <a:p>
            <a:pPr eaLnBrk="1" hangingPunct="1">
              <a:buFontTx/>
              <a:buNone/>
            </a:pPr>
            <a:endParaRPr lang="en-US" b="1" u="sng"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533400" y="381000"/>
            <a:ext cx="7967663" cy="685800"/>
          </a:xfrm>
        </p:spPr>
        <p:txBody>
          <a:bodyPr/>
          <a:lstStyle/>
          <a:p>
            <a:pPr algn="ctr" eaLnBrk="1" hangingPunct="1"/>
            <a:r>
              <a:rPr lang="uk-UA" sz="3600" b="1" smtClean="0">
                <a:solidFill>
                  <a:srgbClr val="FF0000"/>
                </a:solidFill>
                <a:latin typeface="Monotype Corsiva" pitchFamily="66" charset="0"/>
              </a:rPr>
              <a:t>В Лісівському НВК працює 4 методичних об'єднання:</a:t>
            </a:r>
            <a:endParaRPr lang="ru-RU" sz="3600" b="1" smtClean="0">
              <a:solidFill>
                <a:srgbClr val="FF0000"/>
              </a:solidFill>
              <a:latin typeface="Monotype Corsiva" pitchFamily="66" charset="0"/>
            </a:endParaRPr>
          </a:p>
        </p:txBody>
      </p:sp>
      <p:sp>
        <p:nvSpPr>
          <p:cNvPr id="8195" name="Содержимое 2"/>
          <p:cNvSpPr>
            <a:spLocks noGrp="1"/>
          </p:cNvSpPr>
          <p:nvPr>
            <p:ph idx="1"/>
          </p:nvPr>
        </p:nvSpPr>
        <p:spPr>
          <a:xfrm>
            <a:off x="214313" y="1071563"/>
            <a:ext cx="8786812" cy="4643437"/>
          </a:xfrm>
        </p:spPr>
        <p:txBody>
          <a:bodyPr/>
          <a:lstStyle/>
          <a:p>
            <a:pPr eaLnBrk="1" hangingPunct="1"/>
            <a:r>
              <a:rPr lang="uk-UA" sz="2400" smtClean="0">
                <a:solidFill>
                  <a:srgbClr val="04070C"/>
                </a:solidFill>
                <a:latin typeface="Times New Roman" pitchFamily="18" charset="0"/>
                <a:cs typeface="Times New Roman" pitchFamily="18" charset="0"/>
              </a:rPr>
              <a:t>Методичне об'єднання вчителів природничо-математичного циклу. </a:t>
            </a:r>
            <a:r>
              <a:rPr lang="uk-UA" smtClean="0">
                <a:solidFill>
                  <a:srgbClr val="04070C"/>
                </a:solidFill>
                <a:latin typeface="Times New Roman" pitchFamily="18" charset="0"/>
                <a:cs typeface="Times New Roman" pitchFamily="18" charset="0"/>
              </a:rPr>
              <a:t>(</a:t>
            </a:r>
            <a:r>
              <a:rPr lang="uk-UA" sz="2000" u="sng" smtClean="0">
                <a:solidFill>
                  <a:srgbClr val="04070C"/>
                </a:solidFill>
                <a:latin typeface="Times New Roman" pitchFamily="18" charset="0"/>
                <a:cs typeface="Times New Roman" pitchFamily="18" charset="0"/>
              </a:rPr>
              <a:t>Проблема: </a:t>
            </a:r>
            <a:r>
              <a:rPr lang="uk-UA" sz="2000" smtClean="0">
                <a:solidFill>
                  <a:srgbClr val="04070C"/>
                </a:solidFill>
                <a:latin typeface="Times New Roman" pitchFamily="18" charset="0"/>
                <a:cs typeface="Times New Roman" pitchFamily="18" charset="0"/>
              </a:rPr>
              <a:t>«Створення сприятливих умов для розвитку креативної особистості в процесі навчання і виховання природничо–математичними дисциплінами»)</a:t>
            </a:r>
            <a:endParaRPr lang="uk-UA" smtClean="0">
              <a:solidFill>
                <a:srgbClr val="04070C"/>
              </a:solidFill>
              <a:latin typeface="Times New Roman" pitchFamily="18" charset="0"/>
              <a:cs typeface="Times New Roman" pitchFamily="18" charset="0"/>
            </a:endParaRPr>
          </a:p>
          <a:p>
            <a:pPr eaLnBrk="1" hangingPunct="1"/>
            <a:r>
              <a:rPr lang="uk-UA" sz="2400" smtClean="0">
                <a:solidFill>
                  <a:srgbClr val="04070C"/>
                </a:solidFill>
                <a:latin typeface="Times New Roman" pitchFamily="18" charset="0"/>
                <a:cs typeface="Times New Roman" pitchFamily="18" charset="0"/>
              </a:rPr>
              <a:t>Методичне об'єднання вчителів суспільно-гуманітарного циклу. </a:t>
            </a:r>
            <a:r>
              <a:rPr lang="uk-UA" smtClean="0">
                <a:solidFill>
                  <a:srgbClr val="04070C"/>
                </a:solidFill>
                <a:latin typeface="Times New Roman" pitchFamily="18" charset="0"/>
                <a:cs typeface="Times New Roman" pitchFamily="18" charset="0"/>
              </a:rPr>
              <a:t>(</a:t>
            </a:r>
            <a:r>
              <a:rPr lang="uk-UA" sz="2000" u="sng" smtClean="0">
                <a:solidFill>
                  <a:srgbClr val="04070C"/>
                </a:solidFill>
                <a:latin typeface="Times New Roman" pitchFamily="18" charset="0"/>
                <a:cs typeface="Times New Roman" pitchFamily="18" charset="0"/>
              </a:rPr>
              <a:t>Проблема: </a:t>
            </a:r>
            <a:r>
              <a:rPr lang="uk-UA" sz="2000" smtClean="0">
                <a:solidFill>
                  <a:srgbClr val="04070C"/>
                </a:solidFill>
                <a:latin typeface="Times New Roman" pitchFamily="18" charset="0"/>
                <a:cs typeface="Times New Roman" pitchFamily="18" charset="0"/>
              </a:rPr>
              <a:t>«Формування освітнього середовища сприятливого для розвитку творчої особистості на засадах розвитку соціально-психологічних компетентностей учнів»)</a:t>
            </a:r>
          </a:p>
          <a:p>
            <a:pPr eaLnBrk="1" hangingPunct="1"/>
            <a:r>
              <a:rPr lang="uk-UA" sz="2400" smtClean="0">
                <a:solidFill>
                  <a:srgbClr val="04070C"/>
                </a:solidFill>
                <a:latin typeface="Times New Roman" pitchFamily="18" charset="0"/>
                <a:cs typeface="Times New Roman" pitchFamily="18" charset="0"/>
              </a:rPr>
              <a:t>Методичне об'єднання вчителів початкових класів, музики, фізичної культури, трудового навчання та образотворчого мистецтва. (</a:t>
            </a:r>
            <a:r>
              <a:rPr lang="uk-UA" sz="2000" u="sng" smtClean="0">
                <a:solidFill>
                  <a:srgbClr val="04070C"/>
                </a:solidFill>
                <a:latin typeface="Times New Roman" pitchFamily="18" charset="0"/>
                <a:cs typeface="Times New Roman" pitchFamily="18" charset="0"/>
              </a:rPr>
              <a:t>Проблема: </a:t>
            </a:r>
            <a:r>
              <a:rPr lang="uk-UA" sz="2000" smtClean="0">
                <a:solidFill>
                  <a:srgbClr val="04070C"/>
                </a:solidFill>
                <a:latin typeface="Times New Roman" pitchFamily="18" charset="0"/>
                <a:cs typeface="Times New Roman" pitchFamily="18" charset="0"/>
              </a:rPr>
              <a:t>«Створення сприятливих умов для розвитку особистості на засадах соціально-психологічних компетентностей учня»)</a:t>
            </a:r>
          </a:p>
          <a:p>
            <a:pPr eaLnBrk="1" hangingPunct="1"/>
            <a:r>
              <a:rPr lang="uk-UA" sz="2400" smtClean="0">
                <a:solidFill>
                  <a:srgbClr val="04070C"/>
                </a:solidFill>
                <a:latin typeface="Times New Roman" pitchFamily="18" charset="0"/>
                <a:cs typeface="Times New Roman" pitchFamily="18" charset="0"/>
              </a:rPr>
              <a:t>Методичне об'єднання класних керівників. (</a:t>
            </a:r>
            <a:r>
              <a:rPr lang="uk-UA" sz="2000" u="sng" smtClean="0">
                <a:solidFill>
                  <a:srgbClr val="04070C"/>
                </a:solidFill>
                <a:latin typeface="Times New Roman" pitchFamily="18" charset="0"/>
                <a:cs typeface="Times New Roman" pitchFamily="18" charset="0"/>
              </a:rPr>
              <a:t>Проблема: </a:t>
            </a:r>
            <a:r>
              <a:rPr lang="uk-UA" sz="2000" smtClean="0">
                <a:solidFill>
                  <a:srgbClr val="04070C"/>
                </a:solidFill>
                <a:latin typeface="Times New Roman" pitchFamily="18" charset="0"/>
                <a:cs typeface="Times New Roman" pitchFamily="18" charset="0"/>
              </a:rPr>
              <a:t>«Формування освітнього середовища сприятливого для забезпечення цілісного благополуччя учнів на засадах розвитку системи життєвих цінностей»)</a:t>
            </a:r>
          </a:p>
          <a:p>
            <a:pPr eaLnBrk="1" hangingPunct="1"/>
            <a:endParaRPr lang="uk-UA" sz="2000" smtClean="0">
              <a:solidFill>
                <a:srgbClr val="04070C"/>
              </a:solidFill>
              <a:latin typeface="Times New Roman" pitchFamily="18" charset="0"/>
              <a:cs typeface="Times New Roman" pitchFamily="18" charset="0"/>
            </a:endParaRPr>
          </a:p>
          <a:p>
            <a:pPr eaLnBrk="1" hangingPunct="1"/>
            <a:endParaRPr lang="uk-UA" smtClean="0">
              <a:solidFill>
                <a:srgbClr val="04070C"/>
              </a:solidFill>
              <a:latin typeface="Times New Roman" pitchFamily="18" charset="0"/>
              <a:cs typeface="Times New Roman" pitchFamily="18" charset="0"/>
            </a:endParaRPr>
          </a:p>
          <a:p>
            <a:pPr eaLnBrk="1" hangingPunct="1"/>
            <a:endParaRPr lang="uk-UA" smtClean="0">
              <a:solidFill>
                <a:srgbClr val="04070C"/>
              </a:solidFill>
              <a:latin typeface="Times New Roman" pitchFamily="18" charset="0"/>
              <a:cs typeface="Times New Roman" pitchFamily="18" charset="0"/>
            </a:endParaRPr>
          </a:p>
          <a:p>
            <a:pPr eaLnBrk="1" hangingPunct="1"/>
            <a:endParaRPr lang="uk-UA" smtClean="0">
              <a:solidFill>
                <a:srgbClr val="04070C"/>
              </a:solidFill>
              <a:latin typeface="Times New Roman" pitchFamily="18" charset="0"/>
              <a:cs typeface="Times New Roman" pitchFamily="18" charset="0"/>
            </a:endParaRPr>
          </a:p>
          <a:p>
            <a:pPr eaLnBrk="1" hangingPunct="1"/>
            <a:endParaRPr lang="ru-RU" smtClean="0">
              <a:solidFill>
                <a:srgbClr val="04070C"/>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uk-UA" sz="3200" b="1" i="1" u="sng" smtClean="0"/>
              <a:t>Учнівський склад</a:t>
            </a:r>
            <a:endParaRPr lang="ru-RU" sz="3200" b="1" i="1" u="sng" smtClean="0"/>
          </a:p>
        </p:txBody>
      </p:sp>
      <p:sp>
        <p:nvSpPr>
          <p:cNvPr id="9219" name="Содержимое 2"/>
          <p:cNvSpPr>
            <a:spLocks noGrp="1"/>
          </p:cNvSpPr>
          <p:nvPr>
            <p:ph idx="1"/>
          </p:nvPr>
        </p:nvSpPr>
        <p:spPr>
          <a:xfrm>
            <a:off x="571500" y="1676400"/>
            <a:ext cx="8215313" cy="4038600"/>
          </a:xfrm>
        </p:spPr>
        <p:txBody>
          <a:bodyPr/>
          <a:lstStyle/>
          <a:p>
            <a:pPr eaLnBrk="1" hangingPunct="1"/>
            <a:r>
              <a:rPr lang="uk-UA" smtClean="0"/>
              <a:t>В Лісівському НВК налічується 102 учні:</a:t>
            </a:r>
          </a:p>
          <a:p>
            <a:pPr lvl="1" eaLnBrk="1" hangingPunct="1"/>
            <a:r>
              <a:rPr lang="uk-UA" smtClean="0"/>
              <a:t>1-4 класи – 43 учні;</a:t>
            </a:r>
          </a:p>
          <a:p>
            <a:pPr lvl="1" eaLnBrk="1" hangingPunct="1"/>
            <a:r>
              <a:rPr lang="uk-UA" smtClean="0"/>
              <a:t>5-7 класи – 31 учень;</a:t>
            </a:r>
          </a:p>
          <a:p>
            <a:pPr lvl="1" eaLnBrk="1" hangingPunct="1"/>
            <a:r>
              <a:rPr lang="uk-UA" smtClean="0"/>
              <a:t>8-11 класи – 28 учнів.</a:t>
            </a:r>
            <a:endParaRPr lang="ru-RU" smtClean="0"/>
          </a:p>
          <a:p>
            <a:pPr eaLnBrk="1" hangingPunct="1"/>
            <a:r>
              <a:rPr lang="uk-UA" smtClean="0"/>
              <a:t>У Лісівському НВК впроваджуються преветивні проекти через:</a:t>
            </a:r>
          </a:p>
          <a:p>
            <a:pPr lvl="1" eaLnBrk="1" hangingPunct="1"/>
            <a:r>
              <a:rPr lang="uk-UA" smtClean="0"/>
              <a:t>ХОУП в 1-4 класах, вчитель – Чернецька Л.В.;</a:t>
            </a:r>
          </a:p>
          <a:p>
            <a:pPr lvl="1" eaLnBrk="1" hangingPunct="1"/>
            <a:r>
              <a:rPr lang="uk-UA" smtClean="0"/>
              <a:t>Захисти себе від ВІЛ в 8-11 класах, вчитель – Бірець Н.С.</a:t>
            </a:r>
          </a:p>
          <a:p>
            <a:pPr eaLnBrk="1" hangingPunct="1"/>
            <a:endParaRPr lang="uk-UA" smtClean="0"/>
          </a:p>
          <a:p>
            <a:pPr eaLnBrk="1" hangingPunct="1"/>
            <a:endParaRPr lang="uk-UA" smtClean="0"/>
          </a:p>
          <a:p>
            <a:pPr lvl="1" eaLnBrk="1" hangingPunct="1">
              <a:buFontTx/>
              <a:buNone/>
            </a:pPr>
            <a:endParaRPr lang="uk-UA" sz="28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33400" y="214313"/>
            <a:ext cx="8467725" cy="852487"/>
          </a:xfrm>
        </p:spPr>
        <p:txBody>
          <a:bodyPr/>
          <a:lstStyle/>
          <a:p>
            <a:pPr algn="ctr" eaLnBrk="1" hangingPunct="1"/>
            <a:r>
              <a:rPr lang="uk-UA" b="1" smtClean="0">
                <a:solidFill>
                  <a:srgbClr val="FF0000"/>
                </a:solidFill>
                <a:latin typeface="Times New Roman" pitchFamily="18" charset="0"/>
                <a:cs typeface="Times New Roman" pitchFamily="18" charset="0"/>
              </a:rPr>
              <a:t>В рамках роботи над проблеми школи в Лісівському НВК було проведено педагогічні ради:</a:t>
            </a:r>
            <a:endParaRPr lang="ru-RU" b="1" smtClean="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313" y="1214438"/>
            <a:ext cx="8643937" cy="5357812"/>
          </a:xfrm>
        </p:spPr>
        <p:txBody>
          <a:bodyPr/>
          <a:lstStyle/>
          <a:p>
            <a:pPr eaLnBrk="1" hangingPunct="1">
              <a:defRPr/>
            </a:pPr>
            <a:r>
              <a:rPr lang="uk-UA" sz="2000" dirty="0" err="1" smtClean="0">
                <a:solidFill>
                  <a:srgbClr val="04070C"/>
                </a:solidFill>
              </a:rPr>
              <a:t>“Забезпечення</a:t>
            </a:r>
            <a:r>
              <a:rPr lang="uk-UA" sz="2000" dirty="0" smtClean="0">
                <a:solidFill>
                  <a:srgbClr val="04070C"/>
                </a:solidFill>
              </a:rPr>
              <a:t> цілісного благополуччя дитини шляхом створення необхідних умов для її особистісного розвитку, упровадження сприятливого шкільного середовища, налагодження партнерської взаємодії учасників навчально-виховного </a:t>
            </a:r>
            <a:r>
              <a:rPr lang="uk-UA" sz="2000" dirty="0" err="1" smtClean="0">
                <a:solidFill>
                  <a:srgbClr val="04070C"/>
                </a:solidFill>
              </a:rPr>
              <a:t>процесу”</a:t>
            </a:r>
            <a:endParaRPr lang="uk-UA" sz="2000" dirty="0" smtClean="0">
              <a:solidFill>
                <a:srgbClr val="04070C"/>
              </a:solidFill>
            </a:endParaRPr>
          </a:p>
          <a:p>
            <a:pPr lvl="1" algn="r" eaLnBrk="1" hangingPunct="1">
              <a:buFontTx/>
              <a:buNone/>
              <a:defRPr/>
            </a:pPr>
            <a:r>
              <a:rPr lang="uk-UA" sz="2000" i="1" dirty="0" smtClean="0">
                <a:solidFill>
                  <a:srgbClr val="04070C"/>
                </a:solidFill>
              </a:rPr>
              <a:t>Відповідальний: Лозова В.В.</a:t>
            </a:r>
          </a:p>
          <a:p>
            <a:pPr lvl="1" eaLnBrk="1" hangingPunct="1">
              <a:buFontTx/>
              <a:buNone/>
              <a:defRPr/>
            </a:pPr>
            <a:r>
              <a:rPr lang="uk-UA" sz="2000" i="1" u="sng" dirty="0" smtClean="0">
                <a:solidFill>
                  <a:srgbClr val="04070C"/>
                </a:solidFill>
              </a:rPr>
              <a:t>План проведення: </a:t>
            </a:r>
            <a:r>
              <a:rPr lang="uk-UA" sz="1600" i="1" dirty="0" smtClean="0">
                <a:solidFill>
                  <a:srgbClr val="04070C"/>
                </a:solidFill>
              </a:rPr>
              <a:t>1. Теоретико-методологічні основи функціонування Школи, дружньої до дитини. Модель випускника середньої школи. 2. Зміст функціонування Школи, дружньої до дитини. Модель випускника середньої школи. 3. Умови ефективного функціонування Школи, дружньої до дитини. Модель випускника початкової школи.</a:t>
            </a:r>
          </a:p>
          <a:p>
            <a:pPr eaLnBrk="1" hangingPunct="1">
              <a:defRPr/>
            </a:pPr>
            <a:r>
              <a:rPr lang="uk-UA" sz="2000" dirty="0" err="1" smtClean="0">
                <a:solidFill>
                  <a:srgbClr val="04070C"/>
                </a:solidFill>
              </a:rPr>
              <a:t>“Стан</a:t>
            </a:r>
            <a:r>
              <a:rPr lang="uk-UA" sz="2000" dirty="0" smtClean="0">
                <a:solidFill>
                  <a:srgbClr val="04070C"/>
                </a:solidFill>
              </a:rPr>
              <a:t> і шляхи підвищення якості виховної роботи превентивної                     	</a:t>
            </a:r>
            <a:r>
              <a:rPr lang="uk-UA" sz="2000" dirty="0" err="1" smtClean="0">
                <a:solidFill>
                  <a:srgbClr val="04070C"/>
                </a:solidFill>
              </a:rPr>
              <a:t>освіти”</a:t>
            </a:r>
            <a:endParaRPr lang="uk-UA" sz="2000" dirty="0" smtClean="0">
              <a:solidFill>
                <a:srgbClr val="04070C"/>
              </a:solidFill>
            </a:endParaRPr>
          </a:p>
          <a:p>
            <a:pPr marL="342900" lvl="1" indent="-342900" algn="r" eaLnBrk="1" hangingPunct="1">
              <a:buFontTx/>
              <a:buNone/>
              <a:defRPr/>
            </a:pPr>
            <a:r>
              <a:rPr lang="uk-UA" sz="2000" i="1" dirty="0" smtClean="0">
                <a:solidFill>
                  <a:srgbClr val="04070C"/>
                </a:solidFill>
              </a:rPr>
              <a:t>Відповідальний: </a:t>
            </a:r>
            <a:r>
              <a:rPr lang="uk-UA" sz="2000" i="1" dirty="0" err="1" smtClean="0">
                <a:solidFill>
                  <a:srgbClr val="04070C"/>
                </a:solidFill>
              </a:rPr>
              <a:t>Бірець</a:t>
            </a:r>
            <a:r>
              <a:rPr lang="uk-UA" sz="2000" i="1" dirty="0" smtClean="0">
                <a:solidFill>
                  <a:srgbClr val="04070C"/>
                </a:solidFill>
              </a:rPr>
              <a:t> Н.С.</a:t>
            </a:r>
          </a:p>
          <a:p>
            <a:pPr marL="342900" lvl="1" indent="-342900" eaLnBrk="1" hangingPunct="1">
              <a:buFontTx/>
              <a:buNone/>
              <a:defRPr/>
            </a:pPr>
            <a:r>
              <a:rPr lang="uk-UA" sz="2000" i="1" u="sng" dirty="0" smtClean="0">
                <a:solidFill>
                  <a:srgbClr val="04070C"/>
                </a:solidFill>
              </a:rPr>
              <a:t>План проведення: </a:t>
            </a:r>
            <a:r>
              <a:rPr lang="uk-UA" sz="1600" i="1" dirty="0" smtClean="0">
                <a:solidFill>
                  <a:srgbClr val="04070C"/>
                </a:solidFill>
              </a:rPr>
              <a:t>1. Теоретичні аспекти системи превентивного виховання.      2. Презентація проекту “</a:t>
            </a:r>
            <a:r>
              <a:rPr lang="en-US" sz="1600" i="1" dirty="0" smtClean="0">
                <a:solidFill>
                  <a:srgbClr val="04070C"/>
                </a:solidFill>
              </a:rPr>
              <a:t>Fair Play – </a:t>
            </a:r>
            <a:r>
              <a:rPr lang="uk-UA" sz="1600" i="1" dirty="0" smtClean="0">
                <a:solidFill>
                  <a:srgbClr val="04070C"/>
                </a:solidFill>
              </a:rPr>
              <a:t>Чесна </a:t>
            </a:r>
            <a:r>
              <a:rPr lang="uk-UA" sz="1600" i="1" dirty="0" err="1" smtClean="0">
                <a:solidFill>
                  <a:srgbClr val="04070C"/>
                </a:solidFill>
              </a:rPr>
              <a:t>Гра”</a:t>
            </a:r>
            <a:r>
              <a:rPr lang="uk-UA" sz="1600" i="1" dirty="0" smtClean="0">
                <a:solidFill>
                  <a:srgbClr val="04070C"/>
                </a:solidFill>
              </a:rPr>
              <a:t>. 3. Демонстрація проведення тренінгів для учнів за програмою </a:t>
            </a:r>
            <a:r>
              <a:rPr lang="uk-UA" sz="1600" i="1" dirty="0" err="1" smtClean="0">
                <a:solidFill>
                  <a:srgbClr val="04070C"/>
                </a:solidFill>
              </a:rPr>
              <a:t>“Чесна</a:t>
            </a:r>
            <a:r>
              <a:rPr lang="uk-UA" sz="1600" i="1" dirty="0" smtClean="0">
                <a:solidFill>
                  <a:srgbClr val="04070C"/>
                </a:solidFill>
              </a:rPr>
              <a:t> Гра – Перша </a:t>
            </a:r>
            <a:r>
              <a:rPr lang="uk-UA" sz="1600" i="1" dirty="0" err="1" smtClean="0">
                <a:solidFill>
                  <a:srgbClr val="04070C"/>
                </a:solidFill>
              </a:rPr>
              <a:t>Ліга”</a:t>
            </a:r>
            <a:r>
              <a:rPr lang="uk-UA" sz="1600" i="1" dirty="0" smtClean="0">
                <a:solidFill>
                  <a:srgbClr val="04070C"/>
                </a:solidFill>
              </a:rPr>
              <a:t>. 4. Методи і форми групової діяльності у системі роботи педагога-тренера (практично).</a:t>
            </a:r>
          </a:p>
          <a:p>
            <a:pPr marL="342900" lvl="1" indent="-342900" eaLnBrk="1" hangingPunct="1">
              <a:buFontTx/>
              <a:buNone/>
              <a:defRPr/>
            </a:pPr>
            <a:endParaRPr lang="uk-UA" sz="2000" i="1" dirty="0" smtClean="0">
              <a:solidFill>
                <a:srgbClr val="04070C"/>
              </a:solidFill>
            </a:endParaRPr>
          </a:p>
          <a:p>
            <a:pPr algn="r" eaLnBrk="1" hangingPunct="1">
              <a:buFontTx/>
              <a:buNone/>
              <a:defRPr/>
            </a:pPr>
            <a:endParaRPr lang="uk-UA" sz="2000" dirty="0" smtClean="0">
              <a:solidFill>
                <a:srgbClr val="04070C"/>
              </a:solidFill>
            </a:endParaRPr>
          </a:p>
          <a:p>
            <a:pPr eaLnBrk="1" hangingPunct="1">
              <a:buFontTx/>
              <a:buNone/>
              <a:defRPr/>
            </a:pPr>
            <a:endParaRPr lang="ru-RU" sz="2000" dirty="0">
              <a:solidFill>
                <a:srgbClr val="04070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1"/>
          <p:cNvSpPr>
            <a:spLocks noGrp="1"/>
          </p:cNvSpPr>
          <p:nvPr>
            <p:ph type="title"/>
          </p:nvPr>
        </p:nvSpPr>
        <p:spPr/>
        <p:txBody>
          <a:bodyPr/>
          <a:lstStyle/>
          <a:p>
            <a:pPr algn="ctr" eaLnBrk="1" hangingPunct="1"/>
            <a:r>
              <a:rPr lang="uk-UA" sz="3600" b="1" i="1" smtClean="0">
                <a:solidFill>
                  <a:srgbClr val="FFFF00"/>
                </a:solidFill>
                <a:latin typeface="Monotype Corsiva" pitchFamily="66" charset="0"/>
              </a:rPr>
              <a:t>Тиждень знань правил дорожнього руху</a:t>
            </a:r>
            <a:br>
              <a:rPr lang="uk-UA" sz="3600" b="1" i="1" smtClean="0">
                <a:solidFill>
                  <a:srgbClr val="FFFF00"/>
                </a:solidFill>
                <a:latin typeface="Monotype Corsiva" pitchFamily="66" charset="0"/>
              </a:rPr>
            </a:br>
            <a:r>
              <a:rPr lang="uk-UA" sz="3600" b="1" i="1" smtClean="0">
                <a:solidFill>
                  <a:srgbClr val="FFFF00"/>
                </a:solidFill>
                <a:latin typeface="Monotype Corsiva" pitchFamily="66" charset="0"/>
              </a:rPr>
              <a:t>“Дорожня грамота”</a:t>
            </a:r>
            <a:endParaRPr lang="ru-RU" sz="3600" b="1" i="1" smtClean="0">
              <a:solidFill>
                <a:srgbClr val="FFFF00"/>
              </a:solidFill>
              <a:latin typeface="Monotype Corsiva" pitchFamily="66" charset="0"/>
            </a:endParaRPr>
          </a:p>
        </p:txBody>
      </p:sp>
      <p:sp>
        <p:nvSpPr>
          <p:cNvPr id="11267" name="Текст 14"/>
          <p:cNvSpPr>
            <a:spLocks noGrp="1"/>
          </p:cNvSpPr>
          <p:nvPr>
            <p:ph type="body" idx="1"/>
          </p:nvPr>
        </p:nvSpPr>
        <p:spPr/>
        <p:txBody>
          <a:bodyPr/>
          <a:lstStyle/>
          <a:p>
            <a:pPr eaLnBrk="1" hangingPunct="1"/>
            <a:r>
              <a:rPr lang="uk-UA" sz="2000" b="0" smtClean="0">
                <a:solidFill>
                  <a:srgbClr val="04070C"/>
                </a:solidFill>
                <a:latin typeface="Times New Roman" pitchFamily="18" charset="0"/>
                <a:cs typeface="Times New Roman" pitchFamily="18" charset="0"/>
              </a:rPr>
              <a:t>Міні-вистава “Подорож в чарівний світ дорожніх знаків”</a:t>
            </a:r>
            <a:endParaRPr lang="ru-RU" sz="2000" b="0" smtClean="0">
              <a:solidFill>
                <a:srgbClr val="04070C"/>
              </a:solidFill>
              <a:latin typeface="Times New Roman" pitchFamily="18" charset="0"/>
              <a:cs typeface="Times New Roman" pitchFamily="18" charset="0"/>
            </a:endParaRPr>
          </a:p>
        </p:txBody>
      </p:sp>
      <p:pic>
        <p:nvPicPr>
          <p:cNvPr id="5121" name="Picture 1" descr="H:\Новая папка (2)\Новая папка (2)\ШКОЛА\педагог-організатор\ТБ\ПДР\20130918_105417.jpg"/>
          <p:cNvPicPr>
            <a:picLocks noGrp="1" noChangeAspect="1" noChangeArrowheads="1"/>
          </p:cNvPicPr>
          <p:nvPr>
            <p:ph sz="half" idx="2"/>
          </p:nvPr>
        </p:nvPicPr>
        <p:blipFill>
          <a:blip r:embed="rId2" cstate="print"/>
          <a:stretch>
            <a:fillRect/>
          </a:stretch>
        </p:blipFill>
        <p:spPr>
          <a:xfrm>
            <a:off x="142844" y="2214554"/>
            <a:ext cx="4572032" cy="3429024"/>
          </a:xfrm>
          <a:ln w="88900" cap="sq" cmpd="thickThin">
            <a:solidFill>
              <a:srgbClr val="000000"/>
            </a:solidFill>
          </a:ln>
          <a:effectLst>
            <a:innerShdw blurRad="76200">
              <a:srgbClr val="000000"/>
            </a:innerShdw>
          </a:effectLst>
        </p:spPr>
      </p:pic>
      <p:sp>
        <p:nvSpPr>
          <p:cNvPr id="11269" name="Текст 15"/>
          <p:cNvSpPr>
            <a:spLocks noGrp="1"/>
          </p:cNvSpPr>
          <p:nvPr>
            <p:ph type="body" sz="quarter" idx="3"/>
          </p:nvPr>
        </p:nvSpPr>
        <p:spPr>
          <a:xfrm>
            <a:off x="4786313" y="2643188"/>
            <a:ext cx="4041775" cy="639762"/>
          </a:xfrm>
        </p:spPr>
        <p:txBody>
          <a:bodyPr/>
          <a:lstStyle/>
          <a:p>
            <a:pPr eaLnBrk="1" hangingPunct="1"/>
            <a:r>
              <a:rPr lang="uk-UA" sz="2000" b="0" smtClean="0">
                <a:solidFill>
                  <a:srgbClr val="04070C"/>
                </a:solidFill>
                <a:latin typeface="Times New Roman" pitchFamily="18" charset="0"/>
                <a:cs typeface="Times New Roman" pitchFamily="18" charset="0"/>
              </a:rPr>
              <a:t>Нагородження та вручення призів за участь у конкурсі на кращий малюнок</a:t>
            </a:r>
            <a:endParaRPr lang="ru-RU" sz="2000" b="0" smtClean="0">
              <a:solidFill>
                <a:srgbClr val="04070C"/>
              </a:solidFill>
              <a:latin typeface="Times New Roman" pitchFamily="18" charset="0"/>
              <a:cs typeface="Times New Roman" pitchFamily="18" charset="0"/>
            </a:endParaRPr>
          </a:p>
        </p:txBody>
      </p:sp>
      <p:pic>
        <p:nvPicPr>
          <p:cNvPr id="5122" name="Picture 2" descr="H:\Новая папка (2)\Новая папка (2)\ШКОЛА\педагог-організатор\ТБ\ПДР\20130913_105155.jpg"/>
          <p:cNvPicPr>
            <a:picLocks noGrp="1" noChangeAspect="1" noChangeArrowheads="1"/>
          </p:cNvPicPr>
          <p:nvPr>
            <p:ph sz="quarter" idx="4"/>
          </p:nvPr>
        </p:nvPicPr>
        <p:blipFill>
          <a:blip r:embed="rId3" cstate="print"/>
          <a:srcRect/>
          <a:stretch>
            <a:fillRect/>
          </a:stretch>
        </p:blipFill>
        <p:spPr>
          <a:xfrm>
            <a:off x="4429124" y="3357562"/>
            <a:ext cx="4500594" cy="3375445"/>
          </a:xfrm>
          <a:ln w="889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7"/>
          <p:cNvSpPr>
            <a:spLocks noGrp="1"/>
          </p:cNvSpPr>
          <p:nvPr>
            <p:ph type="title"/>
          </p:nvPr>
        </p:nvSpPr>
        <p:spPr>
          <a:xfrm>
            <a:off x="500063" y="142875"/>
            <a:ext cx="8229600" cy="1296988"/>
          </a:xfrm>
        </p:spPr>
        <p:txBody>
          <a:bodyPr/>
          <a:lstStyle/>
          <a:p>
            <a:pPr algn="ctr" eaLnBrk="1" hangingPunct="1"/>
            <a:r>
              <a:rPr lang="uk-UA" sz="3600" b="1" smtClean="0">
                <a:solidFill>
                  <a:srgbClr val="002060"/>
                </a:solidFill>
                <a:latin typeface="Monotype Corsiva" pitchFamily="66" charset="0"/>
              </a:rPr>
              <a:t>Тиждень знань безпеки життєдіяльності (пожежна безпека)</a:t>
            </a:r>
            <a:r>
              <a:rPr lang="ru-RU" sz="3600" b="1" smtClean="0">
                <a:solidFill>
                  <a:srgbClr val="002060"/>
                </a:solidFill>
                <a:latin typeface="Monotype Corsiva" pitchFamily="66" charset="0"/>
              </a:rPr>
              <a:t/>
            </a:r>
            <a:br>
              <a:rPr lang="ru-RU" sz="3600" b="1" smtClean="0">
                <a:solidFill>
                  <a:srgbClr val="002060"/>
                </a:solidFill>
                <a:latin typeface="Monotype Corsiva" pitchFamily="66" charset="0"/>
              </a:rPr>
            </a:br>
            <a:r>
              <a:rPr lang="ru-RU" sz="3600" b="1" smtClean="0">
                <a:solidFill>
                  <a:srgbClr val="002060"/>
                </a:solidFill>
                <a:latin typeface="Monotype Corsiva" pitchFamily="66" charset="0"/>
              </a:rPr>
              <a:t>«З вогнем не жартуй!»</a:t>
            </a:r>
          </a:p>
        </p:txBody>
      </p:sp>
      <p:sp>
        <p:nvSpPr>
          <p:cNvPr id="12291" name="Текст 8"/>
          <p:cNvSpPr>
            <a:spLocks noGrp="1"/>
          </p:cNvSpPr>
          <p:nvPr>
            <p:ph type="body" idx="1"/>
          </p:nvPr>
        </p:nvSpPr>
        <p:spPr>
          <a:xfrm>
            <a:off x="428625" y="1714500"/>
            <a:ext cx="4040188" cy="639763"/>
          </a:xfrm>
        </p:spPr>
        <p:txBody>
          <a:bodyPr/>
          <a:lstStyle/>
          <a:p>
            <a:pPr eaLnBrk="1" hangingPunct="1"/>
            <a:r>
              <a:rPr lang="uk-UA" sz="2000" b="0" smtClean="0">
                <a:solidFill>
                  <a:srgbClr val="04070C"/>
                </a:solidFill>
                <a:latin typeface="Times New Roman" pitchFamily="18" charset="0"/>
                <a:cs typeface="Times New Roman" pitchFamily="18" charset="0"/>
              </a:rPr>
              <a:t>Конкурс стінгазет на тему: “З вогнем не жартуй!”</a:t>
            </a:r>
            <a:endParaRPr lang="ru-RU" sz="2000" b="0" smtClean="0">
              <a:solidFill>
                <a:srgbClr val="04070C"/>
              </a:solidFill>
              <a:latin typeface="Times New Roman" pitchFamily="18" charset="0"/>
              <a:cs typeface="Times New Roman" pitchFamily="18" charset="0"/>
            </a:endParaRPr>
          </a:p>
        </p:txBody>
      </p:sp>
      <p:sp>
        <p:nvSpPr>
          <p:cNvPr id="12292" name="Текст 10"/>
          <p:cNvSpPr>
            <a:spLocks noGrp="1"/>
          </p:cNvSpPr>
          <p:nvPr>
            <p:ph type="body" sz="quarter" idx="3"/>
          </p:nvPr>
        </p:nvSpPr>
        <p:spPr>
          <a:xfrm>
            <a:off x="5102225" y="2571750"/>
            <a:ext cx="4041775" cy="639763"/>
          </a:xfrm>
        </p:spPr>
        <p:txBody>
          <a:bodyPr/>
          <a:lstStyle/>
          <a:p>
            <a:pPr eaLnBrk="1" hangingPunct="1"/>
            <a:r>
              <a:rPr lang="uk-UA" sz="2000" b="0" smtClean="0">
                <a:solidFill>
                  <a:srgbClr val="04070C"/>
                </a:solidFill>
                <a:latin typeface="Times New Roman" pitchFamily="18" charset="0"/>
                <a:cs typeface="Times New Roman" pitchFamily="18" charset="0"/>
              </a:rPr>
              <a:t>Міні-вистава “Півникова хатка”</a:t>
            </a:r>
            <a:endParaRPr lang="ru-RU" sz="2000" b="0" smtClean="0">
              <a:solidFill>
                <a:srgbClr val="04070C"/>
              </a:solidFill>
              <a:latin typeface="Times New Roman" pitchFamily="18" charset="0"/>
              <a:cs typeface="Times New Roman" pitchFamily="18" charset="0"/>
            </a:endParaRPr>
          </a:p>
        </p:txBody>
      </p:sp>
      <p:pic>
        <p:nvPicPr>
          <p:cNvPr id="3073" name="Picture 1" descr="H:\Новая папка (2)\Новая папка (2)\ШКОЛА\педагог-організатор\ТБ\пожежа\2013-11-15 15.50.13.jpg"/>
          <p:cNvPicPr>
            <a:picLocks noGrp="1" noChangeAspect="1" noChangeArrowheads="1"/>
          </p:cNvPicPr>
          <p:nvPr>
            <p:ph sz="half" idx="2"/>
          </p:nvPr>
        </p:nvPicPr>
        <p:blipFill>
          <a:blip r:embed="rId2" cstate="print"/>
          <a:srcRect/>
          <a:stretch>
            <a:fillRect/>
          </a:stretch>
        </p:blipFill>
        <p:spPr>
          <a:xfrm>
            <a:off x="214282" y="2357430"/>
            <a:ext cx="4786346" cy="3589760"/>
          </a:xfrm>
          <a:ln w="88900" cap="sq" cmpd="thickThin">
            <a:solidFill>
              <a:srgbClr val="000000"/>
            </a:solidFill>
          </a:ln>
          <a:effectLst>
            <a:innerShdw blurRad="76200">
              <a:srgbClr val="000000"/>
            </a:innerShdw>
          </a:effectLst>
        </p:spPr>
      </p:pic>
      <p:pic>
        <p:nvPicPr>
          <p:cNvPr id="3074" name="Picture 2" descr="H:\Новая папка (2)\Новая папка (2)\ШКОЛА\педагог-організатор\ТБ\пожежа\20131118_103210.jpg"/>
          <p:cNvPicPr>
            <a:picLocks noGrp="1" noChangeAspect="1" noChangeArrowheads="1"/>
          </p:cNvPicPr>
          <p:nvPr>
            <p:ph sz="quarter" idx="4"/>
          </p:nvPr>
        </p:nvPicPr>
        <p:blipFill>
          <a:blip r:embed="rId3" cstate="print"/>
          <a:srcRect/>
          <a:stretch>
            <a:fillRect/>
          </a:stretch>
        </p:blipFill>
        <p:spPr>
          <a:xfrm>
            <a:off x="4500562" y="3286124"/>
            <a:ext cx="4429156" cy="3321867"/>
          </a:xfrm>
          <a:ln w="88900" cap="sq" cmpd="thickThin">
            <a:solidFill>
              <a:srgbClr val="000000"/>
            </a:solidFill>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algn="ctr" eaLnBrk="1" hangingPunct="1"/>
            <a:r>
              <a:rPr lang="uk-UA" sz="3600" b="1" smtClean="0">
                <a:solidFill>
                  <a:srgbClr val="FF0000"/>
                </a:solidFill>
                <a:latin typeface="Monotype Corsiva" pitchFamily="66" charset="0"/>
              </a:rPr>
              <a:t>Тиждень сприяння здорового способу життя</a:t>
            </a:r>
            <a:br>
              <a:rPr lang="uk-UA" sz="3600" b="1" smtClean="0">
                <a:solidFill>
                  <a:srgbClr val="FF0000"/>
                </a:solidFill>
                <a:latin typeface="Monotype Corsiva" pitchFamily="66" charset="0"/>
              </a:rPr>
            </a:br>
            <a:r>
              <a:rPr lang="uk-UA" sz="3600" b="1" smtClean="0">
                <a:solidFill>
                  <a:srgbClr val="FF0000"/>
                </a:solidFill>
                <a:latin typeface="Monotype Corsiva" pitchFamily="66" charset="0"/>
              </a:rPr>
              <a:t>“Бережи здоров'я змолоду!”</a:t>
            </a:r>
            <a:r>
              <a:rPr lang="ru-RU" smtClean="0"/>
              <a:t/>
            </a:r>
            <a:br>
              <a:rPr lang="ru-RU" smtClean="0"/>
            </a:br>
            <a:endParaRPr lang="ru-RU" smtClean="0"/>
          </a:p>
        </p:txBody>
      </p:sp>
      <p:sp>
        <p:nvSpPr>
          <p:cNvPr id="13315" name="Текст 2"/>
          <p:cNvSpPr>
            <a:spLocks noGrp="1"/>
          </p:cNvSpPr>
          <p:nvPr>
            <p:ph type="body" idx="1"/>
          </p:nvPr>
        </p:nvSpPr>
        <p:spPr>
          <a:xfrm>
            <a:off x="285750" y="1643063"/>
            <a:ext cx="4040188" cy="639762"/>
          </a:xfrm>
        </p:spPr>
        <p:txBody>
          <a:bodyPr/>
          <a:lstStyle/>
          <a:p>
            <a:pPr eaLnBrk="1" hangingPunct="1"/>
            <a:r>
              <a:rPr lang="uk-UA" sz="2000" b="0" smtClean="0">
                <a:solidFill>
                  <a:srgbClr val="04070C"/>
                </a:solidFill>
                <a:latin typeface="Times New Roman" pitchFamily="18" charset="0"/>
                <a:cs typeface="Times New Roman" pitchFamily="18" charset="0"/>
              </a:rPr>
              <a:t>Конкурс стінгазет на тему: “Бережи здоров'я змолоду!”</a:t>
            </a:r>
            <a:endParaRPr lang="ru-RU" sz="2000" b="0" smtClean="0">
              <a:solidFill>
                <a:srgbClr val="04070C"/>
              </a:solidFill>
              <a:latin typeface="Times New Roman" pitchFamily="18" charset="0"/>
              <a:cs typeface="Times New Roman" pitchFamily="18" charset="0"/>
            </a:endParaRPr>
          </a:p>
        </p:txBody>
      </p:sp>
      <p:sp>
        <p:nvSpPr>
          <p:cNvPr id="13316" name="Текст 4"/>
          <p:cNvSpPr>
            <a:spLocks noGrp="1"/>
          </p:cNvSpPr>
          <p:nvPr>
            <p:ph type="body" sz="quarter" idx="3"/>
          </p:nvPr>
        </p:nvSpPr>
        <p:spPr>
          <a:xfrm>
            <a:off x="4929188" y="2500313"/>
            <a:ext cx="4041775" cy="639762"/>
          </a:xfrm>
        </p:spPr>
        <p:txBody>
          <a:bodyPr/>
          <a:lstStyle/>
          <a:p>
            <a:pPr eaLnBrk="1" hangingPunct="1"/>
            <a:r>
              <a:rPr lang="uk-UA" sz="2000" b="0" smtClean="0">
                <a:solidFill>
                  <a:srgbClr val="04070C"/>
                </a:solidFill>
                <a:latin typeface="Times New Roman" pitchFamily="18" charset="0"/>
                <a:cs typeface="Times New Roman" pitchFamily="18" charset="0"/>
              </a:rPr>
              <a:t>Нагородження та вручення призів за участь у конкурсі на кращу стінгазету</a:t>
            </a:r>
            <a:endParaRPr lang="ru-RU" sz="2000" b="0" smtClean="0">
              <a:solidFill>
                <a:srgbClr val="04070C"/>
              </a:solidFill>
              <a:latin typeface="Times New Roman" pitchFamily="18" charset="0"/>
              <a:cs typeface="Times New Roman" pitchFamily="18" charset="0"/>
            </a:endParaRPr>
          </a:p>
        </p:txBody>
      </p:sp>
      <p:pic>
        <p:nvPicPr>
          <p:cNvPr id="19458" name="Picture 2" descr="H:\Новая папка (2)\Новая папка (2)\ШКОЛА\педагог-організатор\ТБ\здоровя\2014-01-28 07.56.40.jpg"/>
          <p:cNvPicPr>
            <a:picLocks noGrp="1" noChangeAspect="1" noChangeArrowheads="1"/>
          </p:cNvPicPr>
          <p:nvPr>
            <p:ph sz="half" idx="2"/>
          </p:nvPr>
        </p:nvPicPr>
        <p:blipFill>
          <a:blip r:embed="rId2" cstate="print"/>
          <a:srcRect/>
          <a:stretch>
            <a:fillRect/>
          </a:stretch>
        </p:blipFill>
        <p:spPr>
          <a:xfrm>
            <a:off x="214282" y="2357430"/>
            <a:ext cx="4500594" cy="3536181"/>
          </a:xfrm>
          <a:ln w="88900" cap="sq" cmpd="thickThin">
            <a:solidFill>
              <a:srgbClr val="000000"/>
            </a:solidFill>
          </a:ln>
          <a:effectLst>
            <a:innerShdw blurRad="76200">
              <a:srgbClr val="000000"/>
            </a:innerShdw>
          </a:effectLst>
        </p:spPr>
      </p:pic>
      <p:pic>
        <p:nvPicPr>
          <p:cNvPr id="19459" name="Picture 3" descr="H:\Новая папка (2)\Новая папка (2)\ШКОЛА\педагог-організатор\ТБ\здоровя\20140128_105752.jpg"/>
          <p:cNvPicPr>
            <a:picLocks noGrp="1" noChangeAspect="1" noChangeArrowheads="1"/>
          </p:cNvPicPr>
          <p:nvPr>
            <p:ph sz="quarter" idx="4"/>
          </p:nvPr>
        </p:nvPicPr>
        <p:blipFill>
          <a:blip r:embed="rId3" cstate="print"/>
          <a:srcRect/>
          <a:stretch>
            <a:fillRect/>
          </a:stretch>
        </p:blipFill>
        <p:spPr>
          <a:xfrm>
            <a:off x="4500562" y="3286124"/>
            <a:ext cx="4357718" cy="3375445"/>
          </a:xfrm>
          <a:ln w="88900" cap="sq" cmpd="thickThin">
            <a:solidFill>
              <a:srgbClr val="000000"/>
            </a:solidFill>
          </a:ln>
          <a:effectLst>
            <a:innerShdw blurRad="76200">
              <a:srgbClr val="000000"/>
            </a:innerShdw>
          </a:effectLst>
        </p:spPr>
      </p:pic>
    </p:spTree>
  </p:cSld>
  <p:clrMapOvr>
    <a:masterClrMapping/>
  </p:clrMapOvr>
</p:sld>
</file>

<file path=ppt/theme/theme1.xml><?xml version="1.0" encoding="utf-8"?>
<a:theme xmlns:a="http://schemas.openxmlformats.org/drawingml/2006/main" name="Лозова">
  <a:themeElements>
    <a:clrScheme name="Office Theme 10">
      <a:dk1>
        <a:srgbClr val="446EB2"/>
      </a:dk1>
      <a:lt1>
        <a:srgbClr val="BDCFA7"/>
      </a:lt1>
      <a:dk2>
        <a:srgbClr val="123E96"/>
      </a:dk2>
      <a:lt2>
        <a:srgbClr val="336699"/>
      </a:lt2>
      <a:accent1>
        <a:srgbClr val="9CC08E"/>
      </a:accent1>
      <a:accent2>
        <a:srgbClr val="3333CC"/>
      </a:accent2>
      <a:accent3>
        <a:srgbClr val="DBE4D0"/>
      </a:accent3>
      <a:accent4>
        <a:srgbClr val="395D97"/>
      </a:accent4>
      <a:accent5>
        <a:srgbClr val="CBDCC6"/>
      </a:accent5>
      <a:accent6>
        <a:srgbClr val="2D2DB9"/>
      </a:accent6>
      <a:hlink>
        <a:srgbClr val="E8FAB0"/>
      </a:hlink>
      <a:folHlink>
        <a:srgbClr val="0B52A1"/>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6600"/>
        </a:dk1>
        <a:lt1>
          <a:srgbClr val="FFFFFF"/>
        </a:lt1>
        <a:dk2>
          <a:srgbClr val="000000"/>
        </a:dk2>
        <a:lt2>
          <a:srgbClr val="969696"/>
        </a:lt2>
        <a:accent1>
          <a:srgbClr val="84D07E"/>
        </a:accent1>
        <a:accent2>
          <a:srgbClr val="F1B997"/>
        </a:accent2>
        <a:accent3>
          <a:srgbClr val="FFFFFF"/>
        </a:accent3>
        <a:accent4>
          <a:srgbClr val="005600"/>
        </a:accent4>
        <a:accent5>
          <a:srgbClr val="C2E4C0"/>
        </a:accent5>
        <a:accent6>
          <a:srgbClr val="DAA788"/>
        </a:accent6>
        <a:hlink>
          <a:srgbClr val="6600CC"/>
        </a:hlink>
        <a:folHlink>
          <a:srgbClr val="99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7CBB6D"/>
        </a:accent1>
        <a:accent2>
          <a:srgbClr val="CCCCFF"/>
        </a:accent2>
        <a:accent3>
          <a:srgbClr val="FFFFFF"/>
        </a:accent3>
        <a:accent4>
          <a:srgbClr val="000000"/>
        </a:accent4>
        <a:accent5>
          <a:srgbClr val="BFDABA"/>
        </a:accent5>
        <a:accent6>
          <a:srgbClr val="B9B9E7"/>
        </a:accent6>
        <a:hlink>
          <a:srgbClr val="3333CC"/>
        </a:hlink>
        <a:folHlink>
          <a:srgbClr val="6600CC"/>
        </a:folHlink>
      </a:clrScheme>
      <a:clrMap bg1="lt1" tx1="dk1" bg2="lt2" tx2="dk2" accent1="accent1" accent2="accent2" accent3="accent3" accent4="accent4" accent5="accent5" accent6="accent6" hlink="hlink" folHlink="folHlink"/>
    </a:extraClrScheme>
    <a:extraClrScheme>
      <a:clrScheme name="Office Theme 3">
        <a:dk1>
          <a:srgbClr val="336666"/>
        </a:dk1>
        <a:lt1>
          <a:srgbClr val="D7D7EA"/>
        </a:lt1>
        <a:dk2>
          <a:srgbClr val="333399"/>
        </a:dk2>
        <a:lt2>
          <a:srgbClr val="25252F"/>
        </a:lt2>
        <a:accent1>
          <a:srgbClr val="B8E1A1"/>
        </a:accent1>
        <a:accent2>
          <a:srgbClr val="9797DD"/>
        </a:accent2>
        <a:accent3>
          <a:srgbClr val="E8E8F3"/>
        </a:accent3>
        <a:accent4>
          <a:srgbClr val="2A5656"/>
        </a:accent4>
        <a:accent5>
          <a:srgbClr val="D8EECD"/>
        </a:accent5>
        <a:accent6>
          <a:srgbClr val="8888C8"/>
        </a:accent6>
        <a:hlink>
          <a:srgbClr val="6633CC"/>
        </a:hlink>
        <a:folHlink>
          <a:srgbClr val="663366"/>
        </a:folHlink>
      </a:clrScheme>
      <a:clrMap bg1="lt1" tx1="dk1" bg2="lt2" tx2="dk2" accent1="accent1" accent2="accent2" accent3="accent3" accent4="accent4" accent5="accent5" accent6="accent6" hlink="hlink" folHlink="folHlink"/>
    </a:extraClrScheme>
    <a:extraClrScheme>
      <a:clrScheme name="Office Theme 4">
        <a:dk1>
          <a:srgbClr val="3E8E3E"/>
        </a:dk1>
        <a:lt1>
          <a:srgbClr val="99CC00"/>
        </a:lt1>
        <a:dk2>
          <a:srgbClr val="000099"/>
        </a:dk2>
        <a:lt2>
          <a:srgbClr val="3E3E5C"/>
        </a:lt2>
        <a:accent1>
          <a:srgbClr val="BEDC8C"/>
        </a:accent1>
        <a:accent2>
          <a:srgbClr val="CCECFF"/>
        </a:accent2>
        <a:accent3>
          <a:srgbClr val="CAE2AA"/>
        </a:accent3>
        <a:accent4>
          <a:srgbClr val="347834"/>
        </a:accent4>
        <a:accent5>
          <a:srgbClr val="DBEBC5"/>
        </a:accent5>
        <a:accent6>
          <a:srgbClr val="B9D6E7"/>
        </a:accent6>
        <a:hlink>
          <a:srgbClr val="6600FF"/>
        </a:hlink>
        <a:folHlink>
          <a:srgbClr val="336600"/>
        </a:folHlink>
      </a:clrScheme>
      <a:clrMap bg1="lt1" tx1="dk1" bg2="lt2" tx2="dk2" accent1="accent1" accent2="accent2" accent3="accent3" accent4="accent4" accent5="accent5" accent6="accent6" hlink="hlink" folHlink="folHlink"/>
    </a:extraClrScheme>
    <a:extraClrScheme>
      <a:clrScheme name="Office Theme 5">
        <a:dk1>
          <a:srgbClr val="333399"/>
        </a:dk1>
        <a:lt1>
          <a:srgbClr val="FFFFFF"/>
        </a:lt1>
        <a:dk2>
          <a:srgbClr val="000099"/>
        </a:dk2>
        <a:lt2>
          <a:srgbClr val="808080"/>
        </a:lt2>
        <a:accent1>
          <a:srgbClr val="BBE0E3"/>
        </a:accent1>
        <a:accent2>
          <a:srgbClr val="333399"/>
        </a:accent2>
        <a:accent3>
          <a:srgbClr val="FFFFFF"/>
        </a:accent3>
        <a:accent4>
          <a:srgbClr val="2A2A82"/>
        </a:accent4>
        <a:accent5>
          <a:srgbClr val="DAEDEF"/>
        </a:accent5>
        <a:accent6>
          <a:srgbClr val="2D2D8A"/>
        </a:accent6>
        <a:hlink>
          <a:srgbClr val="009A49"/>
        </a:hlink>
        <a:folHlink>
          <a:srgbClr val="6600CC"/>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DEF6F1"/>
        </a:lt1>
        <a:dk2>
          <a:srgbClr val="000066"/>
        </a:dk2>
        <a:lt2>
          <a:srgbClr val="969696"/>
        </a:lt2>
        <a:accent1>
          <a:srgbClr val="E1F3F3"/>
        </a:accent1>
        <a:accent2>
          <a:srgbClr val="8DC6FF"/>
        </a:accent2>
        <a:accent3>
          <a:srgbClr val="ECFAF7"/>
        </a:accent3>
        <a:accent4>
          <a:srgbClr val="000000"/>
        </a:accent4>
        <a:accent5>
          <a:srgbClr val="EEF8F8"/>
        </a:accent5>
        <a:accent6>
          <a:srgbClr val="7FB3E7"/>
        </a:accent6>
        <a:hlink>
          <a:srgbClr val="6600CC"/>
        </a:hlink>
        <a:folHlink>
          <a:srgbClr val="00A8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D9"/>
        </a:lt1>
        <a:dk2>
          <a:srgbClr val="000000"/>
        </a:dk2>
        <a:lt2>
          <a:srgbClr val="777777"/>
        </a:lt2>
        <a:accent1>
          <a:srgbClr val="FFFFF7"/>
        </a:accent1>
        <a:accent2>
          <a:srgbClr val="7D2EE6"/>
        </a:accent2>
        <a:accent3>
          <a:srgbClr val="FFFFE9"/>
        </a:accent3>
        <a:accent4>
          <a:srgbClr val="000000"/>
        </a:accent4>
        <a:accent5>
          <a:srgbClr val="FFFFFA"/>
        </a:accent5>
        <a:accent6>
          <a:srgbClr val="7129D0"/>
        </a:accent6>
        <a:hlink>
          <a:srgbClr val="1BBD0F"/>
        </a:hlink>
        <a:folHlink>
          <a:srgbClr val="6600CC"/>
        </a:folHlink>
      </a:clrScheme>
      <a:clrMap bg1="lt1" tx1="dk1" bg2="lt2" tx2="dk2" accent1="accent1" accent2="accent2" accent3="accent3" accent4="accent4" accent5="accent5" accent6="accent6" hlink="hlink" folHlink="folHlink"/>
    </a:extraClrScheme>
    <a:extraClrScheme>
      <a:clrScheme name="Office Theme 8">
        <a:dk1>
          <a:srgbClr val="5A5A86"/>
        </a:dk1>
        <a:lt1>
          <a:srgbClr val="F0FFCD"/>
        </a:lt1>
        <a:dk2>
          <a:srgbClr val="8AA2D2"/>
        </a:dk2>
        <a:lt2>
          <a:srgbClr val="2D2015"/>
        </a:lt2>
        <a:accent1>
          <a:srgbClr val="D8DAFC"/>
        </a:accent1>
        <a:accent2>
          <a:srgbClr val="CC99CC"/>
        </a:accent2>
        <a:accent3>
          <a:srgbClr val="F6FFE3"/>
        </a:accent3>
        <a:accent4>
          <a:srgbClr val="4C4C72"/>
        </a:accent4>
        <a:accent5>
          <a:srgbClr val="E9EAFD"/>
        </a:accent5>
        <a:accent6>
          <a:srgbClr val="B98AB9"/>
        </a:accent6>
        <a:hlink>
          <a:srgbClr val="2AA22D"/>
        </a:hlink>
        <a:folHlink>
          <a:srgbClr val="996600"/>
        </a:folHlink>
      </a:clrScheme>
      <a:clrMap bg1="lt1" tx1="dk1" bg2="lt2" tx2="dk2" accent1="accent1" accent2="accent2" accent3="accent3" accent4="accent4" accent5="accent5" accent6="accent6" hlink="hlink" folHlink="folHlink"/>
    </a:extraClrScheme>
    <a:extraClrScheme>
      <a:clrScheme name="Office Theme 9">
        <a:dk1>
          <a:srgbClr val="57ABFF"/>
        </a:dk1>
        <a:lt1>
          <a:srgbClr val="CCECFF"/>
        </a:lt1>
        <a:dk2>
          <a:srgbClr val="000099"/>
        </a:dk2>
        <a:lt2>
          <a:srgbClr val="003366"/>
        </a:lt2>
        <a:accent1>
          <a:srgbClr val="225EA6"/>
        </a:accent1>
        <a:accent2>
          <a:srgbClr val="6600CC"/>
        </a:accent2>
        <a:accent3>
          <a:srgbClr val="E2F4FF"/>
        </a:accent3>
        <a:accent4>
          <a:srgbClr val="4991DA"/>
        </a:accent4>
        <a:accent5>
          <a:srgbClr val="ABB6D0"/>
        </a:accent5>
        <a:accent6>
          <a:srgbClr val="5C00B9"/>
        </a:accent6>
        <a:hlink>
          <a:srgbClr val="C1E64C"/>
        </a:hlink>
        <a:folHlink>
          <a:srgbClr val="00CC66"/>
        </a:folHlink>
      </a:clrScheme>
      <a:clrMap bg1="lt1" tx1="dk1" bg2="lt2" tx2="dk2" accent1="accent1" accent2="accent2" accent3="accent3" accent4="accent4" accent5="accent5" accent6="accent6" hlink="hlink" folHlink="folHlink"/>
    </a:extraClrScheme>
    <a:extraClrScheme>
      <a:clrScheme name="Office Theme 10">
        <a:dk1>
          <a:srgbClr val="446EB2"/>
        </a:dk1>
        <a:lt1>
          <a:srgbClr val="BDCFA7"/>
        </a:lt1>
        <a:dk2>
          <a:srgbClr val="123E96"/>
        </a:dk2>
        <a:lt2>
          <a:srgbClr val="336699"/>
        </a:lt2>
        <a:accent1>
          <a:srgbClr val="9CC08E"/>
        </a:accent1>
        <a:accent2>
          <a:srgbClr val="3333CC"/>
        </a:accent2>
        <a:accent3>
          <a:srgbClr val="DBE4D0"/>
        </a:accent3>
        <a:accent4>
          <a:srgbClr val="395D97"/>
        </a:accent4>
        <a:accent5>
          <a:srgbClr val="CBDCC6"/>
        </a:accent5>
        <a:accent6>
          <a:srgbClr val="2D2DB9"/>
        </a:accent6>
        <a:hlink>
          <a:srgbClr val="E8FAB0"/>
        </a:hlink>
        <a:folHlink>
          <a:srgbClr val="0B52A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Лозова</Template>
  <TotalTime>131</TotalTime>
  <Words>500</Words>
  <Application>Microsoft Office PowerPoint</Application>
  <PresentationFormat>Экран (4:3)</PresentationFormat>
  <Paragraphs>61</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Arial Black</vt:lpstr>
      <vt:lpstr>Calibri</vt:lpstr>
      <vt:lpstr>Book Antiqua</vt:lpstr>
      <vt:lpstr>Times New Roman</vt:lpstr>
      <vt:lpstr>Monotype Corsiva</vt:lpstr>
      <vt:lpstr>Лозова</vt:lpstr>
      <vt:lpstr>Слайд 1</vt:lpstr>
      <vt:lpstr>Загальна характеристика</vt:lpstr>
      <vt:lpstr>Проблема школи:</vt:lpstr>
      <vt:lpstr>В Лісівському НВК працює 4 методичних об'єднання:</vt:lpstr>
      <vt:lpstr>Учнівський склад</vt:lpstr>
      <vt:lpstr>В рамках роботи над проблеми школи в Лісівському НВК було проведено педагогічні ради:</vt:lpstr>
      <vt:lpstr>Тиждень знань правил дорожнього руху “Дорожня грамота”</vt:lpstr>
      <vt:lpstr>Тиждень знань безпеки життєдіяльності (пожежна безпека) «З вогнем не жартуй!»</vt:lpstr>
      <vt:lpstr>Тиждень сприяння здорового способу життя “Бережи здоров'я змолоду!” </vt:lpstr>
      <vt:lpstr>Тиждень знань безпеки життєдіяльності  “Наша безпека – у наших  руках!”</vt:lpstr>
      <vt:lpstr>Творча акція “Мистецтво проти СНІДу”</vt:lpstr>
      <vt:lpstr>Учнівський та вчительський колектив школи</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Анимированный шаблон</dc:subject>
  <dc:creator>aaa</dc:creator>
  <dc:description>Презентации по МХК, шаблоны PowerPoint - http://freeppt.ru/</dc:description>
  <cp:lastModifiedBy>Sony</cp:lastModifiedBy>
  <cp:revision>14</cp:revision>
  <cp:lastPrinted>1601-01-01T00:00:00Z</cp:lastPrinted>
  <dcterms:created xsi:type="dcterms:W3CDTF">2014-07-30T09:10:24Z</dcterms:created>
  <dcterms:modified xsi:type="dcterms:W3CDTF">2014-09-08T13:27:29Z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TC010721221033</vt:lpwstr>
  </property>
</Properties>
</file>