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6" r:id="rId1"/>
    <p:sldMasterId id="2147484106" r:id="rId2"/>
  </p:sldMasterIdLst>
  <p:notesMasterIdLst>
    <p:notesMasterId r:id="rId31"/>
  </p:notesMasterIdLst>
  <p:sldIdLst>
    <p:sldId id="277" r:id="rId3"/>
    <p:sldId id="279" r:id="rId4"/>
    <p:sldId id="270" r:id="rId5"/>
    <p:sldId id="261" r:id="rId6"/>
    <p:sldId id="260" r:id="rId7"/>
    <p:sldId id="276" r:id="rId8"/>
    <p:sldId id="283" r:id="rId9"/>
    <p:sldId id="259" r:id="rId10"/>
    <p:sldId id="268" r:id="rId11"/>
    <p:sldId id="285" r:id="rId12"/>
    <p:sldId id="293" r:id="rId13"/>
    <p:sldId id="288" r:id="rId14"/>
    <p:sldId id="289" r:id="rId15"/>
    <p:sldId id="295" r:id="rId16"/>
    <p:sldId id="290" r:id="rId17"/>
    <p:sldId id="291" r:id="rId18"/>
    <p:sldId id="281" r:id="rId19"/>
    <p:sldId id="287" r:id="rId20"/>
    <p:sldId id="280" r:id="rId21"/>
    <p:sldId id="286" r:id="rId22"/>
    <p:sldId id="294" r:id="rId23"/>
    <p:sldId id="296" r:id="rId24"/>
    <p:sldId id="297" r:id="rId25"/>
    <p:sldId id="282" r:id="rId26"/>
    <p:sldId id="299" r:id="rId27"/>
    <p:sldId id="300" r:id="rId28"/>
    <p:sldId id="271" r:id="rId29"/>
    <p:sldId id="272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FFFF00"/>
    <a:srgbClr val="F9F9F9"/>
    <a:srgbClr val="33CC33"/>
    <a:srgbClr val="66FF33"/>
    <a:srgbClr val="00FFFF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3A536D-D5ED-4E88-A622-ABDB4EB5AF60}" type="doc">
      <dgm:prSet loTypeId="urn:microsoft.com/office/officeart/2005/8/layout/radial6" loCatId="cycle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200B2C2-FB38-4A9E-A5B4-57E68F2D55E9}">
      <dgm:prSet phldrT="[Текст]" custT="1"/>
      <dgm:spPr/>
      <dgm:t>
        <a:bodyPr/>
        <a:lstStyle/>
        <a:p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Робота з батьками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F34B3793-7EEB-43DE-B99C-997CECFDDB43}" type="parTrans" cxnId="{3CEDD845-4CE2-4CA3-A677-0C9DD742BAC7}">
      <dgm:prSet/>
      <dgm:spPr/>
      <dgm:t>
        <a:bodyPr/>
        <a:lstStyle/>
        <a:p>
          <a:endParaRPr lang="ru-RU"/>
        </a:p>
      </dgm:t>
    </dgm:pt>
    <dgm:pt modelId="{33D9FCB5-03F9-4F7B-93CB-1A23C350958E}" type="sibTrans" cxnId="{3CEDD845-4CE2-4CA3-A677-0C9DD742BAC7}">
      <dgm:prSet/>
      <dgm:spPr/>
      <dgm:t>
        <a:bodyPr/>
        <a:lstStyle/>
        <a:p>
          <a:endParaRPr lang="ru-RU"/>
        </a:p>
      </dgm:t>
    </dgm:pt>
    <dgm:pt modelId="{8836D303-113D-4A97-B0FF-8F4F329ABD65}">
      <dgm:prSet phldrT="[Текст]" custT="1"/>
      <dgm:spPr/>
      <dgm:t>
        <a:bodyPr/>
        <a:lstStyle/>
        <a:p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Лікувально-оздоровчо-профілактичний напрямок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3C082FE7-9AD6-4FA2-969E-E8BFCBD88B4E}" type="parTrans" cxnId="{596ACC0F-0C1A-4FBB-A1C9-B81830B878FF}">
      <dgm:prSet/>
      <dgm:spPr/>
      <dgm:t>
        <a:bodyPr/>
        <a:lstStyle/>
        <a:p>
          <a:endParaRPr lang="ru-RU"/>
        </a:p>
      </dgm:t>
    </dgm:pt>
    <dgm:pt modelId="{443D7D13-F753-45C3-81C5-FC1878BEAD66}" type="sibTrans" cxnId="{596ACC0F-0C1A-4FBB-A1C9-B81830B878FF}">
      <dgm:prSet/>
      <dgm:spPr/>
      <dgm:t>
        <a:bodyPr/>
        <a:lstStyle/>
        <a:p>
          <a:endParaRPr lang="ru-RU"/>
        </a:p>
      </dgm:t>
    </dgm:pt>
    <dgm:pt modelId="{F07F8869-BF4B-4DBC-8DA7-6C05ACC4C02C}">
      <dgm:prSet phldrT="[Текст]" custT="1"/>
      <dgm:spPr/>
      <dgm:t>
        <a:bodyPr/>
        <a:lstStyle/>
        <a:p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Робота учнівського самоврядування школи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A68134E9-0723-4904-A01B-18C1B9B593A6}" type="parTrans" cxnId="{6E9F298F-00E3-471E-8F61-7309DD3DC51E}">
      <dgm:prSet/>
      <dgm:spPr/>
      <dgm:t>
        <a:bodyPr/>
        <a:lstStyle/>
        <a:p>
          <a:endParaRPr lang="ru-RU"/>
        </a:p>
      </dgm:t>
    </dgm:pt>
    <dgm:pt modelId="{A42E9727-E22C-4517-9B20-E1EB87FA240A}" type="sibTrans" cxnId="{6E9F298F-00E3-471E-8F61-7309DD3DC51E}">
      <dgm:prSet/>
      <dgm:spPr/>
      <dgm:t>
        <a:bodyPr/>
        <a:lstStyle/>
        <a:p>
          <a:endParaRPr lang="ru-RU"/>
        </a:p>
      </dgm:t>
    </dgm:pt>
    <dgm:pt modelId="{A1C3D5B8-C66F-4931-9625-2BF110F1098E}">
      <dgm:prSet phldrT="[Текст]" custT="1"/>
      <dgm:spPr/>
      <dgm:t>
        <a:bodyPr/>
        <a:lstStyle/>
        <a:p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Навчально-виховний процес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229130E1-7DB4-4205-AFA4-710EE5F1692F}" type="parTrans" cxnId="{F3E14799-CEFE-44FB-B307-A100A9B01B35}">
      <dgm:prSet/>
      <dgm:spPr/>
      <dgm:t>
        <a:bodyPr/>
        <a:lstStyle/>
        <a:p>
          <a:endParaRPr lang="ru-RU"/>
        </a:p>
      </dgm:t>
    </dgm:pt>
    <dgm:pt modelId="{EB30F97B-D45D-4595-88F6-8535EE61E6E3}" type="sibTrans" cxnId="{F3E14799-CEFE-44FB-B307-A100A9B01B35}">
      <dgm:prSet/>
      <dgm:spPr/>
      <dgm:t>
        <a:bodyPr/>
        <a:lstStyle/>
        <a:p>
          <a:endParaRPr lang="ru-RU"/>
        </a:p>
      </dgm:t>
    </dgm:pt>
    <dgm:pt modelId="{BACBDA20-7E71-4E10-AF72-ABE3F7A166C5}">
      <dgm:prSet custT="1"/>
      <dgm:spPr/>
      <dgm:t>
        <a:bodyPr/>
        <a:lstStyle/>
        <a:p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Робота шкільних гуртків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F310740B-B4E9-460A-B058-77D7B6E8C356}" type="parTrans" cxnId="{CC98D0C8-200C-4C47-B381-EFC04CE773BB}">
      <dgm:prSet/>
      <dgm:spPr/>
      <dgm:t>
        <a:bodyPr/>
        <a:lstStyle/>
        <a:p>
          <a:endParaRPr lang="ru-RU"/>
        </a:p>
      </dgm:t>
    </dgm:pt>
    <dgm:pt modelId="{532C08DC-7900-4268-AAA2-551A5807E3D0}" type="sibTrans" cxnId="{CC98D0C8-200C-4C47-B381-EFC04CE773BB}">
      <dgm:prSet/>
      <dgm:spPr/>
      <dgm:t>
        <a:bodyPr/>
        <a:lstStyle/>
        <a:p>
          <a:endParaRPr lang="ru-RU"/>
        </a:p>
      </dgm:t>
    </dgm:pt>
    <dgm:pt modelId="{F4858BEA-CD7D-4185-91E0-FA06F9ED8A49}">
      <dgm:prSet custT="1"/>
      <dgm:spPr/>
      <dgm:t>
        <a:bodyPr/>
        <a:lstStyle/>
        <a:p>
          <a:r>
            <a:rPr lang="uk-UA" sz="1600" dirty="0" err="1" smtClean="0">
              <a:latin typeface="Times New Roman" pitchFamily="18" charset="0"/>
              <a:cs typeface="Times New Roman" pitchFamily="18" charset="0"/>
            </a:rPr>
            <a:t>Соціально-психолого-корекційний</a:t>
          </a:r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 напрямок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33B44D0C-83FC-4B09-8D4E-101EFBC046BD}" type="parTrans" cxnId="{31596F98-99EE-47D8-8C16-3E2B070D5CD9}">
      <dgm:prSet/>
      <dgm:spPr/>
      <dgm:t>
        <a:bodyPr/>
        <a:lstStyle/>
        <a:p>
          <a:endParaRPr lang="ru-RU"/>
        </a:p>
      </dgm:t>
    </dgm:pt>
    <dgm:pt modelId="{014E7D6A-D329-40C8-A075-877309B2D053}" type="sibTrans" cxnId="{31596F98-99EE-47D8-8C16-3E2B070D5CD9}">
      <dgm:prSet/>
      <dgm:spPr/>
      <dgm:t>
        <a:bodyPr/>
        <a:lstStyle/>
        <a:p>
          <a:endParaRPr lang="ru-RU"/>
        </a:p>
      </dgm:t>
    </dgm:pt>
    <dgm:pt modelId="{5C2CBEA5-21F3-4CD5-8D64-36B336B17DA2}">
      <dgm:prSet custT="1"/>
      <dgm:spPr/>
      <dgm:t>
        <a:bodyPr/>
        <a:lstStyle/>
        <a:p>
          <a:r>
            <a:rPr lang="uk-UA" sz="1200" dirty="0" smtClean="0">
              <a:latin typeface="Times New Roman" pitchFamily="18" charset="0"/>
              <a:cs typeface="Times New Roman" pitchFamily="18" charset="0"/>
            </a:rPr>
            <a:t>Співпраця з обласними та районними лікувально-профілактичними та правоохоронними установами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702D8220-6AA1-42AE-A030-B0FA8CCBAC94}" type="parTrans" cxnId="{13721FCA-005C-4873-A23F-A3035ECB3A60}">
      <dgm:prSet/>
      <dgm:spPr/>
      <dgm:t>
        <a:bodyPr/>
        <a:lstStyle/>
        <a:p>
          <a:endParaRPr lang="ru-RU"/>
        </a:p>
      </dgm:t>
    </dgm:pt>
    <dgm:pt modelId="{B3CB3937-669F-4169-90D8-D67B9BDB153B}" type="sibTrans" cxnId="{13721FCA-005C-4873-A23F-A3035ECB3A60}">
      <dgm:prSet/>
      <dgm:spPr/>
      <dgm:t>
        <a:bodyPr/>
        <a:lstStyle/>
        <a:p>
          <a:endParaRPr lang="ru-RU"/>
        </a:p>
      </dgm:t>
    </dgm:pt>
    <dgm:pt modelId="{0CDB5F30-E3EA-49FF-94F9-ED4B51A4E341}">
      <dgm:prSet phldrT="[Текст]"/>
      <dgm:spPr/>
      <dgm:t>
        <a:bodyPr/>
        <a:lstStyle/>
        <a:p>
          <a:r>
            <a:rPr lang="uk-UA" b="1" dirty="0" smtClean="0">
              <a:solidFill>
                <a:srgbClr val="008000"/>
              </a:solidFill>
            </a:rPr>
            <a:t>Напрямки діяльності</a:t>
          </a:r>
          <a:endParaRPr lang="ru-RU" b="1" dirty="0">
            <a:solidFill>
              <a:srgbClr val="008000"/>
            </a:solidFill>
          </a:endParaRPr>
        </a:p>
      </dgm:t>
    </dgm:pt>
    <dgm:pt modelId="{C079D417-290F-41A0-8AEC-0BBC8D1F2CF5}" type="sibTrans" cxnId="{996D5C4E-BC3C-4F70-B30A-69254DEEABB2}">
      <dgm:prSet/>
      <dgm:spPr/>
      <dgm:t>
        <a:bodyPr/>
        <a:lstStyle/>
        <a:p>
          <a:endParaRPr lang="ru-RU"/>
        </a:p>
      </dgm:t>
    </dgm:pt>
    <dgm:pt modelId="{EB12C238-1767-479F-97AF-7FE34C4A8350}" type="parTrans" cxnId="{996D5C4E-BC3C-4F70-B30A-69254DEEABB2}">
      <dgm:prSet/>
      <dgm:spPr/>
      <dgm:t>
        <a:bodyPr/>
        <a:lstStyle/>
        <a:p>
          <a:endParaRPr lang="ru-RU"/>
        </a:p>
      </dgm:t>
    </dgm:pt>
    <dgm:pt modelId="{2CA827D4-1795-4447-AC61-A060C191A5B8}" type="pres">
      <dgm:prSet presAssocID="{963A536D-D5ED-4E88-A622-ABDB4EB5AF6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EF17B8-2ACA-4602-A50A-B08F2F427D1D}" type="pres">
      <dgm:prSet presAssocID="{0CDB5F30-E3EA-49FF-94F9-ED4B51A4E341}" presName="centerShape" presStyleLbl="node0" presStyleIdx="0" presStyleCnt="1"/>
      <dgm:spPr/>
      <dgm:t>
        <a:bodyPr/>
        <a:lstStyle/>
        <a:p>
          <a:endParaRPr lang="ru-RU"/>
        </a:p>
      </dgm:t>
    </dgm:pt>
    <dgm:pt modelId="{DF58ADE1-E09F-42C0-84D0-FF990B286F7F}" type="pres">
      <dgm:prSet presAssocID="{A200B2C2-FB38-4A9E-A5B4-57E68F2D55E9}" presName="node" presStyleLbl="node1" presStyleIdx="0" presStyleCnt="7" custScaleX="1096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71DCFE-5E6D-465C-BDEC-1928CA431E44}" type="pres">
      <dgm:prSet presAssocID="{A200B2C2-FB38-4A9E-A5B4-57E68F2D55E9}" presName="dummy" presStyleCnt="0"/>
      <dgm:spPr/>
    </dgm:pt>
    <dgm:pt modelId="{051DFF40-8070-47E8-9706-EE45AA1C4544}" type="pres">
      <dgm:prSet presAssocID="{33D9FCB5-03F9-4F7B-93CB-1A23C350958E}" presName="sibTrans" presStyleLbl="sibTrans2D1" presStyleIdx="0" presStyleCnt="7"/>
      <dgm:spPr/>
      <dgm:t>
        <a:bodyPr/>
        <a:lstStyle/>
        <a:p>
          <a:endParaRPr lang="ru-RU"/>
        </a:p>
      </dgm:t>
    </dgm:pt>
    <dgm:pt modelId="{9A4CF4CD-0558-43DD-BE36-3712436F2EDB}" type="pres">
      <dgm:prSet presAssocID="{8836D303-113D-4A97-B0FF-8F4F329ABD65}" presName="node" presStyleLbl="node1" presStyleIdx="1" presStyleCnt="7" custScaleX="113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21E885-056A-4000-9934-2A8043F630AB}" type="pres">
      <dgm:prSet presAssocID="{8836D303-113D-4A97-B0FF-8F4F329ABD65}" presName="dummy" presStyleCnt="0"/>
      <dgm:spPr/>
    </dgm:pt>
    <dgm:pt modelId="{C1011001-2CE0-4F1F-BDAB-74ACF7737F02}" type="pres">
      <dgm:prSet presAssocID="{443D7D13-F753-45C3-81C5-FC1878BEAD66}" presName="sibTrans" presStyleLbl="sibTrans2D1" presStyleIdx="1" presStyleCnt="7"/>
      <dgm:spPr/>
      <dgm:t>
        <a:bodyPr/>
        <a:lstStyle/>
        <a:p>
          <a:endParaRPr lang="ru-RU"/>
        </a:p>
      </dgm:t>
    </dgm:pt>
    <dgm:pt modelId="{4E255C92-D9F8-45AB-95DD-C59216E27788}" type="pres">
      <dgm:prSet presAssocID="{5C2CBEA5-21F3-4CD5-8D64-36B336B17DA2}" presName="node" presStyleLbl="node1" presStyleIdx="2" presStyleCnt="7" custScaleX="1192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8C231E-5A1D-4DC8-9143-20190F613B6C}" type="pres">
      <dgm:prSet presAssocID="{5C2CBEA5-21F3-4CD5-8D64-36B336B17DA2}" presName="dummy" presStyleCnt="0"/>
      <dgm:spPr/>
    </dgm:pt>
    <dgm:pt modelId="{18188262-ABD7-4403-B96C-B0EC5A6E9999}" type="pres">
      <dgm:prSet presAssocID="{B3CB3937-669F-4169-90D8-D67B9BDB153B}" presName="sibTrans" presStyleLbl="sibTrans2D1" presStyleIdx="2" presStyleCnt="7"/>
      <dgm:spPr/>
      <dgm:t>
        <a:bodyPr/>
        <a:lstStyle/>
        <a:p>
          <a:endParaRPr lang="ru-RU"/>
        </a:p>
      </dgm:t>
    </dgm:pt>
    <dgm:pt modelId="{295BE709-C1FC-46A5-8541-A9575DAEBBEB}" type="pres">
      <dgm:prSet presAssocID="{BACBDA20-7E71-4E10-AF72-ABE3F7A166C5}" presName="node" presStyleLbl="node1" presStyleIdx="3" presStyleCnt="7" custScaleX="1077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436A54-E85E-4DA1-B147-43EDE501AB0D}" type="pres">
      <dgm:prSet presAssocID="{BACBDA20-7E71-4E10-AF72-ABE3F7A166C5}" presName="dummy" presStyleCnt="0"/>
      <dgm:spPr/>
    </dgm:pt>
    <dgm:pt modelId="{65966B93-4541-4BA2-A14C-9B6FF41744D6}" type="pres">
      <dgm:prSet presAssocID="{532C08DC-7900-4268-AAA2-551A5807E3D0}" presName="sibTrans" presStyleLbl="sibTrans2D1" presStyleIdx="3" presStyleCnt="7"/>
      <dgm:spPr/>
      <dgm:t>
        <a:bodyPr/>
        <a:lstStyle/>
        <a:p>
          <a:endParaRPr lang="ru-RU"/>
        </a:p>
      </dgm:t>
    </dgm:pt>
    <dgm:pt modelId="{6C93FB1E-AA8B-44D9-8AFC-0596DFF62940}" type="pres">
      <dgm:prSet presAssocID="{F07F8869-BF4B-4DBC-8DA7-6C05ACC4C02C}" presName="node" presStyleLbl="node1" presStyleIdx="4" presStyleCnt="7" custScaleX="1111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B6CFC6-4DDB-48C8-9559-84874F836C28}" type="pres">
      <dgm:prSet presAssocID="{F07F8869-BF4B-4DBC-8DA7-6C05ACC4C02C}" presName="dummy" presStyleCnt="0"/>
      <dgm:spPr/>
    </dgm:pt>
    <dgm:pt modelId="{1525C56E-7AF5-455B-93C3-66660D1560C7}" type="pres">
      <dgm:prSet presAssocID="{A42E9727-E22C-4517-9B20-E1EB87FA240A}" presName="sibTrans" presStyleLbl="sibTrans2D1" presStyleIdx="4" presStyleCnt="7"/>
      <dgm:spPr/>
      <dgm:t>
        <a:bodyPr/>
        <a:lstStyle/>
        <a:p>
          <a:endParaRPr lang="ru-RU"/>
        </a:p>
      </dgm:t>
    </dgm:pt>
    <dgm:pt modelId="{44912E67-337A-4DD1-AB0C-0C47D7CA59C7}" type="pres">
      <dgm:prSet presAssocID="{A1C3D5B8-C66F-4931-9625-2BF110F1098E}" presName="node" presStyleLbl="node1" presStyleIdx="5" presStyleCnt="7" custScaleX="103084" custRadScaleRad="98466" custRadScaleInc="-28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D8076A-6290-4304-B63C-DE07BE4C0A30}" type="pres">
      <dgm:prSet presAssocID="{A1C3D5B8-C66F-4931-9625-2BF110F1098E}" presName="dummy" presStyleCnt="0"/>
      <dgm:spPr/>
    </dgm:pt>
    <dgm:pt modelId="{13D445CE-9E21-4E5A-851B-1A0DA2B3CE95}" type="pres">
      <dgm:prSet presAssocID="{EB30F97B-D45D-4595-88F6-8535EE61E6E3}" presName="sibTrans" presStyleLbl="sibTrans2D1" presStyleIdx="5" presStyleCnt="7"/>
      <dgm:spPr/>
      <dgm:t>
        <a:bodyPr/>
        <a:lstStyle/>
        <a:p>
          <a:endParaRPr lang="ru-RU"/>
        </a:p>
      </dgm:t>
    </dgm:pt>
    <dgm:pt modelId="{9C6ABC9D-B741-41E9-8857-20B17D4C6849}" type="pres">
      <dgm:prSet presAssocID="{F4858BEA-CD7D-4185-91E0-FA06F9ED8A49}" presName="node" presStyleLbl="node1" presStyleIdx="6" presStyleCnt="7" custScaleX="1106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C0DE1A-9995-482B-819F-968E8B08F6FE}" type="pres">
      <dgm:prSet presAssocID="{F4858BEA-CD7D-4185-91E0-FA06F9ED8A49}" presName="dummy" presStyleCnt="0"/>
      <dgm:spPr/>
    </dgm:pt>
    <dgm:pt modelId="{A9C304AF-4F5D-4648-B70D-09102F64EB56}" type="pres">
      <dgm:prSet presAssocID="{014E7D6A-D329-40C8-A075-877309B2D053}" presName="sibTrans" presStyleLbl="sibTrans2D1" presStyleIdx="6" presStyleCnt="7"/>
      <dgm:spPr/>
      <dgm:t>
        <a:bodyPr/>
        <a:lstStyle/>
        <a:p>
          <a:endParaRPr lang="ru-RU"/>
        </a:p>
      </dgm:t>
    </dgm:pt>
  </dgm:ptLst>
  <dgm:cxnLst>
    <dgm:cxn modelId="{13721FCA-005C-4873-A23F-A3035ECB3A60}" srcId="{0CDB5F30-E3EA-49FF-94F9-ED4B51A4E341}" destId="{5C2CBEA5-21F3-4CD5-8D64-36B336B17DA2}" srcOrd="2" destOrd="0" parTransId="{702D8220-6AA1-42AE-A030-B0FA8CCBAC94}" sibTransId="{B3CB3937-669F-4169-90D8-D67B9BDB153B}"/>
    <dgm:cxn modelId="{91EF5324-5FB7-491F-9666-4B6AE5989A79}" type="presOf" srcId="{8836D303-113D-4A97-B0FF-8F4F329ABD65}" destId="{9A4CF4CD-0558-43DD-BE36-3712436F2EDB}" srcOrd="0" destOrd="0" presId="urn:microsoft.com/office/officeart/2005/8/layout/radial6"/>
    <dgm:cxn modelId="{DC2DF21F-E82E-4FF4-8C2E-C1BAFB788C11}" type="presOf" srcId="{A1C3D5B8-C66F-4931-9625-2BF110F1098E}" destId="{44912E67-337A-4DD1-AB0C-0C47D7CA59C7}" srcOrd="0" destOrd="0" presId="urn:microsoft.com/office/officeart/2005/8/layout/radial6"/>
    <dgm:cxn modelId="{FA85097D-D622-4FC9-B308-83B6E6F33975}" type="presOf" srcId="{0CDB5F30-E3EA-49FF-94F9-ED4B51A4E341}" destId="{30EF17B8-2ACA-4602-A50A-B08F2F427D1D}" srcOrd="0" destOrd="0" presId="urn:microsoft.com/office/officeart/2005/8/layout/radial6"/>
    <dgm:cxn modelId="{1C9FCC91-8441-4253-99CA-37A9A4AF330B}" type="presOf" srcId="{443D7D13-F753-45C3-81C5-FC1878BEAD66}" destId="{C1011001-2CE0-4F1F-BDAB-74ACF7737F02}" srcOrd="0" destOrd="0" presId="urn:microsoft.com/office/officeart/2005/8/layout/radial6"/>
    <dgm:cxn modelId="{104A4226-DA50-44EE-9AF1-72596388AC7B}" type="presOf" srcId="{33D9FCB5-03F9-4F7B-93CB-1A23C350958E}" destId="{051DFF40-8070-47E8-9706-EE45AA1C4544}" srcOrd="0" destOrd="0" presId="urn:microsoft.com/office/officeart/2005/8/layout/radial6"/>
    <dgm:cxn modelId="{F3E14799-CEFE-44FB-B307-A100A9B01B35}" srcId="{0CDB5F30-E3EA-49FF-94F9-ED4B51A4E341}" destId="{A1C3D5B8-C66F-4931-9625-2BF110F1098E}" srcOrd="5" destOrd="0" parTransId="{229130E1-7DB4-4205-AFA4-710EE5F1692F}" sibTransId="{EB30F97B-D45D-4595-88F6-8535EE61E6E3}"/>
    <dgm:cxn modelId="{13B7B538-33D1-4092-8554-E256F6510055}" type="presOf" srcId="{963A536D-D5ED-4E88-A622-ABDB4EB5AF60}" destId="{2CA827D4-1795-4447-AC61-A060C191A5B8}" srcOrd="0" destOrd="0" presId="urn:microsoft.com/office/officeart/2005/8/layout/radial6"/>
    <dgm:cxn modelId="{996D5C4E-BC3C-4F70-B30A-69254DEEABB2}" srcId="{963A536D-D5ED-4E88-A622-ABDB4EB5AF60}" destId="{0CDB5F30-E3EA-49FF-94F9-ED4B51A4E341}" srcOrd="0" destOrd="0" parTransId="{EB12C238-1767-479F-97AF-7FE34C4A8350}" sibTransId="{C079D417-290F-41A0-8AEC-0BBC8D1F2CF5}"/>
    <dgm:cxn modelId="{9CAFE13C-A1FB-4D02-832D-136777287B79}" type="presOf" srcId="{014E7D6A-D329-40C8-A075-877309B2D053}" destId="{A9C304AF-4F5D-4648-B70D-09102F64EB56}" srcOrd="0" destOrd="0" presId="urn:microsoft.com/office/officeart/2005/8/layout/radial6"/>
    <dgm:cxn modelId="{7D637215-E9C3-468E-A4F8-B3390EDC6BA9}" type="presOf" srcId="{A42E9727-E22C-4517-9B20-E1EB87FA240A}" destId="{1525C56E-7AF5-455B-93C3-66660D1560C7}" srcOrd="0" destOrd="0" presId="urn:microsoft.com/office/officeart/2005/8/layout/radial6"/>
    <dgm:cxn modelId="{596D4C30-95D0-49AE-8305-FD3E47062782}" type="presOf" srcId="{F4858BEA-CD7D-4185-91E0-FA06F9ED8A49}" destId="{9C6ABC9D-B741-41E9-8857-20B17D4C6849}" srcOrd="0" destOrd="0" presId="urn:microsoft.com/office/officeart/2005/8/layout/radial6"/>
    <dgm:cxn modelId="{B135E3F2-E1D6-403E-94AE-B0611CB13EF1}" type="presOf" srcId="{BACBDA20-7E71-4E10-AF72-ABE3F7A166C5}" destId="{295BE709-C1FC-46A5-8541-A9575DAEBBEB}" srcOrd="0" destOrd="0" presId="urn:microsoft.com/office/officeart/2005/8/layout/radial6"/>
    <dgm:cxn modelId="{D3B65ECC-AD26-4754-BFF1-504BEFD6022D}" type="presOf" srcId="{EB30F97B-D45D-4595-88F6-8535EE61E6E3}" destId="{13D445CE-9E21-4E5A-851B-1A0DA2B3CE95}" srcOrd="0" destOrd="0" presId="urn:microsoft.com/office/officeart/2005/8/layout/radial6"/>
    <dgm:cxn modelId="{CC98D0C8-200C-4C47-B381-EFC04CE773BB}" srcId="{0CDB5F30-E3EA-49FF-94F9-ED4B51A4E341}" destId="{BACBDA20-7E71-4E10-AF72-ABE3F7A166C5}" srcOrd="3" destOrd="0" parTransId="{F310740B-B4E9-460A-B058-77D7B6E8C356}" sibTransId="{532C08DC-7900-4268-AAA2-551A5807E3D0}"/>
    <dgm:cxn modelId="{6E9F298F-00E3-471E-8F61-7309DD3DC51E}" srcId="{0CDB5F30-E3EA-49FF-94F9-ED4B51A4E341}" destId="{F07F8869-BF4B-4DBC-8DA7-6C05ACC4C02C}" srcOrd="4" destOrd="0" parTransId="{A68134E9-0723-4904-A01B-18C1B9B593A6}" sibTransId="{A42E9727-E22C-4517-9B20-E1EB87FA240A}"/>
    <dgm:cxn modelId="{0B3A0FA0-E213-4F6D-B649-E81CC49F94FE}" type="presOf" srcId="{A200B2C2-FB38-4A9E-A5B4-57E68F2D55E9}" destId="{DF58ADE1-E09F-42C0-84D0-FF990B286F7F}" srcOrd="0" destOrd="0" presId="urn:microsoft.com/office/officeart/2005/8/layout/radial6"/>
    <dgm:cxn modelId="{AB0DBED6-E37C-4520-8DBF-B8A1CD22AC32}" type="presOf" srcId="{B3CB3937-669F-4169-90D8-D67B9BDB153B}" destId="{18188262-ABD7-4403-B96C-B0EC5A6E9999}" srcOrd="0" destOrd="0" presId="urn:microsoft.com/office/officeart/2005/8/layout/radial6"/>
    <dgm:cxn modelId="{31596F98-99EE-47D8-8C16-3E2B070D5CD9}" srcId="{0CDB5F30-E3EA-49FF-94F9-ED4B51A4E341}" destId="{F4858BEA-CD7D-4185-91E0-FA06F9ED8A49}" srcOrd="6" destOrd="0" parTransId="{33B44D0C-83FC-4B09-8D4E-101EFBC046BD}" sibTransId="{014E7D6A-D329-40C8-A075-877309B2D053}"/>
    <dgm:cxn modelId="{3CEDD845-4CE2-4CA3-A677-0C9DD742BAC7}" srcId="{0CDB5F30-E3EA-49FF-94F9-ED4B51A4E341}" destId="{A200B2C2-FB38-4A9E-A5B4-57E68F2D55E9}" srcOrd="0" destOrd="0" parTransId="{F34B3793-7EEB-43DE-B99C-997CECFDDB43}" sibTransId="{33D9FCB5-03F9-4F7B-93CB-1A23C350958E}"/>
    <dgm:cxn modelId="{B9099136-39BF-4F84-988F-C8C054E7DDBC}" type="presOf" srcId="{532C08DC-7900-4268-AAA2-551A5807E3D0}" destId="{65966B93-4541-4BA2-A14C-9B6FF41744D6}" srcOrd="0" destOrd="0" presId="urn:microsoft.com/office/officeart/2005/8/layout/radial6"/>
    <dgm:cxn modelId="{596ACC0F-0C1A-4FBB-A1C9-B81830B878FF}" srcId="{0CDB5F30-E3EA-49FF-94F9-ED4B51A4E341}" destId="{8836D303-113D-4A97-B0FF-8F4F329ABD65}" srcOrd="1" destOrd="0" parTransId="{3C082FE7-9AD6-4FA2-969E-E8BFCBD88B4E}" sibTransId="{443D7D13-F753-45C3-81C5-FC1878BEAD66}"/>
    <dgm:cxn modelId="{8C096BD7-ED80-4F5F-865F-7A3F3F01CD57}" type="presOf" srcId="{F07F8869-BF4B-4DBC-8DA7-6C05ACC4C02C}" destId="{6C93FB1E-AA8B-44D9-8AFC-0596DFF62940}" srcOrd="0" destOrd="0" presId="urn:microsoft.com/office/officeart/2005/8/layout/radial6"/>
    <dgm:cxn modelId="{6591D61C-8E06-44C2-8692-F58FFDB7CA4A}" type="presOf" srcId="{5C2CBEA5-21F3-4CD5-8D64-36B336B17DA2}" destId="{4E255C92-D9F8-45AB-95DD-C59216E27788}" srcOrd="0" destOrd="0" presId="urn:microsoft.com/office/officeart/2005/8/layout/radial6"/>
    <dgm:cxn modelId="{8A5F0B2B-3F48-424D-ACCF-B7E6A087878C}" type="presParOf" srcId="{2CA827D4-1795-4447-AC61-A060C191A5B8}" destId="{30EF17B8-2ACA-4602-A50A-B08F2F427D1D}" srcOrd="0" destOrd="0" presId="urn:microsoft.com/office/officeart/2005/8/layout/radial6"/>
    <dgm:cxn modelId="{8823179F-70AF-4EA9-B715-D1A0DA014F54}" type="presParOf" srcId="{2CA827D4-1795-4447-AC61-A060C191A5B8}" destId="{DF58ADE1-E09F-42C0-84D0-FF990B286F7F}" srcOrd="1" destOrd="0" presId="urn:microsoft.com/office/officeart/2005/8/layout/radial6"/>
    <dgm:cxn modelId="{09992ADA-1B25-4A2A-BC41-7804BDBA9950}" type="presParOf" srcId="{2CA827D4-1795-4447-AC61-A060C191A5B8}" destId="{9E71DCFE-5E6D-465C-BDEC-1928CA431E44}" srcOrd="2" destOrd="0" presId="urn:microsoft.com/office/officeart/2005/8/layout/radial6"/>
    <dgm:cxn modelId="{9CD300B4-AECC-445E-9608-F0F2ABFC89C0}" type="presParOf" srcId="{2CA827D4-1795-4447-AC61-A060C191A5B8}" destId="{051DFF40-8070-47E8-9706-EE45AA1C4544}" srcOrd="3" destOrd="0" presId="urn:microsoft.com/office/officeart/2005/8/layout/radial6"/>
    <dgm:cxn modelId="{DB90287C-D34F-45E3-A719-0BC8E35B895F}" type="presParOf" srcId="{2CA827D4-1795-4447-AC61-A060C191A5B8}" destId="{9A4CF4CD-0558-43DD-BE36-3712436F2EDB}" srcOrd="4" destOrd="0" presId="urn:microsoft.com/office/officeart/2005/8/layout/radial6"/>
    <dgm:cxn modelId="{D32F70AD-F2BF-47D6-9CA1-3C6A749D96C9}" type="presParOf" srcId="{2CA827D4-1795-4447-AC61-A060C191A5B8}" destId="{4D21E885-056A-4000-9934-2A8043F630AB}" srcOrd="5" destOrd="0" presId="urn:microsoft.com/office/officeart/2005/8/layout/radial6"/>
    <dgm:cxn modelId="{CFF549B8-0474-4F8B-89A4-DC30BDE39FB0}" type="presParOf" srcId="{2CA827D4-1795-4447-AC61-A060C191A5B8}" destId="{C1011001-2CE0-4F1F-BDAB-74ACF7737F02}" srcOrd="6" destOrd="0" presId="urn:microsoft.com/office/officeart/2005/8/layout/radial6"/>
    <dgm:cxn modelId="{08AE98A8-1431-43EF-BA63-3AF70932A3AF}" type="presParOf" srcId="{2CA827D4-1795-4447-AC61-A060C191A5B8}" destId="{4E255C92-D9F8-45AB-95DD-C59216E27788}" srcOrd="7" destOrd="0" presId="urn:microsoft.com/office/officeart/2005/8/layout/radial6"/>
    <dgm:cxn modelId="{71DE51D6-6BAC-4DC3-92D3-BCDCB87B7948}" type="presParOf" srcId="{2CA827D4-1795-4447-AC61-A060C191A5B8}" destId="{EA8C231E-5A1D-4DC8-9143-20190F613B6C}" srcOrd="8" destOrd="0" presId="urn:microsoft.com/office/officeart/2005/8/layout/radial6"/>
    <dgm:cxn modelId="{59F2F229-6894-4FD6-B053-95787BB2FE99}" type="presParOf" srcId="{2CA827D4-1795-4447-AC61-A060C191A5B8}" destId="{18188262-ABD7-4403-B96C-B0EC5A6E9999}" srcOrd="9" destOrd="0" presId="urn:microsoft.com/office/officeart/2005/8/layout/radial6"/>
    <dgm:cxn modelId="{C0C1981C-6F82-40E0-8E4A-6D3AADBE4A90}" type="presParOf" srcId="{2CA827D4-1795-4447-AC61-A060C191A5B8}" destId="{295BE709-C1FC-46A5-8541-A9575DAEBBEB}" srcOrd="10" destOrd="0" presId="urn:microsoft.com/office/officeart/2005/8/layout/radial6"/>
    <dgm:cxn modelId="{3852F99C-DC2A-4F87-80A5-3FD800C5811D}" type="presParOf" srcId="{2CA827D4-1795-4447-AC61-A060C191A5B8}" destId="{6A436A54-E85E-4DA1-B147-43EDE501AB0D}" srcOrd="11" destOrd="0" presId="urn:microsoft.com/office/officeart/2005/8/layout/radial6"/>
    <dgm:cxn modelId="{437AFD1C-B231-4406-900D-A11CEC0646B6}" type="presParOf" srcId="{2CA827D4-1795-4447-AC61-A060C191A5B8}" destId="{65966B93-4541-4BA2-A14C-9B6FF41744D6}" srcOrd="12" destOrd="0" presId="urn:microsoft.com/office/officeart/2005/8/layout/radial6"/>
    <dgm:cxn modelId="{8A394F2C-4E62-4BFD-A061-8BEECEDF3367}" type="presParOf" srcId="{2CA827D4-1795-4447-AC61-A060C191A5B8}" destId="{6C93FB1E-AA8B-44D9-8AFC-0596DFF62940}" srcOrd="13" destOrd="0" presId="urn:microsoft.com/office/officeart/2005/8/layout/radial6"/>
    <dgm:cxn modelId="{B4D4268A-497F-47B0-8F0A-268E1241A778}" type="presParOf" srcId="{2CA827D4-1795-4447-AC61-A060C191A5B8}" destId="{6FB6CFC6-4DDB-48C8-9559-84874F836C28}" srcOrd="14" destOrd="0" presId="urn:microsoft.com/office/officeart/2005/8/layout/radial6"/>
    <dgm:cxn modelId="{5900DEA2-0F0F-4805-9A77-0F706A188044}" type="presParOf" srcId="{2CA827D4-1795-4447-AC61-A060C191A5B8}" destId="{1525C56E-7AF5-455B-93C3-66660D1560C7}" srcOrd="15" destOrd="0" presId="urn:microsoft.com/office/officeart/2005/8/layout/radial6"/>
    <dgm:cxn modelId="{2C566D3F-A04F-41B6-8184-FEFA40EAFEBE}" type="presParOf" srcId="{2CA827D4-1795-4447-AC61-A060C191A5B8}" destId="{44912E67-337A-4DD1-AB0C-0C47D7CA59C7}" srcOrd="16" destOrd="0" presId="urn:microsoft.com/office/officeart/2005/8/layout/radial6"/>
    <dgm:cxn modelId="{16430365-6935-4225-8433-01DC502C9113}" type="presParOf" srcId="{2CA827D4-1795-4447-AC61-A060C191A5B8}" destId="{0AD8076A-6290-4304-B63C-DE07BE4C0A30}" srcOrd="17" destOrd="0" presId="urn:microsoft.com/office/officeart/2005/8/layout/radial6"/>
    <dgm:cxn modelId="{F796DC67-55C8-4A9B-8D9A-0E78FC672B7E}" type="presParOf" srcId="{2CA827D4-1795-4447-AC61-A060C191A5B8}" destId="{13D445CE-9E21-4E5A-851B-1A0DA2B3CE95}" srcOrd="18" destOrd="0" presId="urn:microsoft.com/office/officeart/2005/8/layout/radial6"/>
    <dgm:cxn modelId="{892B387E-F5F3-4525-BFC1-3E11C2E36752}" type="presParOf" srcId="{2CA827D4-1795-4447-AC61-A060C191A5B8}" destId="{9C6ABC9D-B741-41E9-8857-20B17D4C6849}" srcOrd="19" destOrd="0" presId="urn:microsoft.com/office/officeart/2005/8/layout/radial6"/>
    <dgm:cxn modelId="{4D69436F-3412-48AA-BA4F-9B8E7E1F336D}" type="presParOf" srcId="{2CA827D4-1795-4447-AC61-A060C191A5B8}" destId="{ACC0DE1A-9995-482B-819F-968E8B08F6FE}" srcOrd="20" destOrd="0" presId="urn:microsoft.com/office/officeart/2005/8/layout/radial6"/>
    <dgm:cxn modelId="{83E9F4E4-CFCB-4183-8C3C-D901957DA289}" type="presParOf" srcId="{2CA827D4-1795-4447-AC61-A060C191A5B8}" destId="{A9C304AF-4F5D-4648-B70D-09102F64EB56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420E91-61BB-4AC8-A3EE-9C9B266AE633}" type="doc">
      <dgm:prSet loTypeId="urn:microsoft.com/office/officeart/2005/8/layout/radial5" loCatId="relationship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F5362B4-803D-470C-9392-5CF9D62F0F7E}">
      <dgm:prSet phldrT="[Текст]" custT="1"/>
      <dgm:spPr/>
      <dgm:t>
        <a:bodyPr/>
        <a:lstStyle/>
        <a:p>
          <a:r>
            <a:rPr lang="uk-UA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Я особистість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116B0F9-EA4F-4BAC-9532-C6F249F66DA0}" type="parTrans" cxnId="{F5DB12B1-4401-4834-A6FC-89AAE2C10401}">
      <dgm:prSet/>
      <dgm:spPr/>
      <dgm:t>
        <a:bodyPr/>
        <a:lstStyle/>
        <a:p>
          <a:endParaRPr lang="ru-RU"/>
        </a:p>
      </dgm:t>
    </dgm:pt>
    <dgm:pt modelId="{9FDB4751-A8A1-4958-A260-1315EDF70EBE}" type="sibTrans" cxnId="{F5DB12B1-4401-4834-A6FC-89AAE2C10401}">
      <dgm:prSet/>
      <dgm:spPr/>
      <dgm:t>
        <a:bodyPr/>
        <a:lstStyle/>
        <a:p>
          <a:endParaRPr lang="ru-RU"/>
        </a:p>
      </dgm:t>
    </dgm:pt>
    <dgm:pt modelId="{9684F983-490D-4449-A024-658C11D3984A}">
      <dgm:prSet phldrT="[Текст]" custT="1"/>
      <dgm:spPr/>
      <dgm:t>
        <a:bodyPr/>
        <a:lstStyle/>
        <a:p>
          <a:r>
            <a:rPr lang="uk-UA" sz="180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Емоційно-вольова</a:t>
          </a:r>
          <a:endParaRPr lang="ru-RU" sz="1800" i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C7A26C0-BF66-47A1-A196-A1CE2F217804}" type="parTrans" cxnId="{EC11F079-74DB-4E20-A88E-13E967F03E43}">
      <dgm:prSet/>
      <dgm:spPr/>
      <dgm:t>
        <a:bodyPr/>
        <a:lstStyle/>
        <a:p>
          <a:endParaRPr lang="ru-RU"/>
        </a:p>
      </dgm:t>
    </dgm:pt>
    <dgm:pt modelId="{4B27D66B-E64D-4740-88CC-7DFF33096A30}" type="sibTrans" cxnId="{EC11F079-74DB-4E20-A88E-13E967F03E43}">
      <dgm:prSet/>
      <dgm:spPr/>
      <dgm:t>
        <a:bodyPr/>
        <a:lstStyle/>
        <a:p>
          <a:endParaRPr lang="ru-RU"/>
        </a:p>
      </dgm:t>
    </dgm:pt>
    <dgm:pt modelId="{0C12731D-EC30-43FE-B956-B93879344BAD}">
      <dgm:prSet phldrT="[Текст]" custT="1"/>
      <dgm:spPr/>
      <dgm:t>
        <a:bodyPr/>
        <a:lstStyle/>
        <a:p>
          <a:r>
            <a:rPr lang="uk-UA" sz="1800" i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Життє-</a:t>
          </a:r>
          <a:endParaRPr lang="uk-UA" sz="1800" i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r>
            <a:rPr lang="uk-UA" sz="1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діяльна</a:t>
          </a:r>
          <a:endParaRPr lang="ru-RU" sz="18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BCE62C6-67AC-48C5-93A4-25CE16E9CEEC}" type="parTrans" cxnId="{9BFDDB67-697A-4480-8750-31436CDB6672}">
      <dgm:prSet/>
      <dgm:spPr/>
      <dgm:t>
        <a:bodyPr/>
        <a:lstStyle/>
        <a:p>
          <a:endParaRPr lang="ru-RU"/>
        </a:p>
      </dgm:t>
    </dgm:pt>
    <dgm:pt modelId="{390D3E5A-CB23-4BD8-952A-78C030B323BE}" type="sibTrans" cxnId="{9BFDDB67-697A-4480-8750-31436CDB6672}">
      <dgm:prSet/>
      <dgm:spPr/>
      <dgm:t>
        <a:bodyPr/>
        <a:lstStyle/>
        <a:p>
          <a:endParaRPr lang="ru-RU"/>
        </a:p>
      </dgm:t>
    </dgm:pt>
    <dgm:pt modelId="{55277368-4851-42B5-BACA-17EA4EB65CD8}">
      <dgm:prSet phldrT="[Текст]" custT="1"/>
      <dgm:spPr/>
      <dgm:t>
        <a:bodyPr/>
        <a:lstStyle/>
        <a:p>
          <a:r>
            <a:rPr lang="uk-UA" sz="1800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Розумна, творча</a:t>
          </a:r>
          <a:endParaRPr lang="ru-RU" sz="1800" b="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9FCB36B-2476-4370-8944-A67CEF4E9118}" type="parTrans" cxnId="{5594CADA-4634-4805-83ED-58FC84A53A7E}">
      <dgm:prSet/>
      <dgm:spPr/>
      <dgm:t>
        <a:bodyPr/>
        <a:lstStyle/>
        <a:p>
          <a:endParaRPr lang="ru-RU"/>
        </a:p>
      </dgm:t>
    </dgm:pt>
    <dgm:pt modelId="{2F260DC8-CC2C-435B-8C1C-0E527098634D}" type="sibTrans" cxnId="{5594CADA-4634-4805-83ED-58FC84A53A7E}">
      <dgm:prSet/>
      <dgm:spPr/>
      <dgm:t>
        <a:bodyPr/>
        <a:lstStyle/>
        <a:p>
          <a:endParaRPr lang="ru-RU"/>
        </a:p>
      </dgm:t>
    </dgm:pt>
    <dgm:pt modelId="{778A32AB-A12A-47CE-8045-4775B368BA3A}">
      <dgm:prSet phldrT="[Текст]" custT="1"/>
      <dgm:spPr/>
      <dgm:t>
        <a:bodyPr/>
        <a:lstStyle/>
        <a:p>
          <a:r>
            <a:rPr lang="uk-UA" sz="1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Фізично здорова</a:t>
          </a:r>
          <a:endParaRPr lang="ru-RU" sz="18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0250488-C242-419B-8E9E-4BD69E861A8F}" type="parTrans" cxnId="{F103E0A9-3CC3-4580-A310-A0008D4FED4B}">
      <dgm:prSet/>
      <dgm:spPr/>
      <dgm:t>
        <a:bodyPr/>
        <a:lstStyle/>
        <a:p>
          <a:endParaRPr lang="ru-RU"/>
        </a:p>
      </dgm:t>
    </dgm:pt>
    <dgm:pt modelId="{8629D8E2-2F02-41D4-BA07-32F262672362}" type="sibTrans" cxnId="{F103E0A9-3CC3-4580-A310-A0008D4FED4B}">
      <dgm:prSet/>
      <dgm:spPr/>
      <dgm:t>
        <a:bodyPr/>
        <a:lstStyle/>
        <a:p>
          <a:endParaRPr lang="ru-RU"/>
        </a:p>
      </dgm:t>
    </dgm:pt>
    <dgm:pt modelId="{DAAE1636-18F6-4AB7-BE26-DCBE8A5D52AC}" type="pres">
      <dgm:prSet presAssocID="{B2420E91-61BB-4AC8-A3EE-9C9B266AE633}" presName="Name0" presStyleCnt="0">
        <dgm:presLayoutVars>
          <dgm:chMax val="1"/>
          <dgm:dir val="rev"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AD473E-DEDF-4FF6-8727-53DC4D4E5DE9}" type="pres">
      <dgm:prSet presAssocID="{4F5362B4-803D-470C-9392-5CF9D62F0F7E}" presName="centerShape" presStyleLbl="node0" presStyleIdx="0" presStyleCnt="1" custScaleX="134991" custScaleY="115856" custLinFactNeighborX="726" custLinFactNeighborY="-312"/>
      <dgm:spPr/>
      <dgm:t>
        <a:bodyPr/>
        <a:lstStyle/>
        <a:p>
          <a:endParaRPr lang="ru-RU"/>
        </a:p>
      </dgm:t>
    </dgm:pt>
    <dgm:pt modelId="{31AA7AB5-ACC8-4861-8603-3F98B5FB1914}" type="pres">
      <dgm:prSet presAssocID="{5C7A26C0-BF66-47A1-A196-A1CE2F217804}" presName="parTrans" presStyleLbl="sibTrans2D1" presStyleIdx="0" presStyleCnt="4"/>
      <dgm:spPr/>
      <dgm:t>
        <a:bodyPr/>
        <a:lstStyle/>
        <a:p>
          <a:endParaRPr lang="ru-RU"/>
        </a:p>
      </dgm:t>
    </dgm:pt>
    <dgm:pt modelId="{8F2785CB-38B8-40C0-8DFE-37BAEF857B80}" type="pres">
      <dgm:prSet presAssocID="{5C7A26C0-BF66-47A1-A196-A1CE2F217804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44D1D2FF-89B2-490D-8876-D86F268523C5}" type="pres">
      <dgm:prSet presAssocID="{9684F983-490D-4449-A024-658C11D3984A}" presName="node" presStyleLbl="node1" presStyleIdx="0" presStyleCnt="4" custScaleX="102964" custScaleY="95499" custRadScaleRad="96863" custRadScaleInc="466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82FA7B-AFFB-4312-BDA5-B602A18E75E3}" type="pres">
      <dgm:prSet presAssocID="{EBCE62C6-67AC-48C5-93A4-25CE16E9CEEC}" presName="parTrans" presStyleLbl="sibTrans2D1" presStyleIdx="1" presStyleCnt="4"/>
      <dgm:spPr/>
      <dgm:t>
        <a:bodyPr/>
        <a:lstStyle/>
        <a:p>
          <a:endParaRPr lang="ru-RU"/>
        </a:p>
      </dgm:t>
    </dgm:pt>
    <dgm:pt modelId="{013782BC-A67B-4515-8DCC-4DE72AE5CC95}" type="pres">
      <dgm:prSet presAssocID="{EBCE62C6-67AC-48C5-93A4-25CE16E9CEEC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EF00761D-20E1-40E8-BB90-EC514EDD9710}" type="pres">
      <dgm:prSet presAssocID="{0C12731D-EC30-43FE-B956-B93879344BAD}" presName="node" presStyleLbl="node1" presStyleIdx="1" presStyleCnt="4" custScaleX="104673" custScaleY="93949" custRadScaleRad="96610" custRadScaleInc="-206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58C5EF-F2DC-442D-88A4-CD350FFFB42D}" type="pres">
      <dgm:prSet presAssocID="{D9FCB36B-2476-4370-8944-A67CEF4E9118}" presName="parTrans" presStyleLbl="sibTrans2D1" presStyleIdx="2" presStyleCnt="4"/>
      <dgm:spPr/>
      <dgm:t>
        <a:bodyPr/>
        <a:lstStyle/>
        <a:p>
          <a:endParaRPr lang="ru-RU"/>
        </a:p>
      </dgm:t>
    </dgm:pt>
    <dgm:pt modelId="{8C75BC1C-E4AF-44BD-86AB-114ADE2C9A02}" type="pres">
      <dgm:prSet presAssocID="{D9FCB36B-2476-4370-8944-A67CEF4E9118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985678D7-77CE-41C2-A24E-5B1AAA60C60C}" type="pres">
      <dgm:prSet presAssocID="{55277368-4851-42B5-BACA-17EA4EB65CD8}" presName="node" presStyleLbl="node1" presStyleIdx="2" presStyleCnt="4" custScaleX="104961" custScaleY="101047" custRadScaleRad="90043" custRadScaleInc="329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D2F5B4-672C-460B-AE34-B137DB30C274}" type="pres">
      <dgm:prSet presAssocID="{70250488-C242-419B-8E9E-4BD69E861A8F}" presName="parTrans" presStyleLbl="sibTrans2D1" presStyleIdx="3" presStyleCnt="4"/>
      <dgm:spPr/>
      <dgm:t>
        <a:bodyPr/>
        <a:lstStyle/>
        <a:p>
          <a:endParaRPr lang="ru-RU"/>
        </a:p>
      </dgm:t>
    </dgm:pt>
    <dgm:pt modelId="{FBE53694-01E1-444E-9130-FF8DB9E6AF67}" type="pres">
      <dgm:prSet presAssocID="{70250488-C242-419B-8E9E-4BD69E861A8F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3099FBD4-B3FC-405F-A024-DF5CC31E6969}" type="pres">
      <dgm:prSet presAssocID="{778A32AB-A12A-47CE-8045-4775B368BA3A}" presName="node" presStyleLbl="node1" presStyleIdx="3" presStyleCnt="4" custScaleX="112812" custScaleY="98646" custRadScaleRad="100901" custRadScaleInc="155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F07CA1-B7DA-4966-8A09-BE52A940C1B6}" type="presOf" srcId="{5C7A26C0-BF66-47A1-A196-A1CE2F217804}" destId="{8F2785CB-38B8-40C0-8DFE-37BAEF857B80}" srcOrd="1" destOrd="0" presId="urn:microsoft.com/office/officeart/2005/8/layout/radial5"/>
    <dgm:cxn modelId="{EC11F079-74DB-4E20-A88E-13E967F03E43}" srcId="{4F5362B4-803D-470C-9392-5CF9D62F0F7E}" destId="{9684F983-490D-4449-A024-658C11D3984A}" srcOrd="0" destOrd="0" parTransId="{5C7A26C0-BF66-47A1-A196-A1CE2F217804}" sibTransId="{4B27D66B-E64D-4740-88CC-7DFF33096A30}"/>
    <dgm:cxn modelId="{F103E0A9-3CC3-4580-A310-A0008D4FED4B}" srcId="{4F5362B4-803D-470C-9392-5CF9D62F0F7E}" destId="{778A32AB-A12A-47CE-8045-4775B368BA3A}" srcOrd="3" destOrd="0" parTransId="{70250488-C242-419B-8E9E-4BD69E861A8F}" sibTransId="{8629D8E2-2F02-41D4-BA07-32F262672362}"/>
    <dgm:cxn modelId="{DC317416-32C4-469B-8486-A6AB9A923F6D}" type="presOf" srcId="{70250488-C242-419B-8E9E-4BD69E861A8F}" destId="{FBE53694-01E1-444E-9130-FF8DB9E6AF67}" srcOrd="1" destOrd="0" presId="urn:microsoft.com/office/officeart/2005/8/layout/radial5"/>
    <dgm:cxn modelId="{06DCBC63-0145-44BA-B2AA-20DE5194AF7D}" type="presOf" srcId="{D9FCB36B-2476-4370-8944-A67CEF4E9118}" destId="{6158C5EF-F2DC-442D-88A4-CD350FFFB42D}" srcOrd="0" destOrd="0" presId="urn:microsoft.com/office/officeart/2005/8/layout/radial5"/>
    <dgm:cxn modelId="{B6738BEE-EC37-424E-8901-E0D1B72E9562}" type="presOf" srcId="{55277368-4851-42B5-BACA-17EA4EB65CD8}" destId="{985678D7-77CE-41C2-A24E-5B1AAA60C60C}" srcOrd="0" destOrd="0" presId="urn:microsoft.com/office/officeart/2005/8/layout/radial5"/>
    <dgm:cxn modelId="{FB7AE762-AA56-4B45-B7E5-F3347C5F0627}" type="presOf" srcId="{D9FCB36B-2476-4370-8944-A67CEF4E9118}" destId="{8C75BC1C-E4AF-44BD-86AB-114ADE2C9A02}" srcOrd="1" destOrd="0" presId="urn:microsoft.com/office/officeart/2005/8/layout/radial5"/>
    <dgm:cxn modelId="{1B52D7DA-BCFE-46F1-9E53-E42ECFDAF0E6}" type="presOf" srcId="{4F5362B4-803D-470C-9392-5CF9D62F0F7E}" destId="{C4AD473E-DEDF-4FF6-8727-53DC4D4E5DE9}" srcOrd="0" destOrd="0" presId="urn:microsoft.com/office/officeart/2005/8/layout/radial5"/>
    <dgm:cxn modelId="{8A9E38BC-FA46-4399-BA75-25DCBBCFB045}" type="presOf" srcId="{EBCE62C6-67AC-48C5-93A4-25CE16E9CEEC}" destId="{013782BC-A67B-4515-8DCC-4DE72AE5CC95}" srcOrd="1" destOrd="0" presId="urn:microsoft.com/office/officeart/2005/8/layout/radial5"/>
    <dgm:cxn modelId="{F5DB12B1-4401-4834-A6FC-89AAE2C10401}" srcId="{B2420E91-61BB-4AC8-A3EE-9C9B266AE633}" destId="{4F5362B4-803D-470C-9392-5CF9D62F0F7E}" srcOrd="0" destOrd="0" parTransId="{4116B0F9-EA4F-4BAC-9532-C6F249F66DA0}" sibTransId="{9FDB4751-A8A1-4958-A260-1315EDF70EBE}"/>
    <dgm:cxn modelId="{9BFDDB67-697A-4480-8750-31436CDB6672}" srcId="{4F5362B4-803D-470C-9392-5CF9D62F0F7E}" destId="{0C12731D-EC30-43FE-B956-B93879344BAD}" srcOrd="1" destOrd="0" parTransId="{EBCE62C6-67AC-48C5-93A4-25CE16E9CEEC}" sibTransId="{390D3E5A-CB23-4BD8-952A-78C030B323BE}"/>
    <dgm:cxn modelId="{AE600653-5835-42D5-BD77-7E3DFB06DC52}" type="presOf" srcId="{0C12731D-EC30-43FE-B956-B93879344BAD}" destId="{EF00761D-20E1-40E8-BB90-EC514EDD9710}" srcOrd="0" destOrd="0" presId="urn:microsoft.com/office/officeart/2005/8/layout/radial5"/>
    <dgm:cxn modelId="{F4D56ECD-57B1-4B2B-9FBF-F93F656CCC55}" type="presOf" srcId="{EBCE62C6-67AC-48C5-93A4-25CE16E9CEEC}" destId="{2F82FA7B-AFFB-4312-BDA5-B602A18E75E3}" srcOrd="0" destOrd="0" presId="urn:microsoft.com/office/officeart/2005/8/layout/radial5"/>
    <dgm:cxn modelId="{B0D4338A-4EEF-4B16-B494-56AE46C0E026}" type="presOf" srcId="{778A32AB-A12A-47CE-8045-4775B368BA3A}" destId="{3099FBD4-B3FC-405F-A024-DF5CC31E6969}" srcOrd="0" destOrd="0" presId="urn:microsoft.com/office/officeart/2005/8/layout/radial5"/>
    <dgm:cxn modelId="{7E7C5ACD-ECCB-460D-8730-2335A6AEA003}" type="presOf" srcId="{B2420E91-61BB-4AC8-A3EE-9C9B266AE633}" destId="{DAAE1636-18F6-4AB7-BE26-DCBE8A5D52AC}" srcOrd="0" destOrd="0" presId="urn:microsoft.com/office/officeart/2005/8/layout/radial5"/>
    <dgm:cxn modelId="{A700D354-D3BD-4DCD-8150-C31104381960}" type="presOf" srcId="{70250488-C242-419B-8E9E-4BD69E861A8F}" destId="{92D2F5B4-672C-460B-AE34-B137DB30C274}" srcOrd="0" destOrd="0" presId="urn:microsoft.com/office/officeart/2005/8/layout/radial5"/>
    <dgm:cxn modelId="{A4364AF3-C947-4399-BED3-72A1311852A0}" type="presOf" srcId="{5C7A26C0-BF66-47A1-A196-A1CE2F217804}" destId="{31AA7AB5-ACC8-4861-8603-3F98B5FB1914}" srcOrd="0" destOrd="0" presId="urn:microsoft.com/office/officeart/2005/8/layout/radial5"/>
    <dgm:cxn modelId="{5594CADA-4634-4805-83ED-58FC84A53A7E}" srcId="{4F5362B4-803D-470C-9392-5CF9D62F0F7E}" destId="{55277368-4851-42B5-BACA-17EA4EB65CD8}" srcOrd="2" destOrd="0" parTransId="{D9FCB36B-2476-4370-8944-A67CEF4E9118}" sibTransId="{2F260DC8-CC2C-435B-8C1C-0E527098634D}"/>
    <dgm:cxn modelId="{B0118E30-2C8F-4FDF-9268-9C2F64A33008}" type="presOf" srcId="{9684F983-490D-4449-A024-658C11D3984A}" destId="{44D1D2FF-89B2-490D-8876-D86F268523C5}" srcOrd="0" destOrd="0" presId="urn:microsoft.com/office/officeart/2005/8/layout/radial5"/>
    <dgm:cxn modelId="{9311616E-A8BB-46DC-9C2C-494B6F9501F1}" type="presParOf" srcId="{DAAE1636-18F6-4AB7-BE26-DCBE8A5D52AC}" destId="{C4AD473E-DEDF-4FF6-8727-53DC4D4E5DE9}" srcOrd="0" destOrd="0" presId="urn:microsoft.com/office/officeart/2005/8/layout/radial5"/>
    <dgm:cxn modelId="{0ABE7277-82DD-426F-B585-A0BA50323560}" type="presParOf" srcId="{DAAE1636-18F6-4AB7-BE26-DCBE8A5D52AC}" destId="{31AA7AB5-ACC8-4861-8603-3F98B5FB1914}" srcOrd="1" destOrd="0" presId="urn:microsoft.com/office/officeart/2005/8/layout/radial5"/>
    <dgm:cxn modelId="{3576656B-1FF5-4E90-9183-3BD4AF15C282}" type="presParOf" srcId="{31AA7AB5-ACC8-4861-8603-3F98B5FB1914}" destId="{8F2785CB-38B8-40C0-8DFE-37BAEF857B80}" srcOrd="0" destOrd="0" presId="urn:microsoft.com/office/officeart/2005/8/layout/radial5"/>
    <dgm:cxn modelId="{7940EB39-03CB-4E2B-A6F0-F74F82473D1F}" type="presParOf" srcId="{DAAE1636-18F6-4AB7-BE26-DCBE8A5D52AC}" destId="{44D1D2FF-89B2-490D-8876-D86F268523C5}" srcOrd="2" destOrd="0" presId="urn:microsoft.com/office/officeart/2005/8/layout/radial5"/>
    <dgm:cxn modelId="{2A136FC8-DE6E-497D-96CF-7494B2DE32B4}" type="presParOf" srcId="{DAAE1636-18F6-4AB7-BE26-DCBE8A5D52AC}" destId="{2F82FA7B-AFFB-4312-BDA5-B602A18E75E3}" srcOrd="3" destOrd="0" presId="urn:microsoft.com/office/officeart/2005/8/layout/radial5"/>
    <dgm:cxn modelId="{EBA05D02-4316-432E-B920-3BC64CFC5BCE}" type="presParOf" srcId="{2F82FA7B-AFFB-4312-BDA5-B602A18E75E3}" destId="{013782BC-A67B-4515-8DCC-4DE72AE5CC95}" srcOrd="0" destOrd="0" presId="urn:microsoft.com/office/officeart/2005/8/layout/radial5"/>
    <dgm:cxn modelId="{E8E2EB0A-D19D-4A56-BF7F-D60073C49FEC}" type="presParOf" srcId="{DAAE1636-18F6-4AB7-BE26-DCBE8A5D52AC}" destId="{EF00761D-20E1-40E8-BB90-EC514EDD9710}" srcOrd="4" destOrd="0" presId="urn:microsoft.com/office/officeart/2005/8/layout/radial5"/>
    <dgm:cxn modelId="{64439DEE-3CDF-471E-B290-18B1C874E9CD}" type="presParOf" srcId="{DAAE1636-18F6-4AB7-BE26-DCBE8A5D52AC}" destId="{6158C5EF-F2DC-442D-88A4-CD350FFFB42D}" srcOrd="5" destOrd="0" presId="urn:microsoft.com/office/officeart/2005/8/layout/radial5"/>
    <dgm:cxn modelId="{3C3C840F-5DA5-4B24-903C-75A2289459BB}" type="presParOf" srcId="{6158C5EF-F2DC-442D-88A4-CD350FFFB42D}" destId="{8C75BC1C-E4AF-44BD-86AB-114ADE2C9A02}" srcOrd="0" destOrd="0" presId="urn:microsoft.com/office/officeart/2005/8/layout/radial5"/>
    <dgm:cxn modelId="{FC096A15-5FD6-414A-BAE6-CBEEDDF9FD70}" type="presParOf" srcId="{DAAE1636-18F6-4AB7-BE26-DCBE8A5D52AC}" destId="{985678D7-77CE-41C2-A24E-5B1AAA60C60C}" srcOrd="6" destOrd="0" presId="urn:microsoft.com/office/officeart/2005/8/layout/radial5"/>
    <dgm:cxn modelId="{8E1AC5A2-2FFC-40B5-B1C8-5322B182F32C}" type="presParOf" srcId="{DAAE1636-18F6-4AB7-BE26-DCBE8A5D52AC}" destId="{92D2F5B4-672C-460B-AE34-B137DB30C274}" srcOrd="7" destOrd="0" presId="urn:microsoft.com/office/officeart/2005/8/layout/radial5"/>
    <dgm:cxn modelId="{60798957-6F78-4DC8-930F-3D8EC487168D}" type="presParOf" srcId="{92D2F5B4-672C-460B-AE34-B137DB30C274}" destId="{FBE53694-01E1-444E-9130-FF8DB9E6AF67}" srcOrd="0" destOrd="0" presId="urn:microsoft.com/office/officeart/2005/8/layout/radial5"/>
    <dgm:cxn modelId="{8506C3BF-FA35-43FE-883F-E8A6048ABE79}" type="presParOf" srcId="{DAAE1636-18F6-4AB7-BE26-DCBE8A5D52AC}" destId="{3099FBD4-B3FC-405F-A024-DF5CC31E6969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C304AF-4F5D-4648-B70D-09102F64EB56}">
      <dsp:nvSpPr>
        <dsp:cNvPr id="0" name=""/>
        <dsp:cNvSpPr/>
      </dsp:nvSpPr>
      <dsp:spPr>
        <a:xfrm>
          <a:off x="1661267" y="719143"/>
          <a:ext cx="5696256" cy="5696256"/>
        </a:xfrm>
        <a:prstGeom prst="blockArc">
          <a:avLst>
            <a:gd name="adj1" fmla="val 13114286"/>
            <a:gd name="adj2" fmla="val 16200000"/>
            <a:gd name="adj3" fmla="val 3907"/>
          </a:avLst>
        </a:prstGeom>
        <a:solidFill>
          <a:schemeClr val="accent4">
            <a:hueOff val="-4577280"/>
            <a:satOff val="-7851"/>
            <a:lumOff val="-5686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D445CE-9E21-4E5A-851B-1A0DA2B3CE95}">
      <dsp:nvSpPr>
        <dsp:cNvPr id="0" name=""/>
        <dsp:cNvSpPr/>
      </dsp:nvSpPr>
      <dsp:spPr>
        <a:xfrm>
          <a:off x="1694879" y="676139"/>
          <a:ext cx="5696256" cy="5696256"/>
        </a:xfrm>
        <a:prstGeom prst="blockArc">
          <a:avLst>
            <a:gd name="adj1" fmla="val 9957559"/>
            <a:gd name="adj2" fmla="val 13047091"/>
            <a:gd name="adj3" fmla="val 3907"/>
          </a:avLst>
        </a:prstGeom>
        <a:solidFill>
          <a:schemeClr val="accent4">
            <a:hueOff val="-3814400"/>
            <a:satOff val="-6542"/>
            <a:lumOff val="-4738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25C56E-7AF5-455B-93C3-66660D1560C7}">
      <dsp:nvSpPr>
        <dsp:cNvPr id="0" name=""/>
        <dsp:cNvSpPr/>
      </dsp:nvSpPr>
      <dsp:spPr>
        <a:xfrm>
          <a:off x="1710872" y="743640"/>
          <a:ext cx="5696256" cy="5696256"/>
        </a:xfrm>
        <a:prstGeom prst="blockArc">
          <a:avLst>
            <a:gd name="adj1" fmla="val 7010966"/>
            <a:gd name="adj2" fmla="val 10042961"/>
            <a:gd name="adj3" fmla="val 3907"/>
          </a:avLst>
        </a:prstGeom>
        <a:solidFill>
          <a:schemeClr val="accent4">
            <a:hueOff val="-3051520"/>
            <a:satOff val="-5234"/>
            <a:lumOff val="-3791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966B93-4541-4BA2-A14C-9B6FF41744D6}">
      <dsp:nvSpPr>
        <dsp:cNvPr id="0" name=""/>
        <dsp:cNvSpPr/>
      </dsp:nvSpPr>
      <dsp:spPr>
        <a:xfrm>
          <a:off x="1661267" y="719143"/>
          <a:ext cx="5696256" cy="5696256"/>
        </a:xfrm>
        <a:prstGeom prst="blockArc">
          <a:avLst>
            <a:gd name="adj1" fmla="val 3857143"/>
            <a:gd name="adj2" fmla="val 6942857"/>
            <a:gd name="adj3" fmla="val 3907"/>
          </a:avLst>
        </a:prstGeom>
        <a:solidFill>
          <a:schemeClr val="accent4">
            <a:hueOff val="-2288640"/>
            <a:satOff val="-3925"/>
            <a:lumOff val="-2843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188262-ABD7-4403-B96C-B0EC5A6E9999}">
      <dsp:nvSpPr>
        <dsp:cNvPr id="0" name=""/>
        <dsp:cNvSpPr/>
      </dsp:nvSpPr>
      <dsp:spPr>
        <a:xfrm>
          <a:off x="1661267" y="719143"/>
          <a:ext cx="5696256" cy="5696256"/>
        </a:xfrm>
        <a:prstGeom prst="blockArc">
          <a:avLst>
            <a:gd name="adj1" fmla="val 771429"/>
            <a:gd name="adj2" fmla="val 3857143"/>
            <a:gd name="adj3" fmla="val 3907"/>
          </a:avLst>
        </a:prstGeom>
        <a:solidFill>
          <a:schemeClr val="accent4">
            <a:hueOff val="-1525760"/>
            <a:satOff val="-2617"/>
            <a:lumOff val="-1895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011001-2CE0-4F1F-BDAB-74ACF7737F02}">
      <dsp:nvSpPr>
        <dsp:cNvPr id="0" name=""/>
        <dsp:cNvSpPr/>
      </dsp:nvSpPr>
      <dsp:spPr>
        <a:xfrm>
          <a:off x="1661267" y="719143"/>
          <a:ext cx="5696256" cy="5696256"/>
        </a:xfrm>
        <a:prstGeom prst="blockArc">
          <a:avLst>
            <a:gd name="adj1" fmla="val 19285714"/>
            <a:gd name="adj2" fmla="val 771429"/>
            <a:gd name="adj3" fmla="val 3907"/>
          </a:avLst>
        </a:prstGeom>
        <a:solidFill>
          <a:schemeClr val="accent4">
            <a:hueOff val="-762880"/>
            <a:satOff val="-1308"/>
            <a:lumOff val="-948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1DFF40-8070-47E8-9706-EE45AA1C4544}">
      <dsp:nvSpPr>
        <dsp:cNvPr id="0" name=""/>
        <dsp:cNvSpPr/>
      </dsp:nvSpPr>
      <dsp:spPr>
        <a:xfrm>
          <a:off x="1661267" y="719143"/>
          <a:ext cx="5696256" cy="5696256"/>
        </a:xfrm>
        <a:prstGeom prst="blockArc">
          <a:avLst>
            <a:gd name="adj1" fmla="val 16200000"/>
            <a:gd name="adj2" fmla="val 19285714"/>
            <a:gd name="adj3" fmla="val 390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EF17B8-2ACA-4602-A50A-B08F2F427D1D}">
      <dsp:nvSpPr>
        <dsp:cNvPr id="0" name=""/>
        <dsp:cNvSpPr/>
      </dsp:nvSpPr>
      <dsp:spPr>
        <a:xfrm>
          <a:off x="3405462" y="2463339"/>
          <a:ext cx="2207865" cy="2207865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solidFill>
                <a:srgbClr val="008000"/>
              </a:solidFill>
            </a:rPr>
            <a:t>Напрямки діяльності</a:t>
          </a:r>
          <a:endParaRPr lang="ru-RU" sz="2200" b="1" kern="1200" dirty="0">
            <a:solidFill>
              <a:srgbClr val="008000"/>
            </a:solidFill>
          </a:endParaRPr>
        </a:p>
      </dsp:txBody>
      <dsp:txXfrm>
        <a:off x="3405462" y="2463339"/>
        <a:ext cx="2207865" cy="2207865"/>
      </dsp:txXfrm>
    </dsp:sp>
    <dsp:sp modelId="{DF58ADE1-E09F-42C0-84D0-FF990B286F7F}">
      <dsp:nvSpPr>
        <dsp:cNvPr id="0" name=""/>
        <dsp:cNvSpPr/>
      </dsp:nvSpPr>
      <dsp:spPr>
        <a:xfrm>
          <a:off x="3661855" y="2028"/>
          <a:ext cx="1695079" cy="1545505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40000"/>
              </a:schemeClr>
              <a:schemeClr val="accent4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Times New Roman" pitchFamily="18" charset="0"/>
              <a:cs typeface="Times New Roman" pitchFamily="18" charset="0"/>
            </a:rPr>
            <a:t>Робота з батьками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61855" y="2028"/>
        <a:ext cx="1695079" cy="1545505"/>
      </dsp:txXfrm>
    </dsp:sp>
    <dsp:sp modelId="{9A4CF4CD-0558-43DD-BE36-3712436F2EDB}">
      <dsp:nvSpPr>
        <dsp:cNvPr id="0" name=""/>
        <dsp:cNvSpPr/>
      </dsp:nvSpPr>
      <dsp:spPr>
        <a:xfrm>
          <a:off x="5818568" y="1053429"/>
          <a:ext cx="1748167" cy="1545505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-762880"/>
                <a:satOff val="-1308"/>
                <a:lumOff val="-948"/>
                <a:alphaOff val="0"/>
                <a:shade val="40000"/>
              </a:schemeClr>
              <a:schemeClr val="accent4">
                <a:hueOff val="-762880"/>
                <a:satOff val="-1308"/>
                <a:lumOff val="-948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Times New Roman" pitchFamily="18" charset="0"/>
              <a:cs typeface="Times New Roman" pitchFamily="18" charset="0"/>
            </a:rPr>
            <a:t>Лікувально-оздоровчо-профілактичний напрямок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18568" y="1053429"/>
        <a:ext cx="1748167" cy="1545505"/>
      </dsp:txXfrm>
    </dsp:sp>
    <dsp:sp modelId="{4E255C92-D9F8-45AB-95DD-C59216E27788}">
      <dsp:nvSpPr>
        <dsp:cNvPr id="0" name=""/>
        <dsp:cNvSpPr/>
      </dsp:nvSpPr>
      <dsp:spPr>
        <a:xfrm>
          <a:off x="6310078" y="3415906"/>
          <a:ext cx="1843587" cy="1545505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-1525760"/>
                <a:satOff val="-2617"/>
                <a:lumOff val="-1895"/>
                <a:alphaOff val="0"/>
                <a:shade val="40000"/>
              </a:schemeClr>
              <a:schemeClr val="accent4">
                <a:hueOff val="-1525760"/>
                <a:satOff val="-2617"/>
                <a:lumOff val="-1895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latin typeface="Times New Roman" pitchFamily="18" charset="0"/>
              <a:cs typeface="Times New Roman" pitchFamily="18" charset="0"/>
            </a:rPr>
            <a:t>Співпраця з обласними та районними лікувально-профілактичними та правоохоронними установами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310078" y="3415906"/>
        <a:ext cx="1843587" cy="1545505"/>
      </dsp:txXfrm>
    </dsp:sp>
    <dsp:sp modelId="{295BE709-C1FC-46A5-8541-A9575DAEBBEB}">
      <dsp:nvSpPr>
        <dsp:cNvPr id="0" name=""/>
        <dsp:cNvSpPr/>
      </dsp:nvSpPr>
      <dsp:spPr>
        <a:xfrm>
          <a:off x="4888555" y="5310465"/>
          <a:ext cx="1664911" cy="1545505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-2288640"/>
                <a:satOff val="-3925"/>
                <a:lumOff val="-2843"/>
                <a:alphaOff val="0"/>
                <a:shade val="40000"/>
              </a:schemeClr>
              <a:schemeClr val="accent4">
                <a:hueOff val="-2288640"/>
                <a:satOff val="-3925"/>
                <a:lumOff val="-2843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Times New Roman" pitchFamily="18" charset="0"/>
              <a:cs typeface="Times New Roman" pitchFamily="18" charset="0"/>
            </a:rPr>
            <a:t>Робота шкільних гуртків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88555" y="5310465"/>
        <a:ext cx="1664911" cy="1545505"/>
      </dsp:txXfrm>
    </dsp:sp>
    <dsp:sp modelId="{6C93FB1E-AA8B-44D9-8AFC-0596DFF62940}">
      <dsp:nvSpPr>
        <dsp:cNvPr id="0" name=""/>
        <dsp:cNvSpPr/>
      </dsp:nvSpPr>
      <dsp:spPr>
        <a:xfrm>
          <a:off x="2438663" y="5310465"/>
          <a:ext cx="1718231" cy="1545505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-3051520"/>
                <a:satOff val="-5234"/>
                <a:lumOff val="-3791"/>
                <a:alphaOff val="0"/>
                <a:shade val="40000"/>
              </a:schemeClr>
              <a:schemeClr val="accent4">
                <a:hueOff val="-3051520"/>
                <a:satOff val="-5234"/>
                <a:lumOff val="-3791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Times New Roman" pitchFamily="18" charset="0"/>
              <a:cs typeface="Times New Roman" pitchFamily="18" charset="0"/>
            </a:rPr>
            <a:t>Робота учнівського самоврядування школи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38663" y="5310465"/>
        <a:ext cx="1718231" cy="1545505"/>
      </dsp:txXfrm>
    </dsp:sp>
    <dsp:sp modelId="{44912E67-337A-4DD1-AB0C-0C47D7CA59C7}">
      <dsp:nvSpPr>
        <dsp:cNvPr id="0" name=""/>
        <dsp:cNvSpPr/>
      </dsp:nvSpPr>
      <dsp:spPr>
        <a:xfrm>
          <a:off x="1037362" y="3429002"/>
          <a:ext cx="1593169" cy="1545505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-3814400"/>
                <a:satOff val="-6542"/>
                <a:lumOff val="-4738"/>
                <a:alphaOff val="0"/>
                <a:shade val="40000"/>
              </a:schemeClr>
              <a:schemeClr val="accent4">
                <a:hueOff val="-3814400"/>
                <a:satOff val="-6542"/>
                <a:lumOff val="-4738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Times New Roman" pitchFamily="18" charset="0"/>
              <a:cs typeface="Times New Roman" pitchFamily="18" charset="0"/>
            </a:rPr>
            <a:t>Навчально-виховний процес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37362" y="3429002"/>
        <a:ext cx="1593169" cy="1545505"/>
      </dsp:txXfrm>
    </dsp:sp>
    <dsp:sp modelId="{9C6ABC9D-B741-41E9-8857-20B17D4C6849}">
      <dsp:nvSpPr>
        <dsp:cNvPr id="0" name=""/>
        <dsp:cNvSpPr/>
      </dsp:nvSpPr>
      <dsp:spPr>
        <a:xfrm>
          <a:off x="1470740" y="1053429"/>
          <a:ext cx="1710797" cy="1545505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-4577280"/>
                <a:satOff val="-7851"/>
                <a:lumOff val="-5686"/>
                <a:alphaOff val="0"/>
                <a:shade val="40000"/>
              </a:schemeClr>
              <a:schemeClr val="accent4">
                <a:hueOff val="-4577280"/>
                <a:satOff val="-7851"/>
                <a:lumOff val="-5686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err="1" smtClean="0">
              <a:latin typeface="Times New Roman" pitchFamily="18" charset="0"/>
              <a:cs typeface="Times New Roman" pitchFamily="18" charset="0"/>
            </a:rPr>
            <a:t>Соціально-психолого-корекційний</a:t>
          </a:r>
          <a:r>
            <a:rPr lang="uk-UA" sz="1600" kern="1200" dirty="0" smtClean="0">
              <a:latin typeface="Times New Roman" pitchFamily="18" charset="0"/>
              <a:cs typeface="Times New Roman" pitchFamily="18" charset="0"/>
            </a:rPr>
            <a:t> напрямок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70740" y="1053429"/>
        <a:ext cx="1710797" cy="154550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AD473E-DEDF-4FF6-8727-53DC4D4E5DE9}">
      <dsp:nvSpPr>
        <dsp:cNvPr id="0" name=""/>
        <dsp:cNvSpPr/>
      </dsp:nvSpPr>
      <dsp:spPr>
        <a:xfrm>
          <a:off x="3505209" y="2058567"/>
          <a:ext cx="2133606" cy="1831167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40000"/>
              </a:schemeClr>
              <a:schemeClr val="accent2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Я особистість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505209" y="2058567"/>
        <a:ext cx="2133606" cy="1831167"/>
      </dsp:txXfrm>
    </dsp:sp>
    <dsp:sp modelId="{31AA7AB5-ACC8-4861-8603-3F98B5FB1914}">
      <dsp:nvSpPr>
        <dsp:cNvPr id="0" name=""/>
        <dsp:cNvSpPr/>
      </dsp:nvSpPr>
      <dsp:spPr>
        <a:xfrm rot="17420249">
          <a:off x="4853912" y="1637276"/>
          <a:ext cx="228052" cy="5373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7420249">
        <a:off x="4853912" y="1637276"/>
        <a:ext cx="228052" cy="537388"/>
      </dsp:txXfrm>
    </dsp:sp>
    <dsp:sp modelId="{44D1D2FF-89B2-490D-8876-D86F268523C5}">
      <dsp:nvSpPr>
        <dsp:cNvPr id="0" name=""/>
        <dsp:cNvSpPr/>
      </dsp:nvSpPr>
      <dsp:spPr>
        <a:xfrm>
          <a:off x="4495793" y="229770"/>
          <a:ext cx="1627402" cy="1509413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i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Емоційно-вольова</a:t>
          </a:r>
          <a:endParaRPr lang="ru-RU" sz="1800" i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495793" y="229770"/>
        <a:ext cx="1627402" cy="1509413"/>
      </dsp:txXfrm>
    </dsp:sp>
    <dsp:sp modelId="{2F82FA7B-AFFB-4312-BDA5-B602A18E75E3}">
      <dsp:nvSpPr>
        <dsp:cNvPr id="0" name=""/>
        <dsp:cNvSpPr/>
      </dsp:nvSpPr>
      <dsp:spPr>
        <a:xfrm rot="10227843">
          <a:off x="3310591" y="2904514"/>
          <a:ext cx="152935" cy="5373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5865114"/>
            <a:satOff val="-13363"/>
            <a:lumOff val="536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0227843">
        <a:off x="3310591" y="2904514"/>
        <a:ext cx="152935" cy="537388"/>
      </dsp:txXfrm>
    </dsp:sp>
    <dsp:sp modelId="{EF00761D-20E1-40E8-BB90-EC514EDD9710}">
      <dsp:nvSpPr>
        <dsp:cNvPr id="0" name=""/>
        <dsp:cNvSpPr/>
      </dsp:nvSpPr>
      <dsp:spPr>
        <a:xfrm>
          <a:off x="1600209" y="2591959"/>
          <a:ext cx="1654414" cy="1484915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5865114"/>
                <a:satOff val="-13363"/>
                <a:lumOff val="5360"/>
                <a:alphaOff val="0"/>
                <a:shade val="40000"/>
              </a:schemeClr>
              <a:schemeClr val="accent3">
                <a:hueOff val="5865114"/>
                <a:satOff val="-13363"/>
                <a:lumOff val="536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i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Життє-</a:t>
          </a:r>
          <a:endParaRPr lang="uk-UA" sz="1800" i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діяльна</a:t>
          </a:r>
          <a:endParaRPr lang="ru-RU" sz="18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600209" y="2591959"/>
        <a:ext cx="1654414" cy="1484915"/>
      </dsp:txXfrm>
    </dsp:sp>
    <dsp:sp modelId="{6158C5EF-F2DC-442D-88A4-CD350FFFB42D}">
      <dsp:nvSpPr>
        <dsp:cNvPr id="0" name=""/>
        <dsp:cNvSpPr/>
      </dsp:nvSpPr>
      <dsp:spPr>
        <a:xfrm rot="6335537">
          <a:off x="4208162" y="3732183"/>
          <a:ext cx="154664" cy="5373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730227"/>
            <a:satOff val="-26725"/>
            <a:lumOff val="1072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6335537">
        <a:off x="4208162" y="3732183"/>
        <a:ext cx="154664" cy="537388"/>
      </dsp:txXfrm>
    </dsp:sp>
    <dsp:sp modelId="{985678D7-77CE-41C2-A24E-5B1AAA60C60C}">
      <dsp:nvSpPr>
        <dsp:cNvPr id="0" name=""/>
        <dsp:cNvSpPr/>
      </dsp:nvSpPr>
      <dsp:spPr>
        <a:xfrm>
          <a:off x="3200403" y="4118287"/>
          <a:ext cx="1658966" cy="1597103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11730227"/>
                <a:satOff val="-26725"/>
                <a:lumOff val="10720"/>
                <a:alphaOff val="0"/>
                <a:shade val="40000"/>
              </a:schemeClr>
              <a:schemeClr val="accent3">
                <a:hueOff val="11730227"/>
                <a:satOff val="-26725"/>
                <a:lumOff val="1072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Розумна, творча</a:t>
          </a:r>
          <a:endParaRPr lang="ru-RU" sz="1800" b="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200403" y="4118287"/>
        <a:ext cx="1658966" cy="1597103"/>
      </dsp:txXfrm>
    </dsp:sp>
    <dsp:sp modelId="{92D2F5B4-672C-460B-AE34-B137DB30C274}">
      <dsp:nvSpPr>
        <dsp:cNvPr id="0" name=""/>
        <dsp:cNvSpPr/>
      </dsp:nvSpPr>
      <dsp:spPr>
        <a:xfrm rot="447104">
          <a:off x="5681198" y="2859292"/>
          <a:ext cx="133932" cy="5373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7595341"/>
            <a:satOff val="-40088"/>
            <a:lumOff val="1608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447104">
        <a:off x="5681198" y="2859292"/>
        <a:ext cx="133932" cy="537388"/>
      </dsp:txXfrm>
    </dsp:sp>
    <dsp:sp modelId="{3099FBD4-B3FC-405F-A024-DF5CC31E6969}">
      <dsp:nvSpPr>
        <dsp:cNvPr id="0" name=""/>
        <dsp:cNvSpPr/>
      </dsp:nvSpPr>
      <dsp:spPr>
        <a:xfrm>
          <a:off x="5867398" y="2480612"/>
          <a:ext cx="1783055" cy="1559153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17595341"/>
                <a:satOff val="-40088"/>
                <a:lumOff val="16080"/>
                <a:alphaOff val="0"/>
                <a:shade val="40000"/>
              </a:schemeClr>
              <a:schemeClr val="accent3">
                <a:hueOff val="17595341"/>
                <a:satOff val="-40088"/>
                <a:lumOff val="1608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Фізично здорова</a:t>
          </a:r>
          <a:endParaRPr lang="ru-RU" sz="18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867398" y="2480612"/>
        <a:ext cx="1783055" cy="15591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6C8FC69-AE82-4822-B1DE-CB955ECBFB08}" type="datetimeFigureOut">
              <a:rPr lang="ru-RU"/>
              <a:pPr>
                <a:defRPr/>
              </a:pPr>
              <a:t>04.07.2014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32D9EFD-ED77-458D-A644-D1BC98A7D8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A954BC-BB89-410D-9988-F8D722618153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64B470-1967-460A-A1D1-30D33DA519D2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5F0BA52-0AB2-41DD-BDA9-2169AD7FD162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1D2B6-F868-4A7E-BB07-5708089AC1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BEDA9-F85B-4881-89D6-2C6871DE84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FD2C8-72F0-4F05-8475-93746825EE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CD4FF-8A41-4B10-8131-A970D98427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820AC-9D0B-43DF-A18D-AC1BDA67E1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6F12A-FFD7-4417-8962-A917D4046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DD6E1-BB45-40F4-B64F-AC7BC85E9B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9BA52-40D5-4348-90F5-9A707D88FC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87A9F-CE59-4E42-91C1-9A1B32B331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44C74-01FC-4423-8005-382C72CEE7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AD1DF-F044-4765-8307-5DDA153A82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FF675-4737-45D9-9083-19943185D6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F8035-B429-4169-84D3-5347A83490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5AAED-0A23-451D-963D-7DAE3BD474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DB609-AC1F-43E0-BB57-FACA7A44EC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81257-10E0-4A7A-BD42-24E88C8B37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97690-6818-4D4F-955F-EBFF2C1E52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4C678-BE5B-458F-B6B9-9D6D6607F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CB293-6284-4A0B-B4CF-8F28D06AF6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DFF21-D22E-4461-9621-5FC571A88B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2D4CB-5BC5-4491-AF5E-7E613D5CE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94F0E-4EA2-4B5E-A8BC-256C8B5F4A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61DA6-1650-431D-A61E-EA8FE532E9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CD02A34-BFD9-4DA7-9478-2B8BBA21A5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9" r:id="rId1"/>
    <p:sldLayoutId id="2147484530" r:id="rId2"/>
    <p:sldLayoutId id="2147484531" r:id="rId3"/>
    <p:sldLayoutId id="2147484532" r:id="rId4"/>
    <p:sldLayoutId id="2147484533" r:id="rId5"/>
    <p:sldLayoutId id="2147484534" r:id="rId6"/>
    <p:sldLayoutId id="2147484535" r:id="rId7"/>
    <p:sldLayoutId id="2147484536" r:id="rId8"/>
    <p:sldLayoutId id="2147484537" r:id="rId9"/>
    <p:sldLayoutId id="2147484538" r:id="rId10"/>
    <p:sldLayoutId id="21474845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1879155-40C8-44B8-B45E-29EFF11CBF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549" r:id="rId1"/>
    <p:sldLayoutId id="2147484540" r:id="rId2"/>
    <p:sldLayoutId id="2147484550" r:id="rId3"/>
    <p:sldLayoutId id="2147484541" r:id="rId4"/>
    <p:sldLayoutId id="2147484551" r:id="rId5"/>
    <p:sldLayoutId id="2147484542" r:id="rId6"/>
    <p:sldLayoutId id="2147484543" r:id="rId7"/>
    <p:sldLayoutId id="2147484544" r:id="rId8"/>
    <p:sldLayoutId id="2147484545" r:id="rId9"/>
    <p:sldLayoutId id="2147484546" r:id="rId10"/>
    <p:sldLayoutId id="2147484547" r:id="rId11"/>
    <p:sldLayoutId id="214748454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9.gif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0.png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FF33"/>
            </a:gs>
            <a:gs pos="50000">
              <a:schemeClr val="tx1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914400" y="2438400"/>
            <a:ext cx="7467600" cy="30480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uk-UA" sz="4000" b="1" smtClean="0">
                <a:solidFill>
                  <a:srgbClr val="33CC33"/>
                </a:solidFill>
                <a:latin typeface="Georgia" pitchFamily="18" charset="0"/>
              </a:rPr>
              <a:t>Модель превентивної</a:t>
            </a:r>
            <a:br>
              <a:rPr lang="uk-UA" sz="4000" b="1" smtClean="0">
                <a:solidFill>
                  <a:srgbClr val="33CC33"/>
                </a:solidFill>
                <a:latin typeface="Georgia" pitchFamily="18" charset="0"/>
              </a:rPr>
            </a:br>
            <a:r>
              <a:rPr lang="uk-UA" sz="4000" b="1" smtClean="0">
                <a:solidFill>
                  <a:srgbClr val="33CC33"/>
                </a:solidFill>
                <a:latin typeface="Georgia" pitchFamily="18" charset="0"/>
              </a:rPr>
              <a:t> освіти у </a:t>
            </a:r>
            <a:br>
              <a:rPr lang="uk-UA" sz="4000" b="1" smtClean="0">
                <a:solidFill>
                  <a:srgbClr val="33CC33"/>
                </a:solidFill>
                <a:latin typeface="Georgia" pitchFamily="18" charset="0"/>
              </a:rPr>
            </a:br>
            <a:r>
              <a:rPr lang="uk-UA" sz="4000" b="1" smtClean="0">
                <a:solidFill>
                  <a:srgbClr val="33CC33"/>
                </a:solidFill>
                <a:latin typeface="Georgia" pitchFamily="18" charset="0"/>
              </a:rPr>
              <a:t>Школі, дружній до дитини</a:t>
            </a:r>
            <a:endParaRPr lang="ru-RU" sz="4000" b="1" i="1" smtClean="0">
              <a:solidFill>
                <a:srgbClr val="33CC33"/>
              </a:solidFill>
              <a:latin typeface="Georgia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209800" y="685800"/>
            <a:ext cx="6477000" cy="9652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uk-UA" sz="2000" b="1" smtClean="0">
                <a:solidFill>
                  <a:srgbClr val="0000FF"/>
                </a:solidFill>
                <a:latin typeface="Georgia" pitchFamily="18" charset="0"/>
              </a:rPr>
              <a:t>КОМУНАЛЬНИЙ ЗАКЛАД</a:t>
            </a:r>
            <a:r>
              <a:rPr lang="uk-UA" sz="2000" b="1" smtClean="0">
                <a:solidFill>
                  <a:srgbClr val="0000FF"/>
                </a:solidFill>
                <a:latin typeface="Georgia" pitchFamily="18" charset="0"/>
                <a:cs typeface="Times New Roman" pitchFamily="18" charset="0"/>
              </a:rPr>
              <a:t/>
            </a:r>
            <a:br>
              <a:rPr lang="uk-UA" sz="2000" b="1" smtClean="0">
                <a:solidFill>
                  <a:srgbClr val="0000FF"/>
                </a:solidFill>
                <a:latin typeface="Georgia" pitchFamily="18" charset="0"/>
                <a:cs typeface="Times New Roman" pitchFamily="18" charset="0"/>
              </a:rPr>
            </a:br>
            <a:r>
              <a:rPr lang="uk-UA" sz="2000" b="1" smtClean="0">
                <a:solidFill>
                  <a:srgbClr val="0000FF"/>
                </a:solidFill>
                <a:latin typeface="Georgia" pitchFamily="18" charset="0"/>
              </a:rPr>
              <a:t>«ВОЛОДАРСЬКА ЗАГАЛЬНООСВІТНЯ</a:t>
            </a:r>
            <a:r>
              <a:rPr lang="uk-UA" sz="2000" b="1" smtClean="0">
                <a:solidFill>
                  <a:srgbClr val="0000FF"/>
                </a:solidFill>
                <a:latin typeface="Georgia" pitchFamily="18" charset="0"/>
                <a:cs typeface="Times New Roman" pitchFamily="18" charset="0"/>
              </a:rPr>
              <a:t/>
            </a:r>
            <a:br>
              <a:rPr lang="uk-UA" sz="2000" b="1" smtClean="0">
                <a:solidFill>
                  <a:srgbClr val="0000FF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2000" b="1" smtClean="0">
                <a:solidFill>
                  <a:srgbClr val="0000FF"/>
                </a:solidFill>
                <a:latin typeface="Georgia" pitchFamily="18" charset="0"/>
                <a:cs typeface="Times New Roman" pitchFamily="18" charset="0"/>
              </a:rPr>
              <a:t>САНАТОРНА ШКОЛА–ІНТЕРНАТ І-ІІІ СТУПЕНІВ»</a:t>
            </a:r>
            <a:endParaRPr lang="ru-RU" sz="200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6148" name="TextBox 8"/>
          <p:cNvSpPr txBox="1">
            <a:spLocks noChangeArrowheads="1"/>
          </p:cNvSpPr>
          <p:nvPr/>
        </p:nvSpPr>
        <p:spPr bwMode="auto">
          <a:xfrm>
            <a:off x="5181600" y="73152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6149" name="Picture 5" descr="C:\Documents and Settings\Admin\Мои документы\Мои рисунки\MP Navigator EX\2014_06_23\IM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0"/>
            <a:ext cx="198596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85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85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" dur="385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385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rgbClr val="66FF33"/>
            </a:gs>
            <a:gs pos="50000">
              <a:schemeClr val="tx1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0" y="0"/>
            <a:ext cx="2667000" cy="2590800"/>
          </a:xfrm>
          <a:prstGeom prst="flowChartMultidocument">
            <a:avLst/>
          </a:prstGeom>
          <a:gradFill>
            <a:gsLst>
              <a:gs pos="0">
                <a:schemeClr val="tx1"/>
              </a:gs>
              <a:gs pos="50000">
                <a:srgbClr val="66FF33"/>
              </a:gs>
              <a:gs pos="100000">
                <a:schemeClr val="tx1"/>
              </a:gs>
            </a:gsLst>
            <a:lin ang="16200000" scaled="1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4000" b="1" dirty="0">
                <a:solidFill>
                  <a:srgbClr val="009900"/>
                </a:solidFill>
                <a:latin typeface="Monotype Corsiva" pitchFamily="66" charset="0"/>
              </a:rPr>
              <a:t>Виховні заходи</a:t>
            </a:r>
          </a:p>
        </p:txBody>
      </p:sp>
      <p:pic>
        <p:nvPicPr>
          <p:cNvPr id="57346" name="Picture 2" descr="H:\фото 1\Новая папка\IMG_087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57600" y="228600"/>
            <a:ext cx="4572000" cy="3049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7347" name="Picture 3" descr="H:\фото 1\IMG_044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" y="3429000"/>
            <a:ext cx="4456113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7348" name="Picture 4" descr="H:\фото 1\IMG_927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24400" y="3429000"/>
            <a:ext cx="4156075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rgbClr val="66FF33"/>
            </a:gs>
            <a:gs pos="50000">
              <a:schemeClr val="tx1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:\фото 1\IMG_985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43400" y="152400"/>
            <a:ext cx="4572000" cy="3049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0419" name="Picture 3" descr="H:\фото 1\IMG_011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300" y="3429000"/>
            <a:ext cx="4533900" cy="3024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0420" name="Picture 4" descr="C:\Documents and Settings\Admin\Рабочий стол\волонтери\IMG_448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13300" y="3429000"/>
            <a:ext cx="41021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0422" name="Picture 6" descr="D:\Уроки\Відкриті уроки на день школи фото\пяткун фото урок\SAM_051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8600" y="228600"/>
            <a:ext cx="396240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rgbClr val="66FF33"/>
            </a:gs>
            <a:gs pos="50000">
              <a:schemeClr val="tx1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0" y="0"/>
            <a:ext cx="2667000" cy="2590800"/>
          </a:xfrm>
          <a:prstGeom prst="flowChartMultidocument">
            <a:avLst/>
          </a:prstGeom>
          <a:gradFill>
            <a:gsLst>
              <a:gs pos="0">
                <a:schemeClr val="tx1"/>
              </a:gs>
              <a:gs pos="50000">
                <a:srgbClr val="66FF33"/>
              </a:gs>
              <a:gs pos="100000">
                <a:schemeClr val="tx1"/>
              </a:gs>
            </a:gsLst>
            <a:lin ang="16200000" scaled="1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4000" b="1" dirty="0">
                <a:solidFill>
                  <a:srgbClr val="009900"/>
                </a:solidFill>
                <a:latin typeface="Monotype Corsiva" pitchFamily="66" charset="0"/>
              </a:rPr>
              <a:t>Проектна діяльність</a:t>
            </a:r>
          </a:p>
        </p:txBody>
      </p:sp>
      <p:pic>
        <p:nvPicPr>
          <p:cNvPr id="58370" name="Picture 2" descr="H:\фото 1\Новая папка\IMG_102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19800" y="304800"/>
            <a:ext cx="2819400" cy="2176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8371" name="Picture 3" descr="H:\фото 1\Новая папка\IMG_110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" y="3505200"/>
            <a:ext cx="4038600" cy="3143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8372" name="Picture 4" descr="H:\фото 1\Новая папка\IMG_108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43400" y="3505200"/>
            <a:ext cx="4610100" cy="3074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8373" name="Picture 5" descr="H:\фото 1\Новая папка\IMG_113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19400" y="1219200"/>
            <a:ext cx="3038475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rgbClr val="66FF33"/>
            </a:gs>
            <a:gs pos="50000">
              <a:schemeClr val="tx1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0" y="0"/>
            <a:ext cx="2590800" cy="2895600"/>
          </a:xfrm>
          <a:prstGeom prst="flowChartMultidocument">
            <a:avLst/>
          </a:prstGeom>
          <a:gradFill>
            <a:gsLst>
              <a:gs pos="0">
                <a:schemeClr val="tx1"/>
              </a:gs>
              <a:gs pos="50000">
                <a:srgbClr val="66FF33"/>
              </a:gs>
              <a:gs pos="100000">
                <a:schemeClr val="tx1"/>
              </a:gs>
            </a:gsLst>
            <a:lin ang="16200000" scaled="1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4000" b="1" dirty="0">
                <a:solidFill>
                  <a:srgbClr val="009900"/>
                </a:solidFill>
                <a:latin typeface="Monotype Corsiva" pitchFamily="66" charset="0"/>
              </a:rPr>
              <a:t>Благодійні проекти</a:t>
            </a:r>
          </a:p>
        </p:txBody>
      </p:sp>
      <p:pic>
        <p:nvPicPr>
          <p:cNvPr id="61444" name="Picture 4" descr="H:\фото 1\IMG_057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3352800"/>
            <a:ext cx="4648200" cy="3176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 descr="IMG_208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53000" y="3352800"/>
            <a:ext cx="4078288" cy="3244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45" name="Picture 5" descr="D:\Класний керівник\Все про 6 клас\Портфоліо\фото  6 кл\_MG_742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52800" y="228600"/>
            <a:ext cx="4419600" cy="2947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rgbClr val="66FF33"/>
            </a:gs>
            <a:gs pos="50000">
              <a:schemeClr val="tx1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:\фото 1\IMG_012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95800" y="3530600"/>
            <a:ext cx="4532313" cy="302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0" y="0"/>
            <a:ext cx="2743200" cy="2514600"/>
          </a:xfrm>
          <a:prstGeom prst="flowChartMultidocument">
            <a:avLst/>
          </a:prstGeom>
          <a:gradFill>
            <a:gsLst>
              <a:gs pos="0">
                <a:schemeClr val="tx1"/>
              </a:gs>
              <a:gs pos="50000">
                <a:srgbClr val="66FF33"/>
              </a:gs>
              <a:gs pos="100000">
                <a:schemeClr val="tx1"/>
              </a:gs>
            </a:gsLst>
            <a:lin ang="16200000" scaled="1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4000" b="1" dirty="0">
                <a:solidFill>
                  <a:srgbClr val="009900"/>
                </a:solidFill>
                <a:latin typeface="Monotype Corsiva" pitchFamily="66" charset="0"/>
              </a:rPr>
              <a:t>Соціальні проекти</a:t>
            </a:r>
          </a:p>
        </p:txBody>
      </p:sp>
      <p:pic>
        <p:nvPicPr>
          <p:cNvPr id="62467" name="Picture 3" descr="D:\ігротека\Документація\Січень 2014\31 (1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3505200"/>
            <a:ext cx="4114800" cy="3086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2469" name="Picture 5" descr="D:\ігротека\Подаруй краплинку щастя\Волошка 11\Копия IMG_425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19400" y="762000"/>
            <a:ext cx="2971800" cy="2582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CIMG067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67400" y="381000"/>
            <a:ext cx="3124200" cy="2343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rgbClr val="66FF33"/>
            </a:gs>
            <a:gs pos="50000">
              <a:schemeClr val="tx1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0" y="0"/>
            <a:ext cx="2819400" cy="2743200"/>
          </a:xfrm>
          <a:prstGeom prst="flowChartMultidocument">
            <a:avLst/>
          </a:prstGeom>
          <a:gradFill>
            <a:gsLst>
              <a:gs pos="0">
                <a:schemeClr val="tx1"/>
              </a:gs>
              <a:gs pos="50000">
                <a:srgbClr val="66FF33"/>
              </a:gs>
              <a:gs pos="100000">
                <a:schemeClr val="tx1"/>
              </a:gs>
            </a:gsLst>
            <a:lin ang="16200000" scaled="1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4000" b="1" dirty="0">
                <a:solidFill>
                  <a:srgbClr val="009900"/>
                </a:solidFill>
                <a:latin typeface="Monotype Corsiva" pitchFamily="66" charset="0"/>
              </a:rPr>
              <a:t>Шкільні </a:t>
            </a:r>
            <a:r>
              <a:rPr lang="uk-UA" sz="4000" b="1" dirty="0" err="1">
                <a:solidFill>
                  <a:srgbClr val="009900"/>
                </a:solidFill>
                <a:latin typeface="Monotype Corsiva" pitchFamily="66" charset="0"/>
              </a:rPr>
              <a:t>св</a:t>
            </a:r>
            <a:r>
              <a:rPr lang="en-US" sz="4000" b="1" dirty="0">
                <a:solidFill>
                  <a:srgbClr val="009900"/>
                </a:solidFill>
                <a:latin typeface="Monotype Corsiva" pitchFamily="66" charset="0"/>
              </a:rPr>
              <a:t>’</a:t>
            </a:r>
            <a:r>
              <a:rPr lang="uk-UA" sz="4000" b="1" dirty="0" err="1">
                <a:solidFill>
                  <a:srgbClr val="009900"/>
                </a:solidFill>
                <a:latin typeface="Monotype Corsiva" pitchFamily="66" charset="0"/>
              </a:rPr>
              <a:t>ята</a:t>
            </a:r>
            <a:endParaRPr lang="uk-UA" sz="4000" b="1" dirty="0">
              <a:solidFill>
                <a:srgbClr val="009900"/>
              </a:solidFill>
              <a:latin typeface="Monotype Corsiva" pitchFamily="66" charset="0"/>
            </a:endParaRPr>
          </a:p>
        </p:txBody>
      </p:sp>
      <p:pic>
        <p:nvPicPr>
          <p:cNvPr id="20483" name="Picture 3" descr="IMG_374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81400" y="228600"/>
            <a:ext cx="4518025" cy="301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 descr="H:\фото 1\Новая папка\IMG_228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8200" y="3505200"/>
            <a:ext cx="4343400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4" descr="H:\фото 1\IMG_955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2400" y="3733800"/>
            <a:ext cx="4419600" cy="2947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rgbClr val="66FF33"/>
            </a:gs>
            <a:gs pos="50000">
              <a:schemeClr val="tx1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:\фото 1\IMG_999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3886200"/>
            <a:ext cx="55276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Picture 5" descr="H:\фото 1\IMG_997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228600"/>
            <a:ext cx="3581400" cy="353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5542" name="Picture 6" descr="H:\фото 1\IMG_999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91200" y="2954338"/>
            <a:ext cx="3048000" cy="3746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5544" name="Picture 8" descr="D:\ігротека\Ігротека ФОТО\Алла фото казка\IMG_505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43400" y="171450"/>
            <a:ext cx="4038600" cy="3257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rgbClr val="66FF33"/>
            </a:gs>
            <a:gs pos="50000">
              <a:schemeClr val="tx1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0" y="0"/>
            <a:ext cx="2819400" cy="2743200"/>
          </a:xfrm>
          <a:prstGeom prst="flowChartMultidocument">
            <a:avLst/>
          </a:prstGeom>
          <a:gradFill>
            <a:gsLst>
              <a:gs pos="0">
                <a:schemeClr val="tx1"/>
              </a:gs>
              <a:gs pos="50000">
                <a:srgbClr val="66FF33"/>
              </a:gs>
              <a:gs pos="100000">
                <a:schemeClr val="tx1"/>
              </a:gs>
            </a:gsLst>
            <a:lin ang="16200000" scaled="1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4000" b="1" dirty="0" err="1">
                <a:solidFill>
                  <a:srgbClr val="009900"/>
                </a:solidFill>
                <a:latin typeface="Monotype Corsiva" pitchFamily="66" charset="0"/>
              </a:rPr>
              <a:t>“Маршрут</a:t>
            </a:r>
            <a:r>
              <a:rPr lang="uk-UA" sz="4000" b="1" dirty="0">
                <a:solidFill>
                  <a:srgbClr val="009900"/>
                </a:solidFill>
                <a:latin typeface="Monotype Corsiva" pitchFamily="66" charset="0"/>
              </a:rPr>
              <a:t> </a:t>
            </a:r>
            <a:r>
              <a:rPr lang="uk-UA" sz="4000" b="1" dirty="0" err="1">
                <a:solidFill>
                  <a:srgbClr val="009900"/>
                </a:solidFill>
                <a:latin typeface="Monotype Corsiva" pitchFamily="66" charset="0"/>
              </a:rPr>
              <a:t>безпеки”</a:t>
            </a:r>
            <a:endParaRPr lang="uk-UA" sz="4000" b="1" dirty="0">
              <a:solidFill>
                <a:srgbClr val="009900"/>
              </a:solidFill>
              <a:latin typeface="Monotype Corsiva" pitchFamily="66" charset="0"/>
            </a:endParaRPr>
          </a:p>
        </p:txBody>
      </p:sp>
      <p:pic>
        <p:nvPicPr>
          <p:cNvPr id="19479" name="Picture 23" descr="D:\Фото маршрут безпеки жовтень\Изображение 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33800" y="152400"/>
            <a:ext cx="4191000" cy="3144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80" name="Picture 24" descr="D:\Фото маршрут безпеки жовтень\Изображение 02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3429000"/>
            <a:ext cx="4191000" cy="3144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81" name="Picture 25" descr="D:\Фото маршрут безпеки жовтень\Изображение 01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24400" y="3429000"/>
            <a:ext cx="4216400" cy="3163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rgbClr val="66FF33"/>
            </a:gs>
            <a:gs pos="50000">
              <a:schemeClr val="tx1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0" y="0"/>
            <a:ext cx="2743200" cy="2514600"/>
          </a:xfrm>
          <a:prstGeom prst="flowChartMultidocument">
            <a:avLst/>
          </a:prstGeom>
          <a:gradFill>
            <a:gsLst>
              <a:gs pos="0">
                <a:schemeClr val="tx1"/>
              </a:gs>
              <a:gs pos="50000">
                <a:srgbClr val="66FF33"/>
              </a:gs>
              <a:gs pos="100000">
                <a:schemeClr val="tx1"/>
              </a:gs>
            </a:gsLst>
            <a:lin ang="16200000" scaled="1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4000" b="1" dirty="0">
                <a:solidFill>
                  <a:srgbClr val="009900"/>
                </a:solidFill>
                <a:latin typeface="Monotype Corsiva" pitchFamily="66" charset="0"/>
              </a:rPr>
              <a:t>Тренінгові заняття</a:t>
            </a:r>
          </a:p>
        </p:txBody>
      </p:sp>
      <p:pic>
        <p:nvPicPr>
          <p:cNvPr id="59394" name="Picture 2" descr="H:\фото 1\Новая папка\IMG_15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76800" y="3429000"/>
            <a:ext cx="4059238" cy="3125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9395" name="Picture 3" descr="H:\фото 1\IMG_064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" y="3429000"/>
            <a:ext cx="4572000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7" descr="DSC0680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29000" y="152400"/>
            <a:ext cx="4572000" cy="3136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rgbClr val="66FF33"/>
            </a:gs>
            <a:gs pos="50000">
              <a:schemeClr val="tx1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86800" cy="685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600" b="1" u="sng" smtClean="0">
                <a:solidFill>
                  <a:srgbClr val="008000"/>
                </a:solidFill>
              </a:rPr>
              <a:t>Відкритий виховний простір</a:t>
            </a:r>
            <a:endParaRPr lang="ru-RU" sz="3600" b="1" u="sng" smtClean="0">
              <a:solidFill>
                <a:srgbClr val="008000"/>
              </a:solidFill>
            </a:endParaRPr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228600" y="990600"/>
            <a:ext cx="3505200" cy="3886200"/>
          </a:xfrm>
          <a:prstGeom prst="flowChartMultidocument">
            <a:avLst/>
          </a:prstGeom>
          <a:gradFill>
            <a:gsLst>
              <a:gs pos="0">
                <a:schemeClr val="tx1"/>
              </a:gs>
              <a:gs pos="50000">
                <a:srgbClr val="66FF33"/>
              </a:gs>
              <a:gs pos="100000">
                <a:schemeClr val="tx1"/>
              </a:gs>
            </a:gsLst>
            <a:lin ang="16200000" scaled="1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4000" b="1" dirty="0">
                <a:solidFill>
                  <a:srgbClr val="009900"/>
                </a:solidFill>
                <a:latin typeface="Monotype Corsiva" pitchFamily="66" charset="0"/>
              </a:rPr>
              <a:t>Гурткова  робота: </a:t>
            </a:r>
          </a:p>
        </p:txBody>
      </p:sp>
      <p:sp>
        <p:nvSpPr>
          <p:cNvPr id="29702" name="Rectangle 6" descr="Крупная сетка"/>
          <p:cNvSpPr>
            <a:spLocks noChangeArrowheads="1"/>
          </p:cNvSpPr>
          <p:nvPr/>
        </p:nvSpPr>
        <p:spPr bwMode="auto">
          <a:xfrm>
            <a:off x="4495800" y="990600"/>
            <a:ext cx="4191000" cy="6096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tx1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uk-UA" sz="2000" b="1">
                <a:solidFill>
                  <a:srgbClr val="7030A0"/>
                </a:solidFill>
              </a:rPr>
              <a:t>“Живопис”</a:t>
            </a:r>
          </a:p>
        </p:txBody>
      </p:sp>
      <p:sp>
        <p:nvSpPr>
          <p:cNvPr id="29703" name="Rectangle 7" descr="Крупная сетка"/>
          <p:cNvSpPr>
            <a:spLocks noChangeArrowheads="1"/>
          </p:cNvSpPr>
          <p:nvPr/>
        </p:nvSpPr>
        <p:spPr bwMode="auto">
          <a:xfrm>
            <a:off x="4500563" y="1700213"/>
            <a:ext cx="4186237" cy="6096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tx1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uk-UA" sz="2000" b="1">
                <a:solidFill>
                  <a:srgbClr val="7030A0"/>
                </a:solidFill>
              </a:rPr>
              <a:t>“Сяйво писанки” </a:t>
            </a:r>
          </a:p>
        </p:txBody>
      </p:sp>
      <p:sp>
        <p:nvSpPr>
          <p:cNvPr id="29704" name="Rectangle 8" descr="Крупная сетка"/>
          <p:cNvSpPr>
            <a:spLocks noChangeArrowheads="1"/>
          </p:cNvSpPr>
          <p:nvPr/>
        </p:nvSpPr>
        <p:spPr bwMode="auto">
          <a:xfrm>
            <a:off x="4495800" y="2362200"/>
            <a:ext cx="4191000" cy="6096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tx1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uk-UA" sz="2000" b="1">
                <a:solidFill>
                  <a:srgbClr val="7030A0"/>
                </a:solidFill>
              </a:rPr>
              <a:t>“Олімпієць”</a:t>
            </a:r>
            <a:endParaRPr lang="ru-RU" sz="2000" b="1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29705" name="Rectangle 9" descr="Крупная сетка"/>
          <p:cNvSpPr>
            <a:spLocks noChangeArrowheads="1"/>
          </p:cNvSpPr>
          <p:nvPr/>
        </p:nvSpPr>
        <p:spPr bwMode="auto">
          <a:xfrm>
            <a:off x="4495800" y="3048000"/>
            <a:ext cx="4191000" cy="6096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tx1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uk-UA" sz="2000" b="1">
                <a:solidFill>
                  <a:srgbClr val="7030A0"/>
                </a:solidFill>
              </a:rPr>
              <a:t>“Перукарська майстерність”</a:t>
            </a:r>
          </a:p>
        </p:txBody>
      </p:sp>
      <p:sp>
        <p:nvSpPr>
          <p:cNvPr id="29706" name="Rectangle 10" descr="Крупная сетка"/>
          <p:cNvSpPr>
            <a:spLocks noChangeArrowheads="1"/>
          </p:cNvSpPr>
          <p:nvPr/>
        </p:nvSpPr>
        <p:spPr bwMode="auto">
          <a:xfrm>
            <a:off x="4495800" y="3733800"/>
            <a:ext cx="4191000" cy="6096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tx1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uk-UA" sz="2000" b="1">
                <a:solidFill>
                  <a:srgbClr val="7030A0"/>
                </a:solidFill>
              </a:rPr>
              <a:t>“Цвіт папороті”</a:t>
            </a:r>
            <a:endParaRPr lang="ru-RU" sz="2000" b="1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29707" name="Rectangle 11" descr="Крупная сетка"/>
          <p:cNvSpPr>
            <a:spLocks noChangeArrowheads="1"/>
          </p:cNvSpPr>
          <p:nvPr/>
        </p:nvSpPr>
        <p:spPr bwMode="auto">
          <a:xfrm>
            <a:off x="4495800" y="4419600"/>
            <a:ext cx="4191000" cy="6096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tx1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uk-UA" sz="2000" b="1">
                <a:solidFill>
                  <a:srgbClr val="7030A0"/>
                </a:solidFill>
              </a:rPr>
              <a:t>Робота ігротеки та арт-студії </a:t>
            </a:r>
          </a:p>
        </p:txBody>
      </p:sp>
      <p:sp>
        <p:nvSpPr>
          <p:cNvPr id="29708" name="Rectangle 12" descr="Крупная сетка"/>
          <p:cNvSpPr>
            <a:spLocks noChangeArrowheads="1"/>
          </p:cNvSpPr>
          <p:nvPr/>
        </p:nvSpPr>
        <p:spPr bwMode="auto">
          <a:xfrm>
            <a:off x="4495800" y="5105400"/>
            <a:ext cx="4191000" cy="6096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tx1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uk-UA" sz="2000" b="1">
                <a:solidFill>
                  <a:srgbClr val="7030A0"/>
                </a:solidFill>
              </a:rPr>
              <a:t>Робота академії ІТ “Сі</a:t>
            </a:r>
            <a:r>
              <a:rPr lang="en-US" sz="2000" b="1">
                <a:solidFill>
                  <a:srgbClr val="7030A0"/>
                </a:solidFill>
              </a:rPr>
              <a:t>s</a:t>
            </a:r>
            <a:r>
              <a:rPr lang="uk-UA" sz="2000" b="1">
                <a:solidFill>
                  <a:srgbClr val="7030A0"/>
                </a:solidFill>
              </a:rPr>
              <a:t>с</a:t>
            </a:r>
            <a:r>
              <a:rPr lang="en-US" sz="2000" b="1">
                <a:solidFill>
                  <a:srgbClr val="7030A0"/>
                </a:solidFill>
              </a:rPr>
              <a:t>o</a:t>
            </a:r>
            <a:r>
              <a:rPr lang="uk-UA" sz="2000" b="1">
                <a:solidFill>
                  <a:srgbClr val="7030A0"/>
                </a:solidFill>
              </a:rPr>
              <a:t>” </a:t>
            </a:r>
          </a:p>
        </p:txBody>
      </p:sp>
      <p:cxnSp>
        <p:nvCxnSpPr>
          <p:cNvPr id="29712" name="AutoShape 16"/>
          <p:cNvCxnSpPr>
            <a:cxnSpLocks noChangeShapeType="1"/>
            <a:stCxn id="29701" idx="3"/>
            <a:endCxn id="29702" idx="1"/>
          </p:cNvCxnSpPr>
          <p:nvPr/>
        </p:nvCxnSpPr>
        <p:spPr bwMode="auto">
          <a:xfrm flipV="1">
            <a:off x="3733800" y="1295400"/>
            <a:ext cx="762000" cy="16383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bg1"/>
            </a:solidFill>
            <a:miter lim="800000"/>
            <a:headEnd/>
            <a:tailEnd type="triangle" w="med" len="med"/>
          </a:ln>
        </p:spPr>
      </p:cxnSp>
      <p:cxnSp>
        <p:nvCxnSpPr>
          <p:cNvPr id="29713" name="AutoShape 17"/>
          <p:cNvCxnSpPr>
            <a:cxnSpLocks noChangeShapeType="1"/>
            <a:stCxn id="29701" idx="3"/>
            <a:endCxn id="29703" idx="1"/>
          </p:cNvCxnSpPr>
          <p:nvPr/>
        </p:nvCxnSpPr>
        <p:spPr bwMode="auto">
          <a:xfrm flipV="1">
            <a:off x="3733800" y="2005013"/>
            <a:ext cx="766763" cy="92868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bg1"/>
            </a:solidFill>
            <a:miter lim="800000"/>
            <a:headEnd/>
            <a:tailEnd type="triangle" w="med" len="med"/>
          </a:ln>
        </p:spPr>
      </p:cxnSp>
      <p:cxnSp>
        <p:nvCxnSpPr>
          <p:cNvPr id="29714" name="AutoShape 18"/>
          <p:cNvCxnSpPr>
            <a:cxnSpLocks noChangeShapeType="1"/>
            <a:stCxn id="29701" idx="3"/>
            <a:endCxn id="29704" idx="1"/>
          </p:cNvCxnSpPr>
          <p:nvPr/>
        </p:nvCxnSpPr>
        <p:spPr bwMode="auto">
          <a:xfrm flipV="1">
            <a:off x="3733800" y="2667000"/>
            <a:ext cx="762000" cy="2667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bg1"/>
            </a:solidFill>
            <a:miter lim="800000"/>
            <a:headEnd/>
            <a:tailEnd type="triangle" w="med" len="med"/>
          </a:ln>
        </p:spPr>
      </p:cxnSp>
      <p:cxnSp>
        <p:nvCxnSpPr>
          <p:cNvPr id="29715" name="AutoShape 19"/>
          <p:cNvCxnSpPr>
            <a:cxnSpLocks noChangeShapeType="1"/>
            <a:stCxn id="29701" idx="3"/>
            <a:endCxn id="29705" idx="1"/>
          </p:cNvCxnSpPr>
          <p:nvPr/>
        </p:nvCxnSpPr>
        <p:spPr bwMode="auto">
          <a:xfrm>
            <a:off x="3733800" y="2933700"/>
            <a:ext cx="762000" cy="4191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bg1"/>
            </a:solidFill>
            <a:miter lim="800000"/>
            <a:headEnd/>
            <a:tailEnd type="triangle" w="med" len="med"/>
          </a:ln>
        </p:spPr>
      </p:cxnSp>
      <p:cxnSp>
        <p:nvCxnSpPr>
          <p:cNvPr id="29716" name="AutoShape 20"/>
          <p:cNvCxnSpPr>
            <a:cxnSpLocks noChangeShapeType="1"/>
            <a:stCxn id="29701" idx="3"/>
            <a:endCxn id="29706" idx="1"/>
          </p:cNvCxnSpPr>
          <p:nvPr/>
        </p:nvCxnSpPr>
        <p:spPr bwMode="auto">
          <a:xfrm>
            <a:off x="3733800" y="2933700"/>
            <a:ext cx="762000" cy="11049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bg1"/>
            </a:solidFill>
            <a:miter lim="800000"/>
            <a:headEnd/>
            <a:tailEnd type="triangle" w="med" len="med"/>
          </a:ln>
        </p:spPr>
      </p:cxnSp>
      <p:cxnSp>
        <p:nvCxnSpPr>
          <p:cNvPr id="29717" name="AutoShape 21"/>
          <p:cNvCxnSpPr>
            <a:cxnSpLocks noChangeShapeType="1"/>
            <a:stCxn id="29701" idx="3"/>
            <a:endCxn id="29707" idx="1"/>
          </p:cNvCxnSpPr>
          <p:nvPr/>
        </p:nvCxnSpPr>
        <p:spPr bwMode="auto">
          <a:xfrm>
            <a:off x="3733800" y="2933700"/>
            <a:ext cx="762000" cy="17907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bg1"/>
            </a:solidFill>
            <a:miter lim="800000"/>
            <a:headEnd/>
            <a:tailEnd type="triangle" w="med" len="med"/>
          </a:ln>
        </p:spPr>
      </p:cxnSp>
      <p:cxnSp>
        <p:nvCxnSpPr>
          <p:cNvPr id="29718" name="AutoShape 22"/>
          <p:cNvCxnSpPr>
            <a:cxnSpLocks noChangeShapeType="1"/>
            <a:stCxn id="29701" idx="3"/>
            <a:endCxn id="29708" idx="1"/>
          </p:cNvCxnSpPr>
          <p:nvPr/>
        </p:nvCxnSpPr>
        <p:spPr bwMode="auto">
          <a:xfrm>
            <a:off x="3733800" y="2933700"/>
            <a:ext cx="762000" cy="24765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bg1"/>
            </a:solidFill>
            <a:miter lim="800000"/>
            <a:headEnd/>
            <a:tailEnd type="triangle" w="med" len="med"/>
          </a:ln>
        </p:spPr>
      </p:cxnSp>
      <p:sp>
        <p:nvSpPr>
          <p:cNvPr id="29719" name="Rectangle 23" descr="Крупная сетка"/>
          <p:cNvSpPr>
            <a:spLocks noChangeArrowheads="1"/>
          </p:cNvSpPr>
          <p:nvPr/>
        </p:nvSpPr>
        <p:spPr bwMode="auto">
          <a:xfrm>
            <a:off x="4495800" y="5791200"/>
            <a:ext cx="4191000" cy="6096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tx1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4763" lvl="1">
              <a:buClr>
                <a:srgbClr val="FF0000"/>
              </a:buClr>
              <a:buFont typeface="Wingdings" pitchFamily="2" charset="2"/>
              <a:buChar char="ü"/>
            </a:pPr>
            <a:r>
              <a:rPr lang="uk-UA" sz="2000" b="1">
                <a:solidFill>
                  <a:srgbClr val="7030A0"/>
                </a:solidFill>
              </a:rPr>
              <a:t>“</a:t>
            </a:r>
            <a:r>
              <a:rPr lang="en-US" sz="2000" b="1">
                <a:solidFill>
                  <a:srgbClr val="7030A0"/>
                </a:solidFill>
              </a:rPr>
              <a:t>MAKCUMUM</a:t>
            </a:r>
            <a:r>
              <a:rPr lang="uk-UA" sz="2000" b="1">
                <a:solidFill>
                  <a:srgbClr val="7030A0"/>
                </a:solidFill>
              </a:rPr>
              <a:t>”</a:t>
            </a:r>
          </a:p>
        </p:txBody>
      </p:sp>
      <p:cxnSp>
        <p:nvCxnSpPr>
          <p:cNvPr id="29720" name="AutoShape 24"/>
          <p:cNvCxnSpPr>
            <a:cxnSpLocks noChangeShapeType="1"/>
            <a:stCxn id="29701" idx="3"/>
            <a:endCxn id="29719" idx="1"/>
          </p:cNvCxnSpPr>
          <p:nvPr/>
        </p:nvCxnSpPr>
        <p:spPr bwMode="auto">
          <a:xfrm>
            <a:off x="3733800" y="2933700"/>
            <a:ext cx="762000" cy="31623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bg1"/>
            </a:solidFill>
            <a:miter lim="800000"/>
            <a:headEnd/>
            <a:tailEnd type="triangle" w="med" len="med"/>
          </a:ln>
        </p:spPr>
      </p:cxnSp>
      <p:pic>
        <p:nvPicPr>
          <p:cNvPr id="24596" name="Picture 3" descr="E:\Воспитание\рисунки\Смешные дни\HOMEWORK.WM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4114800"/>
            <a:ext cx="2971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9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8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7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6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5" dur="5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nimBg="1" autoUpdateAnimBg="0"/>
      <p:bldP spid="29702" grpId="0" animBg="1" autoUpdateAnimBg="0"/>
      <p:bldP spid="29703" grpId="0" animBg="1" autoUpdateAnimBg="0"/>
      <p:bldP spid="29704" grpId="0" animBg="1" autoUpdateAnimBg="0"/>
      <p:bldP spid="29705" grpId="0" animBg="1" autoUpdateAnimBg="0"/>
      <p:bldP spid="29706" grpId="0" animBg="1" autoUpdateAnimBg="0"/>
      <p:bldP spid="29707" grpId="0" animBg="1" autoUpdateAnimBg="0"/>
      <p:bldP spid="29708" grpId="0" animBg="1" autoUpdateAnimBg="0"/>
      <p:bldP spid="29719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FF33"/>
            </a:gs>
            <a:gs pos="50000">
              <a:schemeClr val="bg1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idx="1"/>
          </p:nvPr>
        </p:nvSpPr>
        <p:spPr>
          <a:xfrm>
            <a:off x="990600" y="1219200"/>
            <a:ext cx="7543800" cy="46482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0000FF"/>
                </a:solidFill>
              </a:rPr>
              <a:t>                    </a:t>
            </a:r>
            <a:r>
              <a:rPr lang="ru-RU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Держава</a:t>
            </a:r>
            <a:r>
              <a:rPr lang="uk-UA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виховні інститути , здійснюють профілактику негативних проявів поведінки дітей та учнівської молоді , допомагають їм виробити імунітет до негативних впливів соціального середовища.</a:t>
            </a:r>
          </a:p>
          <a:p>
            <a:pPr eaLnBrk="1" hangingPunct="1">
              <a:buFont typeface="Wingdings 2" pitchFamily="18" charset="2"/>
              <a:buNone/>
            </a:pPr>
            <a:endParaRPr lang="uk-UA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buFont typeface="Wingdings 2" pitchFamily="18" charset="2"/>
              <a:buNone/>
            </a:pPr>
            <a:r>
              <a:rPr lang="uk-UA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(“Основні орієнтири виховання”</a:t>
            </a: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7171" name="Picture 3" descr="Стенд Герб и флаг Украины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304800"/>
            <a:ext cx="2286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rgbClr val="66FF33"/>
            </a:gs>
            <a:gs pos="50000">
              <a:schemeClr val="tx1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:\фото 1\Новая папка\IMG_068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152400"/>
            <a:ext cx="2032000" cy="3046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5299" name="Picture 3" descr="H:\фото 1\Новая папка\IMG_067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34200" y="304800"/>
            <a:ext cx="2108200" cy="3160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IMG_109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0" y="152400"/>
            <a:ext cx="1600200" cy="24007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 descr="IMG_063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38600" y="533400"/>
            <a:ext cx="1440510" cy="2362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4" descr="getImage?photoId=420039545914&amp;photoType=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28600" y="3429000"/>
            <a:ext cx="4362450" cy="3271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607" name="AutoShape 8" descr="IMG_4192"/>
          <p:cNvSpPr>
            <a:spLocks noChangeArrowheads="1"/>
          </p:cNvSpPr>
          <p:nvPr/>
        </p:nvSpPr>
        <p:spPr bwMode="auto">
          <a:xfrm>
            <a:off x="4800600" y="3962400"/>
            <a:ext cx="4006850" cy="2743200"/>
          </a:xfrm>
          <a:prstGeom prst="foldedCorner">
            <a:avLst>
              <a:gd name="adj" fmla="val 12500"/>
            </a:avLst>
          </a:prstGeom>
          <a:blipFill dpi="0" rotWithShape="1">
            <a:blip r:embed="rId7" cstate="email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8" name="Picture 7" descr="IMG_0640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181600" y="2286000"/>
            <a:ext cx="1616085" cy="18472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rgbClr val="66FF33"/>
            </a:gs>
            <a:gs pos="50000">
              <a:schemeClr val="tx1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78" name="Picture 22" descr="C:\Documents and Settings\Admin\Рабочий стол\волонтери\IMG_003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43400" y="228600"/>
            <a:ext cx="4419600" cy="2947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9" descr="DSCF221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3390900"/>
            <a:ext cx="426720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3490" name="Picture 2" descr="H:\фото 1\Новая папка\IMG_222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2400" y="609600"/>
            <a:ext cx="4114800" cy="2249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3491" name="Picture 3" descr="H:\фото 1\Новая папка\IMG_225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24400" y="3810000"/>
            <a:ext cx="4191000" cy="2795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rgbClr val="66FF33"/>
            </a:gs>
            <a:gs pos="50000">
              <a:schemeClr val="tx1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B2818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228600"/>
            <a:ext cx="4191000" cy="3143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4514" name="Picture 2" descr="D:\ігротека\Документація\ігротека квітень 2014\Пасха\Изображение 02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8200" y="228600"/>
            <a:ext cx="4164013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4515" name="Picture 3" descr="D:\Класний керівник\Все про 6 клас\Портфоліо\фото  6 кл\IMG_121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4800" y="3581400"/>
            <a:ext cx="3962400" cy="3054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4516" name="Picture 4" descr="D:\Класний керівник\Все про 6 клас\Портфоліо\фото  6 кл\IMG_124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19600" y="3657600"/>
            <a:ext cx="4457700" cy="2973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rgbClr val="66FF33"/>
            </a:gs>
            <a:gs pos="50000">
              <a:schemeClr val="tx1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MG_789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3429000"/>
            <a:ext cx="44577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IMG_978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24400" y="3429000"/>
            <a:ext cx="4114800" cy="3086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8676" name="Group 2"/>
          <p:cNvGrpSpPr>
            <a:grpSpLocks noChangeAspect="1"/>
          </p:cNvGrpSpPr>
          <p:nvPr/>
        </p:nvGrpSpPr>
        <p:grpSpPr bwMode="auto">
          <a:xfrm>
            <a:off x="228600" y="228600"/>
            <a:ext cx="1617663" cy="1528763"/>
            <a:chOff x="3571" y="2506"/>
            <a:chExt cx="1019" cy="963"/>
          </a:xfrm>
        </p:grpSpPr>
        <p:sp>
          <p:nvSpPr>
            <p:cNvPr id="28679" name="AutoShape 3"/>
            <p:cNvSpPr>
              <a:spLocks noChangeAspect="1" noChangeArrowheads="1"/>
            </p:cNvSpPr>
            <p:nvPr/>
          </p:nvSpPr>
          <p:spPr bwMode="auto">
            <a:xfrm>
              <a:off x="3571" y="2506"/>
              <a:ext cx="1019" cy="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0" name="Freeform 4"/>
            <p:cNvSpPr>
              <a:spLocks/>
            </p:cNvSpPr>
            <p:nvPr/>
          </p:nvSpPr>
          <p:spPr bwMode="auto">
            <a:xfrm>
              <a:off x="3571" y="2507"/>
              <a:ext cx="1019" cy="961"/>
            </a:xfrm>
            <a:custGeom>
              <a:avLst/>
              <a:gdLst>
                <a:gd name="T0" fmla="*/ 103 w 864"/>
                <a:gd name="T1" fmla="*/ 0 h 814"/>
                <a:gd name="T2" fmla="*/ 0 w 864"/>
                <a:gd name="T3" fmla="*/ 105 h 814"/>
                <a:gd name="T4" fmla="*/ 0 w 864"/>
                <a:gd name="T5" fmla="*/ 1029 h 814"/>
                <a:gd name="T6" fmla="*/ 103 w 864"/>
                <a:gd name="T7" fmla="*/ 1135 h 814"/>
                <a:gd name="T8" fmla="*/ 1099 w 864"/>
                <a:gd name="T9" fmla="*/ 1135 h 814"/>
                <a:gd name="T10" fmla="*/ 1202 w 864"/>
                <a:gd name="T11" fmla="*/ 1029 h 814"/>
                <a:gd name="T12" fmla="*/ 1202 w 864"/>
                <a:gd name="T13" fmla="*/ 105 h 814"/>
                <a:gd name="T14" fmla="*/ 1099 w 864"/>
                <a:gd name="T15" fmla="*/ 0 h 814"/>
                <a:gd name="T16" fmla="*/ 103 w 864"/>
                <a:gd name="T17" fmla="*/ 0 h 8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64"/>
                <a:gd name="T28" fmla="*/ 0 h 814"/>
                <a:gd name="T29" fmla="*/ 864 w 864"/>
                <a:gd name="T30" fmla="*/ 814 h 8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64" h="814">
                  <a:moveTo>
                    <a:pt x="74" y="0"/>
                  </a:moveTo>
                  <a:cubicBezTo>
                    <a:pt x="33" y="0"/>
                    <a:pt x="0" y="33"/>
                    <a:pt x="0" y="75"/>
                  </a:cubicBezTo>
                  <a:cubicBezTo>
                    <a:pt x="0" y="739"/>
                    <a:pt x="0" y="739"/>
                    <a:pt x="0" y="739"/>
                  </a:cubicBezTo>
                  <a:cubicBezTo>
                    <a:pt x="0" y="781"/>
                    <a:pt x="33" y="814"/>
                    <a:pt x="74" y="814"/>
                  </a:cubicBezTo>
                  <a:cubicBezTo>
                    <a:pt x="790" y="814"/>
                    <a:pt x="790" y="814"/>
                    <a:pt x="790" y="814"/>
                  </a:cubicBezTo>
                  <a:cubicBezTo>
                    <a:pt x="831" y="814"/>
                    <a:pt x="864" y="781"/>
                    <a:pt x="864" y="739"/>
                  </a:cubicBezTo>
                  <a:cubicBezTo>
                    <a:pt x="864" y="75"/>
                    <a:pt x="864" y="75"/>
                    <a:pt x="864" y="75"/>
                  </a:cubicBezTo>
                  <a:cubicBezTo>
                    <a:pt x="864" y="33"/>
                    <a:pt x="831" y="0"/>
                    <a:pt x="790" y="0"/>
                  </a:cubicBezTo>
                  <a:lnTo>
                    <a:pt x="74" y="0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1" name="Freeform 5"/>
            <p:cNvSpPr>
              <a:spLocks/>
            </p:cNvSpPr>
            <p:nvPr/>
          </p:nvSpPr>
          <p:spPr bwMode="auto">
            <a:xfrm>
              <a:off x="3596" y="2532"/>
              <a:ext cx="969" cy="556"/>
            </a:xfrm>
            <a:custGeom>
              <a:avLst/>
              <a:gdLst>
                <a:gd name="T0" fmla="*/ 0 w 822"/>
                <a:gd name="T1" fmla="*/ 656 h 471"/>
                <a:gd name="T2" fmla="*/ 0 w 822"/>
                <a:gd name="T3" fmla="*/ 76 h 471"/>
                <a:gd name="T4" fmla="*/ 73 w 822"/>
                <a:gd name="T5" fmla="*/ 0 h 471"/>
                <a:gd name="T6" fmla="*/ 1069 w 822"/>
                <a:gd name="T7" fmla="*/ 0 h 471"/>
                <a:gd name="T8" fmla="*/ 1142 w 822"/>
                <a:gd name="T9" fmla="*/ 76 h 471"/>
                <a:gd name="T10" fmla="*/ 1142 w 822"/>
                <a:gd name="T11" fmla="*/ 656 h 471"/>
                <a:gd name="T12" fmla="*/ 0 w 822"/>
                <a:gd name="T13" fmla="*/ 656 h 4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2"/>
                <a:gd name="T22" fmla="*/ 0 h 471"/>
                <a:gd name="T23" fmla="*/ 822 w 822"/>
                <a:gd name="T24" fmla="*/ 471 h 4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2" h="471">
                  <a:moveTo>
                    <a:pt x="0" y="471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0" y="25"/>
                    <a:pt x="24" y="0"/>
                    <a:pt x="53" y="0"/>
                  </a:cubicBezTo>
                  <a:cubicBezTo>
                    <a:pt x="769" y="0"/>
                    <a:pt x="769" y="0"/>
                    <a:pt x="769" y="0"/>
                  </a:cubicBezTo>
                  <a:cubicBezTo>
                    <a:pt x="798" y="0"/>
                    <a:pt x="822" y="25"/>
                    <a:pt x="822" y="54"/>
                  </a:cubicBezTo>
                  <a:cubicBezTo>
                    <a:pt x="822" y="471"/>
                    <a:pt x="822" y="471"/>
                    <a:pt x="822" y="471"/>
                  </a:cubicBezTo>
                  <a:lnTo>
                    <a:pt x="0" y="47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2" name="Freeform 6"/>
            <p:cNvSpPr>
              <a:spLocks noEditPoints="1"/>
            </p:cNvSpPr>
            <p:nvPr/>
          </p:nvSpPr>
          <p:spPr bwMode="auto">
            <a:xfrm>
              <a:off x="3721" y="2616"/>
              <a:ext cx="719" cy="197"/>
            </a:xfrm>
            <a:custGeom>
              <a:avLst/>
              <a:gdLst>
                <a:gd name="T0" fmla="*/ 38 w 610"/>
                <a:gd name="T1" fmla="*/ 178 h 167"/>
                <a:gd name="T2" fmla="*/ 18 w 610"/>
                <a:gd name="T3" fmla="*/ 196 h 167"/>
                <a:gd name="T4" fmla="*/ 0 w 610"/>
                <a:gd name="T5" fmla="*/ 178 h 167"/>
                <a:gd name="T6" fmla="*/ 0 w 610"/>
                <a:gd name="T7" fmla="*/ 139 h 167"/>
                <a:gd name="T8" fmla="*/ 18 w 610"/>
                <a:gd name="T9" fmla="*/ 122 h 167"/>
                <a:gd name="T10" fmla="*/ 38 w 610"/>
                <a:gd name="T11" fmla="*/ 139 h 167"/>
                <a:gd name="T12" fmla="*/ 38 w 610"/>
                <a:gd name="T13" fmla="*/ 178 h 167"/>
                <a:gd name="T14" fmla="*/ 139 w 610"/>
                <a:gd name="T15" fmla="*/ 87 h 167"/>
                <a:gd name="T16" fmla="*/ 119 w 610"/>
                <a:gd name="T17" fmla="*/ 70 h 167"/>
                <a:gd name="T18" fmla="*/ 101 w 610"/>
                <a:gd name="T19" fmla="*/ 87 h 167"/>
                <a:gd name="T20" fmla="*/ 101 w 610"/>
                <a:gd name="T21" fmla="*/ 178 h 167"/>
                <a:gd name="T22" fmla="*/ 119 w 610"/>
                <a:gd name="T23" fmla="*/ 196 h 167"/>
                <a:gd name="T24" fmla="*/ 139 w 610"/>
                <a:gd name="T25" fmla="*/ 178 h 167"/>
                <a:gd name="T26" fmla="*/ 139 w 610"/>
                <a:gd name="T27" fmla="*/ 87 h 167"/>
                <a:gd name="T28" fmla="*/ 239 w 610"/>
                <a:gd name="T29" fmla="*/ 18 h 167"/>
                <a:gd name="T30" fmla="*/ 220 w 610"/>
                <a:gd name="T31" fmla="*/ 0 h 167"/>
                <a:gd name="T32" fmla="*/ 203 w 610"/>
                <a:gd name="T33" fmla="*/ 18 h 167"/>
                <a:gd name="T34" fmla="*/ 203 w 610"/>
                <a:gd name="T35" fmla="*/ 215 h 167"/>
                <a:gd name="T36" fmla="*/ 220 w 610"/>
                <a:gd name="T37" fmla="*/ 232 h 167"/>
                <a:gd name="T38" fmla="*/ 239 w 610"/>
                <a:gd name="T39" fmla="*/ 215 h 167"/>
                <a:gd name="T40" fmla="*/ 239 w 610"/>
                <a:gd name="T41" fmla="*/ 18 h 167"/>
                <a:gd name="T42" fmla="*/ 341 w 610"/>
                <a:gd name="T43" fmla="*/ 87 h 167"/>
                <a:gd name="T44" fmla="*/ 322 w 610"/>
                <a:gd name="T45" fmla="*/ 70 h 167"/>
                <a:gd name="T46" fmla="*/ 304 w 610"/>
                <a:gd name="T47" fmla="*/ 87 h 167"/>
                <a:gd name="T48" fmla="*/ 304 w 610"/>
                <a:gd name="T49" fmla="*/ 178 h 167"/>
                <a:gd name="T50" fmla="*/ 322 w 610"/>
                <a:gd name="T51" fmla="*/ 196 h 167"/>
                <a:gd name="T52" fmla="*/ 341 w 610"/>
                <a:gd name="T53" fmla="*/ 178 h 167"/>
                <a:gd name="T54" fmla="*/ 341 w 610"/>
                <a:gd name="T55" fmla="*/ 87 h 167"/>
                <a:gd name="T56" fmla="*/ 442 w 610"/>
                <a:gd name="T57" fmla="*/ 139 h 167"/>
                <a:gd name="T58" fmla="*/ 424 w 610"/>
                <a:gd name="T59" fmla="*/ 122 h 167"/>
                <a:gd name="T60" fmla="*/ 405 w 610"/>
                <a:gd name="T61" fmla="*/ 139 h 167"/>
                <a:gd name="T62" fmla="*/ 405 w 610"/>
                <a:gd name="T63" fmla="*/ 178 h 167"/>
                <a:gd name="T64" fmla="*/ 424 w 610"/>
                <a:gd name="T65" fmla="*/ 196 h 167"/>
                <a:gd name="T66" fmla="*/ 442 w 610"/>
                <a:gd name="T67" fmla="*/ 178 h 167"/>
                <a:gd name="T68" fmla="*/ 442 w 610"/>
                <a:gd name="T69" fmla="*/ 139 h 167"/>
                <a:gd name="T70" fmla="*/ 543 w 610"/>
                <a:gd name="T71" fmla="*/ 87 h 167"/>
                <a:gd name="T72" fmla="*/ 526 w 610"/>
                <a:gd name="T73" fmla="*/ 70 h 167"/>
                <a:gd name="T74" fmla="*/ 507 w 610"/>
                <a:gd name="T75" fmla="*/ 87 h 167"/>
                <a:gd name="T76" fmla="*/ 507 w 610"/>
                <a:gd name="T77" fmla="*/ 178 h 167"/>
                <a:gd name="T78" fmla="*/ 526 w 610"/>
                <a:gd name="T79" fmla="*/ 196 h 167"/>
                <a:gd name="T80" fmla="*/ 543 w 610"/>
                <a:gd name="T81" fmla="*/ 178 h 167"/>
                <a:gd name="T82" fmla="*/ 543 w 610"/>
                <a:gd name="T83" fmla="*/ 87 h 167"/>
                <a:gd name="T84" fmla="*/ 645 w 610"/>
                <a:gd name="T85" fmla="*/ 18 h 167"/>
                <a:gd name="T86" fmla="*/ 627 w 610"/>
                <a:gd name="T87" fmla="*/ 0 h 167"/>
                <a:gd name="T88" fmla="*/ 608 w 610"/>
                <a:gd name="T89" fmla="*/ 18 h 167"/>
                <a:gd name="T90" fmla="*/ 608 w 610"/>
                <a:gd name="T91" fmla="*/ 215 h 167"/>
                <a:gd name="T92" fmla="*/ 627 w 610"/>
                <a:gd name="T93" fmla="*/ 232 h 167"/>
                <a:gd name="T94" fmla="*/ 645 w 610"/>
                <a:gd name="T95" fmla="*/ 215 h 167"/>
                <a:gd name="T96" fmla="*/ 645 w 610"/>
                <a:gd name="T97" fmla="*/ 18 h 167"/>
                <a:gd name="T98" fmla="*/ 746 w 610"/>
                <a:gd name="T99" fmla="*/ 87 h 167"/>
                <a:gd name="T100" fmla="*/ 728 w 610"/>
                <a:gd name="T101" fmla="*/ 70 h 167"/>
                <a:gd name="T102" fmla="*/ 708 w 610"/>
                <a:gd name="T103" fmla="*/ 87 h 167"/>
                <a:gd name="T104" fmla="*/ 708 w 610"/>
                <a:gd name="T105" fmla="*/ 178 h 167"/>
                <a:gd name="T106" fmla="*/ 728 w 610"/>
                <a:gd name="T107" fmla="*/ 196 h 167"/>
                <a:gd name="T108" fmla="*/ 746 w 610"/>
                <a:gd name="T109" fmla="*/ 178 h 167"/>
                <a:gd name="T110" fmla="*/ 746 w 610"/>
                <a:gd name="T111" fmla="*/ 87 h 167"/>
                <a:gd name="T112" fmla="*/ 847 w 610"/>
                <a:gd name="T113" fmla="*/ 139 h 167"/>
                <a:gd name="T114" fmla="*/ 830 w 610"/>
                <a:gd name="T115" fmla="*/ 122 h 167"/>
                <a:gd name="T116" fmla="*/ 810 w 610"/>
                <a:gd name="T117" fmla="*/ 139 h 167"/>
                <a:gd name="T118" fmla="*/ 810 w 610"/>
                <a:gd name="T119" fmla="*/ 178 h 167"/>
                <a:gd name="T120" fmla="*/ 830 w 610"/>
                <a:gd name="T121" fmla="*/ 196 h 167"/>
                <a:gd name="T122" fmla="*/ 847 w 610"/>
                <a:gd name="T123" fmla="*/ 178 h 167"/>
                <a:gd name="T124" fmla="*/ 847 w 610"/>
                <a:gd name="T125" fmla="*/ 139 h 1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10"/>
                <a:gd name="T190" fmla="*/ 0 h 167"/>
                <a:gd name="T191" fmla="*/ 610 w 610"/>
                <a:gd name="T192" fmla="*/ 167 h 1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10" h="167">
                  <a:moveTo>
                    <a:pt x="27" y="128"/>
                  </a:moveTo>
                  <a:cubicBezTo>
                    <a:pt x="27" y="135"/>
                    <a:pt x="21" y="141"/>
                    <a:pt x="13" y="141"/>
                  </a:cubicBezTo>
                  <a:cubicBezTo>
                    <a:pt x="6" y="141"/>
                    <a:pt x="0" y="135"/>
                    <a:pt x="0" y="128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93"/>
                    <a:pt x="6" y="87"/>
                    <a:pt x="13" y="87"/>
                  </a:cubicBezTo>
                  <a:cubicBezTo>
                    <a:pt x="21" y="87"/>
                    <a:pt x="27" y="93"/>
                    <a:pt x="27" y="100"/>
                  </a:cubicBezTo>
                  <a:lnTo>
                    <a:pt x="27" y="128"/>
                  </a:lnTo>
                  <a:close/>
                  <a:moveTo>
                    <a:pt x="100" y="63"/>
                  </a:moveTo>
                  <a:cubicBezTo>
                    <a:pt x="100" y="56"/>
                    <a:pt x="94" y="50"/>
                    <a:pt x="86" y="50"/>
                  </a:cubicBezTo>
                  <a:cubicBezTo>
                    <a:pt x="79" y="50"/>
                    <a:pt x="73" y="56"/>
                    <a:pt x="73" y="63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35"/>
                    <a:pt x="79" y="141"/>
                    <a:pt x="86" y="141"/>
                  </a:cubicBezTo>
                  <a:cubicBezTo>
                    <a:pt x="94" y="141"/>
                    <a:pt x="100" y="135"/>
                    <a:pt x="100" y="128"/>
                  </a:cubicBezTo>
                  <a:lnTo>
                    <a:pt x="100" y="63"/>
                  </a:lnTo>
                  <a:close/>
                  <a:moveTo>
                    <a:pt x="172" y="13"/>
                  </a:moveTo>
                  <a:cubicBezTo>
                    <a:pt x="172" y="6"/>
                    <a:pt x="167" y="0"/>
                    <a:pt x="159" y="0"/>
                  </a:cubicBezTo>
                  <a:cubicBezTo>
                    <a:pt x="152" y="0"/>
                    <a:pt x="146" y="6"/>
                    <a:pt x="146" y="13"/>
                  </a:cubicBezTo>
                  <a:cubicBezTo>
                    <a:pt x="146" y="154"/>
                    <a:pt x="146" y="154"/>
                    <a:pt x="146" y="154"/>
                  </a:cubicBezTo>
                  <a:cubicBezTo>
                    <a:pt x="146" y="161"/>
                    <a:pt x="152" y="167"/>
                    <a:pt x="159" y="167"/>
                  </a:cubicBezTo>
                  <a:cubicBezTo>
                    <a:pt x="167" y="167"/>
                    <a:pt x="172" y="161"/>
                    <a:pt x="172" y="154"/>
                  </a:cubicBezTo>
                  <a:lnTo>
                    <a:pt x="172" y="13"/>
                  </a:lnTo>
                  <a:close/>
                  <a:moveTo>
                    <a:pt x="245" y="63"/>
                  </a:moveTo>
                  <a:cubicBezTo>
                    <a:pt x="245" y="56"/>
                    <a:pt x="239" y="50"/>
                    <a:pt x="232" y="50"/>
                  </a:cubicBezTo>
                  <a:cubicBezTo>
                    <a:pt x="225" y="50"/>
                    <a:pt x="219" y="56"/>
                    <a:pt x="219" y="63"/>
                  </a:cubicBezTo>
                  <a:cubicBezTo>
                    <a:pt x="219" y="128"/>
                    <a:pt x="219" y="128"/>
                    <a:pt x="219" y="128"/>
                  </a:cubicBezTo>
                  <a:cubicBezTo>
                    <a:pt x="219" y="135"/>
                    <a:pt x="225" y="141"/>
                    <a:pt x="232" y="141"/>
                  </a:cubicBezTo>
                  <a:cubicBezTo>
                    <a:pt x="239" y="141"/>
                    <a:pt x="245" y="135"/>
                    <a:pt x="245" y="128"/>
                  </a:cubicBezTo>
                  <a:lnTo>
                    <a:pt x="245" y="63"/>
                  </a:lnTo>
                  <a:close/>
                  <a:moveTo>
                    <a:pt x="318" y="100"/>
                  </a:moveTo>
                  <a:cubicBezTo>
                    <a:pt x="318" y="93"/>
                    <a:pt x="312" y="87"/>
                    <a:pt x="305" y="87"/>
                  </a:cubicBezTo>
                  <a:cubicBezTo>
                    <a:pt x="298" y="87"/>
                    <a:pt x="292" y="93"/>
                    <a:pt x="292" y="100"/>
                  </a:cubicBezTo>
                  <a:cubicBezTo>
                    <a:pt x="292" y="128"/>
                    <a:pt x="292" y="128"/>
                    <a:pt x="292" y="128"/>
                  </a:cubicBezTo>
                  <a:cubicBezTo>
                    <a:pt x="292" y="135"/>
                    <a:pt x="298" y="141"/>
                    <a:pt x="305" y="141"/>
                  </a:cubicBezTo>
                  <a:cubicBezTo>
                    <a:pt x="312" y="141"/>
                    <a:pt x="318" y="135"/>
                    <a:pt x="318" y="128"/>
                  </a:cubicBezTo>
                  <a:lnTo>
                    <a:pt x="318" y="100"/>
                  </a:lnTo>
                  <a:close/>
                  <a:moveTo>
                    <a:pt x="391" y="63"/>
                  </a:moveTo>
                  <a:cubicBezTo>
                    <a:pt x="391" y="56"/>
                    <a:pt x="385" y="50"/>
                    <a:pt x="378" y="50"/>
                  </a:cubicBezTo>
                  <a:cubicBezTo>
                    <a:pt x="371" y="50"/>
                    <a:pt x="365" y="56"/>
                    <a:pt x="365" y="63"/>
                  </a:cubicBezTo>
                  <a:cubicBezTo>
                    <a:pt x="365" y="128"/>
                    <a:pt x="365" y="128"/>
                    <a:pt x="365" y="128"/>
                  </a:cubicBezTo>
                  <a:cubicBezTo>
                    <a:pt x="365" y="135"/>
                    <a:pt x="371" y="141"/>
                    <a:pt x="378" y="141"/>
                  </a:cubicBezTo>
                  <a:cubicBezTo>
                    <a:pt x="385" y="141"/>
                    <a:pt x="391" y="135"/>
                    <a:pt x="391" y="128"/>
                  </a:cubicBezTo>
                  <a:lnTo>
                    <a:pt x="391" y="63"/>
                  </a:lnTo>
                  <a:close/>
                  <a:moveTo>
                    <a:pt x="464" y="13"/>
                  </a:moveTo>
                  <a:cubicBezTo>
                    <a:pt x="464" y="6"/>
                    <a:pt x="458" y="0"/>
                    <a:pt x="451" y="0"/>
                  </a:cubicBezTo>
                  <a:cubicBezTo>
                    <a:pt x="444" y="0"/>
                    <a:pt x="438" y="6"/>
                    <a:pt x="438" y="13"/>
                  </a:cubicBezTo>
                  <a:cubicBezTo>
                    <a:pt x="438" y="154"/>
                    <a:pt x="438" y="154"/>
                    <a:pt x="438" y="154"/>
                  </a:cubicBezTo>
                  <a:cubicBezTo>
                    <a:pt x="438" y="161"/>
                    <a:pt x="444" y="167"/>
                    <a:pt x="451" y="167"/>
                  </a:cubicBezTo>
                  <a:cubicBezTo>
                    <a:pt x="458" y="167"/>
                    <a:pt x="464" y="161"/>
                    <a:pt x="464" y="154"/>
                  </a:cubicBezTo>
                  <a:lnTo>
                    <a:pt x="464" y="13"/>
                  </a:lnTo>
                  <a:close/>
                  <a:moveTo>
                    <a:pt x="537" y="63"/>
                  </a:moveTo>
                  <a:cubicBezTo>
                    <a:pt x="537" y="56"/>
                    <a:pt x="531" y="50"/>
                    <a:pt x="524" y="50"/>
                  </a:cubicBezTo>
                  <a:cubicBezTo>
                    <a:pt x="516" y="50"/>
                    <a:pt x="510" y="56"/>
                    <a:pt x="510" y="63"/>
                  </a:cubicBezTo>
                  <a:cubicBezTo>
                    <a:pt x="510" y="128"/>
                    <a:pt x="510" y="128"/>
                    <a:pt x="510" y="128"/>
                  </a:cubicBezTo>
                  <a:cubicBezTo>
                    <a:pt x="510" y="135"/>
                    <a:pt x="516" y="141"/>
                    <a:pt x="524" y="141"/>
                  </a:cubicBezTo>
                  <a:cubicBezTo>
                    <a:pt x="531" y="141"/>
                    <a:pt x="537" y="135"/>
                    <a:pt x="537" y="128"/>
                  </a:cubicBezTo>
                  <a:lnTo>
                    <a:pt x="537" y="63"/>
                  </a:lnTo>
                  <a:close/>
                  <a:moveTo>
                    <a:pt x="610" y="100"/>
                  </a:moveTo>
                  <a:cubicBezTo>
                    <a:pt x="610" y="93"/>
                    <a:pt x="604" y="87"/>
                    <a:pt x="597" y="87"/>
                  </a:cubicBezTo>
                  <a:cubicBezTo>
                    <a:pt x="589" y="87"/>
                    <a:pt x="583" y="93"/>
                    <a:pt x="583" y="100"/>
                  </a:cubicBezTo>
                  <a:cubicBezTo>
                    <a:pt x="583" y="128"/>
                    <a:pt x="583" y="128"/>
                    <a:pt x="583" y="128"/>
                  </a:cubicBezTo>
                  <a:cubicBezTo>
                    <a:pt x="583" y="135"/>
                    <a:pt x="589" y="141"/>
                    <a:pt x="597" y="141"/>
                  </a:cubicBezTo>
                  <a:cubicBezTo>
                    <a:pt x="604" y="141"/>
                    <a:pt x="610" y="135"/>
                    <a:pt x="610" y="128"/>
                  </a:cubicBezTo>
                  <a:lnTo>
                    <a:pt x="610" y="100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3" name="Freeform 7"/>
            <p:cNvSpPr>
              <a:spLocks noEditPoints="1"/>
            </p:cNvSpPr>
            <p:nvPr/>
          </p:nvSpPr>
          <p:spPr bwMode="auto">
            <a:xfrm>
              <a:off x="3786" y="2866"/>
              <a:ext cx="679" cy="130"/>
            </a:xfrm>
            <a:custGeom>
              <a:avLst/>
              <a:gdLst>
                <a:gd name="T0" fmla="*/ 200 w 576"/>
                <a:gd name="T1" fmla="*/ 151 h 110"/>
                <a:gd name="T2" fmla="*/ 164 w 576"/>
                <a:gd name="T3" fmla="*/ 151 h 110"/>
                <a:gd name="T4" fmla="*/ 164 w 576"/>
                <a:gd name="T5" fmla="*/ 2 h 110"/>
                <a:gd name="T6" fmla="*/ 200 w 576"/>
                <a:gd name="T7" fmla="*/ 2 h 110"/>
                <a:gd name="T8" fmla="*/ 200 w 576"/>
                <a:gd name="T9" fmla="*/ 151 h 110"/>
                <a:gd name="T10" fmla="*/ 500 w 576"/>
                <a:gd name="T11" fmla="*/ 6 h 110"/>
                <a:gd name="T12" fmla="*/ 467 w 576"/>
                <a:gd name="T13" fmla="*/ 0 h 110"/>
                <a:gd name="T14" fmla="*/ 388 w 576"/>
                <a:gd name="T15" fmla="*/ 77 h 110"/>
                <a:gd name="T16" fmla="*/ 467 w 576"/>
                <a:gd name="T17" fmla="*/ 154 h 110"/>
                <a:gd name="T18" fmla="*/ 500 w 576"/>
                <a:gd name="T19" fmla="*/ 148 h 110"/>
                <a:gd name="T20" fmla="*/ 500 w 576"/>
                <a:gd name="T21" fmla="*/ 108 h 110"/>
                <a:gd name="T22" fmla="*/ 468 w 576"/>
                <a:gd name="T23" fmla="*/ 116 h 110"/>
                <a:gd name="T24" fmla="*/ 428 w 576"/>
                <a:gd name="T25" fmla="*/ 77 h 110"/>
                <a:gd name="T26" fmla="*/ 468 w 576"/>
                <a:gd name="T27" fmla="*/ 37 h 110"/>
                <a:gd name="T28" fmla="*/ 500 w 576"/>
                <a:gd name="T29" fmla="*/ 45 h 110"/>
                <a:gd name="T30" fmla="*/ 500 w 576"/>
                <a:gd name="T31" fmla="*/ 6 h 110"/>
                <a:gd name="T32" fmla="*/ 112 w 576"/>
                <a:gd name="T33" fmla="*/ 6 h 110"/>
                <a:gd name="T34" fmla="*/ 78 w 576"/>
                <a:gd name="T35" fmla="*/ 0 h 110"/>
                <a:gd name="T36" fmla="*/ 0 w 576"/>
                <a:gd name="T37" fmla="*/ 77 h 110"/>
                <a:gd name="T38" fmla="*/ 78 w 576"/>
                <a:gd name="T39" fmla="*/ 154 h 110"/>
                <a:gd name="T40" fmla="*/ 112 w 576"/>
                <a:gd name="T41" fmla="*/ 148 h 110"/>
                <a:gd name="T42" fmla="*/ 112 w 576"/>
                <a:gd name="T43" fmla="*/ 108 h 110"/>
                <a:gd name="T44" fmla="*/ 80 w 576"/>
                <a:gd name="T45" fmla="*/ 116 h 110"/>
                <a:gd name="T46" fmla="*/ 40 w 576"/>
                <a:gd name="T47" fmla="*/ 77 h 110"/>
                <a:gd name="T48" fmla="*/ 80 w 576"/>
                <a:gd name="T49" fmla="*/ 37 h 110"/>
                <a:gd name="T50" fmla="*/ 112 w 576"/>
                <a:gd name="T51" fmla="*/ 45 h 110"/>
                <a:gd name="T52" fmla="*/ 112 w 576"/>
                <a:gd name="T53" fmla="*/ 6 h 110"/>
                <a:gd name="T54" fmla="*/ 617 w 576"/>
                <a:gd name="T55" fmla="*/ 0 h 110"/>
                <a:gd name="T56" fmla="*/ 539 w 576"/>
                <a:gd name="T57" fmla="*/ 77 h 110"/>
                <a:gd name="T58" fmla="*/ 617 w 576"/>
                <a:gd name="T59" fmla="*/ 154 h 110"/>
                <a:gd name="T60" fmla="*/ 694 w 576"/>
                <a:gd name="T61" fmla="*/ 77 h 110"/>
                <a:gd name="T62" fmla="*/ 617 w 576"/>
                <a:gd name="T63" fmla="*/ 0 h 110"/>
                <a:gd name="T64" fmla="*/ 655 w 576"/>
                <a:gd name="T65" fmla="*/ 77 h 110"/>
                <a:gd name="T66" fmla="*/ 617 w 576"/>
                <a:gd name="T67" fmla="*/ 116 h 110"/>
                <a:gd name="T68" fmla="*/ 578 w 576"/>
                <a:gd name="T69" fmla="*/ 77 h 110"/>
                <a:gd name="T70" fmla="*/ 617 w 576"/>
                <a:gd name="T71" fmla="*/ 38 h 110"/>
                <a:gd name="T72" fmla="*/ 655 w 576"/>
                <a:gd name="T73" fmla="*/ 77 h 110"/>
                <a:gd name="T74" fmla="*/ 733 w 576"/>
                <a:gd name="T75" fmla="*/ 116 h 110"/>
                <a:gd name="T76" fmla="*/ 733 w 576"/>
                <a:gd name="T77" fmla="*/ 121 h 110"/>
                <a:gd name="T78" fmla="*/ 746 w 576"/>
                <a:gd name="T79" fmla="*/ 121 h 110"/>
                <a:gd name="T80" fmla="*/ 746 w 576"/>
                <a:gd name="T81" fmla="*/ 151 h 110"/>
                <a:gd name="T82" fmla="*/ 751 w 576"/>
                <a:gd name="T83" fmla="*/ 151 h 110"/>
                <a:gd name="T84" fmla="*/ 751 w 576"/>
                <a:gd name="T85" fmla="*/ 121 h 110"/>
                <a:gd name="T86" fmla="*/ 763 w 576"/>
                <a:gd name="T87" fmla="*/ 121 h 110"/>
                <a:gd name="T88" fmla="*/ 763 w 576"/>
                <a:gd name="T89" fmla="*/ 116 h 110"/>
                <a:gd name="T90" fmla="*/ 733 w 576"/>
                <a:gd name="T91" fmla="*/ 116 h 110"/>
                <a:gd name="T92" fmla="*/ 766 w 576"/>
                <a:gd name="T93" fmla="*/ 151 h 110"/>
                <a:gd name="T94" fmla="*/ 770 w 576"/>
                <a:gd name="T95" fmla="*/ 151 h 110"/>
                <a:gd name="T96" fmla="*/ 770 w 576"/>
                <a:gd name="T97" fmla="*/ 122 h 110"/>
                <a:gd name="T98" fmla="*/ 770 w 576"/>
                <a:gd name="T99" fmla="*/ 122 h 110"/>
                <a:gd name="T100" fmla="*/ 780 w 576"/>
                <a:gd name="T101" fmla="*/ 151 h 110"/>
                <a:gd name="T102" fmla="*/ 785 w 576"/>
                <a:gd name="T103" fmla="*/ 151 h 110"/>
                <a:gd name="T104" fmla="*/ 796 w 576"/>
                <a:gd name="T105" fmla="*/ 122 h 110"/>
                <a:gd name="T106" fmla="*/ 796 w 576"/>
                <a:gd name="T107" fmla="*/ 122 h 110"/>
                <a:gd name="T108" fmla="*/ 796 w 576"/>
                <a:gd name="T109" fmla="*/ 151 h 110"/>
                <a:gd name="T110" fmla="*/ 800 w 576"/>
                <a:gd name="T111" fmla="*/ 151 h 110"/>
                <a:gd name="T112" fmla="*/ 800 w 576"/>
                <a:gd name="T113" fmla="*/ 116 h 110"/>
                <a:gd name="T114" fmla="*/ 793 w 576"/>
                <a:gd name="T115" fmla="*/ 116 h 110"/>
                <a:gd name="T116" fmla="*/ 784 w 576"/>
                <a:gd name="T117" fmla="*/ 144 h 110"/>
                <a:gd name="T118" fmla="*/ 784 w 576"/>
                <a:gd name="T119" fmla="*/ 144 h 110"/>
                <a:gd name="T120" fmla="*/ 772 w 576"/>
                <a:gd name="T121" fmla="*/ 116 h 110"/>
                <a:gd name="T122" fmla="*/ 766 w 576"/>
                <a:gd name="T123" fmla="*/ 116 h 110"/>
                <a:gd name="T124" fmla="*/ 766 w 576"/>
                <a:gd name="T125" fmla="*/ 151 h 11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76"/>
                <a:gd name="T190" fmla="*/ 0 h 110"/>
                <a:gd name="T191" fmla="*/ 576 w 576"/>
                <a:gd name="T192" fmla="*/ 110 h 11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76" h="110">
                  <a:moveTo>
                    <a:pt x="144" y="108"/>
                  </a:moveTo>
                  <a:cubicBezTo>
                    <a:pt x="118" y="108"/>
                    <a:pt x="118" y="108"/>
                    <a:pt x="118" y="108"/>
                  </a:cubicBezTo>
                  <a:cubicBezTo>
                    <a:pt x="118" y="2"/>
                    <a:pt x="118" y="2"/>
                    <a:pt x="118" y="2"/>
                  </a:cubicBezTo>
                  <a:cubicBezTo>
                    <a:pt x="144" y="2"/>
                    <a:pt x="144" y="2"/>
                    <a:pt x="144" y="2"/>
                  </a:cubicBezTo>
                  <a:lnTo>
                    <a:pt x="144" y="108"/>
                  </a:lnTo>
                  <a:close/>
                  <a:moveTo>
                    <a:pt x="360" y="4"/>
                  </a:moveTo>
                  <a:cubicBezTo>
                    <a:pt x="357" y="3"/>
                    <a:pt x="348" y="0"/>
                    <a:pt x="336" y="0"/>
                  </a:cubicBezTo>
                  <a:cubicBezTo>
                    <a:pt x="303" y="0"/>
                    <a:pt x="279" y="23"/>
                    <a:pt x="279" y="55"/>
                  </a:cubicBezTo>
                  <a:cubicBezTo>
                    <a:pt x="279" y="89"/>
                    <a:pt x="306" y="110"/>
                    <a:pt x="336" y="110"/>
                  </a:cubicBezTo>
                  <a:cubicBezTo>
                    <a:pt x="347" y="110"/>
                    <a:pt x="357" y="107"/>
                    <a:pt x="360" y="106"/>
                  </a:cubicBezTo>
                  <a:cubicBezTo>
                    <a:pt x="360" y="77"/>
                    <a:pt x="360" y="77"/>
                    <a:pt x="360" y="77"/>
                  </a:cubicBezTo>
                  <a:cubicBezTo>
                    <a:pt x="359" y="78"/>
                    <a:pt x="350" y="83"/>
                    <a:pt x="337" y="83"/>
                  </a:cubicBezTo>
                  <a:cubicBezTo>
                    <a:pt x="320" y="83"/>
                    <a:pt x="308" y="70"/>
                    <a:pt x="308" y="55"/>
                  </a:cubicBezTo>
                  <a:cubicBezTo>
                    <a:pt x="308" y="38"/>
                    <a:pt x="320" y="26"/>
                    <a:pt x="337" y="26"/>
                  </a:cubicBezTo>
                  <a:cubicBezTo>
                    <a:pt x="350" y="26"/>
                    <a:pt x="359" y="32"/>
                    <a:pt x="360" y="32"/>
                  </a:cubicBezTo>
                  <a:lnTo>
                    <a:pt x="360" y="4"/>
                  </a:lnTo>
                  <a:close/>
                  <a:moveTo>
                    <a:pt x="81" y="4"/>
                  </a:moveTo>
                  <a:cubicBezTo>
                    <a:pt x="78" y="3"/>
                    <a:pt x="69" y="0"/>
                    <a:pt x="56" y="0"/>
                  </a:cubicBezTo>
                  <a:cubicBezTo>
                    <a:pt x="24" y="0"/>
                    <a:pt x="0" y="23"/>
                    <a:pt x="0" y="55"/>
                  </a:cubicBezTo>
                  <a:cubicBezTo>
                    <a:pt x="0" y="89"/>
                    <a:pt x="26" y="110"/>
                    <a:pt x="56" y="110"/>
                  </a:cubicBezTo>
                  <a:cubicBezTo>
                    <a:pt x="68" y="110"/>
                    <a:pt x="77" y="107"/>
                    <a:pt x="81" y="106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0" y="78"/>
                    <a:pt x="71" y="83"/>
                    <a:pt x="58" y="83"/>
                  </a:cubicBezTo>
                  <a:cubicBezTo>
                    <a:pt x="40" y="83"/>
                    <a:pt x="29" y="70"/>
                    <a:pt x="29" y="55"/>
                  </a:cubicBezTo>
                  <a:cubicBezTo>
                    <a:pt x="29" y="38"/>
                    <a:pt x="41" y="26"/>
                    <a:pt x="58" y="26"/>
                  </a:cubicBezTo>
                  <a:cubicBezTo>
                    <a:pt x="71" y="26"/>
                    <a:pt x="80" y="32"/>
                    <a:pt x="81" y="32"/>
                  </a:cubicBezTo>
                  <a:lnTo>
                    <a:pt x="81" y="4"/>
                  </a:lnTo>
                  <a:close/>
                  <a:moveTo>
                    <a:pt x="444" y="0"/>
                  </a:moveTo>
                  <a:cubicBezTo>
                    <a:pt x="411" y="0"/>
                    <a:pt x="388" y="24"/>
                    <a:pt x="388" y="55"/>
                  </a:cubicBezTo>
                  <a:cubicBezTo>
                    <a:pt x="388" y="85"/>
                    <a:pt x="411" y="110"/>
                    <a:pt x="444" y="110"/>
                  </a:cubicBezTo>
                  <a:cubicBezTo>
                    <a:pt x="477" y="110"/>
                    <a:pt x="500" y="85"/>
                    <a:pt x="500" y="55"/>
                  </a:cubicBezTo>
                  <a:cubicBezTo>
                    <a:pt x="500" y="24"/>
                    <a:pt x="477" y="0"/>
                    <a:pt x="444" y="0"/>
                  </a:cubicBezTo>
                  <a:close/>
                  <a:moveTo>
                    <a:pt x="472" y="55"/>
                  </a:moveTo>
                  <a:cubicBezTo>
                    <a:pt x="472" y="70"/>
                    <a:pt x="460" y="83"/>
                    <a:pt x="444" y="83"/>
                  </a:cubicBezTo>
                  <a:cubicBezTo>
                    <a:pt x="428" y="83"/>
                    <a:pt x="416" y="70"/>
                    <a:pt x="416" y="55"/>
                  </a:cubicBezTo>
                  <a:cubicBezTo>
                    <a:pt x="416" y="39"/>
                    <a:pt x="428" y="27"/>
                    <a:pt x="444" y="27"/>
                  </a:cubicBezTo>
                  <a:cubicBezTo>
                    <a:pt x="460" y="27"/>
                    <a:pt x="472" y="39"/>
                    <a:pt x="472" y="55"/>
                  </a:cubicBezTo>
                  <a:close/>
                  <a:moveTo>
                    <a:pt x="528" y="83"/>
                  </a:moveTo>
                  <a:cubicBezTo>
                    <a:pt x="528" y="86"/>
                    <a:pt x="528" y="86"/>
                    <a:pt x="528" y="86"/>
                  </a:cubicBezTo>
                  <a:cubicBezTo>
                    <a:pt x="537" y="86"/>
                    <a:pt x="537" y="86"/>
                    <a:pt x="537" y="86"/>
                  </a:cubicBezTo>
                  <a:cubicBezTo>
                    <a:pt x="537" y="108"/>
                    <a:pt x="537" y="108"/>
                    <a:pt x="537" y="108"/>
                  </a:cubicBezTo>
                  <a:cubicBezTo>
                    <a:pt x="540" y="108"/>
                    <a:pt x="540" y="108"/>
                    <a:pt x="540" y="108"/>
                  </a:cubicBezTo>
                  <a:cubicBezTo>
                    <a:pt x="540" y="86"/>
                    <a:pt x="540" y="86"/>
                    <a:pt x="540" y="86"/>
                  </a:cubicBezTo>
                  <a:cubicBezTo>
                    <a:pt x="549" y="86"/>
                    <a:pt x="549" y="86"/>
                    <a:pt x="549" y="86"/>
                  </a:cubicBezTo>
                  <a:cubicBezTo>
                    <a:pt x="549" y="83"/>
                    <a:pt x="549" y="83"/>
                    <a:pt x="549" y="83"/>
                  </a:cubicBezTo>
                  <a:lnTo>
                    <a:pt x="528" y="83"/>
                  </a:lnTo>
                  <a:close/>
                  <a:moveTo>
                    <a:pt x="551" y="108"/>
                  </a:moveTo>
                  <a:cubicBezTo>
                    <a:pt x="554" y="108"/>
                    <a:pt x="554" y="108"/>
                    <a:pt x="554" y="108"/>
                  </a:cubicBezTo>
                  <a:cubicBezTo>
                    <a:pt x="554" y="87"/>
                    <a:pt x="554" y="87"/>
                    <a:pt x="554" y="87"/>
                  </a:cubicBezTo>
                  <a:cubicBezTo>
                    <a:pt x="554" y="87"/>
                    <a:pt x="554" y="87"/>
                    <a:pt x="554" y="87"/>
                  </a:cubicBezTo>
                  <a:cubicBezTo>
                    <a:pt x="562" y="108"/>
                    <a:pt x="562" y="108"/>
                    <a:pt x="562" y="108"/>
                  </a:cubicBezTo>
                  <a:cubicBezTo>
                    <a:pt x="565" y="108"/>
                    <a:pt x="565" y="108"/>
                    <a:pt x="565" y="108"/>
                  </a:cubicBezTo>
                  <a:cubicBezTo>
                    <a:pt x="573" y="87"/>
                    <a:pt x="573" y="87"/>
                    <a:pt x="573" y="87"/>
                  </a:cubicBezTo>
                  <a:cubicBezTo>
                    <a:pt x="573" y="87"/>
                    <a:pt x="573" y="87"/>
                    <a:pt x="573" y="87"/>
                  </a:cubicBezTo>
                  <a:cubicBezTo>
                    <a:pt x="573" y="108"/>
                    <a:pt x="573" y="108"/>
                    <a:pt x="573" y="108"/>
                  </a:cubicBezTo>
                  <a:cubicBezTo>
                    <a:pt x="576" y="108"/>
                    <a:pt x="576" y="108"/>
                    <a:pt x="576" y="108"/>
                  </a:cubicBezTo>
                  <a:cubicBezTo>
                    <a:pt x="576" y="83"/>
                    <a:pt x="576" y="83"/>
                    <a:pt x="576" y="83"/>
                  </a:cubicBezTo>
                  <a:cubicBezTo>
                    <a:pt x="571" y="83"/>
                    <a:pt x="571" y="83"/>
                    <a:pt x="571" y="83"/>
                  </a:cubicBezTo>
                  <a:cubicBezTo>
                    <a:pt x="564" y="103"/>
                    <a:pt x="564" y="103"/>
                    <a:pt x="564" y="103"/>
                  </a:cubicBezTo>
                  <a:cubicBezTo>
                    <a:pt x="564" y="103"/>
                    <a:pt x="564" y="103"/>
                    <a:pt x="564" y="103"/>
                  </a:cubicBezTo>
                  <a:cubicBezTo>
                    <a:pt x="556" y="83"/>
                    <a:pt x="556" y="83"/>
                    <a:pt x="556" y="83"/>
                  </a:cubicBezTo>
                  <a:cubicBezTo>
                    <a:pt x="551" y="83"/>
                    <a:pt x="551" y="83"/>
                    <a:pt x="551" y="83"/>
                  </a:cubicBezTo>
                  <a:lnTo>
                    <a:pt x="551" y="108"/>
                  </a:lnTo>
                  <a:close/>
                </a:path>
              </a:pathLst>
            </a:custGeom>
            <a:solidFill>
              <a:srgbClr val="B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" name="Freeform 8"/>
            <p:cNvSpPr>
              <a:spLocks noEditPoints="1"/>
            </p:cNvSpPr>
            <p:nvPr/>
          </p:nvSpPr>
          <p:spPr bwMode="auto">
            <a:xfrm>
              <a:off x="3757" y="3172"/>
              <a:ext cx="647" cy="236"/>
            </a:xfrm>
            <a:custGeom>
              <a:avLst/>
              <a:gdLst>
                <a:gd name="T0" fmla="*/ 96 w 548"/>
                <a:gd name="T1" fmla="*/ 230 h 200"/>
                <a:gd name="T2" fmla="*/ 126 w 548"/>
                <a:gd name="T3" fmla="*/ 215 h 200"/>
                <a:gd name="T4" fmla="*/ 237 w 548"/>
                <a:gd name="T5" fmla="*/ 227 h 200"/>
                <a:gd name="T6" fmla="*/ 217 w 548"/>
                <a:gd name="T7" fmla="*/ 207 h 200"/>
                <a:gd name="T8" fmla="*/ 237 w 548"/>
                <a:gd name="T9" fmla="*/ 227 h 200"/>
                <a:gd name="T10" fmla="*/ 299 w 548"/>
                <a:gd name="T11" fmla="*/ 253 h 200"/>
                <a:gd name="T12" fmla="*/ 277 w 548"/>
                <a:gd name="T13" fmla="*/ 209 h 200"/>
                <a:gd name="T14" fmla="*/ 253 w 548"/>
                <a:gd name="T15" fmla="*/ 203 h 200"/>
                <a:gd name="T16" fmla="*/ 296 w 548"/>
                <a:gd name="T17" fmla="*/ 223 h 200"/>
                <a:gd name="T18" fmla="*/ 384 w 548"/>
                <a:gd name="T19" fmla="*/ 189 h 200"/>
                <a:gd name="T20" fmla="*/ 385 w 548"/>
                <a:gd name="T21" fmla="*/ 253 h 200"/>
                <a:gd name="T22" fmla="*/ 362 w 548"/>
                <a:gd name="T23" fmla="*/ 181 h 200"/>
                <a:gd name="T24" fmla="*/ 368 w 548"/>
                <a:gd name="T25" fmla="*/ 195 h 200"/>
                <a:gd name="T26" fmla="*/ 455 w 548"/>
                <a:gd name="T27" fmla="*/ 254 h 200"/>
                <a:gd name="T28" fmla="*/ 438 w 548"/>
                <a:gd name="T29" fmla="*/ 222 h 200"/>
                <a:gd name="T30" fmla="*/ 593 w 548"/>
                <a:gd name="T31" fmla="*/ 210 h 200"/>
                <a:gd name="T32" fmla="*/ 548 w 548"/>
                <a:gd name="T33" fmla="*/ 210 h 200"/>
                <a:gd name="T34" fmla="*/ 504 w 548"/>
                <a:gd name="T35" fmla="*/ 201 h 200"/>
                <a:gd name="T36" fmla="*/ 543 w 548"/>
                <a:gd name="T37" fmla="*/ 181 h 200"/>
                <a:gd name="T38" fmla="*/ 613 w 548"/>
                <a:gd name="T39" fmla="*/ 253 h 200"/>
                <a:gd name="T40" fmla="*/ 635 w 548"/>
                <a:gd name="T41" fmla="*/ 278 h 200"/>
                <a:gd name="T42" fmla="*/ 623 w 548"/>
                <a:gd name="T43" fmla="*/ 183 h 200"/>
                <a:gd name="T44" fmla="*/ 695 w 548"/>
                <a:gd name="T45" fmla="*/ 183 h 200"/>
                <a:gd name="T46" fmla="*/ 61 w 548"/>
                <a:gd name="T47" fmla="*/ 0 h 200"/>
                <a:gd name="T48" fmla="*/ 20 w 548"/>
                <a:gd name="T49" fmla="*/ 32 h 200"/>
                <a:gd name="T50" fmla="*/ 116 w 548"/>
                <a:gd name="T51" fmla="*/ 65 h 200"/>
                <a:gd name="T52" fmla="*/ 94 w 548"/>
                <a:gd name="T53" fmla="*/ 61 h 200"/>
                <a:gd name="T54" fmla="*/ 146 w 548"/>
                <a:gd name="T55" fmla="*/ 53 h 200"/>
                <a:gd name="T56" fmla="*/ 218 w 548"/>
                <a:gd name="T57" fmla="*/ 96 h 200"/>
                <a:gd name="T58" fmla="*/ 172 w 548"/>
                <a:gd name="T59" fmla="*/ 26 h 200"/>
                <a:gd name="T60" fmla="*/ 217 w 548"/>
                <a:gd name="T61" fmla="*/ 26 h 200"/>
                <a:gd name="T62" fmla="*/ 218 w 548"/>
                <a:gd name="T63" fmla="*/ 83 h 200"/>
                <a:gd name="T64" fmla="*/ 296 w 548"/>
                <a:gd name="T65" fmla="*/ 26 h 200"/>
                <a:gd name="T66" fmla="*/ 319 w 548"/>
                <a:gd name="T67" fmla="*/ 96 h 200"/>
                <a:gd name="T68" fmla="*/ 251 w 548"/>
                <a:gd name="T69" fmla="*/ 96 h 200"/>
                <a:gd name="T70" fmla="*/ 384 w 548"/>
                <a:gd name="T71" fmla="*/ 98 h 200"/>
                <a:gd name="T72" fmla="*/ 400 w 548"/>
                <a:gd name="T73" fmla="*/ 61 h 200"/>
                <a:gd name="T74" fmla="*/ 479 w 548"/>
                <a:gd name="T75" fmla="*/ 25 h 200"/>
                <a:gd name="T76" fmla="*/ 433 w 548"/>
                <a:gd name="T77" fmla="*/ 96 h 200"/>
                <a:gd name="T78" fmla="*/ 453 w 548"/>
                <a:gd name="T79" fmla="*/ 37 h 200"/>
                <a:gd name="T80" fmla="*/ 537 w 548"/>
                <a:gd name="T81" fmla="*/ 26 h 200"/>
                <a:gd name="T82" fmla="*/ 511 w 548"/>
                <a:gd name="T83" fmla="*/ 57 h 200"/>
                <a:gd name="T84" fmla="*/ 576 w 548"/>
                <a:gd name="T85" fmla="*/ 0 h 200"/>
                <a:gd name="T86" fmla="*/ 595 w 548"/>
                <a:gd name="T87" fmla="*/ 26 h 200"/>
                <a:gd name="T88" fmla="*/ 613 w 548"/>
                <a:gd name="T89" fmla="*/ 44 h 200"/>
                <a:gd name="T90" fmla="*/ 653 w 548"/>
                <a:gd name="T91" fmla="*/ 25 h 200"/>
                <a:gd name="T92" fmla="*/ 646 w 548"/>
                <a:gd name="T93" fmla="*/ 40 h 200"/>
                <a:gd name="T94" fmla="*/ 744 w 548"/>
                <a:gd name="T95" fmla="*/ 33 h 200"/>
                <a:gd name="T96" fmla="*/ 763 w 548"/>
                <a:gd name="T97" fmla="*/ 90 h 200"/>
                <a:gd name="T98" fmla="*/ 743 w 548"/>
                <a:gd name="T99" fmla="*/ 94 h 200"/>
                <a:gd name="T100" fmla="*/ 743 w 548"/>
                <a:gd name="T101" fmla="*/ 59 h 2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48"/>
                <a:gd name="T154" fmla="*/ 0 h 200"/>
                <a:gd name="T155" fmla="*/ 548 w 548"/>
                <a:gd name="T156" fmla="*/ 200 h 2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48" h="200">
                  <a:moveTo>
                    <a:pt x="90" y="112"/>
                  </a:moveTo>
                  <a:cubicBezTo>
                    <a:pt x="116" y="181"/>
                    <a:pt x="116" y="181"/>
                    <a:pt x="116" y="181"/>
                  </a:cubicBezTo>
                  <a:cubicBezTo>
                    <a:pt x="100" y="181"/>
                    <a:pt x="100" y="181"/>
                    <a:pt x="100" y="181"/>
                  </a:cubicBezTo>
                  <a:cubicBezTo>
                    <a:pt x="95" y="165"/>
                    <a:pt x="95" y="165"/>
                    <a:pt x="95" y="165"/>
                  </a:cubicBezTo>
                  <a:cubicBezTo>
                    <a:pt x="69" y="165"/>
                    <a:pt x="69" y="165"/>
                    <a:pt x="69" y="165"/>
                  </a:cubicBezTo>
                  <a:cubicBezTo>
                    <a:pt x="64" y="181"/>
                    <a:pt x="64" y="181"/>
                    <a:pt x="64" y="181"/>
                  </a:cubicBezTo>
                  <a:cubicBezTo>
                    <a:pt x="49" y="181"/>
                    <a:pt x="49" y="181"/>
                    <a:pt x="49" y="181"/>
                  </a:cubicBezTo>
                  <a:cubicBezTo>
                    <a:pt x="75" y="112"/>
                    <a:pt x="75" y="112"/>
                    <a:pt x="75" y="112"/>
                  </a:cubicBezTo>
                  <a:lnTo>
                    <a:pt x="90" y="112"/>
                  </a:lnTo>
                  <a:close/>
                  <a:moveTo>
                    <a:pt x="91" y="154"/>
                  </a:moveTo>
                  <a:cubicBezTo>
                    <a:pt x="82" y="129"/>
                    <a:pt x="82" y="129"/>
                    <a:pt x="82" y="129"/>
                  </a:cubicBezTo>
                  <a:cubicBezTo>
                    <a:pt x="82" y="129"/>
                    <a:pt x="82" y="129"/>
                    <a:pt x="82" y="129"/>
                  </a:cubicBezTo>
                  <a:cubicBezTo>
                    <a:pt x="73" y="154"/>
                    <a:pt x="73" y="154"/>
                    <a:pt x="73" y="154"/>
                  </a:cubicBezTo>
                  <a:lnTo>
                    <a:pt x="91" y="154"/>
                  </a:lnTo>
                  <a:close/>
                  <a:moveTo>
                    <a:pt x="170" y="163"/>
                  </a:moveTo>
                  <a:cubicBezTo>
                    <a:pt x="170" y="170"/>
                    <a:pt x="164" y="182"/>
                    <a:pt x="146" y="182"/>
                  </a:cubicBezTo>
                  <a:cubicBezTo>
                    <a:pt x="131" y="182"/>
                    <a:pt x="120" y="172"/>
                    <a:pt x="120" y="156"/>
                  </a:cubicBezTo>
                  <a:cubicBezTo>
                    <a:pt x="120" y="140"/>
                    <a:pt x="131" y="130"/>
                    <a:pt x="146" y="130"/>
                  </a:cubicBezTo>
                  <a:cubicBezTo>
                    <a:pt x="164" y="130"/>
                    <a:pt x="170" y="141"/>
                    <a:pt x="170" y="148"/>
                  </a:cubicBezTo>
                  <a:cubicBezTo>
                    <a:pt x="156" y="148"/>
                    <a:pt x="156" y="148"/>
                    <a:pt x="156" y="148"/>
                  </a:cubicBezTo>
                  <a:cubicBezTo>
                    <a:pt x="155" y="144"/>
                    <a:pt x="152" y="140"/>
                    <a:pt x="146" y="140"/>
                  </a:cubicBezTo>
                  <a:cubicBezTo>
                    <a:pt x="137" y="140"/>
                    <a:pt x="134" y="149"/>
                    <a:pt x="134" y="156"/>
                  </a:cubicBezTo>
                  <a:cubicBezTo>
                    <a:pt x="134" y="165"/>
                    <a:pt x="138" y="172"/>
                    <a:pt x="146" y="172"/>
                  </a:cubicBezTo>
                  <a:cubicBezTo>
                    <a:pt x="152" y="172"/>
                    <a:pt x="156" y="167"/>
                    <a:pt x="157" y="163"/>
                  </a:cubicBezTo>
                  <a:lnTo>
                    <a:pt x="170" y="163"/>
                  </a:lnTo>
                  <a:close/>
                  <a:moveTo>
                    <a:pt x="204" y="130"/>
                  </a:moveTo>
                  <a:cubicBezTo>
                    <a:pt x="220" y="130"/>
                    <a:pt x="227" y="138"/>
                    <a:pt x="227" y="148"/>
                  </a:cubicBezTo>
                  <a:cubicBezTo>
                    <a:pt x="227" y="155"/>
                    <a:pt x="227" y="163"/>
                    <a:pt x="227" y="170"/>
                  </a:cubicBezTo>
                  <a:cubicBezTo>
                    <a:pt x="227" y="175"/>
                    <a:pt x="228" y="179"/>
                    <a:pt x="228" y="181"/>
                  </a:cubicBezTo>
                  <a:cubicBezTo>
                    <a:pt x="226" y="181"/>
                    <a:pt x="216" y="181"/>
                    <a:pt x="214" y="181"/>
                  </a:cubicBezTo>
                  <a:cubicBezTo>
                    <a:pt x="214" y="180"/>
                    <a:pt x="214" y="176"/>
                    <a:pt x="214" y="175"/>
                  </a:cubicBezTo>
                  <a:cubicBezTo>
                    <a:pt x="214" y="175"/>
                    <a:pt x="214" y="175"/>
                    <a:pt x="213" y="175"/>
                  </a:cubicBezTo>
                  <a:cubicBezTo>
                    <a:pt x="212" y="177"/>
                    <a:pt x="208" y="182"/>
                    <a:pt x="198" y="182"/>
                  </a:cubicBezTo>
                  <a:cubicBezTo>
                    <a:pt x="185" y="182"/>
                    <a:pt x="180" y="174"/>
                    <a:pt x="180" y="166"/>
                  </a:cubicBezTo>
                  <a:cubicBezTo>
                    <a:pt x="180" y="157"/>
                    <a:pt x="187" y="152"/>
                    <a:pt x="199" y="150"/>
                  </a:cubicBezTo>
                  <a:cubicBezTo>
                    <a:pt x="199" y="150"/>
                    <a:pt x="208" y="149"/>
                    <a:pt x="213" y="148"/>
                  </a:cubicBezTo>
                  <a:cubicBezTo>
                    <a:pt x="213" y="147"/>
                    <a:pt x="213" y="147"/>
                    <a:pt x="213" y="147"/>
                  </a:cubicBezTo>
                  <a:cubicBezTo>
                    <a:pt x="213" y="144"/>
                    <a:pt x="211" y="139"/>
                    <a:pt x="204" y="139"/>
                  </a:cubicBezTo>
                  <a:cubicBezTo>
                    <a:pt x="197" y="139"/>
                    <a:pt x="195" y="143"/>
                    <a:pt x="195" y="146"/>
                  </a:cubicBezTo>
                  <a:cubicBezTo>
                    <a:pt x="195" y="146"/>
                    <a:pt x="191" y="146"/>
                    <a:pt x="181" y="146"/>
                  </a:cubicBezTo>
                  <a:cubicBezTo>
                    <a:pt x="181" y="139"/>
                    <a:pt x="185" y="130"/>
                    <a:pt x="204" y="130"/>
                  </a:cubicBezTo>
                  <a:close/>
                  <a:moveTo>
                    <a:pt x="205" y="158"/>
                  </a:moveTo>
                  <a:cubicBezTo>
                    <a:pt x="197" y="160"/>
                    <a:pt x="194" y="162"/>
                    <a:pt x="194" y="165"/>
                  </a:cubicBezTo>
                  <a:cubicBezTo>
                    <a:pt x="194" y="169"/>
                    <a:pt x="197" y="172"/>
                    <a:pt x="202" y="172"/>
                  </a:cubicBezTo>
                  <a:cubicBezTo>
                    <a:pt x="210" y="172"/>
                    <a:pt x="213" y="167"/>
                    <a:pt x="213" y="160"/>
                  </a:cubicBezTo>
                  <a:cubicBezTo>
                    <a:pt x="213" y="160"/>
                    <a:pt x="213" y="159"/>
                    <a:pt x="213" y="157"/>
                  </a:cubicBezTo>
                  <a:cubicBezTo>
                    <a:pt x="210" y="157"/>
                    <a:pt x="205" y="158"/>
                    <a:pt x="205" y="158"/>
                  </a:cubicBezTo>
                  <a:close/>
                  <a:moveTo>
                    <a:pt x="260" y="130"/>
                  </a:moveTo>
                  <a:cubicBezTo>
                    <a:pt x="269" y="130"/>
                    <a:pt x="273" y="134"/>
                    <a:pt x="275" y="136"/>
                  </a:cubicBezTo>
                  <a:cubicBezTo>
                    <a:pt x="275" y="136"/>
                    <a:pt x="275" y="136"/>
                    <a:pt x="275" y="136"/>
                  </a:cubicBezTo>
                  <a:cubicBezTo>
                    <a:pt x="275" y="112"/>
                    <a:pt x="275" y="112"/>
                    <a:pt x="275" y="112"/>
                  </a:cubicBezTo>
                  <a:cubicBezTo>
                    <a:pt x="289" y="112"/>
                    <a:pt x="289" y="112"/>
                    <a:pt x="289" y="112"/>
                  </a:cubicBezTo>
                  <a:cubicBezTo>
                    <a:pt x="289" y="157"/>
                    <a:pt x="289" y="164"/>
                    <a:pt x="289" y="164"/>
                  </a:cubicBezTo>
                  <a:cubicBezTo>
                    <a:pt x="289" y="172"/>
                    <a:pt x="290" y="179"/>
                    <a:pt x="290" y="181"/>
                  </a:cubicBezTo>
                  <a:cubicBezTo>
                    <a:pt x="290" y="181"/>
                    <a:pt x="288" y="181"/>
                    <a:pt x="276" y="181"/>
                  </a:cubicBezTo>
                  <a:cubicBezTo>
                    <a:pt x="276" y="175"/>
                    <a:pt x="276" y="175"/>
                    <a:pt x="276" y="175"/>
                  </a:cubicBezTo>
                  <a:cubicBezTo>
                    <a:pt x="276" y="175"/>
                    <a:pt x="276" y="175"/>
                    <a:pt x="276" y="175"/>
                  </a:cubicBezTo>
                  <a:cubicBezTo>
                    <a:pt x="274" y="176"/>
                    <a:pt x="269" y="182"/>
                    <a:pt x="260" y="182"/>
                  </a:cubicBezTo>
                  <a:cubicBezTo>
                    <a:pt x="246" y="182"/>
                    <a:pt x="238" y="171"/>
                    <a:pt x="238" y="156"/>
                  </a:cubicBezTo>
                  <a:cubicBezTo>
                    <a:pt x="238" y="140"/>
                    <a:pt x="246" y="130"/>
                    <a:pt x="260" y="130"/>
                  </a:cubicBezTo>
                  <a:close/>
                  <a:moveTo>
                    <a:pt x="264" y="140"/>
                  </a:moveTo>
                  <a:cubicBezTo>
                    <a:pt x="256" y="140"/>
                    <a:pt x="252" y="148"/>
                    <a:pt x="252" y="156"/>
                  </a:cubicBezTo>
                  <a:cubicBezTo>
                    <a:pt x="252" y="164"/>
                    <a:pt x="256" y="172"/>
                    <a:pt x="264" y="172"/>
                  </a:cubicBezTo>
                  <a:cubicBezTo>
                    <a:pt x="271" y="172"/>
                    <a:pt x="276" y="165"/>
                    <a:pt x="276" y="156"/>
                  </a:cubicBezTo>
                  <a:cubicBezTo>
                    <a:pt x="276" y="149"/>
                    <a:pt x="273" y="140"/>
                    <a:pt x="264" y="140"/>
                  </a:cubicBezTo>
                  <a:close/>
                  <a:moveTo>
                    <a:pt x="314" y="159"/>
                  </a:moveTo>
                  <a:cubicBezTo>
                    <a:pt x="314" y="164"/>
                    <a:pt x="317" y="172"/>
                    <a:pt x="326" y="172"/>
                  </a:cubicBezTo>
                  <a:cubicBezTo>
                    <a:pt x="333" y="172"/>
                    <a:pt x="336" y="168"/>
                    <a:pt x="336" y="165"/>
                  </a:cubicBezTo>
                  <a:cubicBezTo>
                    <a:pt x="350" y="165"/>
                    <a:pt x="350" y="165"/>
                    <a:pt x="350" y="165"/>
                  </a:cubicBezTo>
                  <a:cubicBezTo>
                    <a:pt x="350" y="168"/>
                    <a:pt x="347" y="182"/>
                    <a:pt x="326" y="182"/>
                  </a:cubicBezTo>
                  <a:cubicBezTo>
                    <a:pt x="310" y="182"/>
                    <a:pt x="299" y="172"/>
                    <a:pt x="299" y="156"/>
                  </a:cubicBezTo>
                  <a:cubicBezTo>
                    <a:pt x="299" y="140"/>
                    <a:pt x="310" y="130"/>
                    <a:pt x="326" y="130"/>
                  </a:cubicBezTo>
                  <a:cubicBezTo>
                    <a:pt x="341" y="130"/>
                    <a:pt x="352" y="139"/>
                    <a:pt x="352" y="156"/>
                  </a:cubicBezTo>
                  <a:cubicBezTo>
                    <a:pt x="352" y="157"/>
                    <a:pt x="352" y="158"/>
                    <a:pt x="352" y="159"/>
                  </a:cubicBezTo>
                  <a:lnTo>
                    <a:pt x="314" y="159"/>
                  </a:lnTo>
                  <a:close/>
                  <a:moveTo>
                    <a:pt x="337" y="150"/>
                  </a:moveTo>
                  <a:cubicBezTo>
                    <a:pt x="337" y="146"/>
                    <a:pt x="333" y="140"/>
                    <a:pt x="326" y="140"/>
                  </a:cubicBezTo>
                  <a:cubicBezTo>
                    <a:pt x="319" y="140"/>
                    <a:pt x="315" y="145"/>
                    <a:pt x="314" y="150"/>
                  </a:cubicBezTo>
                  <a:lnTo>
                    <a:pt x="337" y="150"/>
                  </a:lnTo>
                  <a:close/>
                  <a:moveTo>
                    <a:pt x="425" y="151"/>
                  </a:moveTo>
                  <a:cubicBezTo>
                    <a:pt x="425" y="145"/>
                    <a:pt x="423" y="141"/>
                    <a:pt x="417" y="141"/>
                  </a:cubicBezTo>
                  <a:cubicBezTo>
                    <a:pt x="411" y="141"/>
                    <a:pt x="408" y="144"/>
                    <a:pt x="408" y="151"/>
                  </a:cubicBezTo>
                  <a:cubicBezTo>
                    <a:pt x="408" y="181"/>
                    <a:pt x="408" y="181"/>
                    <a:pt x="408" y="181"/>
                  </a:cubicBezTo>
                  <a:cubicBezTo>
                    <a:pt x="393" y="181"/>
                    <a:pt x="393" y="181"/>
                    <a:pt x="393" y="181"/>
                  </a:cubicBezTo>
                  <a:cubicBezTo>
                    <a:pt x="393" y="160"/>
                    <a:pt x="393" y="151"/>
                    <a:pt x="393" y="151"/>
                  </a:cubicBezTo>
                  <a:cubicBezTo>
                    <a:pt x="393" y="145"/>
                    <a:pt x="391" y="141"/>
                    <a:pt x="385" y="141"/>
                  </a:cubicBezTo>
                  <a:cubicBezTo>
                    <a:pt x="379" y="141"/>
                    <a:pt x="376" y="144"/>
                    <a:pt x="376" y="151"/>
                  </a:cubicBezTo>
                  <a:cubicBezTo>
                    <a:pt x="376" y="181"/>
                    <a:pt x="376" y="181"/>
                    <a:pt x="376" y="181"/>
                  </a:cubicBezTo>
                  <a:cubicBezTo>
                    <a:pt x="362" y="181"/>
                    <a:pt x="362" y="181"/>
                    <a:pt x="362" y="181"/>
                  </a:cubicBezTo>
                  <a:cubicBezTo>
                    <a:pt x="362" y="148"/>
                    <a:pt x="362" y="144"/>
                    <a:pt x="362" y="144"/>
                  </a:cubicBezTo>
                  <a:cubicBezTo>
                    <a:pt x="362" y="139"/>
                    <a:pt x="361" y="132"/>
                    <a:pt x="361" y="131"/>
                  </a:cubicBezTo>
                  <a:cubicBezTo>
                    <a:pt x="361" y="131"/>
                    <a:pt x="362" y="131"/>
                    <a:pt x="375" y="131"/>
                  </a:cubicBezTo>
                  <a:cubicBezTo>
                    <a:pt x="375" y="137"/>
                    <a:pt x="375" y="137"/>
                    <a:pt x="375" y="137"/>
                  </a:cubicBezTo>
                  <a:cubicBezTo>
                    <a:pt x="375" y="137"/>
                    <a:pt x="375" y="137"/>
                    <a:pt x="375" y="137"/>
                  </a:cubicBezTo>
                  <a:cubicBezTo>
                    <a:pt x="376" y="136"/>
                    <a:pt x="381" y="130"/>
                    <a:pt x="390" y="130"/>
                  </a:cubicBezTo>
                  <a:cubicBezTo>
                    <a:pt x="401" y="130"/>
                    <a:pt x="405" y="137"/>
                    <a:pt x="406" y="138"/>
                  </a:cubicBezTo>
                  <a:cubicBezTo>
                    <a:pt x="406" y="138"/>
                    <a:pt x="406" y="138"/>
                    <a:pt x="406" y="138"/>
                  </a:cubicBezTo>
                  <a:cubicBezTo>
                    <a:pt x="407" y="137"/>
                    <a:pt x="412" y="130"/>
                    <a:pt x="421" y="130"/>
                  </a:cubicBezTo>
                  <a:cubicBezTo>
                    <a:pt x="434" y="130"/>
                    <a:pt x="440" y="138"/>
                    <a:pt x="440" y="150"/>
                  </a:cubicBezTo>
                  <a:cubicBezTo>
                    <a:pt x="440" y="150"/>
                    <a:pt x="440" y="162"/>
                    <a:pt x="440" y="181"/>
                  </a:cubicBezTo>
                  <a:cubicBezTo>
                    <a:pt x="425" y="181"/>
                    <a:pt x="425" y="181"/>
                    <a:pt x="425" y="181"/>
                  </a:cubicBezTo>
                  <a:cubicBezTo>
                    <a:pt x="425" y="160"/>
                    <a:pt x="425" y="151"/>
                    <a:pt x="425" y="151"/>
                  </a:cubicBezTo>
                  <a:close/>
                  <a:moveTo>
                    <a:pt x="481" y="181"/>
                  </a:moveTo>
                  <a:cubicBezTo>
                    <a:pt x="478" y="188"/>
                    <a:pt x="475" y="200"/>
                    <a:pt x="462" y="200"/>
                  </a:cubicBezTo>
                  <a:cubicBezTo>
                    <a:pt x="459" y="200"/>
                    <a:pt x="457" y="200"/>
                    <a:pt x="456" y="200"/>
                  </a:cubicBezTo>
                  <a:cubicBezTo>
                    <a:pt x="456" y="189"/>
                    <a:pt x="456" y="189"/>
                    <a:pt x="456" y="189"/>
                  </a:cubicBezTo>
                  <a:cubicBezTo>
                    <a:pt x="456" y="189"/>
                    <a:pt x="457" y="189"/>
                    <a:pt x="458" y="189"/>
                  </a:cubicBezTo>
                  <a:cubicBezTo>
                    <a:pt x="464" y="189"/>
                    <a:pt x="466" y="186"/>
                    <a:pt x="466" y="183"/>
                  </a:cubicBezTo>
                  <a:cubicBezTo>
                    <a:pt x="466" y="180"/>
                    <a:pt x="464" y="177"/>
                    <a:pt x="463" y="174"/>
                  </a:cubicBezTo>
                  <a:cubicBezTo>
                    <a:pt x="463" y="174"/>
                    <a:pt x="458" y="161"/>
                    <a:pt x="447" y="131"/>
                  </a:cubicBezTo>
                  <a:cubicBezTo>
                    <a:pt x="462" y="131"/>
                    <a:pt x="462" y="131"/>
                    <a:pt x="462" y="131"/>
                  </a:cubicBezTo>
                  <a:cubicBezTo>
                    <a:pt x="474" y="164"/>
                    <a:pt x="474" y="164"/>
                    <a:pt x="474" y="164"/>
                  </a:cubicBezTo>
                  <a:cubicBezTo>
                    <a:pt x="474" y="164"/>
                    <a:pt x="474" y="164"/>
                    <a:pt x="474" y="164"/>
                  </a:cubicBezTo>
                  <a:cubicBezTo>
                    <a:pt x="485" y="131"/>
                    <a:pt x="485" y="131"/>
                    <a:pt x="485" y="131"/>
                  </a:cubicBezTo>
                  <a:cubicBezTo>
                    <a:pt x="499" y="131"/>
                    <a:pt x="499" y="131"/>
                    <a:pt x="499" y="131"/>
                  </a:cubicBezTo>
                  <a:cubicBezTo>
                    <a:pt x="483" y="173"/>
                    <a:pt x="481" y="181"/>
                    <a:pt x="481" y="181"/>
                  </a:cubicBezTo>
                  <a:close/>
                  <a:moveTo>
                    <a:pt x="15" y="0"/>
                  </a:move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69"/>
                    <a:pt x="58" y="69"/>
                    <a:pt x="58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5" y="0"/>
                  </a:lnTo>
                  <a:close/>
                  <a:moveTo>
                    <a:pt x="83" y="47"/>
                  </a:moveTo>
                  <a:cubicBezTo>
                    <a:pt x="83" y="52"/>
                    <a:pt x="85" y="60"/>
                    <a:pt x="94" y="60"/>
                  </a:cubicBezTo>
                  <a:cubicBezTo>
                    <a:pt x="101" y="60"/>
                    <a:pt x="104" y="56"/>
                    <a:pt x="105" y="53"/>
                  </a:cubicBezTo>
                  <a:cubicBezTo>
                    <a:pt x="119" y="53"/>
                    <a:pt x="119" y="53"/>
                    <a:pt x="119" y="53"/>
                  </a:cubicBezTo>
                  <a:cubicBezTo>
                    <a:pt x="118" y="56"/>
                    <a:pt x="115" y="70"/>
                    <a:pt x="94" y="70"/>
                  </a:cubicBezTo>
                  <a:cubicBezTo>
                    <a:pt x="79" y="70"/>
                    <a:pt x="68" y="60"/>
                    <a:pt x="68" y="44"/>
                  </a:cubicBezTo>
                  <a:cubicBezTo>
                    <a:pt x="68" y="28"/>
                    <a:pt x="79" y="18"/>
                    <a:pt x="94" y="18"/>
                  </a:cubicBezTo>
                  <a:cubicBezTo>
                    <a:pt x="109" y="18"/>
                    <a:pt x="120" y="27"/>
                    <a:pt x="120" y="44"/>
                  </a:cubicBezTo>
                  <a:cubicBezTo>
                    <a:pt x="120" y="45"/>
                    <a:pt x="120" y="46"/>
                    <a:pt x="120" y="47"/>
                  </a:cubicBezTo>
                  <a:lnTo>
                    <a:pt x="83" y="47"/>
                  </a:lnTo>
                  <a:close/>
                  <a:moveTo>
                    <a:pt x="105" y="38"/>
                  </a:moveTo>
                  <a:cubicBezTo>
                    <a:pt x="105" y="34"/>
                    <a:pt x="101" y="28"/>
                    <a:pt x="94" y="28"/>
                  </a:cubicBezTo>
                  <a:cubicBezTo>
                    <a:pt x="87" y="28"/>
                    <a:pt x="83" y="33"/>
                    <a:pt x="83" y="38"/>
                  </a:cubicBezTo>
                  <a:lnTo>
                    <a:pt x="105" y="38"/>
                  </a:lnTo>
                  <a:close/>
                  <a:moveTo>
                    <a:pt x="157" y="59"/>
                  </a:moveTo>
                  <a:cubicBezTo>
                    <a:pt x="157" y="60"/>
                    <a:pt x="157" y="68"/>
                    <a:pt x="157" y="69"/>
                  </a:cubicBezTo>
                  <a:cubicBezTo>
                    <a:pt x="156" y="69"/>
                    <a:pt x="153" y="70"/>
                    <a:pt x="149" y="70"/>
                  </a:cubicBezTo>
                  <a:cubicBezTo>
                    <a:pt x="138" y="70"/>
                    <a:pt x="132" y="63"/>
                    <a:pt x="132" y="54"/>
                  </a:cubicBezTo>
                  <a:cubicBezTo>
                    <a:pt x="132" y="54"/>
                    <a:pt x="132" y="30"/>
                    <a:pt x="132" y="29"/>
                  </a:cubicBezTo>
                  <a:cubicBezTo>
                    <a:pt x="124" y="29"/>
                    <a:pt x="124" y="29"/>
                    <a:pt x="124" y="29"/>
                  </a:cubicBezTo>
                  <a:cubicBezTo>
                    <a:pt x="124" y="19"/>
                    <a:pt x="124" y="19"/>
                    <a:pt x="124" y="19"/>
                  </a:cubicBezTo>
                  <a:cubicBezTo>
                    <a:pt x="132" y="19"/>
                    <a:pt x="132" y="19"/>
                    <a:pt x="132" y="19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47" y="5"/>
                    <a:pt x="147" y="5"/>
                    <a:pt x="147" y="5"/>
                  </a:cubicBezTo>
                  <a:cubicBezTo>
                    <a:pt x="147" y="19"/>
                    <a:pt x="147" y="19"/>
                    <a:pt x="147" y="19"/>
                  </a:cubicBezTo>
                  <a:cubicBezTo>
                    <a:pt x="156" y="19"/>
                    <a:pt x="156" y="19"/>
                    <a:pt x="156" y="19"/>
                  </a:cubicBezTo>
                  <a:cubicBezTo>
                    <a:pt x="156" y="29"/>
                    <a:pt x="156" y="29"/>
                    <a:pt x="156" y="29"/>
                  </a:cubicBezTo>
                  <a:cubicBezTo>
                    <a:pt x="147" y="29"/>
                    <a:pt x="147" y="29"/>
                    <a:pt x="147" y="29"/>
                  </a:cubicBezTo>
                  <a:cubicBezTo>
                    <a:pt x="147" y="30"/>
                    <a:pt x="147" y="52"/>
                    <a:pt x="147" y="53"/>
                  </a:cubicBezTo>
                  <a:cubicBezTo>
                    <a:pt x="147" y="58"/>
                    <a:pt x="149" y="60"/>
                    <a:pt x="153" y="60"/>
                  </a:cubicBezTo>
                  <a:cubicBezTo>
                    <a:pt x="155" y="60"/>
                    <a:pt x="156" y="59"/>
                    <a:pt x="157" y="59"/>
                  </a:cubicBezTo>
                  <a:close/>
                  <a:moveTo>
                    <a:pt x="180" y="19"/>
                  </a:moveTo>
                  <a:cubicBezTo>
                    <a:pt x="189" y="52"/>
                    <a:pt x="189" y="52"/>
                    <a:pt x="189" y="52"/>
                  </a:cubicBezTo>
                  <a:cubicBezTo>
                    <a:pt x="189" y="52"/>
                    <a:pt x="189" y="52"/>
                    <a:pt x="189" y="52"/>
                  </a:cubicBezTo>
                  <a:cubicBezTo>
                    <a:pt x="197" y="19"/>
                    <a:pt x="197" y="19"/>
                    <a:pt x="197" y="19"/>
                  </a:cubicBezTo>
                  <a:cubicBezTo>
                    <a:pt x="213" y="19"/>
                    <a:pt x="213" y="19"/>
                    <a:pt x="213" y="19"/>
                  </a:cubicBezTo>
                  <a:cubicBezTo>
                    <a:pt x="222" y="52"/>
                    <a:pt x="222" y="52"/>
                    <a:pt x="222" y="52"/>
                  </a:cubicBezTo>
                  <a:cubicBezTo>
                    <a:pt x="222" y="52"/>
                    <a:pt x="222" y="52"/>
                    <a:pt x="222" y="52"/>
                  </a:cubicBezTo>
                  <a:cubicBezTo>
                    <a:pt x="231" y="19"/>
                    <a:pt x="231" y="19"/>
                    <a:pt x="231" y="19"/>
                  </a:cubicBezTo>
                  <a:cubicBezTo>
                    <a:pt x="245" y="19"/>
                    <a:pt x="245" y="19"/>
                    <a:pt x="245" y="19"/>
                  </a:cubicBezTo>
                  <a:cubicBezTo>
                    <a:pt x="229" y="69"/>
                    <a:pt x="229" y="69"/>
                    <a:pt x="229" y="69"/>
                  </a:cubicBezTo>
                  <a:cubicBezTo>
                    <a:pt x="213" y="69"/>
                    <a:pt x="213" y="69"/>
                    <a:pt x="213" y="69"/>
                  </a:cubicBezTo>
                  <a:cubicBezTo>
                    <a:pt x="205" y="36"/>
                    <a:pt x="205" y="36"/>
                    <a:pt x="205" y="36"/>
                  </a:cubicBezTo>
                  <a:cubicBezTo>
                    <a:pt x="205" y="36"/>
                    <a:pt x="205" y="36"/>
                    <a:pt x="205" y="36"/>
                  </a:cubicBezTo>
                  <a:cubicBezTo>
                    <a:pt x="196" y="69"/>
                    <a:pt x="196" y="69"/>
                    <a:pt x="196" y="69"/>
                  </a:cubicBezTo>
                  <a:cubicBezTo>
                    <a:pt x="180" y="69"/>
                    <a:pt x="180" y="69"/>
                    <a:pt x="180" y="69"/>
                  </a:cubicBezTo>
                  <a:cubicBezTo>
                    <a:pt x="164" y="19"/>
                    <a:pt x="164" y="19"/>
                    <a:pt x="164" y="19"/>
                  </a:cubicBezTo>
                  <a:lnTo>
                    <a:pt x="180" y="19"/>
                  </a:lnTo>
                  <a:close/>
                  <a:moveTo>
                    <a:pt x="275" y="18"/>
                  </a:moveTo>
                  <a:cubicBezTo>
                    <a:pt x="290" y="18"/>
                    <a:pt x="301" y="27"/>
                    <a:pt x="301" y="44"/>
                  </a:cubicBezTo>
                  <a:cubicBezTo>
                    <a:pt x="301" y="60"/>
                    <a:pt x="290" y="70"/>
                    <a:pt x="275" y="70"/>
                  </a:cubicBezTo>
                  <a:cubicBezTo>
                    <a:pt x="260" y="70"/>
                    <a:pt x="249" y="60"/>
                    <a:pt x="249" y="44"/>
                  </a:cubicBezTo>
                  <a:cubicBezTo>
                    <a:pt x="249" y="28"/>
                    <a:pt x="260" y="18"/>
                    <a:pt x="275" y="18"/>
                  </a:cubicBezTo>
                  <a:close/>
                  <a:moveTo>
                    <a:pt x="263" y="44"/>
                  </a:moveTo>
                  <a:cubicBezTo>
                    <a:pt x="263" y="53"/>
                    <a:pt x="267" y="60"/>
                    <a:pt x="275" y="60"/>
                  </a:cubicBezTo>
                  <a:cubicBezTo>
                    <a:pt x="283" y="60"/>
                    <a:pt x="287" y="52"/>
                    <a:pt x="287" y="44"/>
                  </a:cubicBezTo>
                  <a:cubicBezTo>
                    <a:pt x="287" y="36"/>
                    <a:pt x="283" y="28"/>
                    <a:pt x="275" y="28"/>
                  </a:cubicBezTo>
                  <a:cubicBezTo>
                    <a:pt x="266" y="28"/>
                    <a:pt x="263" y="37"/>
                    <a:pt x="263" y="44"/>
                  </a:cubicBezTo>
                  <a:close/>
                  <a:moveTo>
                    <a:pt x="325" y="26"/>
                  </a:moveTo>
                  <a:cubicBezTo>
                    <a:pt x="326" y="24"/>
                    <a:pt x="330" y="18"/>
                    <a:pt x="339" y="18"/>
                  </a:cubicBezTo>
                  <a:cubicBezTo>
                    <a:pt x="341" y="18"/>
                    <a:pt x="344" y="18"/>
                    <a:pt x="344" y="18"/>
                  </a:cubicBezTo>
                  <a:cubicBezTo>
                    <a:pt x="344" y="19"/>
                    <a:pt x="344" y="30"/>
                    <a:pt x="344" y="31"/>
                  </a:cubicBezTo>
                  <a:cubicBezTo>
                    <a:pt x="344" y="31"/>
                    <a:pt x="340" y="30"/>
                    <a:pt x="338" y="30"/>
                  </a:cubicBezTo>
                  <a:cubicBezTo>
                    <a:pt x="330" y="30"/>
                    <a:pt x="325" y="35"/>
                    <a:pt x="325" y="45"/>
                  </a:cubicBezTo>
                  <a:cubicBezTo>
                    <a:pt x="325" y="45"/>
                    <a:pt x="325" y="50"/>
                    <a:pt x="325" y="69"/>
                  </a:cubicBezTo>
                  <a:cubicBezTo>
                    <a:pt x="311" y="69"/>
                    <a:pt x="311" y="69"/>
                    <a:pt x="311" y="69"/>
                  </a:cubicBezTo>
                  <a:cubicBezTo>
                    <a:pt x="311" y="39"/>
                    <a:pt x="311" y="34"/>
                    <a:pt x="311" y="34"/>
                  </a:cubicBezTo>
                  <a:cubicBezTo>
                    <a:pt x="311" y="26"/>
                    <a:pt x="311" y="20"/>
                    <a:pt x="311" y="19"/>
                  </a:cubicBezTo>
                  <a:cubicBezTo>
                    <a:pt x="311" y="19"/>
                    <a:pt x="311" y="19"/>
                    <a:pt x="324" y="19"/>
                  </a:cubicBezTo>
                  <a:cubicBezTo>
                    <a:pt x="325" y="26"/>
                    <a:pt x="325" y="26"/>
                    <a:pt x="325" y="26"/>
                  </a:cubicBezTo>
                  <a:cubicBezTo>
                    <a:pt x="325" y="26"/>
                    <a:pt x="325" y="26"/>
                    <a:pt x="325" y="26"/>
                  </a:cubicBezTo>
                  <a:close/>
                  <a:moveTo>
                    <a:pt x="353" y="69"/>
                  </a:moveTo>
                  <a:cubicBezTo>
                    <a:pt x="353" y="0"/>
                    <a:pt x="353" y="0"/>
                    <a:pt x="353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37"/>
                    <a:pt x="367" y="37"/>
                    <a:pt x="367" y="37"/>
                  </a:cubicBezTo>
                  <a:cubicBezTo>
                    <a:pt x="385" y="19"/>
                    <a:pt x="385" y="19"/>
                    <a:pt x="385" y="19"/>
                  </a:cubicBezTo>
                  <a:cubicBezTo>
                    <a:pt x="402" y="19"/>
                    <a:pt x="402" y="19"/>
                    <a:pt x="402" y="19"/>
                  </a:cubicBezTo>
                  <a:cubicBezTo>
                    <a:pt x="382" y="39"/>
                    <a:pt x="382" y="39"/>
                    <a:pt x="382" y="39"/>
                  </a:cubicBezTo>
                  <a:cubicBezTo>
                    <a:pt x="404" y="69"/>
                    <a:pt x="404" y="69"/>
                    <a:pt x="404" y="69"/>
                  </a:cubicBezTo>
                  <a:cubicBezTo>
                    <a:pt x="387" y="69"/>
                    <a:pt x="387" y="69"/>
                    <a:pt x="387" y="69"/>
                  </a:cubicBezTo>
                  <a:cubicBezTo>
                    <a:pt x="367" y="41"/>
                    <a:pt x="367" y="41"/>
                    <a:pt x="367" y="41"/>
                  </a:cubicBezTo>
                  <a:cubicBezTo>
                    <a:pt x="367" y="69"/>
                    <a:pt x="367" y="69"/>
                    <a:pt x="367" y="69"/>
                  </a:cubicBezTo>
                  <a:lnTo>
                    <a:pt x="353" y="69"/>
                  </a:lnTo>
                  <a:close/>
                  <a:moveTo>
                    <a:pt x="427" y="12"/>
                  </a:moveTo>
                  <a:cubicBezTo>
                    <a:pt x="413" y="12"/>
                    <a:pt x="413" y="12"/>
                    <a:pt x="413" y="12"/>
                  </a:cubicBezTo>
                  <a:cubicBezTo>
                    <a:pt x="413" y="0"/>
                    <a:pt x="413" y="0"/>
                    <a:pt x="413" y="0"/>
                  </a:cubicBezTo>
                  <a:cubicBezTo>
                    <a:pt x="427" y="0"/>
                    <a:pt x="427" y="0"/>
                    <a:pt x="427" y="0"/>
                  </a:cubicBezTo>
                  <a:lnTo>
                    <a:pt x="427" y="12"/>
                  </a:lnTo>
                  <a:close/>
                  <a:moveTo>
                    <a:pt x="413" y="69"/>
                  </a:moveTo>
                  <a:cubicBezTo>
                    <a:pt x="413" y="19"/>
                    <a:pt x="413" y="19"/>
                    <a:pt x="413" y="19"/>
                  </a:cubicBezTo>
                  <a:cubicBezTo>
                    <a:pt x="427" y="19"/>
                    <a:pt x="427" y="19"/>
                    <a:pt x="427" y="19"/>
                  </a:cubicBezTo>
                  <a:cubicBezTo>
                    <a:pt x="427" y="69"/>
                    <a:pt x="427" y="69"/>
                    <a:pt x="427" y="69"/>
                  </a:cubicBezTo>
                  <a:lnTo>
                    <a:pt x="413" y="69"/>
                  </a:lnTo>
                  <a:close/>
                  <a:moveTo>
                    <a:pt x="454" y="69"/>
                  </a:moveTo>
                  <a:cubicBezTo>
                    <a:pt x="440" y="69"/>
                    <a:pt x="440" y="69"/>
                    <a:pt x="440" y="69"/>
                  </a:cubicBezTo>
                  <a:cubicBezTo>
                    <a:pt x="440" y="35"/>
                    <a:pt x="440" y="31"/>
                    <a:pt x="440" y="31"/>
                  </a:cubicBezTo>
                  <a:cubicBezTo>
                    <a:pt x="440" y="28"/>
                    <a:pt x="439" y="20"/>
                    <a:pt x="439" y="19"/>
                  </a:cubicBezTo>
                  <a:cubicBezTo>
                    <a:pt x="439" y="19"/>
                    <a:pt x="440" y="19"/>
                    <a:pt x="453" y="19"/>
                  </a:cubicBezTo>
                  <a:cubicBezTo>
                    <a:pt x="453" y="24"/>
                    <a:pt x="453" y="24"/>
                    <a:pt x="453" y="24"/>
                  </a:cubicBezTo>
                  <a:cubicBezTo>
                    <a:pt x="454" y="24"/>
                    <a:pt x="454" y="24"/>
                    <a:pt x="454" y="24"/>
                  </a:cubicBezTo>
                  <a:cubicBezTo>
                    <a:pt x="455" y="23"/>
                    <a:pt x="459" y="18"/>
                    <a:pt x="468" y="18"/>
                  </a:cubicBezTo>
                  <a:cubicBezTo>
                    <a:pt x="481" y="18"/>
                    <a:pt x="487" y="26"/>
                    <a:pt x="487" y="37"/>
                  </a:cubicBezTo>
                  <a:cubicBezTo>
                    <a:pt x="487" y="37"/>
                    <a:pt x="487" y="50"/>
                    <a:pt x="487" y="69"/>
                  </a:cubicBezTo>
                  <a:cubicBezTo>
                    <a:pt x="472" y="69"/>
                    <a:pt x="472" y="69"/>
                    <a:pt x="472" y="69"/>
                  </a:cubicBezTo>
                  <a:cubicBezTo>
                    <a:pt x="472" y="47"/>
                    <a:pt x="472" y="39"/>
                    <a:pt x="472" y="39"/>
                  </a:cubicBezTo>
                  <a:cubicBezTo>
                    <a:pt x="472" y="33"/>
                    <a:pt x="469" y="29"/>
                    <a:pt x="463" y="29"/>
                  </a:cubicBezTo>
                  <a:cubicBezTo>
                    <a:pt x="458" y="29"/>
                    <a:pt x="454" y="33"/>
                    <a:pt x="454" y="39"/>
                  </a:cubicBezTo>
                  <a:lnTo>
                    <a:pt x="454" y="69"/>
                  </a:lnTo>
                  <a:close/>
                  <a:moveTo>
                    <a:pt x="496" y="42"/>
                  </a:moveTo>
                  <a:cubicBezTo>
                    <a:pt x="496" y="28"/>
                    <a:pt x="504" y="18"/>
                    <a:pt x="518" y="18"/>
                  </a:cubicBezTo>
                  <a:cubicBezTo>
                    <a:pt x="528" y="18"/>
                    <a:pt x="532" y="23"/>
                    <a:pt x="534" y="24"/>
                  </a:cubicBezTo>
                  <a:cubicBezTo>
                    <a:pt x="534" y="24"/>
                    <a:pt x="534" y="24"/>
                    <a:pt x="534" y="24"/>
                  </a:cubicBezTo>
                  <a:cubicBezTo>
                    <a:pt x="534" y="19"/>
                    <a:pt x="534" y="19"/>
                    <a:pt x="534" y="19"/>
                  </a:cubicBezTo>
                  <a:cubicBezTo>
                    <a:pt x="545" y="19"/>
                    <a:pt x="545" y="19"/>
                    <a:pt x="548" y="19"/>
                  </a:cubicBezTo>
                  <a:cubicBezTo>
                    <a:pt x="548" y="20"/>
                    <a:pt x="547" y="29"/>
                    <a:pt x="547" y="35"/>
                  </a:cubicBezTo>
                  <a:cubicBezTo>
                    <a:pt x="547" y="45"/>
                    <a:pt x="547" y="57"/>
                    <a:pt x="547" y="64"/>
                  </a:cubicBezTo>
                  <a:cubicBezTo>
                    <a:pt x="547" y="77"/>
                    <a:pt x="541" y="87"/>
                    <a:pt x="522" y="87"/>
                  </a:cubicBezTo>
                  <a:cubicBezTo>
                    <a:pt x="506" y="87"/>
                    <a:pt x="500" y="79"/>
                    <a:pt x="499" y="72"/>
                  </a:cubicBezTo>
                  <a:cubicBezTo>
                    <a:pt x="503" y="72"/>
                    <a:pt x="509" y="72"/>
                    <a:pt x="513" y="72"/>
                  </a:cubicBezTo>
                  <a:cubicBezTo>
                    <a:pt x="513" y="74"/>
                    <a:pt x="515" y="78"/>
                    <a:pt x="522" y="78"/>
                  </a:cubicBezTo>
                  <a:cubicBezTo>
                    <a:pt x="530" y="78"/>
                    <a:pt x="533" y="74"/>
                    <a:pt x="533" y="68"/>
                  </a:cubicBezTo>
                  <a:cubicBezTo>
                    <a:pt x="533" y="68"/>
                    <a:pt x="533" y="64"/>
                    <a:pt x="533" y="61"/>
                  </a:cubicBezTo>
                  <a:cubicBezTo>
                    <a:pt x="533" y="61"/>
                    <a:pt x="533" y="61"/>
                    <a:pt x="533" y="61"/>
                  </a:cubicBezTo>
                  <a:cubicBezTo>
                    <a:pt x="531" y="63"/>
                    <a:pt x="527" y="67"/>
                    <a:pt x="518" y="67"/>
                  </a:cubicBezTo>
                  <a:cubicBezTo>
                    <a:pt x="505" y="67"/>
                    <a:pt x="496" y="58"/>
                    <a:pt x="496" y="42"/>
                  </a:cubicBezTo>
                  <a:close/>
                  <a:moveTo>
                    <a:pt x="533" y="42"/>
                  </a:moveTo>
                  <a:cubicBezTo>
                    <a:pt x="533" y="35"/>
                    <a:pt x="529" y="28"/>
                    <a:pt x="522" y="28"/>
                  </a:cubicBezTo>
                  <a:cubicBezTo>
                    <a:pt x="514" y="28"/>
                    <a:pt x="510" y="35"/>
                    <a:pt x="510" y="42"/>
                  </a:cubicBezTo>
                  <a:cubicBezTo>
                    <a:pt x="510" y="50"/>
                    <a:pt x="514" y="57"/>
                    <a:pt x="522" y="57"/>
                  </a:cubicBezTo>
                  <a:cubicBezTo>
                    <a:pt x="530" y="57"/>
                    <a:pt x="533" y="49"/>
                    <a:pt x="533" y="4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" name="Freeform 9"/>
            <p:cNvSpPr>
              <a:spLocks/>
            </p:cNvSpPr>
            <p:nvPr/>
          </p:nvSpPr>
          <p:spPr bwMode="auto">
            <a:xfrm>
              <a:off x="3998" y="2866"/>
              <a:ext cx="86" cy="129"/>
            </a:xfrm>
            <a:custGeom>
              <a:avLst/>
              <a:gdLst>
                <a:gd name="T0" fmla="*/ 92 w 73"/>
                <a:gd name="T1" fmla="*/ 5 h 109"/>
                <a:gd name="T2" fmla="*/ 55 w 73"/>
                <a:gd name="T3" fmla="*/ 0 h 109"/>
                <a:gd name="T4" fmla="*/ 0 w 73"/>
                <a:gd name="T5" fmla="*/ 46 h 109"/>
                <a:gd name="T6" fmla="*/ 39 w 73"/>
                <a:gd name="T7" fmla="*/ 90 h 109"/>
                <a:gd name="T8" fmla="*/ 46 w 73"/>
                <a:gd name="T9" fmla="*/ 92 h 109"/>
                <a:gd name="T10" fmla="*/ 62 w 73"/>
                <a:gd name="T11" fmla="*/ 107 h 109"/>
                <a:gd name="T12" fmla="*/ 37 w 73"/>
                <a:gd name="T13" fmla="*/ 121 h 109"/>
                <a:gd name="T14" fmla="*/ 1 w 73"/>
                <a:gd name="T15" fmla="*/ 115 h 109"/>
                <a:gd name="T16" fmla="*/ 1 w 73"/>
                <a:gd name="T17" fmla="*/ 148 h 109"/>
                <a:gd name="T18" fmla="*/ 41 w 73"/>
                <a:gd name="T19" fmla="*/ 153 h 109"/>
                <a:gd name="T20" fmla="*/ 101 w 73"/>
                <a:gd name="T21" fmla="*/ 104 h 109"/>
                <a:gd name="T22" fmla="*/ 67 w 73"/>
                <a:gd name="T23" fmla="*/ 62 h 109"/>
                <a:gd name="T24" fmla="*/ 57 w 73"/>
                <a:gd name="T25" fmla="*/ 58 h 109"/>
                <a:gd name="T26" fmla="*/ 40 w 73"/>
                <a:gd name="T27" fmla="*/ 44 h 109"/>
                <a:gd name="T28" fmla="*/ 62 w 73"/>
                <a:gd name="T29" fmla="*/ 31 h 109"/>
                <a:gd name="T30" fmla="*/ 92 w 73"/>
                <a:gd name="T31" fmla="*/ 37 h 109"/>
                <a:gd name="T32" fmla="*/ 92 w 73"/>
                <a:gd name="T33" fmla="*/ 5 h 1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3"/>
                <a:gd name="T52" fmla="*/ 0 h 109"/>
                <a:gd name="T53" fmla="*/ 73 w 73"/>
                <a:gd name="T54" fmla="*/ 109 h 10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3" h="109">
                  <a:moveTo>
                    <a:pt x="66" y="3"/>
                  </a:moveTo>
                  <a:cubicBezTo>
                    <a:pt x="65" y="3"/>
                    <a:pt x="53" y="0"/>
                    <a:pt x="40" y="0"/>
                  </a:cubicBezTo>
                  <a:cubicBezTo>
                    <a:pt x="15" y="0"/>
                    <a:pt x="0" y="13"/>
                    <a:pt x="0" y="33"/>
                  </a:cubicBezTo>
                  <a:cubicBezTo>
                    <a:pt x="0" y="50"/>
                    <a:pt x="13" y="59"/>
                    <a:pt x="28" y="64"/>
                  </a:cubicBezTo>
                  <a:cubicBezTo>
                    <a:pt x="29" y="64"/>
                    <a:pt x="32" y="65"/>
                    <a:pt x="33" y="66"/>
                  </a:cubicBezTo>
                  <a:cubicBezTo>
                    <a:pt x="40" y="68"/>
                    <a:pt x="45" y="71"/>
                    <a:pt x="45" y="76"/>
                  </a:cubicBezTo>
                  <a:cubicBezTo>
                    <a:pt x="45" y="82"/>
                    <a:pt x="39" y="86"/>
                    <a:pt x="26" y="86"/>
                  </a:cubicBezTo>
                  <a:cubicBezTo>
                    <a:pt x="14" y="86"/>
                    <a:pt x="3" y="83"/>
                    <a:pt x="1" y="82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2" y="107"/>
                    <a:pt x="15" y="109"/>
                    <a:pt x="30" y="109"/>
                  </a:cubicBezTo>
                  <a:cubicBezTo>
                    <a:pt x="50" y="109"/>
                    <a:pt x="73" y="100"/>
                    <a:pt x="73" y="74"/>
                  </a:cubicBezTo>
                  <a:cubicBezTo>
                    <a:pt x="73" y="61"/>
                    <a:pt x="66" y="49"/>
                    <a:pt x="48" y="44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36" y="40"/>
                    <a:pt x="29" y="38"/>
                    <a:pt x="29" y="31"/>
                  </a:cubicBezTo>
                  <a:cubicBezTo>
                    <a:pt x="29" y="26"/>
                    <a:pt x="34" y="22"/>
                    <a:pt x="45" y="22"/>
                  </a:cubicBezTo>
                  <a:cubicBezTo>
                    <a:pt x="54" y="22"/>
                    <a:pt x="66" y="25"/>
                    <a:pt x="66" y="26"/>
                  </a:cubicBezTo>
                  <a:lnTo>
                    <a:pt x="66" y="3"/>
                  </a:lnTo>
                  <a:close/>
                </a:path>
              </a:pathLst>
            </a:custGeom>
            <a:solidFill>
              <a:srgbClr val="B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8684" name="Picture 12" descr="C:\Documents and Settings\Admin\Рабочий стол\Превентивна освіта\Новая папка\IMG_010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10200" y="228600"/>
            <a:ext cx="3541713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85" name="Picture 13" descr="C:\Documents and Settings\Admin\Рабочий стол\Превентивна освіта\Новая папка\IMG_020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57400" y="1117600"/>
            <a:ext cx="3236913" cy="215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rgbClr val="66FF33"/>
            </a:gs>
            <a:gs pos="50000">
              <a:schemeClr val="tx1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86800" cy="685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600" b="1" u="sng" smtClean="0">
                <a:solidFill>
                  <a:srgbClr val="008000"/>
                </a:solidFill>
              </a:rPr>
              <a:t>Робота учнівського самоврядування</a:t>
            </a:r>
            <a:endParaRPr lang="ru-RU" sz="3600" b="1" u="sng" smtClean="0">
              <a:solidFill>
                <a:srgbClr val="008000"/>
              </a:solidFill>
            </a:endParaRPr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152400" y="990600"/>
            <a:ext cx="3657600" cy="3886200"/>
          </a:xfrm>
          <a:prstGeom prst="flowChartMultidocument">
            <a:avLst/>
          </a:prstGeom>
          <a:gradFill>
            <a:gsLst>
              <a:gs pos="0">
                <a:schemeClr val="tx1"/>
              </a:gs>
              <a:gs pos="50000">
                <a:srgbClr val="66FF33"/>
              </a:gs>
              <a:gs pos="100000">
                <a:schemeClr val="tx1"/>
              </a:gs>
            </a:gsLst>
            <a:lin ang="16200000" scaled="1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3600" b="1" dirty="0" err="1">
                <a:solidFill>
                  <a:srgbClr val="009900"/>
                </a:solidFill>
                <a:latin typeface="Monotype Corsiva" pitchFamily="66" charset="0"/>
              </a:rPr>
              <a:t>“Містечко</a:t>
            </a:r>
            <a:r>
              <a:rPr lang="uk-UA" sz="3600" b="1" dirty="0">
                <a:solidFill>
                  <a:srgbClr val="009900"/>
                </a:solidFill>
                <a:latin typeface="Monotype Corsiva" pitchFamily="66" charset="0"/>
              </a:rPr>
              <a:t> </a:t>
            </a:r>
            <a:r>
              <a:rPr lang="uk-UA" sz="3600" b="1" dirty="0" err="1">
                <a:solidFill>
                  <a:srgbClr val="009900"/>
                </a:solidFill>
                <a:latin typeface="Monotype Corsiva" pitchFamily="66" charset="0"/>
              </a:rPr>
              <a:t>Евріка”</a:t>
            </a:r>
            <a:r>
              <a:rPr lang="uk-UA" sz="3600" b="1" dirty="0">
                <a:solidFill>
                  <a:srgbClr val="009900"/>
                </a:solidFill>
                <a:latin typeface="Monotype Corsiva" pitchFamily="66" charset="0"/>
              </a:rPr>
              <a:t>: </a:t>
            </a:r>
          </a:p>
        </p:txBody>
      </p:sp>
      <p:sp>
        <p:nvSpPr>
          <p:cNvPr id="29702" name="Rectangle 6" descr="Крупная сетка"/>
          <p:cNvSpPr>
            <a:spLocks noChangeArrowheads="1"/>
          </p:cNvSpPr>
          <p:nvPr/>
        </p:nvSpPr>
        <p:spPr bwMode="auto">
          <a:xfrm>
            <a:off x="4495800" y="990600"/>
            <a:ext cx="4191000" cy="6096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tx1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uk-UA" sz="2000" b="1">
                <a:solidFill>
                  <a:srgbClr val="7030A0"/>
                </a:solidFill>
              </a:rPr>
              <a:t> сектор Правовий лабіринт</a:t>
            </a:r>
          </a:p>
        </p:txBody>
      </p:sp>
      <p:sp>
        <p:nvSpPr>
          <p:cNvPr id="29703" name="Rectangle 7" descr="Крупная сетка"/>
          <p:cNvSpPr>
            <a:spLocks noChangeArrowheads="1"/>
          </p:cNvSpPr>
          <p:nvPr/>
        </p:nvSpPr>
        <p:spPr bwMode="auto">
          <a:xfrm>
            <a:off x="4500563" y="1700213"/>
            <a:ext cx="4186237" cy="6096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tx1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uk-UA" sz="2000" b="1">
                <a:solidFill>
                  <a:srgbClr val="7030A0"/>
                </a:solidFill>
              </a:rPr>
              <a:t> сектор Школярик </a:t>
            </a:r>
          </a:p>
        </p:txBody>
      </p:sp>
      <p:sp>
        <p:nvSpPr>
          <p:cNvPr id="29704" name="Rectangle 8" descr="Крупная сетка"/>
          <p:cNvSpPr>
            <a:spLocks noChangeArrowheads="1"/>
          </p:cNvSpPr>
          <p:nvPr/>
        </p:nvSpPr>
        <p:spPr bwMode="auto">
          <a:xfrm>
            <a:off x="4495800" y="2362200"/>
            <a:ext cx="4191000" cy="6096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tx1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uk-UA" sz="2000" b="1">
                <a:solidFill>
                  <a:srgbClr val="7030A0"/>
                </a:solidFill>
                <a:cs typeface="Tahoma" pitchFamily="34" charset="0"/>
              </a:rPr>
              <a:t> </a:t>
            </a:r>
            <a:r>
              <a:rPr lang="uk-UA" sz="2000" b="1">
                <a:solidFill>
                  <a:srgbClr val="7030A0"/>
                </a:solidFill>
              </a:rPr>
              <a:t>сектор </a:t>
            </a:r>
            <a:r>
              <a:rPr lang="uk-UA" sz="2000" b="1">
                <a:solidFill>
                  <a:srgbClr val="7030A0"/>
                </a:solidFill>
                <a:cs typeface="Tahoma" pitchFamily="34" charset="0"/>
              </a:rPr>
              <a:t>Формула здоров'я</a:t>
            </a:r>
            <a:endParaRPr lang="ru-RU" sz="2000" b="1">
              <a:solidFill>
                <a:srgbClr val="7030A0"/>
              </a:solidFill>
              <a:cs typeface="Tahoma" pitchFamily="34" charset="0"/>
            </a:endParaRPr>
          </a:p>
        </p:txBody>
      </p:sp>
      <p:sp>
        <p:nvSpPr>
          <p:cNvPr id="29705" name="Rectangle 9" descr="Крупная сетка"/>
          <p:cNvSpPr>
            <a:spLocks noChangeArrowheads="1"/>
          </p:cNvSpPr>
          <p:nvPr/>
        </p:nvSpPr>
        <p:spPr bwMode="auto">
          <a:xfrm>
            <a:off x="4495800" y="3048000"/>
            <a:ext cx="4191000" cy="6096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tx1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uk-UA" sz="2000" b="1">
                <a:solidFill>
                  <a:srgbClr val="7030A0"/>
                </a:solidFill>
              </a:rPr>
              <a:t> сектор Браво</a:t>
            </a:r>
          </a:p>
        </p:txBody>
      </p:sp>
      <p:sp>
        <p:nvSpPr>
          <p:cNvPr id="29706" name="Rectangle 10" descr="Крупная сетка"/>
          <p:cNvSpPr>
            <a:spLocks noChangeArrowheads="1"/>
          </p:cNvSpPr>
          <p:nvPr/>
        </p:nvSpPr>
        <p:spPr bwMode="auto">
          <a:xfrm>
            <a:off x="4495800" y="3733800"/>
            <a:ext cx="4191000" cy="6096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tx1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uk-UA" sz="2000" b="1">
                <a:solidFill>
                  <a:srgbClr val="7030A0"/>
                </a:solidFill>
              </a:rPr>
              <a:t> сектор Інтелектуальний    простір </a:t>
            </a:r>
          </a:p>
        </p:txBody>
      </p:sp>
      <p:sp>
        <p:nvSpPr>
          <p:cNvPr id="29707" name="Rectangle 11" descr="Крупная сетка"/>
          <p:cNvSpPr>
            <a:spLocks noChangeArrowheads="1"/>
          </p:cNvSpPr>
          <p:nvPr/>
        </p:nvSpPr>
        <p:spPr bwMode="auto">
          <a:xfrm>
            <a:off x="4495800" y="4419600"/>
            <a:ext cx="4191000" cy="6096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tx1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uk-UA" sz="2000" b="1">
                <a:solidFill>
                  <a:srgbClr val="7030A0"/>
                </a:solidFill>
              </a:rPr>
              <a:t> сектор Спортивна мозаїка</a:t>
            </a:r>
          </a:p>
        </p:txBody>
      </p:sp>
      <p:sp>
        <p:nvSpPr>
          <p:cNvPr id="29708" name="Rectangle 12" descr="Крупная сетка"/>
          <p:cNvSpPr>
            <a:spLocks noChangeArrowheads="1"/>
          </p:cNvSpPr>
          <p:nvPr/>
        </p:nvSpPr>
        <p:spPr bwMode="auto">
          <a:xfrm>
            <a:off x="4495800" y="5105400"/>
            <a:ext cx="4191000" cy="6096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tx1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uk-UA" sz="2000" b="1">
                <a:solidFill>
                  <a:srgbClr val="7030A0"/>
                </a:solidFill>
              </a:rPr>
              <a:t> сектор Комфорт</a:t>
            </a:r>
          </a:p>
        </p:txBody>
      </p:sp>
      <p:cxnSp>
        <p:nvCxnSpPr>
          <p:cNvPr id="29712" name="AutoShape 16"/>
          <p:cNvCxnSpPr>
            <a:cxnSpLocks noChangeShapeType="1"/>
            <a:stCxn id="29701" idx="3"/>
            <a:endCxn id="29702" idx="1"/>
          </p:cNvCxnSpPr>
          <p:nvPr/>
        </p:nvCxnSpPr>
        <p:spPr bwMode="auto">
          <a:xfrm flipV="1">
            <a:off x="3810000" y="1295400"/>
            <a:ext cx="685800" cy="16383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bg1"/>
            </a:solidFill>
            <a:miter lim="800000"/>
            <a:headEnd/>
            <a:tailEnd type="triangle" w="med" len="med"/>
          </a:ln>
        </p:spPr>
      </p:cxnSp>
      <p:cxnSp>
        <p:nvCxnSpPr>
          <p:cNvPr id="29713" name="AutoShape 17"/>
          <p:cNvCxnSpPr>
            <a:cxnSpLocks noChangeShapeType="1"/>
            <a:stCxn id="29701" idx="3"/>
            <a:endCxn id="29703" idx="1"/>
          </p:cNvCxnSpPr>
          <p:nvPr/>
        </p:nvCxnSpPr>
        <p:spPr bwMode="auto">
          <a:xfrm flipV="1">
            <a:off x="3810000" y="2005013"/>
            <a:ext cx="690563" cy="92868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bg1"/>
            </a:solidFill>
            <a:miter lim="800000"/>
            <a:headEnd/>
            <a:tailEnd type="triangle" w="med" len="med"/>
          </a:ln>
        </p:spPr>
      </p:cxnSp>
      <p:cxnSp>
        <p:nvCxnSpPr>
          <p:cNvPr id="29714" name="AutoShape 18"/>
          <p:cNvCxnSpPr>
            <a:cxnSpLocks noChangeShapeType="1"/>
            <a:stCxn id="29701" idx="3"/>
            <a:endCxn id="29704" idx="1"/>
          </p:cNvCxnSpPr>
          <p:nvPr/>
        </p:nvCxnSpPr>
        <p:spPr bwMode="auto">
          <a:xfrm flipV="1">
            <a:off x="3810000" y="2667000"/>
            <a:ext cx="685800" cy="2667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bg1"/>
            </a:solidFill>
            <a:miter lim="800000"/>
            <a:headEnd/>
            <a:tailEnd type="triangle" w="med" len="med"/>
          </a:ln>
        </p:spPr>
      </p:cxnSp>
      <p:cxnSp>
        <p:nvCxnSpPr>
          <p:cNvPr id="29715" name="AutoShape 19"/>
          <p:cNvCxnSpPr>
            <a:cxnSpLocks noChangeShapeType="1"/>
            <a:stCxn id="29701" idx="3"/>
            <a:endCxn id="29705" idx="1"/>
          </p:cNvCxnSpPr>
          <p:nvPr/>
        </p:nvCxnSpPr>
        <p:spPr bwMode="auto">
          <a:xfrm>
            <a:off x="3810000" y="2933700"/>
            <a:ext cx="685800" cy="4191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bg1"/>
            </a:solidFill>
            <a:miter lim="800000"/>
            <a:headEnd/>
            <a:tailEnd type="triangle" w="med" len="med"/>
          </a:ln>
        </p:spPr>
      </p:cxnSp>
      <p:cxnSp>
        <p:nvCxnSpPr>
          <p:cNvPr id="29716" name="AutoShape 20"/>
          <p:cNvCxnSpPr>
            <a:cxnSpLocks noChangeShapeType="1"/>
            <a:stCxn id="29701" idx="3"/>
            <a:endCxn id="29706" idx="1"/>
          </p:cNvCxnSpPr>
          <p:nvPr/>
        </p:nvCxnSpPr>
        <p:spPr bwMode="auto">
          <a:xfrm>
            <a:off x="3810000" y="2933700"/>
            <a:ext cx="685800" cy="11049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bg1"/>
            </a:solidFill>
            <a:miter lim="800000"/>
            <a:headEnd/>
            <a:tailEnd type="triangle" w="med" len="med"/>
          </a:ln>
        </p:spPr>
      </p:cxnSp>
      <p:cxnSp>
        <p:nvCxnSpPr>
          <p:cNvPr id="29717" name="AutoShape 21"/>
          <p:cNvCxnSpPr>
            <a:cxnSpLocks noChangeShapeType="1"/>
            <a:stCxn id="29701" idx="3"/>
            <a:endCxn id="29707" idx="1"/>
          </p:cNvCxnSpPr>
          <p:nvPr/>
        </p:nvCxnSpPr>
        <p:spPr bwMode="auto">
          <a:xfrm>
            <a:off x="3810000" y="2933700"/>
            <a:ext cx="685800" cy="17907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bg1"/>
            </a:solidFill>
            <a:miter lim="800000"/>
            <a:headEnd/>
            <a:tailEnd type="triangle" w="med" len="med"/>
          </a:ln>
        </p:spPr>
      </p:cxnSp>
      <p:cxnSp>
        <p:nvCxnSpPr>
          <p:cNvPr id="29718" name="AutoShape 22"/>
          <p:cNvCxnSpPr>
            <a:cxnSpLocks noChangeShapeType="1"/>
            <a:stCxn id="29701" idx="3"/>
            <a:endCxn id="29708" idx="1"/>
          </p:cNvCxnSpPr>
          <p:nvPr/>
        </p:nvCxnSpPr>
        <p:spPr bwMode="auto">
          <a:xfrm>
            <a:off x="3810000" y="2933700"/>
            <a:ext cx="685800" cy="24765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bg1"/>
            </a:solidFill>
            <a:miter lim="800000"/>
            <a:headEnd/>
            <a:tailEnd type="triangle" w="med" len="med"/>
          </a:ln>
        </p:spPr>
      </p:cxnSp>
      <p:pic>
        <p:nvPicPr>
          <p:cNvPr id="2" name="Picture 3" descr="E:\Воспитание\рисунки\Смешные дни\HOMEWORK.WM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4191000"/>
            <a:ext cx="2971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9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8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7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6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nimBg="1" autoUpdateAnimBg="0"/>
      <p:bldP spid="29702" grpId="0" animBg="1" autoUpdateAnimBg="0"/>
      <p:bldP spid="29703" grpId="0" animBg="1" autoUpdateAnimBg="0"/>
      <p:bldP spid="29704" grpId="0" animBg="1" autoUpdateAnimBg="0"/>
      <p:bldP spid="29705" grpId="0" animBg="1" autoUpdateAnimBg="0"/>
      <p:bldP spid="29706" grpId="0" animBg="1" autoUpdateAnimBg="0"/>
      <p:bldP spid="29707" grpId="0" animBg="1" autoUpdateAnimBg="0"/>
      <p:bldP spid="29708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rgbClr val="66FF33"/>
            </a:gs>
            <a:gs pos="50000">
              <a:schemeClr val="tx1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429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457200"/>
            <a:ext cx="4116388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5" descr="IMG_405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8200" y="3657600"/>
            <a:ext cx="434340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5" descr="D:\ігротека\Документація\ігротека квітень 2014\звіт\Изображение 10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2400" y="3657600"/>
            <a:ext cx="4306888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6564" name="Picture 4" descr="D:\ігротека\Документація\ігротека квітень 2014\звіт\Изображение 01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29200" y="152400"/>
            <a:ext cx="3352800" cy="3324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rgbClr val="66FF33"/>
            </a:gs>
            <a:gs pos="50000">
              <a:schemeClr val="tx1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3" descr="C:\Documents and Settings\Admin\Рабочий стол\виставка метеликів\Изображение 14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0" y="590550"/>
            <a:ext cx="3276600" cy="2457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0" y="0"/>
            <a:ext cx="2667000" cy="2514600"/>
          </a:xfrm>
          <a:prstGeom prst="flowChartMultidocument">
            <a:avLst/>
          </a:prstGeom>
          <a:gradFill>
            <a:gsLst>
              <a:gs pos="0">
                <a:schemeClr val="tx1"/>
              </a:gs>
              <a:gs pos="50000">
                <a:srgbClr val="66FF33"/>
              </a:gs>
              <a:gs pos="100000">
                <a:schemeClr val="tx1"/>
              </a:gs>
            </a:gsLst>
            <a:lin ang="16200000" scaled="1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3600" b="1" dirty="0">
                <a:solidFill>
                  <a:srgbClr val="009900"/>
                </a:solidFill>
                <a:latin typeface="Monotype Corsiva" pitchFamily="66" charset="0"/>
              </a:rPr>
              <a:t>Екскурсії</a:t>
            </a:r>
          </a:p>
        </p:txBody>
      </p:sp>
      <p:pic>
        <p:nvPicPr>
          <p:cNvPr id="94210" name="Picture 2" descr="H:\фото 1\IMG_03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3581400"/>
            <a:ext cx="4419600" cy="2947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4211" name="Picture 3" descr="D:\ігротека\Ігротека ФОТО\Алла фото казка\Фото Демиденко\DSC0026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53000" y="3581400"/>
            <a:ext cx="396240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4212" name="Picture 4" descr="D:\ігротека\Ігротека ФОТО\Алла фото казка\Фото Демиденко\Фото036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48000" y="228600"/>
            <a:ext cx="240030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FF33"/>
            </a:gs>
            <a:gs pos="50000">
              <a:schemeClr val="tx1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uk-UA" sz="4000" b="1" u="sng" smtClean="0">
                <a:solidFill>
                  <a:srgbClr val="008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Очікувані   виховні   досягнення :</a:t>
            </a:r>
            <a:r>
              <a:rPr lang="ru-RU" sz="4000" b="1" smtClean="0">
                <a:solidFill>
                  <a:srgbClr val="008000"/>
                </a:solidFill>
              </a:rPr>
              <a:t/>
            </a:r>
            <a:br>
              <a:rPr lang="ru-RU" sz="4000" b="1" smtClean="0">
                <a:solidFill>
                  <a:srgbClr val="008000"/>
                </a:solidFill>
              </a:rPr>
            </a:br>
            <a:endParaRPr lang="ru-RU" sz="4000" b="1">
              <a:solidFill>
                <a:srgbClr val="008000"/>
              </a:solidFill>
            </a:endParaRPr>
          </a:p>
        </p:txBody>
      </p:sp>
      <p:sp>
        <p:nvSpPr>
          <p:cNvPr id="32771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267200" cy="3657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uk-UA" b="1" u="sng" smtClean="0">
                <a:solidFill>
                  <a:srgbClr val="C00000"/>
                </a:solidFill>
              </a:rPr>
              <a:t>Учнів 1-4-х класів</a:t>
            </a:r>
            <a:r>
              <a:rPr lang="uk-UA" u="sng" smtClean="0">
                <a:solidFill>
                  <a:srgbClr val="C00000"/>
                </a:solidFill>
              </a:rPr>
              <a:t> : </a:t>
            </a:r>
            <a:endParaRPr lang="ru-RU" smtClean="0">
              <a:solidFill>
                <a:srgbClr val="C00000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SzPct val="105000"/>
              <a:buFont typeface="Wingdings" pitchFamily="2" charset="2"/>
              <a:buChar char="Ø"/>
            </a:pPr>
            <a:endParaRPr lang="uk-UA" sz="2000" smtClean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SzPct val="105000"/>
              <a:buFont typeface="Wingdings" pitchFamily="2" charset="2"/>
              <a:buChar char="Ø"/>
            </a:pPr>
            <a:r>
              <a:rPr lang="uk-UA" sz="2000" smtClean="0">
                <a:solidFill>
                  <a:srgbClr val="0000FF"/>
                </a:solidFill>
              </a:rPr>
              <a:t>сформованість основ духовно-морального розвитку особистості : самооцінювання, самоконтролю, знання та навички ведення здорового способу життя , усвідомлення цінності власного життя і необхідності збереження  здоров'я.</a:t>
            </a:r>
            <a:endParaRPr lang="ru-RU" smtClean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32772" name="Содержимое 7"/>
          <p:cNvSpPr>
            <a:spLocks noGrp="1"/>
          </p:cNvSpPr>
          <p:nvPr>
            <p:ph sz="half" idx="2"/>
          </p:nvPr>
        </p:nvSpPr>
        <p:spPr>
          <a:xfrm>
            <a:off x="4800600" y="1066800"/>
            <a:ext cx="4191000" cy="38862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b="1" u="sng" smtClean="0">
                <a:solidFill>
                  <a:srgbClr val="C00000"/>
                </a:solidFill>
              </a:rPr>
              <a:t>Учнів 5-7-х класів : </a:t>
            </a:r>
            <a:endParaRPr lang="ru-RU" b="1" smtClean="0">
              <a:solidFill>
                <a:srgbClr val="C00000"/>
              </a:solidFill>
            </a:endParaRPr>
          </a:p>
          <a:p>
            <a:pPr eaLnBrk="1" hangingPunct="1">
              <a:buClr>
                <a:srgbClr val="C00000"/>
              </a:buClr>
              <a:buSzPct val="104000"/>
              <a:buFont typeface="Wingdings 2" pitchFamily="18" charset="2"/>
              <a:buNone/>
            </a:pPr>
            <a:endParaRPr lang="uk-UA" sz="2000" smtClean="0">
              <a:solidFill>
                <a:srgbClr val="0000FF"/>
              </a:solidFill>
            </a:endParaRPr>
          </a:p>
          <a:p>
            <a:pPr eaLnBrk="1" hangingPunct="1">
              <a:buClr>
                <a:srgbClr val="C00000"/>
              </a:buClr>
              <a:buSzPct val="104000"/>
              <a:buFont typeface="Wingdings 2" pitchFamily="18" charset="2"/>
              <a:buNone/>
            </a:pPr>
            <a:r>
              <a:rPr lang="uk-UA" sz="2000" smtClean="0">
                <a:solidFill>
                  <a:srgbClr val="0000FF"/>
                </a:solidFill>
              </a:rPr>
              <a:t>Усвідомлення : </a:t>
            </a:r>
          </a:p>
          <a:p>
            <a:pPr eaLnBrk="1" hangingPunct="1">
              <a:buClr>
                <a:srgbClr val="C00000"/>
              </a:buClr>
              <a:buSzPct val="104000"/>
              <a:buFont typeface="Wingdings" pitchFamily="2" charset="2"/>
              <a:buChar char="Ø"/>
            </a:pPr>
            <a:r>
              <a:rPr lang="uk-UA" sz="2000" smtClean="0">
                <a:solidFill>
                  <a:srgbClr val="0000FF"/>
                </a:solidFill>
              </a:rPr>
              <a:t>норм та правил власної поведінки та норм соціально важливих для суспільства; </a:t>
            </a:r>
            <a:endParaRPr lang="ru-RU" sz="2000" smtClean="0">
              <a:solidFill>
                <a:srgbClr val="0000FF"/>
              </a:solidFill>
            </a:endParaRPr>
          </a:p>
          <a:p>
            <a:pPr eaLnBrk="1" hangingPunct="1">
              <a:buClr>
                <a:srgbClr val="C00000"/>
              </a:buClr>
              <a:buSzPct val="104000"/>
              <a:buFont typeface="Wingdings" pitchFamily="2" charset="2"/>
              <a:buChar char="Ø"/>
            </a:pPr>
            <a:r>
              <a:rPr lang="uk-UA" sz="2000" smtClean="0">
                <a:solidFill>
                  <a:srgbClr val="0000FF"/>
                </a:solidFill>
              </a:rPr>
              <a:t>наслідків негативного впливу шкідливих звичок на здоров'я людини; </a:t>
            </a:r>
            <a:endParaRPr lang="ru-RU" sz="2000" smtClean="0">
              <a:solidFill>
                <a:srgbClr val="0000FF"/>
              </a:solidFill>
            </a:endParaRPr>
          </a:p>
          <a:p>
            <a:pPr eaLnBrk="1" hangingPunct="1">
              <a:buClr>
                <a:srgbClr val="C00000"/>
              </a:buClr>
              <a:buSzPct val="104000"/>
              <a:buFont typeface="Wingdings" pitchFamily="2" charset="2"/>
              <a:buChar char="Ø"/>
            </a:pPr>
            <a:r>
              <a:rPr lang="uk-UA" sz="2000" smtClean="0">
                <a:solidFill>
                  <a:srgbClr val="0000FF"/>
                </a:solidFill>
              </a:rPr>
              <a:t>сформованість активної життєвої позиції щодо негативних проявів у соціумі;</a:t>
            </a:r>
            <a:endParaRPr lang="ru-RU" sz="2000" smtClean="0">
              <a:solidFill>
                <a:srgbClr val="0000FF"/>
              </a:solidFill>
            </a:endParaRPr>
          </a:p>
          <a:p>
            <a:pPr eaLnBrk="1" hangingPunct="1"/>
            <a:endParaRPr lang="ru-RU" smtClean="0"/>
          </a:p>
        </p:txBody>
      </p:sp>
      <p:pic>
        <p:nvPicPr>
          <p:cNvPr id="32773" name="Picture 7" descr="E:\Воспитание\ВОСПЕТ работа\рисунки\ДЕТИ\ученики\Пара мальчик и девочка\33513e45d6d6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7400" y="4343400"/>
            <a:ext cx="260191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FF33"/>
            </a:gs>
            <a:gs pos="50000">
              <a:schemeClr val="tx1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600" b="1" u="sng" smtClean="0">
                <a:solidFill>
                  <a:srgbClr val="008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Очікувані   виховні   досягнення :</a:t>
            </a:r>
            <a:endParaRPr lang="ru-RU" sz="3600">
              <a:solidFill>
                <a:srgbClr val="008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914400"/>
            <a:ext cx="4419600" cy="4876800"/>
          </a:xfrm>
        </p:spPr>
        <p:txBody>
          <a:bodyPr>
            <a:normAutofit fontScale="25000" lnSpcReduction="20000"/>
          </a:bodyPr>
          <a:lstStyle/>
          <a:p>
            <a:pPr marL="274320" indent="-27432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sz="7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Учнів 8-9-х класів</a:t>
            </a:r>
            <a:r>
              <a:rPr lang="uk-UA" sz="72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: </a:t>
            </a:r>
          </a:p>
          <a:p>
            <a:pPr marL="274320" indent="-27432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45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2000"/>
              <a:buFont typeface="Wingdings" pitchFamily="2" charset="2"/>
              <a:buChar char="Ø"/>
              <a:defRPr/>
            </a:pPr>
            <a:r>
              <a:rPr lang="uk-UA" sz="7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усвідомлення наслідків негативного впливу шкідливих звичок на здоров'я людини;</a:t>
            </a:r>
            <a:endParaRPr lang="ru-RU" sz="7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2000"/>
              <a:buFont typeface="Wingdings" pitchFamily="2" charset="2"/>
              <a:buChar char="Ø"/>
              <a:defRPr/>
            </a:pPr>
            <a:r>
              <a:rPr lang="uk-UA" sz="7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розуміння необхідності подолання стигматизації та дискримінації людей, що живуть з ВІЛ;</a:t>
            </a:r>
            <a:endParaRPr lang="ru-RU" sz="7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2000"/>
              <a:buFont typeface="Wingdings" pitchFamily="2" charset="2"/>
              <a:buChar char="Ø"/>
              <a:defRPr/>
            </a:pPr>
            <a:r>
              <a:rPr lang="uk-UA" sz="7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вміння визначати свій соціальний статус у соціальній групі, адаптуватися в різних життєвих ситуаціях та конструктивно впливати на них, регулювати власну поведінку; </a:t>
            </a:r>
            <a:endParaRPr lang="ru-RU" sz="7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2000"/>
              <a:buFont typeface="Wingdings" pitchFamily="2" charset="2"/>
              <a:buChar char="Ø"/>
              <a:defRPr/>
            </a:pPr>
            <a:r>
              <a:rPr lang="uk-UA" sz="7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розуміння особистістю своїх прав, свобод, обов'язків.</a:t>
            </a:r>
            <a:endParaRPr lang="ru-RU" sz="7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uk-UA" sz="4500" b="1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191000" cy="4953000"/>
          </a:xfrm>
        </p:spPr>
        <p:txBody>
          <a:bodyPr>
            <a:normAutofit fontScale="25000" lnSpcReduction="2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uk-UA" sz="7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Учнів 10-12-х класів : 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1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170000"/>
              </a:lnSpc>
              <a:spcAft>
                <a:spcPts val="0"/>
              </a:spcAft>
              <a:buClr>
                <a:srgbClr val="C00000"/>
              </a:buClr>
              <a:buSzPct val="102000"/>
              <a:buFont typeface="Wingdings" pitchFamily="2" charset="2"/>
              <a:buChar char="Ø"/>
              <a:defRPr/>
            </a:pPr>
            <a:r>
              <a:rPr lang="uk-UA" sz="7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сформованість життєвих компетенцій, активної та громадської позиції, необхідності дотримуватись конституційно-правових норм, своїх прав, обов'язків;</a:t>
            </a:r>
            <a:endParaRPr lang="ru-RU" sz="7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170000"/>
              </a:lnSpc>
              <a:spcAft>
                <a:spcPts val="0"/>
              </a:spcAft>
              <a:buClr>
                <a:srgbClr val="C00000"/>
              </a:buClr>
              <a:buSzPct val="102000"/>
              <a:buFont typeface="Wingdings" pitchFamily="2" charset="2"/>
              <a:buChar char="Ø"/>
              <a:defRPr/>
            </a:pPr>
            <a:r>
              <a:rPr lang="uk-UA" sz="7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імунітету до асоціальних впливів, чітке розуміння необхідності ведення здорового способу життя;</a:t>
            </a:r>
            <a:endParaRPr lang="ru-RU" sz="7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170000"/>
              </a:lnSpc>
              <a:spcAft>
                <a:spcPts val="0"/>
              </a:spcAft>
              <a:buClr>
                <a:srgbClr val="C00000"/>
              </a:buClr>
              <a:buSzPct val="102000"/>
              <a:buFont typeface="Wingdings" pitchFamily="2" charset="2"/>
              <a:buChar char="Ø"/>
              <a:defRPr/>
            </a:pPr>
            <a:r>
              <a:rPr lang="uk-UA" sz="7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готовності до виконання різних соціальних ролей;</a:t>
            </a:r>
            <a:endParaRPr lang="ru-RU" sz="7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170000"/>
              </a:lnSpc>
              <a:spcAft>
                <a:spcPts val="0"/>
              </a:spcAft>
              <a:buClr>
                <a:srgbClr val="C00000"/>
              </a:buClr>
              <a:buSzPct val="102000"/>
              <a:buFont typeface="Wingdings" pitchFamily="2" charset="2"/>
              <a:buChar char="Ø"/>
              <a:defRPr/>
            </a:pPr>
            <a:r>
              <a:rPr lang="uk-UA" sz="7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наявність життєвих пріоритетів, цілей та ідеалів.</a:t>
            </a:r>
            <a:endParaRPr lang="ru-RU" sz="7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FF33"/>
            </a:gs>
            <a:gs pos="50000">
              <a:schemeClr val="tx1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E:\Воспитание\ВОСПЕТ работа\рисунки\учителя\ee362b4e71ef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28600" y="533400"/>
            <a:ext cx="3810000" cy="557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2"/>
          <p:cNvSpPr txBox="1">
            <a:spLocks/>
          </p:cNvSpPr>
          <p:nvPr/>
        </p:nvSpPr>
        <p:spPr>
          <a:xfrm>
            <a:off x="228600" y="3581400"/>
            <a:ext cx="3124200" cy="838200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5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66FF33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Fill>
                  <a:solidFill>
                    <a:srgbClr val="FFFF00"/>
                  </a:solidFill>
                </a:uFill>
                <a:latin typeface="Monotype Corsiva" pitchFamily="66" charset="0"/>
                <a:ea typeface="+mj-ea"/>
                <a:cs typeface="+mj-cs"/>
              </a:rPr>
              <a:t/>
            </a:r>
            <a:br>
              <a:rPr lang="uk-UA" sz="5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66FF33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Fill>
                  <a:solidFill>
                    <a:srgbClr val="FFFF00"/>
                  </a:solidFill>
                </a:uFill>
                <a:latin typeface="Monotype Corsiva" pitchFamily="66" charset="0"/>
                <a:ea typeface="+mj-ea"/>
                <a:cs typeface="+mj-cs"/>
              </a:rPr>
            </a:br>
            <a:r>
              <a:rPr lang="uk-UA" sz="5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66FF33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Fill>
                  <a:solidFill>
                    <a:srgbClr val="FFFF00"/>
                  </a:solidFill>
                </a:uFill>
                <a:latin typeface="Monotype Corsiva" pitchFamily="66" charset="0"/>
                <a:ea typeface="+mj-ea"/>
                <a:cs typeface="+mj-cs"/>
              </a:rPr>
              <a:t/>
            </a:r>
            <a:br>
              <a:rPr lang="uk-UA" sz="5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66FF33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Fill>
                  <a:solidFill>
                    <a:srgbClr val="FFFF00"/>
                  </a:solidFill>
                </a:uFill>
                <a:latin typeface="Monotype Corsiva" pitchFamily="66" charset="0"/>
                <a:ea typeface="+mj-ea"/>
                <a:cs typeface="+mj-cs"/>
              </a:rPr>
            </a:br>
            <a:r>
              <a:rPr lang="uk-UA" sz="5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66FF33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Fill>
                  <a:solidFill>
                    <a:srgbClr val="FFFF00"/>
                  </a:solidFill>
                </a:uFill>
                <a:latin typeface="Monotype Corsiva" pitchFamily="66" charset="0"/>
                <a:ea typeface="+mj-ea"/>
                <a:cs typeface="+mj-cs"/>
              </a:rPr>
              <a:t/>
            </a:r>
            <a:br>
              <a:rPr lang="uk-UA" sz="5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66FF33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Fill>
                  <a:solidFill>
                    <a:srgbClr val="FFFF00"/>
                  </a:solidFill>
                </a:uFill>
                <a:latin typeface="Monotype Corsiva" pitchFamily="66" charset="0"/>
                <a:ea typeface="+mj-ea"/>
                <a:cs typeface="+mj-cs"/>
              </a:rPr>
            </a:br>
            <a:r>
              <a:rPr lang="uk-UA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66FF33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Fill>
                  <a:solidFill>
                    <a:srgbClr val="FFFF00"/>
                  </a:solidFill>
                </a:uFill>
                <a:latin typeface="Monotype Corsiva" pitchFamily="66" charset="0"/>
                <a:ea typeface="+mj-ea"/>
                <a:cs typeface="+mj-cs"/>
              </a:rPr>
              <a:t>Науково-методична проблема </a:t>
            </a:r>
            <a:br>
              <a:rPr lang="uk-UA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66FF33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Fill>
                  <a:solidFill>
                    <a:srgbClr val="FFFF00"/>
                  </a:solidFill>
                </a:uFill>
                <a:latin typeface="Monotype Corsiva" pitchFamily="66" charset="0"/>
                <a:ea typeface="+mj-ea"/>
                <a:cs typeface="+mj-cs"/>
              </a:rPr>
            </a:br>
            <a:r>
              <a:rPr lang="uk-UA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66FF33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Fill>
                  <a:solidFill>
                    <a:srgbClr val="FFFF00"/>
                  </a:solidFill>
                </a:uFill>
                <a:latin typeface="Monotype Corsiva" pitchFamily="66" charset="0"/>
                <a:ea typeface="+mj-ea"/>
                <a:cs typeface="+mj-cs"/>
              </a:rPr>
              <a:t>над якою працює школа 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196" name="Прямоугольник 8"/>
          <p:cNvSpPr>
            <a:spLocks noChangeArrowheads="1"/>
          </p:cNvSpPr>
          <p:nvPr/>
        </p:nvSpPr>
        <p:spPr bwMode="auto">
          <a:xfrm>
            <a:off x="3581400" y="304800"/>
            <a:ext cx="50292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uk-UA" sz="3200" b="1" i="1">
                <a:solidFill>
                  <a:srgbClr val="0000FF"/>
                </a:solidFill>
                <a:latin typeface="Georgia" pitchFamily="18" charset="0"/>
                <a:cs typeface="Times New Roman" pitchFamily="18" charset="0"/>
              </a:rPr>
              <a:t>«Вплив здоров’язберігаючих технологій на формування та становлення особистості в умовах школи життєзнавства»</a:t>
            </a:r>
            <a:r>
              <a:rPr lang="uk-UA" sz="3200">
                <a:solidFill>
                  <a:srgbClr val="0000FF"/>
                </a:solidFill>
                <a:latin typeface="Georgia" pitchFamily="18" charset="0"/>
                <a:cs typeface="Times New Roman" pitchFamily="18" charset="0"/>
              </a:rPr>
              <a:t> </a:t>
            </a:r>
            <a:endParaRPr lang="uk-UA" sz="3200">
              <a:solidFill>
                <a:srgbClr val="0000FF"/>
              </a:solidFill>
              <a:latin typeface="Georgia" pitchFamily="18" charset="0"/>
            </a:endParaRPr>
          </a:p>
        </p:txBody>
      </p:sp>
      <p:pic>
        <p:nvPicPr>
          <p:cNvPr id="8197" name="Picture 4" descr="last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43200" y="4724400"/>
            <a:ext cx="6178550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FF33"/>
            </a:gs>
            <a:gs pos="50000">
              <a:schemeClr val="tx1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C:\Documents and Settings\Admin\Мои документы\Мои рисунки\MP Navigator EX\2014_06_23\IMG_0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62000"/>
            <a:ext cx="9144000" cy="575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1219200" y="0"/>
            <a:ext cx="7086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90488" algn="l"/>
              </a:tabLst>
            </a:pPr>
            <a:r>
              <a:rPr lang="uk-UA" sz="2000" b="1">
                <a:solidFill>
                  <a:srgbClr val="0000FF"/>
                </a:solidFill>
                <a:latin typeface="Georgia" pitchFamily="18" charset="0"/>
              </a:rPr>
              <a:t>Структурна модель превентивної освіти</a:t>
            </a:r>
          </a:p>
          <a:p>
            <a:pPr algn="ctr">
              <a:tabLst>
                <a:tab pos="90488" algn="l"/>
              </a:tabLst>
            </a:pPr>
            <a:r>
              <a:rPr lang="uk-UA" sz="2000" b="1">
                <a:solidFill>
                  <a:srgbClr val="0000FF"/>
                </a:solidFill>
                <a:latin typeface="Georgia" pitchFamily="18" charset="0"/>
              </a:rPr>
              <a:t> Школи життєзнавства </a:t>
            </a:r>
            <a:endParaRPr lang="ru-RU" sz="2000" b="1">
              <a:solidFill>
                <a:srgbClr val="0000FF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6FF33"/>
            </a:gs>
            <a:gs pos="50000">
              <a:schemeClr val="tx1"/>
            </a:gs>
            <a:gs pos="100000">
              <a:schemeClr val="tx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Схема 38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rgbClr val="66FF33"/>
            </a:gs>
            <a:gs pos="50000">
              <a:schemeClr val="tx1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86800" cy="685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600" b="1" u="sng" smtClean="0">
                <a:solidFill>
                  <a:srgbClr val="008000"/>
                </a:solidFill>
              </a:rPr>
              <a:t>Педагогічна діяльність</a:t>
            </a:r>
            <a:endParaRPr lang="ru-RU" sz="3600" b="1" u="sng" smtClean="0">
              <a:solidFill>
                <a:srgbClr val="008000"/>
              </a:solidFill>
            </a:endParaRPr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228600" y="990600"/>
            <a:ext cx="3505200" cy="3886200"/>
          </a:xfrm>
          <a:prstGeom prst="flowChartMultidocument">
            <a:avLst/>
          </a:prstGeom>
          <a:gradFill>
            <a:gsLst>
              <a:gs pos="0">
                <a:schemeClr val="tx1"/>
              </a:gs>
              <a:gs pos="50000">
                <a:srgbClr val="66FF33"/>
              </a:gs>
              <a:gs pos="100000">
                <a:schemeClr val="tx1"/>
              </a:gs>
            </a:gsLst>
            <a:lin ang="16200000" scaled="1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4000" b="1" dirty="0">
                <a:solidFill>
                  <a:srgbClr val="009900"/>
                </a:solidFill>
                <a:latin typeface="Monotype Corsiva" pitchFamily="66" charset="0"/>
              </a:rPr>
              <a:t>Навчально-виховний процес: </a:t>
            </a:r>
          </a:p>
        </p:txBody>
      </p:sp>
      <p:sp>
        <p:nvSpPr>
          <p:cNvPr id="29702" name="Rectangle 6" descr="Крупная сетка"/>
          <p:cNvSpPr>
            <a:spLocks noChangeArrowheads="1"/>
          </p:cNvSpPr>
          <p:nvPr/>
        </p:nvSpPr>
        <p:spPr bwMode="auto">
          <a:xfrm>
            <a:off x="4495800" y="990600"/>
            <a:ext cx="4191000" cy="6096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tx1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uk-UA" sz="2000" b="1">
                <a:solidFill>
                  <a:srgbClr val="7030A0"/>
                </a:solidFill>
              </a:rPr>
              <a:t>Виховні години</a:t>
            </a:r>
          </a:p>
        </p:txBody>
      </p:sp>
      <p:sp>
        <p:nvSpPr>
          <p:cNvPr id="29703" name="Rectangle 7" descr="Крупная сетка"/>
          <p:cNvSpPr>
            <a:spLocks noChangeArrowheads="1"/>
          </p:cNvSpPr>
          <p:nvPr/>
        </p:nvSpPr>
        <p:spPr bwMode="auto">
          <a:xfrm>
            <a:off x="4500563" y="1700213"/>
            <a:ext cx="4186237" cy="6096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tx1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uk-UA" sz="2000" b="1">
                <a:solidFill>
                  <a:srgbClr val="7030A0"/>
                </a:solidFill>
              </a:rPr>
              <a:t>Створення </a:t>
            </a:r>
          </a:p>
          <a:p>
            <a:pPr>
              <a:buClr>
                <a:srgbClr val="FF0000"/>
              </a:buClr>
            </a:pPr>
            <a:r>
              <a:rPr lang="uk-UA" sz="2000" b="1">
                <a:solidFill>
                  <a:srgbClr val="7030A0"/>
                </a:solidFill>
              </a:rPr>
              <a:t>учнівських проектів</a:t>
            </a:r>
          </a:p>
        </p:txBody>
      </p:sp>
      <p:sp>
        <p:nvSpPr>
          <p:cNvPr id="29704" name="Rectangle 8" descr="Крупная сетка"/>
          <p:cNvSpPr>
            <a:spLocks noChangeArrowheads="1"/>
          </p:cNvSpPr>
          <p:nvPr/>
        </p:nvSpPr>
        <p:spPr bwMode="auto">
          <a:xfrm>
            <a:off x="4495800" y="2362200"/>
            <a:ext cx="4191000" cy="6096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tx1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uk-UA" sz="2000" b="1">
                <a:solidFill>
                  <a:srgbClr val="7030A0"/>
                </a:solidFill>
              </a:rPr>
              <a:t>Благодійні проекти</a:t>
            </a:r>
            <a:endParaRPr lang="ru-RU" sz="2000" b="1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29705" name="Rectangle 9" descr="Крупная сетка"/>
          <p:cNvSpPr>
            <a:spLocks noChangeArrowheads="1"/>
          </p:cNvSpPr>
          <p:nvPr/>
        </p:nvSpPr>
        <p:spPr bwMode="auto">
          <a:xfrm>
            <a:off x="4495800" y="3048000"/>
            <a:ext cx="4191000" cy="6096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tx1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uk-UA" sz="2000" b="1">
                <a:solidFill>
                  <a:srgbClr val="7030A0"/>
                </a:solidFill>
              </a:rPr>
              <a:t>Загальношкільні    свята </a:t>
            </a:r>
          </a:p>
        </p:txBody>
      </p:sp>
      <p:sp>
        <p:nvSpPr>
          <p:cNvPr id="29706" name="Rectangle 10" descr="Крупная сетка"/>
          <p:cNvSpPr>
            <a:spLocks noChangeArrowheads="1"/>
          </p:cNvSpPr>
          <p:nvPr/>
        </p:nvSpPr>
        <p:spPr bwMode="auto">
          <a:xfrm>
            <a:off x="4495800" y="3733800"/>
            <a:ext cx="4191000" cy="6096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tx1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uk-UA" sz="2000" b="1">
                <a:solidFill>
                  <a:srgbClr val="7030A0"/>
                </a:solidFill>
              </a:rPr>
              <a:t>Проведення тренінгів</a:t>
            </a:r>
            <a:endParaRPr lang="ru-RU" sz="2000" b="1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29707" name="Rectangle 11" descr="Крупная сетка"/>
          <p:cNvSpPr>
            <a:spLocks noChangeArrowheads="1"/>
          </p:cNvSpPr>
          <p:nvPr/>
        </p:nvSpPr>
        <p:spPr bwMode="auto">
          <a:xfrm>
            <a:off x="4495800" y="4419600"/>
            <a:ext cx="4191000" cy="6096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tx1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uk-UA" sz="2000" b="1">
                <a:solidFill>
                  <a:srgbClr val="7030A0"/>
                </a:solidFill>
              </a:rPr>
              <a:t>Впровадження </a:t>
            </a:r>
          </a:p>
          <a:p>
            <a:pPr>
              <a:buClr>
                <a:srgbClr val="FF0000"/>
              </a:buClr>
            </a:pPr>
            <a:r>
              <a:rPr lang="uk-UA" sz="2000" b="1">
                <a:solidFill>
                  <a:srgbClr val="7030A0"/>
                </a:solidFill>
              </a:rPr>
              <a:t>авторських програм </a:t>
            </a:r>
          </a:p>
        </p:txBody>
      </p:sp>
      <p:cxnSp>
        <p:nvCxnSpPr>
          <p:cNvPr id="29712" name="AutoShape 16"/>
          <p:cNvCxnSpPr>
            <a:cxnSpLocks noChangeShapeType="1"/>
            <a:stCxn id="29701" idx="3"/>
            <a:endCxn id="29702" idx="1"/>
          </p:cNvCxnSpPr>
          <p:nvPr/>
        </p:nvCxnSpPr>
        <p:spPr bwMode="auto">
          <a:xfrm flipV="1">
            <a:off x="3733800" y="1295400"/>
            <a:ext cx="762000" cy="16383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bg1"/>
            </a:solidFill>
            <a:miter lim="800000"/>
            <a:headEnd/>
            <a:tailEnd type="triangle" w="med" len="med"/>
          </a:ln>
        </p:spPr>
      </p:cxnSp>
      <p:cxnSp>
        <p:nvCxnSpPr>
          <p:cNvPr id="29713" name="AutoShape 17"/>
          <p:cNvCxnSpPr>
            <a:cxnSpLocks noChangeShapeType="1"/>
            <a:stCxn id="29701" idx="3"/>
            <a:endCxn id="29703" idx="1"/>
          </p:cNvCxnSpPr>
          <p:nvPr/>
        </p:nvCxnSpPr>
        <p:spPr bwMode="auto">
          <a:xfrm flipV="1">
            <a:off x="3733800" y="2005013"/>
            <a:ext cx="766763" cy="92868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bg1"/>
            </a:solidFill>
            <a:miter lim="800000"/>
            <a:headEnd/>
            <a:tailEnd type="triangle" w="med" len="med"/>
          </a:ln>
        </p:spPr>
      </p:cxnSp>
      <p:cxnSp>
        <p:nvCxnSpPr>
          <p:cNvPr id="29714" name="AutoShape 18"/>
          <p:cNvCxnSpPr>
            <a:cxnSpLocks noChangeShapeType="1"/>
            <a:stCxn id="29701" idx="3"/>
            <a:endCxn id="29704" idx="1"/>
          </p:cNvCxnSpPr>
          <p:nvPr/>
        </p:nvCxnSpPr>
        <p:spPr bwMode="auto">
          <a:xfrm flipV="1">
            <a:off x="3733800" y="2667000"/>
            <a:ext cx="762000" cy="2667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bg1"/>
            </a:solidFill>
            <a:miter lim="800000"/>
            <a:headEnd/>
            <a:tailEnd type="triangle" w="med" len="med"/>
          </a:ln>
        </p:spPr>
      </p:cxnSp>
      <p:cxnSp>
        <p:nvCxnSpPr>
          <p:cNvPr id="29715" name="AutoShape 19"/>
          <p:cNvCxnSpPr>
            <a:cxnSpLocks noChangeShapeType="1"/>
            <a:stCxn id="29701" idx="3"/>
            <a:endCxn id="29705" idx="1"/>
          </p:cNvCxnSpPr>
          <p:nvPr/>
        </p:nvCxnSpPr>
        <p:spPr bwMode="auto">
          <a:xfrm>
            <a:off x="3733800" y="2933700"/>
            <a:ext cx="762000" cy="4191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bg1"/>
            </a:solidFill>
            <a:miter lim="800000"/>
            <a:headEnd/>
            <a:tailEnd type="triangle" w="med" len="med"/>
          </a:ln>
        </p:spPr>
      </p:cxnSp>
      <p:cxnSp>
        <p:nvCxnSpPr>
          <p:cNvPr id="29716" name="AutoShape 20"/>
          <p:cNvCxnSpPr>
            <a:cxnSpLocks noChangeShapeType="1"/>
            <a:stCxn id="29701" idx="3"/>
            <a:endCxn id="29706" idx="1"/>
          </p:cNvCxnSpPr>
          <p:nvPr/>
        </p:nvCxnSpPr>
        <p:spPr bwMode="auto">
          <a:xfrm>
            <a:off x="3733800" y="2933700"/>
            <a:ext cx="762000" cy="11049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bg1"/>
            </a:solidFill>
            <a:miter lim="800000"/>
            <a:headEnd/>
            <a:tailEnd type="triangle" w="med" len="med"/>
          </a:ln>
        </p:spPr>
      </p:cxnSp>
      <p:cxnSp>
        <p:nvCxnSpPr>
          <p:cNvPr id="29717" name="AutoShape 21"/>
          <p:cNvCxnSpPr>
            <a:cxnSpLocks noChangeShapeType="1"/>
            <a:stCxn id="29701" idx="3"/>
            <a:endCxn id="29707" idx="1"/>
          </p:cNvCxnSpPr>
          <p:nvPr/>
        </p:nvCxnSpPr>
        <p:spPr bwMode="auto">
          <a:xfrm>
            <a:off x="3733800" y="2933700"/>
            <a:ext cx="762000" cy="17907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bg1"/>
            </a:solidFill>
            <a:miter lim="800000"/>
            <a:headEnd/>
            <a:tailEnd type="triangle" w="med" len="med"/>
          </a:ln>
        </p:spPr>
      </p:cxnSp>
      <p:sp>
        <p:nvSpPr>
          <p:cNvPr id="29719" name="Rectangle 23" descr="Крупная сетка"/>
          <p:cNvSpPr>
            <a:spLocks noChangeArrowheads="1"/>
          </p:cNvSpPr>
          <p:nvPr/>
        </p:nvSpPr>
        <p:spPr bwMode="auto">
          <a:xfrm>
            <a:off x="4495800" y="5181600"/>
            <a:ext cx="4191000" cy="6096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tx1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uk-UA" sz="2000" b="1">
                <a:solidFill>
                  <a:srgbClr val="7030A0"/>
                </a:solidFill>
              </a:rPr>
              <a:t>Уроки життєвих навичок</a:t>
            </a:r>
            <a:endParaRPr lang="ru-RU" sz="2000" b="1">
              <a:solidFill>
                <a:srgbClr val="7030A0"/>
              </a:solidFill>
            </a:endParaRPr>
          </a:p>
        </p:txBody>
      </p:sp>
      <p:cxnSp>
        <p:nvCxnSpPr>
          <p:cNvPr id="29720" name="AutoShape 24"/>
          <p:cNvCxnSpPr>
            <a:cxnSpLocks noChangeShapeType="1"/>
            <a:stCxn id="29701" idx="3"/>
            <a:endCxn id="29719" idx="1"/>
          </p:cNvCxnSpPr>
          <p:nvPr/>
        </p:nvCxnSpPr>
        <p:spPr bwMode="auto">
          <a:xfrm>
            <a:off x="3733800" y="2933700"/>
            <a:ext cx="762000" cy="25527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bg1"/>
            </a:solidFill>
            <a:miter lim="800000"/>
            <a:headEnd/>
            <a:tailEnd type="triangle" w="med" len="med"/>
          </a:ln>
        </p:spPr>
      </p:cxnSp>
      <p:pic>
        <p:nvPicPr>
          <p:cNvPr id="11282" name="Picture 3" descr="E:\Воспитание\рисунки\Смешные дни\HOMEWORK.WM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66800" y="4191000"/>
            <a:ext cx="2971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9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8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7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6" dur="5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nimBg="1" autoUpdateAnimBg="0"/>
      <p:bldP spid="29702" grpId="0" animBg="1" autoUpdateAnimBg="0"/>
      <p:bldP spid="29703" grpId="0" animBg="1" autoUpdateAnimBg="0"/>
      <p:bldP spid="29704" grpId="0" animBg="1" autoUpdateAnimBg="0"/>
      <p:bldP spid="29705" grpId="0" animBg="1" autoUpdateAnimBg="0"/>
      <p:bldP spid="29706" grpId="0" animBg="1" autoUpdateAnimBg="0"/>
      <p:bldP spid="29707" grpId="0" animBg="1" autoUpdateAnimBg="0"/>
      <p:bldP spid="29719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6FF33"/>
            </a:gs>
            <a:gs pos="50000">
              <a:schemeClr val="tx1"/>
            </a:gs>
            <a:gs pos="100000">
              <a:schemeClr val="tx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вал 17"/>
          <p:cNvSpPr/>
          <p:nvPr/>
        </p:nvSpPr>
        <p:spPr>
          <a:xfrm>
            <a:off x="3124200" y="3886200"/>
            <a:ext cx="2971800" cy="297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62000" y="2286000"/>
            <a:ext cx="3048000" cy="2590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410200" y="2362200"/>
            <a:ext cx="3200400" cy="2514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200400" y="685800"/>
            <a:ext cx="2971800" cy="2667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4" name="Picture 6" descr="E:\Воспитание\рисунки\Чувачки\j753_1146335632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14400" y="4800600"/>
            <a:ext cx="10382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6" descr="E:\Воспитание\ВОСПЕТ работа\рисунки\ДЕТИ\ученики\В мантии выпускниа\0_91aa4_db32c83b_orig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729538" y="4749800"/>
            <a:ext cx="1262062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Прямоугольник 8"/>
          <p:cNvSpPr>
            <a:spLocks noChangeArrowheads="1"/>
          </p:cNvSpPr>
          <p:nvPr/>
        </p:nvSpPr>
        <p:spPr bwMode="auto">
          <a:xfrm>
            <a:off x="-228600" y="0"/>
            <a:ext cx="10363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Оздоровчо-корекційна програма </a:t>
            </a:r>
            <a:r>
              <a:rPr lang="uk-UA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«Джерела здоров</a:t>
            </a:r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я» </a:t>
            </a:r>
          </a:p>
          <a:p>
            <a:r>
              <a:rPr lang="uk-UA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(с</a:t>
            </a:r>
            <a:r>
              <a:rPr lang="uk-UA" sz="2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прямована на виховання фізично, психічно, соціально, морально здорової дитини)</a:t>
            </a:r>
            <a:endParaRPr lang="ru-RU" sz="2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0" y="838200"/>
          <a:ext cx="91440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298" name="TextBox 18"/>
          <p:cNvSpPr txBox="1">
            <a:spLocks noChangeArrowheads="1"/>
          </p:cNvSpPr>
          <p:nvPr/>
        </p:nvSpPr>
        <p:spPr bwMode="auto">
          <a:xfrm>
            <a:off x="1447800" y="2438400"/>
            <a:ext cx="1676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solidFill>
                  <a:srgbClr val="0000FF"/>
                </a:solidFill>
              </a:rPr>
              <a:t>Соціальне здоров'я</a:t>
            </a:r>
            <a:endParaRPr lang="ru-RU">
              <a:solidFill>
                <a:srgbClr val="0000FF"/>
              </a:solidFill>
            </a:endParaRPr>
          </a:p>
        </p:txBody>
      </p:sp>
      <p:sp>
        <p:nvSpPr>
          <p:cNvPr id="12299" name="TextBox 19"/>
          <p:cNvSpPr txBox="1">
            <a:spLocks noChangeArrowheads="1"/>
          </p:cNvSpPr>
          <p:nvPr/>
        </p:nvSpPr>
        <p:spPr bwMode="auto">
          <a:xfrm>
            <a:off x="6248400" y="2438400"/>
            <a:ext cx="1676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solidFill>
                  <a:srgbClr val="0000FF"/>
                </a:solidFill>
              </a:rPr>
              <a:t>Фізичне здоров'я</a:t>
            </a:r>
            <a:endParaRPr lang="ru-RU">
              <a:solidFill>
                <a:srgbClr val="0000FF"/>
              </a:solidFill>
            </a:endParaRPr>
          </a:p>
        </p:txBody>
      </p:sp>
      <p:sp>
        <p:nvSpPr>
          <p:cNvPr id="12300" name="TextBox 20"/>
          <p:cNvSpPr txBox="1">
            <a:spLocks noChangeArrowheads="1"/>
          </p:cNvSpPr>
          <p:nvPr/>
        </p:nvSpPr>
        <p:spPr bwMode="auto">
          <a:xfrm>
            <a:off x="4724400" y="5181600"/>
            <a:ext cx="1676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solidFill>
                  <a:srgbClr val="0000FF"/>
                </a:solidFill>
              </a:rPr>
              <a:t>Духовне здоров'я</a:t>
            </a:r>
            <a:endParaRPr lang="ru-RU">
              <a:solidFill>
                <a:srgbClr val="0000FF"/>
              </a:solidFill>
            </a:endParaRPr>
          </a:p>
        </p:txBody>
      </p:sp>
      <p:sp>
        <p:nvSpPr>
          <p:cNvPr id="12301" name="TextBox 21"/>
          <p:cNvSpPr txBox="1">
            <a:spLocks noChangeArrowheads="1"/>
          </p:cNvSpPr>
          <p:nvPr/>
        </p:nvSpPr>
        <p:spPr bwMode="auto">
          <a:xfrm>
            <a:off x="3048000" y="1447800"/>
            <a:ext cx="1676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solidFill>
                  <a:srgbClr val="0000FF"/>
                </a:solidFill>
              </a:rPr>
              <a:t>Психічне здоров'я</a:t>
            </a:r>
            <a:endParaRPr lang="ru-RU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6FF33"/>
            </a:gs>
            <a:gs pos="50000">
              <a:schemeClr val="tx1"/>
            </a:gs>
            <a:gs pos="100000">
              <a:schemeClr val="tx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6"/>
          <p:cNvSpPr>
            <a:spLocks noChangeArrowheads="1"/>
          </p:cNvSpPr>
          <p:nvPr/>
        </p:nvSpPr>
        <p:spPr bwMode="auto">
          <a:xfrm>
            <a:off x="0" y="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Програма </a:t>
            </a:r>
            <a:r>
              <a:rPr lang="uk-UA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«Сім Я мого здоров</a:t>
            </a:r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Я» </a:t>
            </a:r>
          </a:p>
          <a:p>
            <a:pPr algn="ctr"/>
            <a:r>
              <a:rPr lang="uk-UA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спрямована на формування і розвиток морально-духовних цінностей, відповідального ставлення до власного здоровя та життя)</a:t>
            </a:r>
            <a:endParaRPr lang="ru-RU" sz="2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6" descr="C:\Documents and Settings\Admin\Мои документы\Мои рисунки\MP Navigator EX\2014_06_23\IMG_00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FF33"/>
            </a:gs>
            <a:gs pos="50000">
              <a:schemeClr val="tx1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14339" name="Group 6"/>
          <p:cNvGrpSpPr>
            <a:grpSpLocks noChangeAspect="1"/>
          </p:cNvGrpSpPr>
          <p:nvPr/>
        </p:nvGrpSpPr>
        <p:grpSpPr bwMode="auto">
          <a:xfrm>
            <a:off x="0" y="1257300"/>
            <a:ext cx="9029700" cy="5600700"/>
            <a:chOff x="186" y="4768"/>
            <a:chExt cx="10734" cy="6828"/>
          </a:xfrm>
        </p:grpSpPr>
        <p:sp>
          <p:nvSpPr>
            <p:cNvPr id="14341" name="AutoShape 35"/>
            <p:cNvSpPr>
              <a:spLocks noChangeAspect="1" noChangeArrowheads="1"/>
            </p:cNvSpPr>
            <p:nvPr/>
          </p:nvSpPr>
          <p:spPr bwMode="auto">
            <a:xfrm>
              <a:off x="186" y="4768"/>
              <a:ext cx="10733" cy="6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2" name="Oval 34"/>
            <p:cNvSpPr>
              <a:spLocks noChangeArrowheads="1"/>
            </p:cNvSpPr>
            <p:nvPr/>
          </p:nvSpPr>
          <p:spPr bwMode="auto">
            <a:xfrm>
              <a:off x="1545" y="6022"/>
              <a:ext cx="8333" cy="4459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3" name="AutoShape 33"/>
            <p:cNvSpPr>
              <a:spLocks noChangeArrowheads="1"/>
            </p:cNvSpPr>
            <p:nvPr/>
          </p:nvSpPr>
          <p:spPr bwMode="auto">
            <a:xfrm>
              <a:off x="6028" y="6672"/>
              <a:ext cx="2309" cy="1022"/>
            </a:xfrm>
            <a:prstGeom prst="flowChartTerminator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16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Громадянська совість</a:t>
              </a:r>
            </a:p>
          </p:txBody>
        </p:sp>
        <p:sp>
          <p:nvSpPr>
            <p:cNvPr id="14344" name="Oval 32"/>
            <p:cNvSpPr>
              <a:spLocks noChangeArrowheads="1"/>
            </p:cNvSpPr>
            <p:nvPr/>
          </p:nvSpPr>
          <p:spPr bwMode="auto">
            <a:xfrm>
              <a:off x="4398" y="7694"/>
              <a:ext cx="2852" cy="1115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2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Я </a:t>
              </a:r>
              <a:r>
                <a:rPr lang="uk-UA" sz="2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 Г</a:t>
              </a:r>
              <a:r>
                <a:rPr lang="ru-RU" sz="2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ромадянин</a:t>
              </a:r>
              <a:endParaRPr lang="ru-RU" sz="2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45" name="AutoShape 31"/>
            <p:cNvSpPr>
              <a:spLocks noChangeArrowheads="1"/>
            </p:cNvSpPr>
            <p:nvPr/>
          </p:nvSpPr>
          <p:spPr bwMode="auto">
            <a:xfrm>
              <a:off x="2903" y="8809"/>
              <a:ext cx="2627" cy="1208"/>
            </a:xfrm>
            <a:prstGeom prst="flowChartTerminator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16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Почуття громадянського обов’</a:t>
              </a:r>
              <a:r>
                <a:rPr lang="en-US" sz="16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язку</a:t>
              </a:r>
            </a:p>
          </p:txBody>
        </p:sp>
        <p:sp>
          <p:nvSpPr>
            <p:cNvPr id="14346" name="AutoShape 30"/>
            <p:cNvSpPr>
              <a:spLocks noChangeArrowheads="1"/>
            </p:cNvSpPr>
            <p:nvPr/>
          </p:nvSpPr>
          <p:spPr bwMode="auto">
            <a:xfrm>
              <a:off x="2994" y="6672"/>
              <a:ext cx="2309" cy="1022"/>
            </a:xfrm>
            <a:prstGeom prst="flowChartTerminator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16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Громадянська</a:t>
              </a:r>
            </a:p>
            <a:p>
              <a:pPr algn="ctr" eaLnBrk="0" hangingPunct="0"/>
              <a:r>
                <a:rPr lang="ru-RU" sz="16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мужність</a:t>
              </a:r>
            </a:p>
          </p:txBody>
        </p:sp>
        <p:sp>
          <p:nvSpPr>
            <p:cNvPr id="14347" name="AutoShape 29"/>
            <p:cNvSpPr>
              <a:spLocks noChangeArrowheads="1"/>
            </p:cNvSpPr>
            <p:nvPr/>
          </p:nvSpPr>
          <p:spPr bwMode="auto">
            <a:xfrm>
              <a:off x="5892" y="8809"/>
              <a:ext cx="2717" cy="1208"/>
            </a:xfrm>
            <a:prstGeom prst="flowChartTerminator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16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Почуття громадянської гідності</a:t>
              </a:r>
            </a:p>
          </p:txBody>
        </p:sp>
        <p:sp>
          <p:nvSpPr>
            <p:cNvPr id="14348" name="AutoShape 28"/>
            <p:cNvSpPr>
              <a:spLocks noChangeArrowheads="1"/>
            </p:cNvSpPr>
            <p:nvPr/>
          </p:nvSpPr>
          <p:spPr bwMode="auto">
            <a:xfrm>
              <a:off x="6979" y="5093"/>
              <a:ext cx="1494" cy="418"/>
            </a:xfrm>
            <a:prstGeom prst="leftRightArrow">
              <a:avLst>
                <a:gd name="adj1" fmla="val 50000"/>
                <a:gd name="adj2" fmla="val 71483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9" name="AutoShape 27"/>
            <p:cNvSpPr>
              <a:spLocks noChangeArrowheads="1"/>
            </p:cNvSpPr>
            <p:nvPr/>
          </p:nvSpPr>
          <p:spPr bwMode="auto">
            <a:xfrm rot="10800000">
              <a:off x="3039" y="10899"/>
              <a:ext cx="1359" cy="415"/>
            </a:xfrm>
            <a:prstGeom prst="leftRightArrow">
              <a:avLst>
                <a:gd name="adj1" fmla="val 50000"/>
                <a:gd name="adj2" fmla="val 65494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0" name="AutoShape 26"/>
            <p:cNvSpPr>
              <a:spLocks noChangeArrowheads="1"/>
            </p:cNvSpPr>
            <p:nvPr/>
          </p:nvSpPr>
          <p:spPr bwMode="auto">
            <a:xfrm>
              <a:off x="7250" y="10899"/>
              <a:ext cx="1494" cy="418"/>
            </a:xfrm>
            <a:prstGeom prst="leftRightArrow">
              <a:avLst>
                <a:gd name="adj1" fmla="val 50000"/>
                <a:gd name="adj2" fmla="val 71483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1" name="AutoShape 25"/>
            <p:cNvSpPr>
              <a:spLocks noChangeArrowheads="1"/>
            </p:cNvSpPr>
            <p:nvPr/>
          </p:nvSpPr>
          <p:spPr bwMode="auto">
            <a:xfrm rot="5400000">
              <a:off x="8555" y="8157"/>
              <a:ext cx="3759" cy="433"/>
            </a:xfrm>
            <a:prstGeom prst="leftRightArrow">
              <a:avLst>
                <a:gd name="adj1" fmla="val 50000"/>
                <a:gd name="adj2" fmla="val 173626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2" name="Rectangle 24"/>
            <p:cNvSpPr>
              <a:spLocks noChangeArrowheads="1"/>
            </p:cNvSpPr>
            <p:nvPr/>
          </p:nvSpPr>
          <p:spPr bwMode="auto">
            <a:xfrm>
              <a:off x="8880" y="10621"/>
              <a:ext cx="2038" cy="83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3" name="AutoShape 23"/>
            <p:cNvSpPr>
              <a:spLocks noChangeArrowheads="1"/>
            </p:cNvSpPr>
            <p:nvPr/>
          </p:nvSpPr>
          <p:spPr bwMode="auto">
            <a:xfrm rot="5400000">
              <a:off x="-1065" y="8083"/>
              <a:ext cx="3760" cy="394"/>
            </a:xfrm>
            <a:prstGeom prst="leftRightArrow">
              <a:avLst>
                <a:gd name="adj1" fmla="val 50000"/>
                <a:gd name="adj2" fmla="val 190863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4" name="Line 22"/>
            <p:cNvSpPr>
              <a:spLocks noChangeShapeType="1"/>
            </p:cNvSpPr>
            <p:nvPr/>
          </p:nvSpPr>
          <p:spPr bwMode="auto">
            <a:xfrm>
              <a:off x="4353" y="7694"/>
              <a:ext cx="272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5" name="Line 21"/>
            <p:cNvSpPr>
              <a:spLocks noChangeShapeType="1"/>
            </p:cNvSpPr>
            <p:nvPr/>
          </p:nvSpPr>
          <p:spPr bwMode="auto">
            <a:xfrm flipH="1">
              <a:off x="6979" y="7694"/>
              <a:ext cx="272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6" name="Line 20"/>
            <p:cNvSpPr>
              <a:spLocks noChangeShapeType="1"/>
            </p:cNvSpPr>
            <p:nvPr/>
          </p:nvSpPr>
          <p:spPr bwMode="auto">
            <a:xfrm flipV="1">
              <a:off x="4171" y="8623"/>
              <a:ext cx="453" cy="1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7" name="Line 19"/>
            <p:cNvSpPr>
              <a:spLocks noChangeShapeType="1"/>
            </p:cNvSpPr>
            <p:nvPr/>
          </p:nvSpPr>
          <p:spPr bwMode="auto">
            <a:xfrm flipH="1" flipV="1">
              <a:off x="6979" y="8530"/>
              <a:ext cx="543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8" name="Text Box 18"/>
            <p:cNvSpPr txBox="1">
              <a:spLocks noChangeArrowheads="1"/>
            </p:cNvSpPr>
            <p:nvPr/>
          </p:nvSpPr>
          <p:spPr bwMode="auto">
            <a:xfrm>
              <a:off x="548" y="4907"/>
              <a:ext cx="2038" cy="83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1400" b="1">
                  <a:solidFill>
                    <a:srgbClr val="0000FF"/>
                  </a:solidFill>
                  <a:cs typeface="Times New Roman" pitchFamily="18" charset="0"/>
                </a:rPr>
                <a:t>Я - особистість</a:t>
              </a:r>
              <a:endParaRPr lang="ru-RU">
                <a:solidFill>
                  <a:srgbClr val="0000FF"/>
                </a:solidFill>
              </a:endParaRPr>
            </a:p>
          </p:txBody>
        </p:sp>
        <p:sp>
          <p:nvSpPr>
            <p:cNvPr id="14359" name="Text Box 17"/>
            <p:cNvSpPr txBox="1">
              <a:spLocks noChangeArrowheads="1"/>
            </p:cNvSpPr>
            <p:nvPr/>
          </p:nvSpPr>
          <p:spPr bwMode="auto">
            <a:xfrm>
              <a:off x="8610" y="4907"/>
              <a:ext cx="2174" cy="83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1400" b="1">
                  <a:solidFill>
                    <a:srgbClr val="0000FF"/>
                  </a:solidFill>
                  <a:cs typeface="Times New Roman" pitchFamily="18" charset="0"/>
                </a:rPr>
                <a:t>Я і Україна</a:t>
              </a:r>
              <a:endParaRPr lang="ru-RU">
                <a:solidFill>
                  <a:srgbClr val="0000FF"/>
                </a:solidFill>
              </a:endParaRPr>
            </a:p>
          </p:txBody>
        </p:sp>
        <p:sp>
          <p:nvSpPr>
            <p:cNvPr id="14360" name="Text Box 16"/>
            <p:cNvSpPr txBox="1">
              <a:spLocks noChangeArrowheads="1"/>
            </p:cNvSpPr>
            <p:nvPr/>
          </p:nvSpPr>
          <p:spPr bwMode="auto">
            <a:xfrm>
              <a:off x="8881" y="10621"/>
              <a:ext cx="2039" cy="835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1400" b="1">
                  <a:solidFill>
                    <a:srgbClr val="0000FF"/>
                  </a:solidFill>
                  <a:cs typeface="Times New Roman" pitchFamily="18" charset="0"/>
                </a:rPr>
                <a:t>Я і мист</a:t>
              </a:r>
              <a:r>
                <a:rPr lang="uk-UA" sz="1400" b="1">
                  <a:solidFill>
                    <a:srgbClr val="0000FF"/>
                  </a:solidFill>
                  <a:cs typeface="Times New Roman" pitchFamily="18" charset="0"/>
                </a:rPr>
                <a:t>е</a:t>
              </a:r>
              <a:r>
                <a:rPr lang="ru-RU" sz="1400" b="1">
                  <a:solidFill>
                    <a:srgbClr val="0000FF"/>
                  </a:solidFill>
                  <a:cs typeface="Times New Roman" pitchFamily="18" charset="0"/>
                </a:rPr>
                <a:t>цтво</a:t>
              </a:r>
              <a:endParaRPr lang="ru-RU">
                <a:solidFill>
                  <a:srgbClr val="0000FF"/>
                </a:solidFill>
              </a:endParaRPr>
            </a:p>
          </p:txBody>
        </p:sp>
        <p:sp>
          <p:nvSpPr>
            <p:cNvPr id="14361" name="Line 15"/>
            <p:cNvSpPr>
              <a:spLocks noChangeShapeType="1"/>
            </p:cNvSpPr>
            <p:nvPr/>
          </p:nvSpPr>
          <p:spPr bwMode="auto">
            <a:xfrm flipH="1" flipV="1">
              <a:off x="5702" y="10481"/>
              <a:ext cx="54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2" name="AutoShape 14"/>
            <p:cNvSpPr>
              <a:spLocks noChangeArrowheads="1"/>
            </p:cNvSpPr>
            <p:nvPr/>
          </p:nvSpPr>
          <p:spPr bwMode="auto">
            <a:xfrm rot="8242310">
              <a:off x="1547" y="9841"/>
              <a:ext cx="959" cy="331"/>
            </a:xfrm>
            <a:prstGeom prst="leftRightArrow">
              <a:avLst>
                <a:gd name="adj1" fmla="val 50000"/>
                <a:gd name="adj2" fmla="val 71507"/>
              </a:avLst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3" name="AutoShape 13"/>
            <p:cNvSpPr>
              <a:spLocks noChangeArrowheads="1"/>
            </p:cNvSpPr>
            <p:nvPr/>
          </p:nvSpPr>
          <p:spPr bwMode="auto">
            <a:xfrm rot="-8343905">
              <a:off x="8775" y="9936"/>
              <a:ext cx="986" cy="328"/>
            </a:xfrm>
            <a:prstGeom prst="leftRightArrow">
              <a:avLst>
                <a:gd name="adj1" fmla="val 50000"/>
                <a:gd name="adj2" fmla="val 71743"/>
              </a:avLst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4" name="AutoShape 12"/>
            <p:cNvSpPr>
              <a:spLocks noChangeArrowheads="1"/>
            </p:cNvSpPr>
            <p:nvPr/>
          </p:nvSpPr>
          <p:spPr bwMode="auto">
            <a:xfrm rot="7509621">
              <a:off x="8503" y="6174"/>
              <a:ext cx="1065" cy="310"/>
            </a:xfrm>
            <a:prstGeom prst="leftRightArrow">
              <a:avLst>
                <a:gd name="adj1" fmla="val 50000"/>
                <a:gd name="adj2" fmla="val 71414"/>
              </a:avLst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5" name="AutoShape 11"/>
            <p:cNvSpPr>
              <a:spLocks noChangeArrowheads="1"/>
            </p:cNvSpPr>
            <p:nvPr/>
          </p:nvSpPr>
          <p:spPr bwMode="auto">
            <a:xfrm rot="-7808550">
              <a:off x="2008" y="6146"/>
              <a:ext cx="1009" cy="281"/>
            </a:xfrm>
            <a:prstGeom prst="leftRightArrow">
              <a:avLst>
                <a:gd name="adj1" fmla="val 50000"/>
                <a:gd name="adj2" fmla="val 71815"/>
              </a:avLst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6" name="Text Box 10"/>
            <p:cNvSpPr txBox="1">
              <a:spLocks noChangeArrowheads="1"/>
            </p:cNvSpPr>
            <p:nvPr/>
          </p:nvSpPr>
          <p:spPr bwMode="auto">
            <a:xfrm>
              <a:off x="4534" y="4907"/>
              <a:ext cx="2310" cy="69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1400" b="1">
                  <a:solidFill>
                    <a:srgbClr val="0000FF"/>
                  </a:solidFill>
                  <a:cs typeface="Times New Roman" pitchFamily="18" charset="0"/>
                </a:rPr>
                <a:t>Я і ми</a:t>
              </a:r>
              <a:endParaRPr lang="ru-RU">
                <a:solidFill>
                  <a:srgbClr val="0000FF"/>
                </a:solidFill>
              </a:endParaRPr>
            </a:p>
          </p:txBody>
        </p:sp>
        <p:sp>
          <p:nvSpPr>
            <p:cNvPr id="14367" name="Text Box 9"/>
            <p:cNvSpPr txBox="1">
              <a:spLocks noChangeArrowheads="1"/>
            </p:cNvSpPr>
            <p:nvPr/>
          </p:nvSpPr>
          <p:spPr bwMode="auto">
            <a:xfrm>
              <a:off x="4624" y="10760"/>
              <a:ext cx="2310" cy="83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1400" b="1">
                  <a:solidFill>
                    <a:srgbClr val="0000FF"/>
                  </a:solidFill>
                  <a:cs typeface="Times New Roman" pitchFamily="18" charset="0"/>
                </a:rPr>
                <a:t>Я і праця</a:t>
              </a:r>
              <a:endParaRPr lang="ru-RU">
                <a:solidFill>
                  <a:srgbClr val="0000FF"/>
                </a:solidFill>
              </a:endParaRPr>
            </a:p>
          </p:txBody>
        </p:sp>
        <p:sp>
          <p:nvSpPr>
            <p:cNvPr id="14368" name="AutoShape 8"/>
            <p:cNvSpPr>
              <a:spLocks noChangeArrowheads="1"/>
            </p:cNvSpPr>
            <p:nvPr/>
          </p:nvSpPr>
          <p:spPr bwMode="auto">
            <a:xfrm>
              <a:off x="2813" y="5000"/>
              <a:ext cx="1495" cy="418"/>
            </a:xfrm>
            <a:prstGeom prst="leftRightArrow">
              <a:avLst>
                <a:gd name="adj1" fmla="val 50000"/>
                <a:gd name="adj2" fmla="val 71531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9" name="Text Box 7"/>
            <p:cNvSpPr txBox="1">
              <a:spLocks noChangeArrowheads="1"/>
            </p:cNvSpPr>
            <p:nvPr/>
          </p:nvSpPr>
          <p:spPr bwMode="auto">
            <a:xfrm>
              <a:off x="730" y="10621"/>
              <a:ext cx="2173" cy="83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1400" b="1">
                  <a:solidFill>
                    <a:srgbClr val="0000FF"/>
                  </a:solidFill>
                  <a:cs typeface="Times New Roman" pitchFamily="18" charset="0"/>
                </a:rPr>
                <a:t>Я і природа</a:t>
              </a:r>
              <a:endParaRPr lang="ru-RU">
                <a:solidFill>
                  <a:srgbClr val="0000FF"/>
                </a:solidFill>
              </a:endParaRPr>
            </a:p>
          </p:txBody>
        </p:sp>
      </p:grpSp>
      <p:sp>
        <p:nvSpPr>
          <p:cNvPr id="14340" name="Прямоугольник 38"/>
          <p:cNvSpPr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Програма </a:t>
            </a:r>
            <a:r>
              <a:rPr lang="uk-UA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«Життєві орієнтири» </a:t>
            </a:r>
          </a:p>
          <a:p>
            <a:pPr algn="ctr"/>
            <a:r>
              <a:rPr lang="uk-UA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спрямована на виховання патріотизму й формування рис громадянина-патріота)</a:t>
            </a:r>
            <a:endParaRPr lang="ru-RU" sz="2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1530</TotalTime>
  <Words>504</Words>
  <Application>Microsoft Office PowerPoint</Application>
  <PresentationFormat>Экран (4:3)</PresentationFormat>
  <Paragraphs>110</Paragraphs>
  <Slides>28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Тема Office</vt:lpstr>
      <vt:lpstr>Бумажная</vt:lpstr>
      <vt:lpstr>КОМУНАЛЬНИЙ ЗАКЛАД «ВОЛОДАРСЬКА ЗАГАЛЬНООСВІТНЯ САНАТОРНА ШКОЛА–ІНТЕРНАТ І-ІІІ СТУПЕНІВ»</vt:lpstr>
      <vt:lpstr>Слайд 2</vt:lpstr>
      <vt:lpstr>Слайд 3</vt:lpstr>
      <vt:lpstr>Слайд 4</vt:lpstr>
      <vt:lpstr>Слайд 5</vt:lpstr>
      <vt:lpstr>Педагогічна діяльність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Відкритий виховний простір</vt:lpstr>
      <vt:lpstr>Слайд 20</vt:lpstr>
      <vt:lpstr>Слайд 21</vt:lpstr>
      <vt:lpstr>Слайд 22</vt:lpstr>
      <vt:lpstr>Слайд 23</vt:lpstr>
      <vt:lpstr>Робота учнівського самоврядування</vt:lpstr>
      <vt:lpstr>Слайд 25</vt:lpstr>
      <vt:lpstr>Слайд 26</vt:lpstr>
      <vt:lpstr>Очікувані   виховні   досягнення : </vt:lpstr>
      <vt:lpstr>Очікувані   виховні   досягнення 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Sony</cp:lastModifiedBy>
  <cp:revision>251</cp:revision>
  <cp:lastPrinted>1601-01-01T00:00:00Z</cp:lastPrinted>
  <dcterms:created xsi:type="dcterms:W3CDTF">1601-01-01T00:00:00Z</dcterms:created>
  <dcterms:modified xsi:type="dcterms:W3CDTF">2014-07-04T13:07:10Z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