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3" r:id="rId4"/>
    <p:sldId id="264" r:id="rId5"/>
    <p:sldId id="260" r:id="rId6"/>
    <p:sldId id="261" r:id="rId7"/>
    <p:sldId id="258" r:id="rId8"/>
    <p:sldId id="257" r:id="rId9"/>
    <p:sldId id="262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660"/>
  </p:normalViewPr>
  <p:slideViewPr>
    <p:cSldViewPr>
      <p:cViewPr varScale="1">
        <p:scale>
          <a:sx n="64" d="100"/>
          <a:sy n="64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F592D-5507-4D10-B230-36FFADCD2815}" type="doc">
      <dgm:prSet loTypeId="urn:microsoft.com/office/officeart/2009/layout/CircleArrowProcess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8373848E-6D7F-432C-9232-4B960A7BD0FD}">
      <dgm:prSet phldrT="[Текст]" custT="1"/>
      <dgm:spPr/>
      <dgm:t>
        <a:bodyPr/>
        <a:lstStyle/>
        <a:p>
          <a:r>
            <a:rPr lang="uk-UA" sz="2600" b="1" dirty="0" smtClean="0"/>
            <a:t>Педагогічний</a:t>
          </a:r>
          <a:endParaRPr lang="uk-UA" sz="2600" b="1" dirty="0"/>
        </a:p>
      </dgm:t>
    </dgm:pt>
    <dgm:pt modelId="{A32D84F9-2DA7-4D40-AB56-72BC25CD0EC7}" type="parTrans" cxnId="{154EF5EA-6246-4CAC-854B-16E6D1549591}">
      <dgm:prSet/>
      <dgm:spPr/>
      <dgm:t>
        <a:bodyPr/>
        <a:lstStyle/>
        <a:p>
          <a:endParaRPr lang="uk-UA" b="1"/>
        </a:p>
      </dgm:t>
    </dgm:pt>
    <dgm:pt modelId="{8F5F21A9-2D9A-431D-9D98-EE97AFE6680B}" type="sibTrans" cxnId="{154EF5EA-6246-4CAC-854B-16E6D1549591}">
      <dgm:prSet/>
      <dgm:spPr/>
      <dgm:t>
        <a:bodyPr/>
        <a:lstStyle/>
        <a:p>
          <a:endParaRPr lang="uk-UA" b="1"/>
        </a:p>
      </dgm:t>
    </dgm:pt>
    <dgm:pt modelId="{3D28FD81-09B4-4F8C-935D-4A379873DC91}">
      <dgm:prSet phldrT="[Текст]" custT="1"/>
      <dgm:spPr/>
      <dgm:t>
        <a:bodyPr/>
        <a:lstStyle/>
        <a:p>
          <a:r>
            <a:rPr lang="uk-UA" sz="2000" b="1" dirty="0" smtClean="0"/>
            <a:t>формування такої позиції особистості, яка конкретизується культурою цінностей, само актуалізацією, свідомим вибором моделей про соціальної поведінки;</a:t>
          </a:r>
          <a:endParaRPr lang="uk-UA" sz="2000" b="1" dirty="0"/>
        </a:p>
      </dgm:t>
    </dgm:pt>
    <dgm:pt modelId="{C430375B-A9FF-419A-B4A6-935212D1C069}" type="parTrans" cxnId="{ED243976-C71E-49F8-A1D1-26B353DF9D8D}">
      <dgm:prSet/>
      <dgm:spPr/>
      <dgm:t>
        <a:bodyPr/>
        <a:lstStyle/>
        <a:p>
          <a:endParaRPr lang="uk-UA" b="1"/>
        </a:p>
      </dgm:t>
    </dgm:pt>
    <dgm:pt modelId="{6ED14DD4-F63D-47CA-B1CD-8097659018E4}" type="sibTrans" cxnId="{ED243976-C71E-49F8-A1D1-26B353DF9D8D}">
      <dgm:prSet/>
      <dgm:spPr/>
      <dgm:t>
        <a:bodyPr/>
        <a:lstStyle/>
        <a:p>
          <a:endParaRPr lang="uk-UA" b="1"/>
        </a:p>
      </dgm:t>
    </dgm:pt>
    <dgm:pt modelId="{7F7E0B93-3CC2-456A-8B00-0C4DDAF768E4}">
      <dgm:prSet phldrT="[Текст]" custT="1"/>
      <dgm:spPr/>
      <dgm:t>
        <a:bodyPr/>
        <a:lstStyle/>
        <a:p>
          <a:r>
            <a:rPr lang="uk-UA" sz="2600" b="1" dirty="0" smtClean="0"/>
            <a:t>Соціальний</a:t>
          </a:r>
          <a:endParaRPr lang="uk-UA" sz="2600" b="1" dirty="0"/>
        </a:p>
      </dgm:t>
    </dgm:pt>
    <dgm:pt modelId="{8C92F59D-0026-44DA-BA6F-FB95E685186F}" type="parTrans" cxnId="{0C4AF401-5321-4B2A-B3A4-DE074727A17F}">
      <dgm:prSet/>
      <dgm:spPr/>
      <dgm:t>
        <a:bodyPr/>
        <a:lstStyle/>
        <a:p>
          <a:endParaRPr lang="uk-UA" b="1"/>
        </a:p>
      </dgm:t>
    </dgm:pt>
    <dgm:pt modelId="{7789B231-D842-49D4-B319-5FE93F5C37DD}" type="sibTrans" cxnId="{0C4AF401-5321-4B2A-B3A4-DE074727A17F}">
      <dgm:prSet/>
      <dgm:spPr/>
      <dgm:t>
        <a:bodyPr/>
        <a:lstStyle/>
        <a:p>
          <a:endParaRPr lang="uk-UA" b="1"/>
        </a:p>
      </dgm:t>
    </dgm:pt>
    <dgm:pt modelId="{7639D78B-E9C9-4647-9446-A84FF99077B7}">
      <dgm:prSet phldrT="[Текст]" custT="1"/>
      <dgm:spPr/>
      <dgm:t>
        <a:bodyPr/>
        <a:lstStyle/>
        <a:p>
          <a:r>
            <a:rPr lang="uk-UA" sz="2000" b="1" dirty="0" smtClean="0"/>
            <a:t>об</a:t>
          </a:r>
          <a:r>
            <a:rPr lang="en-US" sz="2000" b="1" dirty="0" smtClean="0"/>
            <a:t>’</a:t>
          </a:r>
          <a:r>
            <a:rPr lang="uk-UA" sz="2000" b="1" dirty="0" smtClean="0"/>
            <a:t>єднання зусиль </a:t>
          </a:r>
          <a:r>
            <a:rPr lang="uk-UA" sz="2000" b="1" dirty="0" err="1" smtClean="0"/>
            <a:t>суб</a:t>
          </a:r>
          <a:r>
            <a:rPr lang="en-US" sz="2000" b="1" dirty="0" smtClean="0"/>
            <a:t>’</a:t>
          </a:r>
          <a:r>
            <a:rPr lang="uk-UA" sz="2000" b="1" dirty="0" err="1" smtClean="0"/>
            <a:t>єктів</a:t>
          </a:r>
          <a:r>
            <a:rPr lang="uk-UA" sz="2000" b="1" dirty="0" smtClean="0"/>
            <a:t> превентивної діяльності на міжгалузевому рівні, спрямованих на узгоджену і своєчасну організацію попереджувальних заходів, нейтралізацію і поступове усунення детермінант, що викликають негативні прояви;</a:t>
          </a:r>
          <a:endParaRPr lang="uk-UA" sz="2000" b="1" dirty="0"/>
        </a:p>
      </dgm:t>
    </dgm:pt>
    <dgm:pt modelId="{0C50881C-580D-4C58-BF2D-9DF4EFA8F75A}" type="parTrans" cxnId="{563D4F46-508C-4031-97D5-11187B62003D}">
      <dgm:prSet/>
      <dgm:spPr/>
      <dgm:t>
        <a:bodyPr/>
        <a:lstStyle/>
        <a:p>
          <a:endParaRPr lang="uk-UA" b="1"/>
        </a:p>
      </dgm:t>
    </dgm:pt>
    <dgm:pt modelId="{9F553668-51BC-4C1C-874C-07C0A2D3CFC0}" type="sibTrans" cxnId="{563D4F46-508C-4031-97D5-11187B62003D}">
      <dgm:prSet/>
      <dgm:spPr/>
      <dgm:t>
        <a:bodyPr/>
        <a:lstStyle/>
        <a:p>
          <a:endParaRPr lang="uk-UA" b="1"/>
        </a:p>
      </dgm:t>
    </dgm:pt>
    <dgm:pt modelId="{88C1A373-4004-4296-8F0D-927FDA8D8BD3}">
      <dgm:prSet phldrT="[Текст]" custT="1"/>
      <dgm:spPr/>
      <dgm:t>
        <a:bodyPr/>
        <a:lstStyle/>
        <a:p>
          <a:r>
            <a:rPr lang="uk-UA" sz="2000" b="1" dirty="0" smtClean="0"/>
            <a:t>охорона і захист прав особистості, формування правової культури. </a:t>
          </a:r>
          <a:endParaRPr lang="uk-UA" sz="2000" b="1" dirty="0"/>
        </a:p>
      </dgm:t>
    </dgm:pt>
    <dgm:pt modelId="{49A9B5B7-2EE8-4C7C-B5E3-06C809EB9E1C}" type="parTrans" cxnId="{2F486C94-1021-4F11-9DC3-D88B114201D6}">
      <dgm:prSet/>
      <dgm:spPr/>
      <dgm:t>
        <a:bodyPr/>
        <a:lstStyle/>
        <a:p>
          <a:endParaRPr lang="uk-UA" b="1"/>
        </a:p>
      </dgm:t>
    </dgm:pt>
    <dgm:pt modelId="{D362E648-EE12-4E10-8448-40DE43EE65D9}" type="sibTrans" cxnId="{2F486C94-1021-4F11-9DC3-D88B114201D6}">
      <dgm:prSet/>
      <dgm:spPr/>
      <dgm:t>
        <a:bodyPr/>
        <a:lstStyle/>
        <a:p>
          <a:endParaRPr lang="uk-UA" b="1"/>
        </a:p>
      </dgm:t>
    </dgm:pt>
    <dgm:pt modelId="{0C933A13-C9A2-47C7-B152-F7CC43CEA175}">
      <dgm:prSet phldrT="[Текст]"/>
      <dgm:spPr/>
      <dgm:t>
        <a:bodyPr/>
        <a:lstStyle/>
        <a:p>
          <a:r>
            <a:rPr lang="uk-UA" b="1" dirty="0" smtClean="0"/>
            <a:t>Правовий</a:t>
          </a:r>
          <a:endParaRPr lang="uk-UA" b="1" dirty="0"/>
        </a:p>
      </dgm:t>
    </dgm:pt>
    <dgm:pt modelId="{0674154E-47EA-4EA3-AC53-5388006FD857}" type="parTrans" cxnId="{E80C079D-A790-4835-915D-17887B759C3E}">
      <dgm:prSet/>
      <dgm:spPr/>
      <dgm:t>
        <a:bodyPr/>
        <a:lstStyle/>
        <a:p>
          <a:endParaRPr lang="uk-UA" b="1"/>
        </a:p>
      </dgm:t>
    </dgm:pt>
    <dgm:pt modelId="{453D703B-0AF9-491E-B922-A98DD7688D19}" type="sibTrans" cxnId="{E80C079D-A790-4835-915D-17887B759C3E}">
      <dgm:prSet/>
      <dgm:spPr/>
      <dgm:t>
        <a:bodyPr/>
        <a:lstStyle/>
        <a:p>
          <a:endParaRPr lang="uk-UA" b="1"/>
        </a:p>
      </dgm:t>
    </dgm:pt>
    <dgm:pt modelId="{D79619B0-5B9E-4EC5-81F7-EFD0FD315F06}">
      <dgm:prSet phldrT="[Текст]" custT="1"/>
      <dgm:spPr/>
      <dgm:t>
        <a:bodyPr/>
        <a:lstStyle/>
        <a:p>
          <a:r>
            <a:rPr lang="uk-UA" sz="2600" b="1" dirty="0" smtClean="0"/>
            <a:t>Психологічний</a:t>
          </a:r>
          <a:endParaRPr lang="uk-UA" sz="2600" b="1" dirty="0"/>
        </a:p>
      </dgm:t>
    </dgm:pt>
    <dgm:pt modelId="{C546E3C0-EE83-421F-9301-E631305692D4}" type="parTrans" cxnId="{0F26C848-E5A8-4BF0-8719-0A2D9ECE625D}">
      <dgm:prSet/>
      <dgm:spPr/>
      <dgm:t>
        <a:bodyPr/>
        <a:lstStyle/>
        <a:p>
          <a:endParaRPr lang="uk-UA" b="1"/>
        </a:p>
      </dgm:t>
    </dgm:pt>
    <dgm:pt modelId="{3EEC140B-525D-4E17-8F44-ABA88B75BA21}" type="sibTrans" cxnId="{0F26C848-E5A8-4BF0-8719-0A2D9ECE625D}">
      <dgm:prSet/>
      <dgm:spPr/>
      <dgm:t>
        <a:bodyPr/>
        <a:lstStyle/>
        <a:p>
          <a:endParaRPr lang="uk-UA" b="1"/>
        </a:p>
      </dgm:t>
    </dgm:pt>
    <dgm:pt modelId="{FAFF8FEC-42D5-45DA-BCEE-9212A42970C8}">
      <dgm:prSet phldrT="[Текст]" custT="1"/>
      <dgm:spPr/>
      <dgm:t>
        <a:bodyPr/>
        <a:lstStyle/>
        <a:p>
          <a:r>
            <a:rPr lang="uk-UA" sz="2000" b="1" dirty="0" smtClean="0"/>
            <a:t>диференційований індивідуальний, </a:t>
          </a:r>
          <a:r>
            <a:rPr lang="uk-UA" sz="2000" b="1" dirty="0" err="1" smtClean="0"/>
            <a:t>статево-віковий</a:t>
          </a:r>
          <a:r>
            <a:rPr lang="uk-UA" sz="2000" b="1" dirty="0" smtClean="0"/>
            <a:t> підходи до виявлення генезису </a:t>
          </a:r>
          <a:r>
            <a:rPr lang="uk-UA" sz="2000" b="1" dirty="0" err="1" smtClean="0"/>
            <a:t>диструктивних</a:t>
          </a:r>
          <a:r>
            <a:rPr lang="uk-UA" sz="2000" b="1" dirty="0" smtClean="0"/>
            <a:t> проявів у проведенні особистості й розробку </a:t>
          </a:r>
          <a:r>
            <a:rPr lang="uk-UA" sz="2000" b="1" dirty="0" err="1" smtClean="0"/>
            <a:t>науково-обгрунтованих</a:t>
          </a:r>
          <a:r>
            <a:rPr lang="uk-UA" sz="2000" b="1" dirty="0" smtClean="0"/>
            <a:t> програм соціалізації і корекції </a:t>
          </a:r>
          <a:r>
            <a:rPr lang="uk-UA" sz="2000" b="1" dirty="0" err="1" smtClean="0"/>
            <a:t>девіації</a:t>
          </a:r>
          <a:r>
            <a:rPr lang="uk-UA" sz="2000" b="1" dirty="0" smtClean="0"/>
            <a:t>;</a:t>
          </a:r>
          <a:endParaRPr lang="uk-UA" sz="2000" b="1" dirty="0"/>
        </a:p>
      </dgm:t>
    </dgm:pt>
    <dgm:pt modelId="{FA8788F0-D0BF-4AE3-B0FF-8092B461CC69}" type="parTrans" cxnId="{B2EF8740-1F99-478A-B292-284E61D7E282}">
      <dgm:prSet/>
      <dgm:spPr/>
      <dgm:t>
        <a:bodyPr/>
        <a:lstStyle/>
        <a:p>
          <a:endParaRPr lang="uk-UA" b="1"/>
        </a:p>
      </dgm:t>
    </dgm:pt>
    <dgm:pt modelId="{000AF97C-79B3-4253-AF66-AC0C10A282B6}" type="sibTrans" cxnId="{B2EF8740-1F99-478A-B292-284E61D7E282}">
      <dgm:prSet/>
      <dgm:spPr/>
      <dgm:t>
        <a:bodyPr/>
        <a:lstStyle/>
        <a:p>
          <a:endParaRPr lang="uk-UA" b="1"/>
        </a:p>
      </dgm:t>
    </dgm:pt>
    <dgm:pt modelId="{9404234A-6202-407A-B982-F12143A4D227}" type="pres">
      <dgm:prSet presAssocID="{3AFF592D-5507-4D10-B230-36FFADCD281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DE8F1656-FF37-4081-9A97-E08BAC5F3F5D}" type="pres">
      <dgm:prSet presAssocID="{8373848E-6D7F-432C-9232-4B960A7BD0FD}" presName="Accent1" presStyleCnt="0"/>
      <dgm:spPr/>
    </dgm:pt>
    <dgm:pt modelId="{58E877F2-E927-4EBD-ABBD-C8237BA04751}" type="pres">
      <dgm:prSet presAssocID="{8373848E-6D7F-432C-9232-4B960A7BD0FD}" presName="Accent" presStyleLbl="node1" presStyleIdx="0" presStyleCnt="4" custScaleX="141939" custScaleY="131570" custLinFactNeighborX="-90285" custLinFactNeighborY="-12391"/>
      <dgm:spPr/>
    </dgm:pt>
    <dgm:pt modelId="{2C92C180-8780-445A-A525-2E3CDE4A346C}" type="pres">
      <dgm:prSet presAssocID="{8373848E-6D7F-432C-9232-4B960A7BD0FD}" presName="Child1" presStyleLbl="revTx" presStyleIdx="0" presStyleCnt="8" custScaleX="468424" custScaleY="177128" custLinFactX="10022" custLinFactNeighborX="100000" custLinFactNeighborY="-27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01074B-172C-451E-AD93-3C6104B19E60}" type="pres">
      <dgm:prSet presAssocID="{8373848E-6D7F-432C-9232-4B960A7BD0FD}" presName="Parent1" presStyleLbl="revTx" presStyleIdx="1" presStyleCnt="8" custScaleX="206743" custLinFactX="-63119" custLinFactNeighborX="-100000" custLinFactNeighborY="-4044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791BDD-A823-4E2E-9DA8-08F0582029F6}" type="pres">
      <dgm:prSet presAssocID="{7F7E0B93-3CC2-456A-8B00-0C4DDAF768E4}" presName="Accent2" presStyleCnt="0"/>
      <dgm:spPr/>
    </dgm:pt>
    <dgm:pt modelId="{67BF47D3-E7A6-4E37-B91E-612EDAE6C58B}" type="pres">
      <dgm:prSet presAssocID="{7F7E0B93-3CC2-456A-8B00-0C4DDAF768E4}" presName="Accent" presStyleLbl="node1" presStyleIdx="1" presStyleCnt="4" custScaleX="121018" custScaleY="125085" custLinFactNeighborX="-74615" custLinFactNeighborY="-8276"/>
      <dgm:spPr/>
    </dgm:pt>
    <dgm:pt modelId="{6599B6EF-4582-462D-B28C-F3752D367F2B}" type="pres">
      <dgm:prSet presAssocID="{7F7E0B93-3CC2-456A-8B00-0C4DDAF768E4}" presName="Child2" presStyleLbl="revTx" presStyleIdx="2" presStyleCnt="8" custScaleX="515760" custScaleY="235293" custLinFactX="45567" custLinFactNeighborX="100000" custLinFactNeighborY="-4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48ACB8-2AB2-469D-BAC9-CFDD7C2715F3}" type="pres">
      <dgm:prSet presAssocID="{7F7E0B93-3CC2-456A-8B00-0C4DDAF768E4}" presName="Parent2" presStyleLbl="revTx" presStyleIdx="3" presStyleCnt="8" custScaleX="188004" custLinFactX="-2200" custLinFactNeighborX="-100000" custLinFactNeighborY="-155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C0E488-4415-4456-A017-307761155970}" type="pres">
      <dgm:prSet presAssocID="{D79619B0-5B9E-4EC5-81F7-EFD0FD315F06}" presName="Accent3" presStyleCnt="0"/>
      <dgm:spPr/>
    </dgm:pt>
    <dgm:pt modelId="{87FFB713-769C-4D54-B4F1-90A384781D97}" type="pres">
      <dgm:prSet presAssocID="{D79619B0-5B9E-4EC5-81F7-EFD0FD315F06}" presName="Accent" presStyleLbl="node1" presStyleIdx="2" presStyleCnt="4" custScaleX="118840" custScaleY="114674" custLinFactNeighborX="-76856" custLinFactNeighborY="3116"/>
      <dgm:spPr/>
    </dgm:pt>
    <dgm:pt modelId="{8AD21766-F45C-4841-9117-80060780F3B2}" type="pres">
      <dgm:prSet presAssocID="{D79619B0-5B9E-4EC5-81F7-EFD0FD315F06}" presName="Child3" presStyleLbl="revTx" presStyleIdx="4" presStyleCnt="8" custScaleX="534530" custScaleY="188494" custLinFactNeighborX="89734" custLinFactNeighborY="491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E8776B-CA02-473D-BCD9-BEED527C999F}" type="pres">
      <dgm:prSet presAssocID="{D79619B0-5B9E-4EC5-81F7-EFD0FD315F06}" presName="Parent3" presStyleLbl="revTx" presStyleIdx="5" presStyleCnt="8" custScaleX="205520" custScaleY="80264" custLinFactX="-97424" custLinFactNeighborX="-100000" custLinFactNeighborY="-6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40CD43-91BE-4020-A417-7D6FC999FFD2}" type="pres">
      <dgm:prSet presAssocID="{0C933A13-C9A2-47C7-B152-F7CC43CEA175}" presName="Accent4" presStyleCnt="0"/>
      <dgm:spPr/>
    </dgm:pt>
    <dgm:pt modelId="{C20524B4-12B4-4739-994C-D92DFE650A98}" type="pres">
      <dgm:prSet presAssocID="{0C933A13-C9A2-47C7-B152-F7CC43CEA175}" presName="Accent" presStyleLbl="node1" presStyleIdx="3" presStyleCnt="4" custScaleX="133439" custScaleY="125018" custLinFactNeighborX="-88063" custLinFactNeighborY="3904"/>
      <dgm:spPr/>
    </dgm:pt>
    <dgm:pt modelId="{0F511772-97CB-4F93-AE46-FF5C414B0D5A}" type="pres">
      <dgm:prSet presAssocID="{0C933A13-C9A2-47C7-B152-F7CC43CEA175}" presName="Child4" presStyleLbl="revTx" presStyleIdx="6" presStyleCnt="8" custScaleX="533671" custLinFactX="16466" custLinFactNeighborX="100000" custLinFactNeighborY="403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AC8F81-4309-42D9-90F4-F300D37CBEB5}" type="pres">
      <dgm:prSet presAssocID="{0C933A13-C9A2-47C7-B152-F7CC43CEA175}" presName="Parent4" presStyleLbl="revTx" presStyleIdx="7" presStyleCnt="8" custScaleX="138533" custScaleY="125691" custLinFactX="-40819" custLinFactNeighborX="-100000" custLinFactNeighborY="107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94043DA-1378-4A2F-BB3B-21754DCEBEDC}" type="presOf" srcId="{7639D78B-E9C9-4647-9446-A84FF99077B7}" destId="{6599B6EF-4582-462D-B28C-F3752D367F2B}" srcOrd="0" destOrd="0" presId="urn:microsoft.com/office/officeart/2009/layout/CircleArrowProcess"/>
    <dgm:cxn modelId="{97440A9C-832D-4880-A07E-CB1CE12FE2A0}" type="presOf" srcId="{FAFF8FEC-42D5-45DA-BCEE-9212A42970C8}" destId="{8AD21766-F45C-4841-9117-80060780F3B2}" srcOrd="0" destOrd="0" presId="urn:microsoft.com/office/officeart/2009/layout/CircleArrowProcess"/>
    <dgm:cxn modelId="{0F26C848-E5A8-4BF0-8719-0A2D9ECE625D}" srcId="{3AFF592D-5507-4D10-B230-36FFADCD2815}" destId="{D79619B0-5B9E-4EC5-81F7-EFD0FD315F06}" srcOrd="2" destOrd="0" parTransId="{C546E3C0-EE83-421F-9301-E631305692D4}" sibTransId="{3EEC140B-525D-4E17-8F44-ABA88B75BA21}"/>
    <dgm:cxn modelId="{ED243976-C71E-49F8-A1D1-26B353DF9D8D}" srcId="{8373848E-6D7F-432C-9232-4B960A7BD0FD}" destId="{3D28FD81-09B4-4F8C-935D-4A379873DC91}" srcOrd="0" destOrd="0" parTransId="{C430375B-A9FF-419A-B4A6-935212D1C069}" sibTransId="{6ED14DD4-F63D-47CA-B1CD-8097659018E4}"/>
    <dgm:cxn modelId="{45EFDCE7-9D86-4E44-8AA9-E7CE6FD90569}" type="presOf" srcId="{7F7E0B93-3CC2-456A-8B00-0C4DDAF768E4}" destId="{4E48ACB8-2AB2-469D-BAC9-CFDD7C2715F3}" srcOrd="0" destOrd="0" presId="urn:microsoft.com/office/officeart/2009/layout/CircleArrowProcess"/>
    <dgm:cxn modelId="{57AD1F73-0813-4E28-86C0-081858302EC0}" type="presOf" srcId="{0C933A13-C9A2-47C7-B152-F7CC43CEA175}" destId="{5AAC8F81-4309-42D9-90F4-F300D37CBEB5}" srcOrd="0" destOrd="0" presId="urn:microsoft.com/office/officeart/2009/layout/CircleArrowProcess"/>
    <dgm:cxn modelId="{563D4F46-508C-4031-97D5-11187B62003D}" srcId="{7F7E0B93-3CC2-456A-8B00-0C4DDAF768E4}" destId="{7639D78B-E9C9-4647-9446-A84FF99077B7}" srcOrd="0" destOrd="0" parTransId="{0C50881C-580D-4C58-BF2D-9DF4EFA8F75A}" sibTransId="{9F553668-51BC-4C1C-874C-07C0A2D3CFC0}"/>
    <dgm:cxn modelId="{E80C079D-A790-4835-915D-17887B759C3E}" srcId="{3AFF592D-5507-4D10-B230-36FFADCD2815}" destId="{0C933A13-C9A2-47C7-B152-F7CC43CEA175}" srcOrd="3" destOrd="0" parTransId="{0674154E-47EA-4EA3-AC53-5388006FD857}" sibTransId="{453D703B-0AF9-491E-B922-A98DD7688D19}"/>
    <dgm:cxn modelId="{FD893EB4-33CD-423C-B6AE-44DEB7B89983}" type="presOf" srcId="{88C1A373-4004-4296-8F0D-927FDA8D8BD3}" destId="{0F511772-97CB-4F93-AE46-FF5C414B0D5A}" srcOrd="0" destOrd="0" presId="urn:microsoft.com/office/officeart/2009/layout/CircleArrowProcess"/>
    <dgm:cxn modelId="{4B5B13BF-C97C-40DA-8C13-EE67D25A8392}" type="presOf" srcId="{3AFF592D-5507-4D10-B230-36FFADCD2815}" destId="{9404234A-6202-407A-B982-F12143A4D227}" srcOrd="0" destOrd="0" presId="urn:microsoft.com/office/officeart/2009/layout/CircleArrowProcess"/>
    <dgm:cxn modelId="{0C4AF401-5321-4B2A-B3A4-DE074727A17F}" srcId="{3AFF592D-5507-4D10-B230-36FFADCD2815}" destId="{7F7E0B93-3CC2-456A-8B00-0C4DDAF768E4}" srcOrd="1" destOrd="0" parTransId="{8C92F59D-0026-44DA-BA6F-FB95E685186F}" sibTransId="{7789B231-D842-49D4-B319-5FE93F5C37DD}"/>
    <dgm:cxn modelId="{FF082923-95F7-40E3-8AAE-B8FC12FBBC46}" type="presOf" srcId="{D79619B0-5B9E-4EC5-81F7-EFD0FD315F06}" destId="{25E8776B-CA02-473D-BCD9-BEED527C999F}" srcOrd="0" destOrd="0" presId="urn:microsoft.com/office/officeart/2009/layout/CircleArrowProcess"/>
    <dgm:cxn modelId="{B2EF8740-1F99-478A-B292-284E61D7E282}" srcId="{D79619B0-5B9E-4EC5-81F7-EFD0FD315F06}" destId="{FAFF8FEC-42D5-45DA-BCEE-9212A42970C8}" srcOrd="0" destOrd="0" parTransId="{FA8788F0-D0BF-4AE3-B0FF-8092B461CC69}" sibTransId="{000AF97C-79B3-4253-AF66-AC0C10A282B6}"/>
    <dgm:cxn modelId="{154EF5EA-6246-4CAC-854B-16E6D1549591}" srcId="{3AFF592D-5507-4D10-B230-36FFADCD2815}" destId="{8373848E-6D7F-432C-9232-4B960A7BD0FD}" srcOrd="0" destOrd="0" parTransId="{A32D84F9-2DA7-4D40-AB56-72BC25CD0EC7}" sibTransId="{8F5F21A9-2D9A-431D-9D98-EE97AFE6680B}"/>
    <dgm:cxn modelId="{2F486C94-1021-4F11-9DC3-D88B114201D6}" srcId="{0C933A13-C9A2-47C7-B152-F7CC43CEA175}" destId="{88C1A373-4004-4296-8F0D-927FDA8D8BD3}" srcOrd="0" destOrd="0" parTransId="{49A9B5B7-2EE8-4C7C-B5E3-06C809EB9E1C}" sibTransId="{D362E648-EE12-4E10-8448-40DE43EE65D9}"/>
    <dgm:cxn modelId="{893F4FBC-061B-4A7B-82B9-2DF6C72324F7}" type="presOf" srcId="{3D28FD81-09B4-4F8C-935D-4A379873DC91}" destId="{2C92C180-8780-445A-A525-2E3CDE4A346C}" srcOrd="0" destOrd="0" presId="urn:microsoft.com/office/officeart/2009/layout/CircleArrowProcess"/>
    <dgm:cxn modelId="{C80C2D97-661D-4409-B684-7183054FD3CD}" type="presOf" srcId="{8373848E-6D7F-432C-9232-4B960A7BD0FD}" destId="{2101074B-172C-451E-AD93-3C6104B19E60}" srcOrd="0" destOrd="0" presId="urn:microsoft.com/office/officeart/2009/layout/CircleArrowProcess"/>
    <dgm:cxn modelId="{EECE12AA-1E0F-4599-8095-E2181F6E6AA0}" type="presParOf" srcId="{9404234A-6202-407A-B982-F12143A4D227}" destId="{DE8F1656-FF37-4081-9A97-E08BAC5F3F5D}" srcOrd="0" destOrd="0" presId="urn:microsoft.com/office/officeart/2009/layout/CircleArrowProcess"/>
    <dgm:cxn modelId="{C212BD14-AF71-430D-88E1-C07655B05671}" type="presParOf" srcId="{DE8F1656-FF37-4081-9A97-E08BAC5F3F5D}" destId="{58E877F2-E927-4EBD-ABBD-C8237BA04751}" srcOrd="0" destOrd="0" presId="urn:microsoft.com/office/officeart/2009/layout/CircleArrowProcess"/>
    <dgm:cxn modelId="{DDCA15FD-D620-44C1-99C8-53663BD26BDD}" type="presParOf" srcId="{9404234A-6202-407A-B982-F12143A4D227}" destId="{2C92C180-8780-445A-A525-2E3CDE4A346C}" srcOrd="1" destOrd="0" presId="urn:microsoft.com/office/officeart/2009/layout/CircleArrowProcess"/>
    <dgm:cxn modelId="{2F83B74B-D941-410B-A8B6-C0C3215D9CE2}" type="presParOf" srcId="{9404234A-6202-407A-B982-F12143A4D227}" destId="{2101074B-172C-451E-AD93-3C6104B19E60}" srcOrd="2" destOrd="0" presId="urn:microsoft.com/office/officeart/2009/layout/CircleArrowProcess"/>
    <dgm:cxn modelId="{3775CFA8-39A2-4ED3-BBCB-19B1C4073E82}" type="presParOf" srcId="{9404234A-6202-407A-B982-F12143A4D227}" destId="{1E791BDD-A823-4E2E-9DA8-08F0582029F6}" srcOrd="3" destOrd="0" presId="urn:microsoft.com/office/officeart/2009/layout/CircleArrowProcess"/>
    <dgm:cxn modelId="{D15835EE-6536-406C-8318-3395D2451571}" type="presParOf" srcId="{1E791BDD-A823-4E2E-9DA8-08F0582029F6}" destId="{67BF47D3-E7A6-4E37-B91E-612EDAE6C58B}" srcOrd="0" destOrd="0" presId="urn:microsoft.com/office/officeart/2009/layout/CircleArrowProcess"/>
    <dgm:cxn modelId="{CF43B9E1-7E2C-413E-9D12-771B591E95F1}" type="presParOf" srcId="{9404234A-6202-407A-B982-F12143A4D227}" destId="{6599B6EF-4582-462D-B28C-F3752D367F2B}" srcOrd="4" destOrd="0" presId="urn:microsoft.com/office/officeart/2009/layout/CircleArrowProcess"/>
    <dgm:cxn modelId="{26D96C23-5E1A-4182-AC86-B4193C646C3F}" type="presParOf" srcId="{9404234A-6202-407A-B982-F12143A4D227}" destId="{4E48ACB8-2AB2-469D-BAC9-CFDD7C2715F3}" srcOrd="5" destOrd="0" presId="urn:microsoft.com/office/officeart/2009/layout/CircleArrowProcess"/>
    <dgm:cxn modelId="{D5A2223A-B45F-46F1-8340-09B26E9E0BEE}" type="presParOf" srcId="{9404234A-6202-407A-B982-F12143A4D227}" destId="{39C0E488-4415-4456-A017-307761155970}" srcOrd="6" destOrd="0" presId="urn:microsoft.com/office/officeart/2009/layout/CircleArrowProcess"/>
    <dgm:cxn modelId="{F9DB4B0F-0BF6-4869-AD41-F7CF0C0B9999}" type="presParOf" srcId="{39C0E488-4415-4456-A017-307761155970}" destId="{87FFB713-769C-4D54-B4F1-90A384781D97}" srcOrd="0" destOrd="0" presId="urn:microsoft.com/office/officeart/2009/layout/CircleArrowProcess"/>
    <dgm:cxn modelId="{029F77FB-4A77-45DA-9376-415CC93AD661}" type="presParOf" srcId="{9404234A-6202-407A-B982-F12143A4D227}" destId="{8AD21766-F45C-4841-9117-80060780F3B2}" srcOrd="7" destOrd="0" presId="urn:microsoft.com/office/officeart/2009/layout/CircleArrowProcess"/>
    <dgm:cxn modelId="{77AC3752-1F4E-42B8-BDE4-7A1858828244}" type="presParOf" srcId="{9404234A-6202-407A-B982-F12143A4D227}" destId="{25E8776B-CA02-473D-BCD9-BEED527C999F}" srcOrd="8" destOrd="0" presId="urn:microsoft.com/office/officeart/2009/layout/CircleArrowProcess"/>
    <dgm:cxn modelId="{FBC82A1F-629E-446F-8D62-6A11AEDD61BD}" type="presParOf" srcId="{9404234A-6202-407A-B982-F12143A4D227}" destId="{BD40CD43-91BE-4020-A417-7D6FC999FFD2}" srcOrd="9" destOrd="0" presId="urn:microsoft.com/office/officeart/2009/layout/CircleArrowProcess"/>
    <dgm:cxn modelId="{12C55F04-A142-4957-91C3-600332016F75}" type="presParOf" srcId="{BD40CD43-91BE-4020-A417-7D6FC999FFD2}" destId="{C20524B4-12B4-4739-994C-D92DFE650A98}" srcOrd="0" destOrd="0" presId="urn:microsoft.com/office/officeart/2009/layout/CircleArrowProcess"/>
    <dgm:cxn modelId="{A1E96753-0AF5-4777-8C22-EAF79925F47E}" type="presParOf" srcId="{9404234A-6202-407A-B982-F12143A4D227}" destId="{0F511772-97CB-4F93-AE46-FF5C414B0D5A}" srcOrd="10" destOrd="0" presId="urn:microsoft.com/office/officeart/2009/layout/CircleArrowProcess"/>
    <dgm:cxn modelId="{693379E5-FD0C-4DAD-99CB-62F18B2E7E90}" type="presParOf" srcId="{9404234A-6202-407A-B982-F12143A4D227}" destId="{5AAC8F81-4309-42D9-90F4-F300D37CBEB5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F5AABD-5D2F-4F95-9CEA-2114E4387EAD}" type="doc">
      <dgm:prSet loTypeId="urn:microsoft.com/office/officeart/2008/layout/RadialCluster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7F5584F7-E9E8-4C9C-B96E-343CF2E82EE0}">
      <dgm:prSet phldrT="[Текст]" custT="1"/>
      <dgm:spPr/>
      <dgm:t>
        <a:bodyPr/>
        <a:lstStyle/>
        <a:p>
          <a:r>
            <a:rPr lang="uk-UA" sz="3600" b="1" u="sng" dirty="0" smtClean="0">
              <a:solidFill>
                <a:schemeClr val="bg1"/>
              </a:solidFill>
            </a:rPr>
            <a:t>Завдання</a:t>
          </a:r>
          <a:endParaRPr lang="uk-UA" sz="3600" b="1" dirty="0">
            <a:solidFill>
              <a:schemeClr val="bg1"/>
            </a:solidFill>
          </a:endParaRPr>
        </a:p>
      </dgm:t>
    </dgm:pt>
    <dgm:pt modelId="{FB7032A4-D1E6-447A-BC06-CCA7A4812007}" type="parTrans" cxnId="{89336CB1-E5C7-4CA7-85B2-42F317FC0A08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2A5320AB-A63C-47CA-A7CE-CE2EB548C999}" type="sibTrans" cxnId="{89336CB1-E5C7-4CA7-85B2-42F317FC0A08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EA2BD8AF-AE2A-4231-89C8-55CF98F16E35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Створення умов для формування позитивних якостей особистості.</a:t>
          </a:r>
          <a:endParaRPr lang="uk-UA" sz="2000" b="1" dirty="0">
            <a:solidFill>
              <a:schemeClr val="tx1"/>
            </a:solidFill>
          </a:endParaRPr>
        </a:p>
      </dgm:t>
    </dgm:pt>
    <dgm:pt modelId="{9EB6F5F9-007B-45EF-A3F1-E02FB8437597}" type="parTrans" cxnId="{1A0082C5-1894-4ADF-9C0F-0528D7A83A41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90BD8691-0F0B-4EFD-B3F3-860D100A4BFC}" type="sibTrans" cxnId="{1A0082C5-1894-4ADF-9C0F-0528D7A83A41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9DEA038A-9B52-4FC2-B30C-5C7E49F66C1C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Забезпечення соціально-психологічної діяльності.</a:t>
          </a:r>
          <a:endParaRPr lang="uk-UA" sz="2000" b="1" dirty="0">
            <a:solidFill>
              <a:schemeClr val="tx1"/>
            </a:solidFill>
          </a:endParaRPr>
        </a:p>
      </dgm:t>
    </dgm:pt>
    <dgm:pt modelId="{BBF59054-EFB6-440A-B43A-066725CDD329}" type="parTrans" cxnId="{0E68EF4C-F214-41DD-BF2D-C05ABA447479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A32E2841-FF09-451B-9774-5DFD9941C7BE}" type="sibTrans" cxnId="{0E68EF4C-F214-41DD-BF2D-C05ABA447479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3BBE7027-129E-4761-8260-B8B7A6799BF8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Забезпечення адекватної соціальної реабілітації неповнолітніх, які вчинили протиправні дії або зловживають </a:t>
          </a:r>
          <a:r>
            <a:rPr lang="uk-UA" sz="2000" b="1" dirty="0" err="1" smtClean="0">
              <a:solidFill>
                <a:schemeClr val="tx1"/>
              </a:solidFill>
            </a:rPr>
            <a:t>психоактивними</a:t>
          </a:r>
          <a:r>
            <a:rPr lang="uk-UA" sz="2000" b="1" dirty="0" smtClean="0">
              <a:solidFill>
                <a:schemeClr val="tx1"/>
              </a:solidFill>
            </a:rPr>
            <a:t> речовинами.</a:t>
          </a:r>
          <a:endParaRPr lang="uk-UA" sz="2000" b="1" dirty="0">
            <a:solidFill>
              <a:schemeClr val="tx1"/>
            </a:solidFill>
          </a:endParaRPr>
        </a:p>
      </dgm:t>
    </dgm:pt>
    <dgm:pt modelId="{E65F4155-AF95-42F5-9D50-13EC74A0C0B1}" type="parTrans" cxnId="{A20D4ED9-0DF3-4954-BF50-B62A04E5B72C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40333B2F-A4FA-42FE-BDC1-8DCD0E89E13E}" type="sibTrans" cxnId="{A20D4ED9-0DF3-4954-BF50-B62A04E5B72C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62AFFFF8-AD53-4F64-B748-8C18F177EEA2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Надання комплексної психолого-педагогічної та медико-соціальної допомоги неповнолітнім.</a:t>
          </a:r>
          <a:endParaRPr lang="uk-UA" sz="2000" b="1" dirty="0">
            <a:solidFill>
              <a:schemeClr val="tx1"/>
            </a:solidFill>
          </a:endParaRPr>
        </a:p>
      </dgm:t>
    </dgm:pt>
    <dgm:pt modelId="{615CC53A-C9FF-46BD-9722-52F92B2C55A5}" type="parTrans" cxnId="{9C4EE09F-A50B-41C7-BBF1-72324DFBA57C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F4091CC5-8FDF-4FA8-858B-C8898810E6EF}" type="sibTrans" cxnId="{9C4EE09F-A50B-41C7-BBF1-72324DFBA57C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4945CBE9-6581-4FD0-BCC3-3D7F2FC30BE1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Сприяння виробленню інтегрованих міждисциплінарних підходів, об’єднанню зусиль різних суб’єктів превентивної роботи.</a:t>
          </a:r>
          <a:endParaRPr lang="uk-UA" sz="2000" b="1" dirty="0">
            <a:solidFill>
              <a:schemeClr val="tx1"/>
            </a:solidFill>
          </a:endParaRPr>
        </a:p>
      </dgm:t>
    </dgm:pt>
    <dgm:pt modelId="{DABC0AC5-0FEC-4909-B3A3-1C7BE4B5D9E6}" type="parTrans" cxnId="{1B96E129-C9EB-41F0-8809-12D60186702E}">
      <dgm:prSet/>
      <dgm:spPr/>
      <dgm:t>
        <a:bodyPr/>
        <a:lstStyle/>
        <a:p>
          <a:endParaRPr lang="uk-UA" b="1">
            <a:solidFill>
              <a:schemeClr val="tx1"/>
            </a:solidFill>
          </a:endParaRPr>
        </a:p>
      </dgm:t>
    </dgm:pt>
    <dgm:pt modelId="{2BA4D3C5-67C9-4C94-BD90-37D95901B623}" type="sibTrans" cxnId="{1B96E129-C9EB-41F0-8809-12D60186702E}">
      <dgm:prSet/>
      <dgm:spPr/>
      <dgm:t>
        <a:bodyPr/>
        <a:lstStyle/>
        <a:p>
          <a:endParaRPr lang="uk-UA" b="1">
            <a:solidFill>
              <a:schemeClr val="tx1"/>
            </a:solidFill>
          </a:endParaRPr>
        </a:p>
      </dgm:t>
    </dgm:pt>
    <dgm:pt modelId="{AEFCE3D7-F392-46FA-8F86-0BDB117AB48B}" type="pres">
      <dgm:prSet presAssocID="{05F5AABD-5D2F-4F95-9CEA-2114E4387EA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0E8E9085-D43A-4AB9-9401-6BA42CFCFC67}" type="pres">
      <dgm:prSet presAssocID="{7F5584F7-E9E8-4C9C-B96E-343CF2E82EE0}" presName="singleCycle" presStyleCnt="0"/>
      <dgm:spPr/>
    </dgm:pt>
    <dgm:pt modelId="{AF0A8935-01A5-4E71-890C-A56A56B38C71}" type="pres">
      <dgm:prSet presAssocID="{7F5584F7-E9E8-4C9C-B96E-343CF2E82EE0}" presName="singleCenter" presStyleLbl="node1" presStyleIdx="0" presStyleCnt="6" custScaleX="227572" custScaleY="60025" custLinFactNeighborX="-264" custLinFactNeighborY="-17705">
        <dgm:presLayoutVars>
          <dgm:chMax val="7"/>
          <dgm:chPref val="7"/>
        </dgm:presLayoutVars>
      </dgm:prSet>
      <dgm:spPr/>
      <dgm:t>
        <a:bodyPr/>
        <a:lstStyle/>
        <a:p>
          <a:endParaRPr lang="uk-UA"/>
        </a:p>
      </dgm:t>
    </dgm:pt>
    <dgm:pt modelId="{D3000998-05B4-489D-9A44-27730DF21E6E}" type="pres">
      <dgm:prSet presAssocID="{9EB6F5F9-007B-45EF-A3F1-E02FB8437597}" presName="Name56" presStyleLbl="parChTrans1D2" presStyleIdx="0" presStyleCnt="5"/>
      <dgm:spPr/>
      <dgm:t>
        <a:bodyPr/>
        <a:lstStyle/>
        <a:p>
          <a:endParaRPr lang="uk-UA"/>
        </a:p>
      </dgm:t>
    </dgm:pt>
    <dgm:pt modelId="{85DB233A-2DC3-4A65-8E82-9DB9C74623CF}" type="pres">
      <dgm:prSet presAssocID="{EA2BD8AF-AE2A-4231-89C8-55CF98F16E35}" presName="text0" presStyleLbl="node1" presStyleIdx="1" presStyleCnt="6" custScaleX="328583" custRadScaleRad="110301" custRadScaleInc="27902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189609-B5E3-4D54-8331-7DA83C5B6A72}" type="pres">
      <dgm:prSet presAssocID="{BBF59054-EFB6-440A-B43A-066725CDD329}" presName="Name56" presStyleLbl="parChTrans1D2" presStyleIdx="1" presStyleCnt="5"/>
      <dgm:spPr/>
      <dgm:t>
        <a:bodyPr/>
        <a:lstStyle/>
        <a:p>
          <a:endParaRPr lang="uk-UA"/>
        </a:p>
      </dgm:t>
    </dgm:pt>
    <dgm:pt modelId="{215C1BE5-B7CA-4032-9701-3FCC94CC2831}" type="pres">
      <dgm:prSet presAssocID="{9DEA038A-9B52-4FC2-B30C-5C7E49F66C1C}" presName="text0" presStyleLbl="node1" presStyleIdx="2" presStyleCnt="6" custScaleX="346796" custRadScaleRad="144155" custRadScaleInc="-692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D1785D-A6D6-4932-BC00-97E49AA0734D}" type="pres">
      <dgm:prSet presAssocID="{E65F4155-AF95-42F5-9D50-13EC74A0C0B1}" presName="Name56" presStyleLbl="parChTrans1D2" presStyleIdx="2" presStyleCnt="5"/>
      <dgm:spPr/>
      <dgm:t>
        <a:bodyPr/>
        <a:lstStyle/>
        <a:p>
          <a:endParaRPr lang="uk-UA"/>
        </a:p>
      </dgm:t>
    </dgm:pt>
    <dgm:pt modelId="{4BA52125-ADB1-4B47-9917-EFAB011F2964}" type="pres">
      <dgm:prSet presAssocID="{3BBE7027-129E-4761-8260-B8B7A6799BF8}" presName="text0" presStyleLbl="node1" presStyleIdx="3" presStyleCnt="6" custScaleX="519308" custScaleY="1333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DF381C-3A5B-4D1E-B81C-5984EF3D448C}" type="pres">
      <dgm:prSet presAssocID="{615CC53A-C9FF-46BD-9722-52F92B2C55A5}" presName="Name56" presStyleLbl="parChTrans1D2" presStyleIdx="3" presStyleCnt="5"/>
      <dgm:spPr/>
      <dgm:t>
        <a:bodyPr/>
        <a:lstStyle/>
        <a:p>
          <a:endParaRPr lang="uk-UA"/>
        </a:p>
      </dgm:t>
    </dgm:pt>
    <dgm:pt modelId="{D3CE2C99-CA29-4A66-B77C-D9ED48B54C32}" type="pres">
      <dgm:prSet presAssocID="{62AFFFF8-AD53-4F64-B748-8C18F177EEA2}" presName="text0" presStyleLbl="node1" presStyleIdx="4" presStyleCnt="6" custScaleX="418724" custRadScaleRad="114823" custRadScaleInc="1277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72B306-01C3-46A0-9334-0AE80FFD7F91}" type="pres">
      <dgm:prSet presAssocID="{DABC0AC5-0FEC-4909-B3A3-1C7BE4B5D9E6}" presName="Name56" presStyleLbl="parChTrans1D2" presStyleIdx="4" presStyleCnt="5"/>
      <dgm:spPr/>
      <dgm:t>
        <a:bodyPr/>
        <a:lstStyle/>
        <a:p>
          <a:endParaRPr lang="uk-UA"/>
        </a:p>
      </dgm:t>
    </dgm:pt>
    <dgm:pt modelId="{910E2199-A6EA-4DB4-954C-7B4C18ECE722}" type="pres">
      <dgm:prSet presAssocID="{4945CBE9-6581-4FD0-BCC3-3D7F2FC30BE1}" presName="text0" presStyleLbl="node1" presStyleIdx="5" presStyleCnt="6" custScaleX="479332" custScaleY="112896" custRadScaleRad="137401" custRadScaleInc="716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DA48419-B510-4C1E-9A34-7E923B50ACD7}" type="presOf" srcId="{62AFFFF8-AD53-4F64-B748-8C18F177EEA2}" destId="{D3CE2C99-CA29-4A66-B77C-D9ED48B54C32}" srcOrd="0" destOrd="0" presId="urn:microsoft.com/office/officeart/2008/layout/RadialCluster"/>
    <dgm:cxn modelId="{5C67B1EE-240E-492E-B120-255187E873E2}" type="presOf" srcId="{615CC53A-C9FF-46BD-9722-52F92B2C55A5}" destId="{B5DF381C-3A5B-4D1E-B81C-5984EF3D448C}" srcOrd="0" destOrd="0" presId="urn:microsoft.com/office/officeart/2008/layout/RadialCluster"/>
    <dgm:cxn modelId="{5877F47D-1DA4-4889-99E0-15673E1E5013}" type="presOf" srcId="{DABC0AC5-0FEC-4909-B3A3-1C7BE4B5D9E6}" destId="{E272B306-01C3-46A0-9334-0AE80FFD7F91}" srcOrd="0" destOrd="0" presId="urn:microsoft.com/office/officeart/2008/layout/RadialCluster"/>
    <dgm:cxn modelId="{056BE34E-2669-4D59-BB55-8C01A03ED7D6}" type="presOf" srcId="{EA2BD8AF-AE2A-4231-89C8-55CF98F16E35}" destId="{85DB233A-2DC3-4A65-8E82-9DB9C74623CF}" srcOrd="0" destOrd="0" presId="urn:microsoft.com/office/officeart/2008/layout/RadialCluster"/>
    <dgm:cxn modelId="{A20D4ED9-0DF3-4954-BF50-B62A04E5B72C}" srcId="{7F5584F7-E9E8-4C9C-B96E-343CF2E82EE0}" destId="{3BBE7027-129E-4761-8260-B8B7A6799BF8}" srcOrd="2" destOrd="0" parTransId="{E65F4155-AF95-42F5-9D50-13EC74A0C0B1}" sibTransId="{40333B2F-A4FA-42FE-BDC1-8DCD0E89E13E}"/>
    <dgm:cxn modelId="{1B96E129-C9EB-41F0-8809-12D60186702E}" srcId="{7F5584F7-E9E8-4C9C-B96E-343CF2E82EE0}" destId="{4945CBE9-6581-4FD0-BCC3-3D7F2FC30BE1}" srcOrd="4" destOrd="0" parTransId="{DABC0AC5-0FEC-4909-B3A3-1C7BE4B5D9E6}" sibTransId="{2BA4D3C5-67C9-4C94-BD90-37D95901B623}"/>
    <dgm:cxn modelId="{D5322745-B6C0-4A47-B62E-C96845935AD6}" type="presOf" srcId="{E65F4155-AF95-42F5-9D50-13EC74A0C0B1}" destId="{38D1785D-A6D6-4932-BC00-97E49AA0734D}" srcOrd="0" destOrd="0" presId="urn:microsoft.com/office/officeart/2008/layout/RadialCluster"/>
    <dgm:cxn modelId="{0E68EF4C-F214-41DD-BF2D-C05ABA447479}" srcId="{7F5584F7-E9E8-4C9C-B96E-343CF2E82EE0}" destId="{9DEA038A-9B52-4FC2-B30C-5C7E49F66C1C}" srcOrd="1" destOrd="0" parTransId="{BBF59054-EFB6-440A-B43A-066725CDD329}" sibTransId="{A32E2841-FF09-451B-9774-5DFD9941C7BE}"/>
    <dgm:cxn modelId="{89336CB1-E5C7-4CA7-85B2-42F317FC0A08}" srcId="{05F5AABD-5D2F-4F95-9CEA-2114E4387EAD}" destId="{7F5584F7-E9E8-4C9C-B96E-343CF2E82EE0}" srcOrd="0" destOrd="0" parTransId="{FB7032A4-D1E6-447A-BC06-CCA7A4812007}" sibTransId="{2A5320AB-A63C-47CA-A7CE-CE2EB548C999}"/>
    <dgm:cxn modelId="{78876FDB-0606-4846-878E-D3D7800B1CB2}" type="presOf" srcId="{BBF59054-EFB6-440A-B43A-066725CDD329}" destId="{48189609-B5E3-4D54-8331-7DA83C5B6A72}" srcOrd="0" destOrd="0" presId="urn:microsoft.com/office/officeart/2008/layout/RadialCluster"/>
    <dgm:cxn modelId="{2D4BEA00-FA54-40E5-9024-7F1B94D175AB}" type="presOf" srcId="{9EB6F5F9-007B-45EF-A3F1-E02FB8437597}" destId="{D3000998-05B4-489D-9A44-27730DF21E6E}" srcOrd="0" destOrd="0" presId="urn:microsoft.com/office/officeart/2008/layout/RadialCluster"/>
    <dgm:cxn modelId="{9C4EE09F-A50B-41C7-BBF1-72324DFBA57C}" srcId="{7F5584F7-E9E8-4C9C-B96E-343CF2E82EE0}" destId="{62AFFFF8-AD53-4F64-B748-8C18F177EEA2}" srcOrd="3" destOrd="0" parTransId="{615CC53A-C9FF-46BD-9722-52F92B2C55A5}" sibTransId="{F4091CC5-8FDF-4FA8-858B-C8898810E6EF}"/>
    <dgm:cxn modelId="{CF1F152E-0A4F-43EF-9947-2E7E48C80D0C}" type="presOf" srcId="{3BBE7027-129E-4761-8260-B8B7A6799BF8}" destId="{4BA52125-ADB1-4B47-9917-EFAB011F2964}" srcOrd="0" destOrd="0" presId="urn:microsoft.com/office/officeart/2008/layout/RadialCluster"/>
    <dgm:cxn modelId="{1A0082C5-1894-4ADF-9C0F-0528D7A83A41}" srcId="{7F5584F7-E9E8-4C9C-B96E-343CF2E82EE0}" destId="{EA2BD8AF-AE2A-4231-89C8-55CF98F16E35}" srcOrd="0" destOrd="0" parTransId="{9EB6F5F9-007B-45EF-A3F1-E02FB8437597}" sibTransId="{90BD8691-0F0B-4EFD-B3F3-860D100A4BFC}"/>
    <dgm:cxn modelId="{D66368DC-ABF8-490D-A388-C07DB18860A4}" type="presOf" srcId="{4945CBE9-6581-4FD0-BCC3-3D7F2FC30BE1}" destId="{910E2199-A6EA-4DB4-954C-7B4C18ECE722}" srcOrd="0" destOrd="0" presId="urn:microsoft.com/office/officeart/2008/layout/RadialCluster"/>
    <dgm:cxn modelId="{BC5E403C-7983-4E7D-A0C3-BFEC165883AC}" type="presOf" srcId="{9DEA038A-9B52-4FC2-B30C-5C7E49F66C1C}" destId="{215C1BE5-B7CA-4032-9701-3FCC94CC2831}" srcOrd="0" destOrd="0" presId="urn:microsoft.com/office/officeart/2008/layout/RadialCluster"/>
    <dgm:cxn modelId="{116A4004-868D-409D-B090-5E2C8925A499}" type="presOf" srcId="{05F5AABD-5D2F-4F95-9CEA-2114E4387EAD}" destId="{AEFCE3D7-F392-46FA-8F86-0BDB117AB48B}" srcOrd="0" destOrd="0" presId="urn:microsoft.com/office/officeart/2008/layout/RadialCluster"/>
    <dgm:cxn modelId="{66BFD08F-0F9D-4275-943F-7E6F64D82622}" type="presOf" srcId="{7F5584F7-E9E8-4C9C-B96E-343CF2E82EE0}" destId="{AF0A8935-01A5-4E71-890C-A56A56B38C71}" srcOrd="0" destOrd="0" presId="urn:microsoft.com/office/officeart/2008/layout/RadialCluster"/>
    <dgm:cxn modelId="{A57E5D4C-3295-40B5-8DA9-995152102902}" type="presParOf" srcId="{AEFCE3D7-F392-46FA-8F86-0BDB117AB48B}" destId="{0E8E9085-D43A-4AB9-9401-6BA42CFCFC67}" srcOrd="0" destOrd="0" presId="urn:microsoft.com/office/officeart/2008/layout/RadialCluster"/>
    <dgm:cxn modelId="{76B95257-8420-46E9-867B-B4B5E03CBCEF}" type="presParOf" srcId="{0E8E9085-D43A-4AB9-9401-6BA42CFCFC67}" destId="{AF0A8935-01A5-4E71-890C-A56A56B38C71}" srcOrd="0" destOrd="0" presId="urn:microsoft.com/office/officeart/2008/layout/RadialCluster"/>
    <dgm:cxn modelId="{A6162CBE-869C-4E38-8BAD-DE7BD7D0DF69}" type="presParOf" srcId="{0E8E9085-D43A-4AB9-9401-6BA42CFCFC67}" destId="{D3000998-05B4-489D-9A44-27730DF21E6E}" srcOrd="1" destOrd="0" presId="urn:microsoft.com/office/officeart/2008/layout/RadialCluster"/>
    <dgm:cxn modelId="{CA30E3C8-DBAB-4039-B76F-DAE8FED7D7DC}" type="presParOf" srcId="{0E8E9085-D43A-4AB9-9401-6BA42CFCFC67}" destId="{85DB233A-2DC3-4A65-8E82-9DB9C74623CF}" srcOrd="2" destOrd="0" presId="urn:microsoft.com/office/officeart/2008/layout/RadialCluster"/>
    <dgm:cxn modelId="{A37A2815-EB2F-43AC-8F69-A822A8F39E49}" type="presParOf" srcId="{0E8E9085-D43A-4AB9-9401-6BA42CFCFC67}" destId="{48189609-B5E3-4D54-8331-7DA83C5B6A72}" srcOrd="3" destOrd="0" presId="urn:microsoft.com/office/officeart/2008/layout/RadialCluster"/>
    <dgm:cxn modelId="{6E8EDA64-CD90-47B4-A928-EC6A59B32C12}" type="presParOf" srcId="{0E8E9085-D43A-4AB9-9401-6BA42CFCFC67}" destId="{215C1BE5-B7CA-4032-9701-3FCC94CC2831}" srcOrd="4" destOrd="0" presId="urn:microsoft.com/office/officeart/2008/layout/RadialCluster"/>
    <dgm:cxn modelId="{9B686092-80B0-494D-826F-82E3C6F7152A}" type="presParOf" srcId="{0E8E9085-D43A-4AB9-9401-6BA42CFCFC67}" destId="{38D1785D-A6D6-4932-BC00-97E49AA0734D}" srcOrd="5" destOrd="0" presId="urn:microsoft.com/office/officeart/2008/layout/RadialCluster"/>
    <dgm:cxn modelId="{3EE9A0B6-C9E6-41C5-80F1-F3F5677A8465}" type="presParOf" srcId="{0E8E9085-D43A-4AB9-9401-6BA42CFCFC67}" destId="{4BA52125-ADB1-4B47-9917-EFAB011F2964}" srcOrd="6" destOrd="0" presId="urn:microsoft.com/office/officeart/2008/layout/RadialCluster"/>
    <dgm:cxn modelId="{32C1C067-EC91-43EF-A361-AB1C3BB9CBA2}" type="presParOf" srcId="{0E8E9085-D43A-4AB9-9401-6BA42CFCFC67}" destId="{B5DF381C-3A5B-4D1E-B81C-5984EF3D448C}" srcOrd="7" destOrd="0" presId="urn:microsoft.com/office/officeart/2008/layout/RadialCluster"/>
    <dgm:cxn modelId="{C218ED6D-8DC5-4604-B993-2A53CD49D46D}" type="presParOf" srcId="{0E8E9085-D43A-4AB9-9401-6BA42CFCFC67}" destId="{D3CE2C99-CA29-4A66-B77C-D9ED48B54C32}" srcOrd="8" destOrd="0" presId="urn:microsoft.com/office/officeart/2008/layout/RadialCluster"/>
    <dgm:cxn modelId="{3642517D-E355-494C-8990-1E88D26494F8}" type="presParOf" srcId="{0E8E9085-D43A-4AB9-9401-6BA42CFCFC67}" destId="{E272B306-01C3-46A0-9334-0AE80FFD7F91}" srcOrd="9" destOrd="0" presId="urn:microsoft.com/office/officeart/2008/layout/RadialCluster"/>
    <dgm:cxn modelId="{A464E5B2-86D6-4D59-A816-AF1C1A640F43}" type="presParOf" srcId="{0E8E9085-D43A-4AB9-9401-6BA42CFCFC67}" destId="{910E2199-A6EA-4DB4-954C-7B4C18ECE722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C1598-8900-4402-BD45-9A913441488D}" type="doc">
      <dgm:prSet loTypeId="urn:microsoft.com/office/officeart/2011/layout/TabList#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F644FAFB-3F74-4E0B-B741-195013E99710}">
      <dgm:prSet phldrT="[Текст]" custT="1"/>
      <dgm:spPr/>
      <dgm:t>
        <a:bodyPr/>
        <a:lstStyle/>
        <a:p>
          <a:r>
            <a:rPr lang="uk-UA" sz="2000" b="1" i="1" dirty="0" smtClean="0"/>
            <a:t>Діагностично-прогностична</a:t>
          </a:r>
          <a:r>
            <a:rPr lang="uk-UA" sz="2000" dirty="0" smtClean="0"/>
            <a:t> </a:t>
          </a:r>
          <a:endParaRPr lang="uk-UA" sz="2000" dirty="0"/>
        </a:p>
      </dgm:t>
    </dgm:pt>
    <dgm:pt modelId="{A41DD1BE-354D-43E1-A7C3-AEF38BCB4A0B}" type="parTrans" cxnId="{A8155C1A-8314-4F97-9387-9C647C8AF260}">
      <dgm:prSet/>
      <dgm:spPr/>
      <dgm:t>
        <a:bodyPr/>
        <a:lstStyle/>
        <a:p>
          <a:endParaRPr lang="uk-UA" sz="2000"/>
        </a:p>
      </dgm:t>
    </dgm:pt>
    <dgm:pt modelId="{9EC843DD-3233-483E-94C2-A832E33F37DB}" type="sibTrans" cxnId="{A8155C1A-8314-4F97-9387-9C647C8AF260}">
      <dgm:prSet/>
      <dgm:spPr/>
      <dgm:t>
        <a:bodyPr/>
        <a:lstStyle/>
        <a:p>
          <a:endParaRPr lang="uk-UA" sz="2000"/>
        </a:p>
      </dgm:t>
    </dgm:pt>
    <dgm:pt modelId="{CE2F8213-20A1-4E16-8262-6D8FDCE567C2}">
      <dgm:prSet phldrT="[Текст]" custT="1"/>
      <dgm:spPr/>
      <dgm:t>
        <a:bodyPr/>
        <a:lstStyle/>
        <a:p>
          <a:r>
            <a:rPr lang="uk-UA" sz="2000" dirty="0" smtClean="0"/>
            <a:t>аналітична робота зі з’ясування причин і умов відхилень у поведінці дитини.</a:t>
          </a:r>
          <a:endParaRPr lang="uk-UA" sz="2000" dirty="0"/>
        </a:p>
      </dgm:t>
    </dgm:pt>
    <dgm:pt modelId="{B954602F-1AA1-43E2-87B6-AC4996BEB5FB}" type="parTrans" cxnId="{191C99A5-4C23-44BF-92EB-FB5B65001D68}">
      <dgm:prSet/>
      <dgm:spPr/>
      <dgm:t>
        <a:bodyPr/>
        <a:lstStyle/>
        <a:p>
          <a:endParaRPr lang="uk-UA" sz="2000"/>
        </a:p>
      </dgm:t>
    </dgm:pt>
    <dgm:pt modelId="{D189FC34-1E7E-4A01-B56B-FEA3B887EDBE}" type="sibTrans" cxnId="{191C99A5-4C23-44BF-92EB-FB5B65001D68}">
      <dgm:prSet/>
      <dgm:spPr/>
      <dgm:t>
        <a:bodyPr/>
        <a:lstStyle/>
        <a:p>
          <a:endParaRPr lang="uk-UA" sz="2000"/>
        </a:p>
      </dgm:t>
    </dgm:pt>
    <dgm:pt modelId="{F7742CB1-F8D4-4093-82D3-AB0BE04C6F0D}">
      <dgm:prSet phldrT="[Текст]" custT="1"/>
      <dgm:spPr/>
      <dgm:t>
        <a:bodyPr/>
        <a:lstStyle/>
        <a:p>
          <a:r>
            <a:rPr lang="uk-UA" sz="2000" b="1" i="1" dirty="0" err="1" smtClean="0"/>
            <a:t>Корекційно-реабілітаційна</a:t>
          </a:r>
          <a:r>
            <a:rPr lang="uk-UA" sz="2000" dirty="0" smtClean="0"/>
            <a:t> </a:t>
          </a:r>
          <a:endParaRPr lang="uk-UA" sz="2000" dirty="0"/>
        </a:p>
      </dgm:t>
    </dgm:pt>
    <dgm:pt modelId="{78F76410-71E8-4AEF-A0E4-E3CD1E08252C}" type="parTrans" cxnId="{7B1484D4-5280-4ABB-8CAD-D279C1D07772}">
      <dgm:prSet/>
      <dgm:spPr/>
      <dgm:t>
        <a:bodyPr/>
        <a:lstStyle/>
        <a:p>
          <a:endParaRPr lang="uk-UA" sz="2000"/>
        </a:p>
      </dgm:t>
    </dgm:pt>
    <dgm:pt modelId="{18B09624-5EBC-46F6-A824-40D784ED1382}" type="sibTrans" cxnId="{7B1484D4-5280-4ABB-8CAD-D279C1D07772}">
      <dgm:prSet/>
      <dgm:spPr/>
      <dgm:t>
        <a:bodyPr/>
        <a:lstStyle/>
        <a:p>
          <a:endParaRPr lang="uk-UA" sz="2000"/>
        </a:p>
      </dgm:t>
    </dgm:pt>
    <dgm:pt modelId="{459DF6B7-DB81-4690-84C5-B6F5282F44A5}">
      <dgm:prSet phldrT="[Текст]" custT="1"/>
      <dgm:spPr/>
      <dgm:t>
        <a:bodyPr/>
        <a:lstStyle/>
        <a:p>
          <a:r>
            <a:rPr lang="uk-UA" sz="2000" dirty="0" smtClean="0"/>
            <a:t>використання оптимальної коригувальної допомоги, перевиховання та подолання негативних проявів у поведінці, налагодження стосунків для позитивного способу життя.</a:t>
          </a:r>
          <a:endParaRPr lang="uk-UA" sz="2000" dirty="0"/>
        </a:p>
      </dgm:t>
    </dgm:pt>
    <dgm:pt modelId="{161971F0-0BD3-477C-9C82-F8FE2A1B0174}" type="parTrans" cxnId="{60C93020-921F-404B-B2E9-E44D0847027B}">
      <dgm:prSet/>
      <dgm:spPr/>
      <dgm:t>
        <a:bodyPr/>
        <a:lstStyle/>
        <a:p>
          <a:endParaRPr lang="uk-UA" sz="2000"/>
        </a:p>
      </dgm:t>
    </dgm:pt>
    <dgm:pt modelId="{BA3F95D6-E79B-4C29-8DA4-A386503C9DCE}" type="sibTrans" cxnId="{60C93020-921F-404B-B2E9-E44D0847027B}">
      <dgm:prSet/>
      <dgm:spPr/>
      <dgm:t>
        <a:bodyPr/>
        <a:lstStyle/>
        <a:p>
          <a:endParaRPr lang="uk-UA" sz="2000"/>
        </a:p>
      </dgm:t>
    </dgm:pt>
    <dgm:pt modelId="{D1A15DEF-E5FC-444D-A192-3258F5B72B3B}">
      <dgm:prSet phldrT="[Текст]" custT="1"/>
      <dgm:spPr/>
      <dgm:t>
        <a:bodyPr/>
        <a:lstStyle/>
        <a:p>
          <a:r>
            <a:rPr lang="uk-UA" sz="2000" b="1" i="1" dirty="0" err="1" smtClean="0"/>
            <a:t>Освітньо-консультативна</a:t>
          </a:r>
          <a:r>
            <a:rPr lang="uk-UA" sz="2000" dirty="0" smtClean="0"/>
            <a:t> </a:t>
          </a:r>
          <a:endParaRPr lang="uk-UA" sz="2000" dirty="0"/>
        </a:p>
      </dgm:t>
    </dgm:pt>
    <dgm:pt modelId="{70C42C61-5915-42F9-B1AA-78E88DDA4E6E}" type="parTrans" cxnId="{76EB1CD1-3D0A-4039-BECD-C165676BBAF5}">
      <dgm:prSet/>
      <dgm:spPr/>
      <dgm:t>
        <a:bodyPr/>
        <a:lstStyle/>
        <a:p>
          <a:endParaRPr lang="uk-UA" sz="2000"/>
        </a:p>
      </dgm:t>
    </dgm:pt>
    <dgm:pt modelId="{6BF9099F-5F5A-43B0-AC24-787CB79084A7}" type="sibTrans" cxnId="{76EB1CD1-3D0A-4039-BECD-C165676BBAF5}">
      <dgm:prSet/>
      <dgm:spPr/>
      <dgm:t>
        <a:bodyPr/>
        <a:lstStyle/>
        <a:p>
          <a:endParaRPr lang="uk-UA" sz="2000"/>
        </a:p>
      </dgm:t>
    </dgm:pt>
    <dgm:pt modelId="{D99580CB-C746-4DE2-ACDD-55D58B3D3740}">
      <dgm:prSet phldrT="[Текст]" custT="1"/>
      <dgm:spPr/>
      <dgm:t>
        <a:bodyPr/>
        <a:lstStyle/>
        <a:p>
          <a:r>
            <a:rPr lang="uk-UA" sz="2000" dirty="0" smtClean="0"/>
            <a:t>використання сучасних технологій надання оптимальної освітньої, консультативної інформації; попередження і нейтралізацію надмірної інформації про види і форми негативних явищ.</a:t>
          </a:r>
          <a:endParaRPr lang="uk-UA" sz="2000" dirty="0"/>
        </a:p>
      </dgm:t>
    </dgm:pt>
    <dgm:pt modelId="{80005520-91C3-4100-B820-54364CE87C3E}" type="parTrans" cxnId="{1B97E64E-B22A-4B53-A5D0-0954A72D806F}">
      <dgm:prSet/>
      <dgm:spPr/>
      <dgm:t>
        <a:bodyPr/>
        <a:lstStyle/>
        <a:p>
          <a:endParaRPr lang="uk-UA" sz="2000"/>
        </a:p>
      </dgm:t>
    </dgm:pt>
    <dgm:pt modelId="{137B8DD3-85DA-40FE-8C95-F238610AFD6B}" type="sibTrans" cxnId="{1B97E64E-B22A-4B53-A5D0-0954A72D806F}">
      <dgm:prSet/>
      <dgm:spPr/>
      <dgm:t>
        <a:bodyPr/>
        <a:lstStyle/>
        <a:p>
          <a:endParaRPr lang="uk-UA" sz="2000"/>
        </a:p>
      </dgm:t>
    </dgm:pt>
    <dgm:pt modelId="{E00BFBA4-2773-4706-BA88-54F37B91B7CF}">
      <dgm:prSet phldrT="[Текст]" custT="1"/>
      <dgm:spPr/>
      <dgm:t>
        <a:bodyPr/>
        <a:lstStyle/>
        <a:p>
          <a:r>
            <a:rPr lang="uk-UA" sz="2000" b="1" i="1" dirty="0" smtClean="0"/>
            <a:t>Організаційно-методична</a:t>
          </a:r>
          <a:r>
            <a:rPr lang="uk-UA" sz="2000" dirty="0" smtClean="0"/>
            <a:t> </a:t>
          </a:r>
          <a:endParaRPr lang="uk-UA" sz="2000" dirty="0"/>
        </a:p>
      </dgm:t>
    </dgm:pt>
    <dgm:pt modelId="{FECE8094-25AC-4974-99F3-70B31289766E}" type="parTrans" cxnId="{31F5EBD1-CBD0-4F50-B4D9-44FF12913502}">
      <dgm:prSet/>
      <dgm:spPr/>
      <dgm:t>
        <a:bodyPr/>
        <a:lstStyle/>
        <a:p>
          <a:endParaRPr lang="uk-UA" sz="2000"/>
        </a:p>
      </dgm:t>
    </dgm:pt>
    <dgm:pt modelId="{53FE523B-A6D0-488E-AB11-35DBFC0574C8}" type="sibTrans" cxnId="{31F5EBD1-CBD0-4F50-B4D9-44FF12913502}">
      <dgm:prSet/>
      <dgm:spPr/>
      <dgm:t>
        <a:bodyPr/>
        <a:lstStyle/>
        <a:p>
          <a:endParaRPr lang="uk-UA" sz="2000"/>
        </a:p>
      </dgm:t>
    </dgm:pt>
    <dgm:pt modelId="{8095A1BA-D503-4B3F-A896-1AA9BE659D8A}">
      <dgm:prSet phldrT="[Текст]" custT="1"/>
      <dgm:spPr/>
      <dgm:t>
        <a:bodyPr/>
        <a:lstStyle/>
        <a:p>
          <a:r>
            <a:rPr lang="uk-UA" sz="2000" dirty="0" smtClean="0"/>
            <a:t>опрацювання і реалізація міжгалузевих науково-дослідних проектів із проблем превентивного виховання, дослідження соціально-гігієнічних і </a:t>
          </a:r>
          <a:r>
            <a:rPr lang="uk-UA" sz="2000" dirty="0" err="1" smtClean="0"/>
            <a:t>медико-біологічних</a:t>
          </a:r>
          <a:r>
            <a:rPr lang="uk-UA" sz="2000" dirty="0" smtClean="0"/>
            <a:t> факторів розвитку схильності неповнолітніх до негативної поведінки та розробку заходів щодо її профілактики</a:t>
          </a:r>
          <a:endParaRPr lang="uk-UA" sz="2000" dirty="0"/>
        </a:p>
      </dgm:t>
    </dgm:pt>
    <dgm:pt modelId="{CDD1797C-9428-4FA2-9698-AC034BB543C9}" type="parTrans" cxnId="{996733B1-31D3-4C8D-851D-0C479074C555}">
      <dgm:prSet/>
      <dgm:spPr/>
      <dgm:t>
        <a:bodyPr/>
        <a:lstStyle/>
        <a:p>
          <a:endParaRPr lang="uk-UA" sz="2000"/>
        </a:p>
      </dgm:t>
    </dgm:pt>
    <dgm:pt modelId="{3DB103F2-AA2E-4B7F-85C1-0FFAFBB40FB0}" type="sibTrans" cxnId="{996733B1-31D3-4C8D-851D-0C479074C555}">
      <dgm:prSet/>
      <dgm:spPr/>
      <dgm:t>
        <a:bodyPr/>
        <a:lstStyle/>
        <a:p>
          <a:endParaRPr lang="uk-UA" sz="2000"/>
        </a:p>
      </dgm:t>
    </dgm:pt>
    <dgm:pt modelId="{B01D34A0-40FB-49FD-A10B-384F6AC2D361}">
      <dgm:prSet phldrT="[Текст]" custT="1"/>
      <dgm:spPr/>
      <dgm:t>
        <a:bodyPr/>
        <a:lstStyle/>
        <a:p>
          <a:r>
            <a:rPr lang="uk-UA" sz="2000" b="1" i="1" dirty="0" smtClean="0"/>
            <a:t>Інтегровано-просвітницька</a:t>
          </a:r>
          <a:r>
            <a:rPr lang="uk-UA" sz="2000" dirty="0" smtClean="0"/>
            <a:t> </a:t>
          </a:r>
          <a:endParaRPr lang="uk-UA" sz="2000" dirty="0"/>
        </a:p>
      </dgm:t>
    </dgm:pt>
    <dgm:pt modelId="{83B56D65-A7E7-44D1-A785-6E9B672BAB64}" type="parTrans" cxnId="{A89DA395-DD13-4903-AD08-F3A64D83E007}">
      <dgm:prSet/>
      <dgm:spPr/>
      <dgm:t>
        <a:bodyPr/>
        <a:lstStyle/>
        <a:p>
          <a:endParaRPr lang="uk-UA" sz="2000"/>
        </a:p>
      </dgm:t>
    </dgm:pt>
    <dgm:pt modelId="{5DD8198D-85A0-437B-B71A-0782CDA59270}" type="sibTrans" cxnId="{A89DA395-DD13-4903-AD08-F3A64D83E007}">
      <dgm:prSet/>
      <dgm:spPr/>
      <dgm:t>
        <a:bodyPr/>
        <a:lstStyle/>
        <a:p>
          <a:endParaRPr lang="uk-UA" sz="2000"/>
        </a:p>
      </dgm:t>
    </dgm:pt>
    <dgm:pt modelId="{5647D40C-3542-4554-AF32-76CF9D1D950D}">
      <dgm:prSet phldrT="[Текст]" custT="1"/>
      <dgm:spPr/>
      <dgm:t>
        <a:bodyPr/>
        <a:lstStyle/>
        <a:p>
          <a:r>
            <a:rPr lang="uk-UA" sz="2000" dirty="0" smtClean="0"/>
            <a:t>збір, обмін, аналіз, адаптацію, узагальнення та впровадження вітчизняного й зарубіжного досвіду превентивної практики</a:t>
          </a:r>
          <a:endParaRPr lang="uk-UA" sz="2000" dirty="0"/>
        </a:p>
      </dgm:t>
    </dgm:pt>
    <dgm:pt modelId="{782BE828-8958-455D-80AC-2E634FD1BF11}" type="parTrans" cxnId="{6916F5DE-FE30-45A6-8B9D-7EAAF6E6D783}">
      <dgm:prSet/>
      <dgm:spPr/>
      <dgm:t>
        <a:bodyPr/>
        <a:lstStyle/>
        <a:p>
          <a:endParaRPr lang="uk-UA" sz="2000"/>
        </a:p>
      </dgm:t>
    </dgm:pt>
    <dgm:pt modelId="{E2931F1D-05F3-4128-8886-8FBDB6E08337}" type="sibTrans" cxnId="{6916F5DE-FE30-45A6-8B9D-7EAAF6E6D783}">
      <dgm:prSet/>
      <dgm:spPr/>
      <dgm:t>
        <a:bodyPr/>
        <a:lstStyle/>
        <a:p>
          <a:endParaRPr lang="uk-UA" sz="2000"/>
        </a:p>
      </dgm:t>
    </dgm:pt>
    <dgm:pt modelId="{BB8E5F4E-CE62-4EAC-A291-4070BAA6E57E}" type="pres">
      <dgm:prSet presAssocID="{A75C1598-8900-4402-BD45-9A913441488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5B8A7CB8-2A11-4D52-ADE1-0D1EE1F5C3AB}" type="pres">
      <dgm:prSet presAssocID="{F644FAFB-3F74-4E0B-B741-195013E99710}" presName="composite" presStyleCnt="0"/>
      <dgm:spPr/>
    </dgm:pt>
    <dgm:pt modelId="{7FDF3130-6161-491D-8C61-22D102C28789}" type="pres">
      <dgm:prSet presAssocID="{F644FAFB-3F74-4E0B-B741-195013E99710}" presName="FirstChild" presStyleLbl="revTx" presStyleIdx="0" presStyleCnt="5" custScaleX="135135" custScaleY="52390" custLinFactNeighborX="-31000" custLinFactNeighborY="242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4ECCC40-CBFD-4C4F-AC68-8268ECDD9763}" type="pres">
      <dgm:prSet presAssocID="{F644FAFB-3F74-4E0B-B741-195013E99710}" presName="Parent" presStyleLbl="alignNode1" presStyleIdx="0" presStyleCnt="5" custScaleX="384615" custScaleY="31081" custLinFactNeighborX="92975" custLinFactNeighborY="-38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1C37DC-8F25-46A1-9D81-0BE146027EF2}" type="pres">
      <dgm:prSet presAssocID="{F644FAFB-3F74-4E0B-B741-195013E99710}" presName="Accent" presStyleLbl="parChTrans1D1" presStyleIdx="0" presStyleCnt="5" custLinFactY="200000" custLinFactNeighborX="-9940" custLinFactNeighborY="257619"/>
      <dgm:spPr/>
    </dgm:pt>
    <dgm:pt modelId="{F0BA7731-CEAA-454C-ADAF-7F34EAF6A962}" type="pres">
      <dgm:prSet presAssocID="{9EC843DD-3233-483E-94C2-A832E33F37DB}" presName="sibTrans" presStyleCnt="0"/>
      <dgm:spPr/>
    </dgm:pt>
    <dgm:pt modelId="{FC18EF34-83E6-4428-B0B8-EF0B4E42C137}" type="pres">
      <dgm:prSet presAssocID="{F7742CB1-F8D4-4093-82D3-AB0BE04C6F0D}" presName="composite" presStyleCnt="0"/>
      <dgm:spPr/>
    </dgm:pt>
    <dgm:pt modelId="{DB00ADA9-1128-4E8B-A7A9-6C65A37D65B6}" type="pres">
      <dgm:prSet presAssocID="{F7742CB1-F8D4-4093-82D3-AB0BE04C6F0D}" presName="FirstChild" presStyleLbl="revTx" presStyleIdx="1" presStyleCnt="5" custScaleX="135135" custLinFactNeighborX="-30214" custLinFactNeighborY="38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A7D41B-5F9C-43D3-99EB-65E89ECD88DD}" type="pres">
      <dgm:prSet presAssocID="{F7742CB1-F8D4-4093-82D3-AB0BE04C6F0D}" presName="Parent" presStyleLbl="alignNode1" presStyleIdx="1" presStyleCnt="5" custScaleX="384615" custScaleY="33229" custLinFactNeighborX="96154" custLinFactNeighborY="-41677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8AEEF2-DC09-4070-A15F-9A411264652B}" type="pres">
      <dgm:prSet presAssocID="{F7742CB1-F8D4-4093-82D3-AB0BE04C6F0D}" presName="Accent" presStyleLbl="parChTrans1D1" presStyleIdx="1" presStyleCnt="5"/>
      <dgm:spPr/>
    </dgm:pt>
    <dgm:pt modelId="{7CA03371-E3D0-4317-9FA0-5908099B7A49}" type="pres">
      <dgm:prSet presAssocID="{18B09624-5EBC-46F6-A824-40D784ED1382}" presName="sibTrans" presStyleCnt="0"/>
      <dgm:spPr/>
    </dgm:pt>
    <dgm:pt modelId="{84460BDD-5E5C-49DF-8885-34139CC9AA73}" type="pres">
      <dgm:prSet presAssocID="{D1A15DEF-E5FC-444D-A192-3258F5B72B3B}" presName="composite" presStyleCnt="0"/>
      <dgm:spPr/>
    </dgm:pt>
    <dgm:pt modelId="{061138B9-C7D7-4383-BFBC-E32C8EF3BAF8}" type="pres">
      <dgm:prSet presAssocID="{D1A15DEF-E5FC-444D-A192-3258F5B72B3B}" presName="FirstChild" presStyleLbl="revTx" presStyleIdx="2" presStyleCnt="5" custScaleX="116149" custLinFactNeighborX="-45103" custLinFactNeighborY="83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89A7F7-CDBC-4179-B713-142E94BADABE}" type="pres">
      <dgm:prSet presAssocID="{D1A15DEF-E5FC-444D-A192-3258F5B72B3B}" presName="Parent" presStyleLbl="alignNode1" presStyleIdx="2" presStyleCnt="5" custScaleX="384615" custScaleY="34693" custLinFactNeighborX="82644" custLinFactNeighborY="-3648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50894B-4FCD-4DD1-84DD-9E3CCC2A9ECF}" type="pres">
      <dgm:prSet presAssocID="{D1A15DEF-E5FC-444D-A192-3258F5B72B3B}" presName="Accent" presStyleLbl="parChTrans1D1" presStyleIdx="2" presStyleCnt="5" custLinFactNeighborX="-18399" custLinFactNeighborY="-14961"/>
      <dgm:spPr/>
    </dgm:pt>
    <dgm:pt modelId="{C65DA099-7326-4218-A81B-C9DF59AAAD23}" type="pres">
      <dgm:prSet presAssocID="{6BF9099F-5F5A-43B0-AC24-787CB79084A7}" presName="sibTrans" presStyleCnt="0"/>
      <dgm:spPr/>
    </dgm:pt>
    <dgm:pt modelId="{48788956-376E-49B9-82B3-5644DD652B18}" type="pres">
      <dgm:prSet presAssocID="{E00BFBA4-2773-4706-BA88-54F37B91B7CF}" presName="composite" presStyleCnt="0"/>
      <dgm:spPr/>
    </dgm:pt>
    <dgm:pt modelId="{A7120194-8B1E-48A9-8361-21D12ED2A63A}" type="pres">
      <dgm:prSet presAssocID="{E00BFBA4-2773-4706-BA88-54F37B91B7CF}" presName="FirstChild" presStyleLbl="revTx" presStyleIdx="3" presStyleCnt="5" custScaleX="135135" custLinFactNeighborX="-31284" custLinFactNeighborY="249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C42242-102A-4982-99B2-89E0DB417448}" type="pres">
      <dgm:prSet presAssocID="{E00BFBA4-2773-4706-BA88-54F37B91B7CF}" presName="Parent" presStyleLbl="alignNode1" presStyleIdx="3" presStyleCnt="5" custScaleX="384615" custScaleY="27027" custLinFactNeighborX="92975" custLinFactNeighborY="-3586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875AE6-AC87-4614-A6EA-82F566A80BE3}" type="pres">
      <dgm:prSet presAssocID="{E00BFBA4-2773-4706-BA88-54F37B91B7CF}" presName="Accent" presStyleLbl="parChTrans1D1" presStyleIdx="3" presStyleCnt="5" custLinFactNeighborX="-19438" custLinFactNeighborY="-68314"/>
      <dgm:spPr/>
    </dgm:pt>
    <dgm:pt modelId="{B0D1C06C-812F-40DA-84CB-B3C63B460E68}" type="pres">
      <dgm:prSet presAssocID="{53FE523B-A6D0-488E-AB11-35DBFC0574C8}" presName="sibTrans" presStyleCnt="0"/>
      <dgm:spPr/>
    </dgm:pt>
    <dgm:pt modelId="{4BCFCDD6-1ED7-4E94-B060-B89B683D03C6}" type="pres">
      <dgm:prSet presAssocID="{B01D34A0-40FB-49FD-A10B-384F6AC2D361}" presName="composite" presStyleCnt="0"/>
      <dgm:spPr/>
    </dgm:pt>
    <dgm:pt modelId="{908FBB55-893C-4234-86CE-DDC4864E503D}" type="pres">
      <dgm:prSet presAssocID="{B01D34A0-40FB-49FD-A10B-384F6AC2D361}" presName="FirstChild" presStyleLbl="revTx" presStyleIdx="4" presStyleCnt="5" custScaleX="135135" custLinFactNeighborX="-31422" custLinFactNeighborY="-9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1D72A1-3633-40B9-9F44-78A67FE7C5A1}" type="pres">
      <dgm:prSet presAssocID="{B01D34A0-40FB-49FD-A10B-384F6AC2D361}" presName="Parent" presStyleLbl="alignNode1" presStyleIdx="4" presStyleCnt="5" custScaleX="384615" custScaleY="29019" custLinFactNeighborX="96154" custLinFactNeighborY="-1824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4C0F49-2D02-44E1-A96A-13312514BAD5}" type="pres">
      <dgm:prSet presAssocID="{B01D34A0-40FB-49FD-A10B-384F6AC2D361}" presName="Accent" presStyleLbl="parChTrans1D1" presStyleIdx="4" presStyleCnt="5" custLinFactY="-321736" custLinFactNeighborX="-12000" custLinFactNeighborY="-400000"/>
      <dgm:spPr/>
    </dgm:pt>
  </dgm:ptLst>
  <dgm:cxnLst>
    <dgm:cxn modelId="{5724C2CB-4D99-41F1-8590-34B128395E54}" type="presOf" srcId="{F7742CB1-F8D4-4093-82D3-AB0BE04C6F0D}" destId="{11A7D41B-5F9C-43D3-99EB-65E89ECD88DD}" srcOrd="0" destOrd="0" presId="urn:microsoft.com/office/officeart/2011/layout/TabList#1"/>
    <dgm:cxn modelId="{2038C311-2BDB-4332-8487-5B97E0592CA2}" type="presOf" srcId="{D1A15DEF-E5FC-444D-A192-3258F5B72B3B}" destId="{2089A7F7-CDBC-4179-B713-142E94BADABE}" srcOrd="0" destOrd="0" presId="urn:microsoft.com/office/officeart/2011/layout/TabList#1"/>
    <dgm:cxn modelId="{31F5EBD1-CBD0-4F50-B4D9-44FF12913502}" srcId="{A75C1598-8900-4402-BD45-9A913441488D}" destId="{E00BFBA4-2773-4706-BA88-54F37B91B7CF}" srcOrd="3" destOrd="0" parTransId="{FECE8094-25AC-4974-99F3-70B31289766E}" sibTransId="{53FE523B-A6D0-488E-AB11-35DBFC0574C8}"/>
    <dgm:cxn modelId="{76EB1CD1-3D0A-4039-BECD-C165676BBAF5}" srcId="{A75C1598-8900-4402-BD45-9A913441488D}" destId="{D1A15DEF-E5FC-444D-A192-3258F5B72B3B}" srcOrd="2" destOrd="0" parTransId="{70C42C61-5915-42F9-B1AA-78E88DDA4E6E}" sibTransId="{6BF9099F-5F5A-43B0-AC24-787CB79084A7}"/>
    <dgm:cxn modelId="{7B1484D4-5280-4ABB-8CAD-D279C1D07772}" srcId="{A75C1598-8900-4402-BD45-9A913441488D}" destId="{F7742CB1-F8D4-4093-82D3-AB0BE04C6F0D}" srcOrd="1" destOrd="0" parTransId="{78F76410-71E8-4AEF-A0E4-E3CD1E08252C}" sibTransId="{18B09624-5EBC-46F6-A824-40D784ED1382}"/>
    <dgm:cxn modelId="{231F6FC5-CCD1-4A55-814C-C2E6E8EB0106}" type="presOf" srcId="{A75C1598-8900-4402-BD45-9A913441488D}" destId="{BB8E5F4E-CE62-4EAC-A291-4070BAA6E57E}" srcOrd="0" destOrd="0" presId="urn:microsoft.com/office/officeart/2011/layout/TabList#1"/>
    <dgm:cxn modelId="{C057EE52-DF87-4C5E-AA69-9D3B697BBF8E}" type="presOf" srcId="{D99580CB-C746-4DE2-ACDD-55D58B3D3740}" destId="{061138B9-C7D7-4383-BFBC-E32C8EF3BAF8}" srcOrd="0" destOrd="0" presId="urn:microsoft.com/office/officeart/2011/layout/TabList#1"/>
    <dgm:cxn modelId="{60C93020-921F-404B-B2E9-E44D0847027B}" srcId="{F7742CB1-F8D4-4093-82D3-AB0BE04C6F0D}" destId="{459DF6B7-DB81-4690-84C5-B6F5282F44A5}" srcOrd="0" destOrd="0" parTransId="{161971F0-0BD3-477C-9C82-F8FE2A1B0174}" sibTransId="{BA3F95D6-E79B-4C29-8DA4-A386503C9DCE}"/>
    <dgm:cxn modelId="{780C1B17-19DB-45D9-9398-D1F9DDBDC1C6}" type="presOf" srcId="{8095A1BA-D503-4B3F-A896-1AA9BE659D8A}" destId="{A7120194-8B1E-48A9-8361-21D12ED2A63A}" srcOrd="0" destOrd="0" presId="urn:microsoft.com/office/officeart/2011/layout/TabList#1"/>
    <dgm:cxn modelId="{0A3BF4F3-BCC3-4D56-A9E6-08CD19D09186}" type="presOf" srcId="{B01D34A0-40FB-49FD-A10B-384F6AC2D361}" destId="{EC1D72A1-3633-40B9-9F44-78A67FE7C5A1}" srcOrd="0" destOrd="0" presId="urn:microsoft.com/office/officeart/2011/layout/TabList#1"/>
    <dgm:cxn modelId="{191C99A5-4C23-44BF-92EB-FB5B65001D68}" srcId="{F644FAFB-3F74-4E0B-B741-195013E99710}" destId="{CE2F8213-20A1-4E16-8262-6D8FDCE567C2}" srcOrd="0" destOrd="0" parTransId="{B954602F-1AA1-43E2-87B6-AC4996BEB5FB}" sibTransId="{D189FC34-1E7E-4A01-B56B-FEA3B887EDBE}"/>
    <dgm:cxn modelId="{27C2DDFD-AE54-4778-B4B3-8675A7B56FEB}" type="presOf" srcId="{F644FAFB-3F74-4E0B-B741-195013E99710}" destId="{24ECCC40-CBFD-4C4F-AC68-8268ECDD9763}" srcOrd="0" destOrd="0" presId="urn:microsoft.com/office/officeart/2011/layout/TabList#1"/>
    <dgm:cxn modelId="{C01AFA86-220C-4081-B4B3-A7584BE92090}" type="presOf" srcId="{5647D40C-3542-4554-AF32-76CF9D1D950D}" destId="{908FBB55-893C-4234-86CE-DDC4864E503D}" srcOrd="0" destOrd="0" presId="urn:microsoft.com/office/officeart/2011/layout/TabList#1"/>
    <dgm:cxn modelId="{9033A19A-BD20-4621-B3BA-14A3C61825E2}" type="presOf" srcId="{459DF6B7-DB81-4690-84C5-B6F5282F44A5}" destId="{DB00ADA9-1128-4E8B-A7A9-6C65A37D65B6}" srcOrd="0" destOrd="0" presId="urn:microsoft.com/office/officeart/2011/layout/TabList#1"/>
    <dgm:cxn modelId="{996733B1-31D3-4C8D-851D-0C479074C555}" srcId="{E00BFBA4-2773-4706-BA88-54F37B91B7CF}" destId="{8095A1BA-D503-4B3F-A896-1AA9BE659D8A}" srcOrd="0" destOrd="0" parTransId="{CDD1797C-9428-4FA2-9698-AC034BB543C9}" sibTransId="{3DB103F2-AA2E-4B7F-85C1-0FFAFBB40FB0}"/>
    <dgm:cxn modelId="{0211CA0B-6099-4176-AEC5-3C0EB3F772A7}" type="presOf" srcId="{E00BFBA4-2773-4706-BA88-54F37B91B7CF}" destId="{D8C42242-102A-4982-99B2-89E0DB417448}" srcOrd="0" destOrd="0" presId="urn:microsoft.com/office/officeart/2011/layout/TabList#1"/>
    <dgm:cxn modelId="{6916F5DE-FE30-45A6-8B9D-7EAAF6E6D783}" srcId="{B01D34A0-40FB-49FD-A10B-384F6AC2D361}" destId="{5647D40C-3542-4554-AF32-76CF9D1D950D}" srcOrd="0" destOrd="0" parTransId="{782BE828-8958-455D-80AC-2E634FD1BF11}" sibTransId="{E2931F1D-05F3-4128-8886-8FBDB6E08337}"/>
    <dgm:cxn modelId="{1B97E64E-B22A-4B53-A5D0-0954A72D806F}" srcId="{D1A15DEF-E5FC-444D-A192-3258F5B72B3B}" destId="{D99580CB-C746-4DE2-ACDD-55D58B3D3740}" srcOrd="0" destOrd="0" parTransId="{80005520-91C3-4100-B820-54364CE87C3E}" sibTransId="{137B8DD3-85DA-40FE-8C95-F238610AFD6B}"/>
    <dgm:cxn modelId="{A8155C1A-8314-4F97-9387-9C647C8AF260}" srcId="{A75C1598-8900-4402-BD45-9A913441488D}" destId="{F644FAFB-3F74-4E0B-B741-195013E99710}" srcOrd="0" destOrd="0" parTransId="{A41DD1BE-354D-43E1-A7C3-AEF38BCB4A0B}" sibTransId="{9EC843DD-3233-483E-94C2-A832E33F37DB}"/>
    <dgm:cxn modelId="{A89DA395-DD13-4903-AD08-F3A64D83E007}" srcId="{A75C1598-8900-4402-BD45-9A913441488D}" destId="{B01D34A0-40FB-49FD-A10B-384F6AC2D361}" srcOrd="4" destOrd="0" parTransId="{83B56D65-A7E7-44D1-A785-6E9B672BAB64}" sibTransId="{5DD8198D-85A0-437B-B71A-0782CDA59270}"/>
    <dgm:cxn modelId="{AA0D97A7-4FE0-4A81-B7C3-C21C13D4253D}" type="presOf" srcId="{CE2F8213-20A1-4E16-8262-6D8FDCE567C2}" destId="{7FDF3130-6161-491D-8C61-22D102C28789}" srcOrd="0" destOrd="0" presId="urn:microsoft.com/office/officeart/2011/layout/TabList#1"/>
    <dgm:cxn modelId="{B1D22DE1-34CC-4146-A1AE-D8D84456AA07}" type="presParOf" srcId="{BB8E5F4E-CE62-4EAC-A291-4070BAA6E57E}" destId="{5B8A7CB8-2A11-4D52-ADE1-0D1EE1F5C3AB}" srcOrd="0" destOrd="0" presId="urn:microsoft.com/office/officeart/2011/layout/TabList#1"/>
    <dgm:cxn modelId="{C598E421-AD56-4BB5-875B-EF444BD9714B}" type="presParOf" srcId="{5B8A7CB8-2A11-4D52-ADE1-0D1EE1F5C3AB}" destId="{7FDF3130-6161-491D-8C61-22D102C28789}" srcOrd="0" destOrd="0" presId="urn:microsoft.com/office/officeart/2011/layout/TabList#1"/>
    <dgm:cxn modelId="{6230BA56-429A-43FB-8563-A3AF9EA33A0B}" type="presParOf" srcId="{5B8A7CB8-2A11-4D52-ADE1-0D1EE1F5C3AB}" destId="{24ECCC40-CBFD-4C4F-AC68-8268ECDD9763}" srcOrd="1" destOrd="0" presId="urn:microsoft.com/office/officeart/2011/layout/TabList#1"/>
    <dgm:cxn modelId="{53549897-5938-45D9-8440-8D4FF7A66B95}" type="presParOf" srcId="{5B8A7CB8-2A11-4D52-ADE1-0D1EE1F5C3AB}" destId="{4C1C37DC-8F25-46A1-9D81-0BE146027EF2}" srcOrd="2" destOrd="0" presId="urn:microsoft.com/office/officeart/2011/layout/TabList#1"/>
    <dgm:cxn modelId="{4F27E325-FBB2-4F04-AC60-07AC803DACFC}" type="presParOf" srcId="{BB8E5F4E-CE62-4EAC-A291-4070BAA6E57E}" destId="{F0BA7731-CEAA-454C-ADAF-7F34EAF6A962}" srcOrd="1" destOrd="0" presId="urn:microsoft.com/office/officeart/2011/layout/TabList#1"/>
    <dgm:cxn modelId="{84F196B0-1A57-4679-A6BF-9A19CCCA890E}" type="presParOf" srcId="{BB8E5F4E-CE62-4EAC-A291-4070BAA6E57E}" destId="{FC18EF34-83E6-4428-B0B8-EF0B4E42C137}" srcOrd="2" destOrd="0" presId="urn:microsoft.com/office/officeart/2011/layout/TabList#1"/>
    <dgm:cxn modelId="{DD6CBEF5-3989-41CF-A82C-A4D9C5437DDF}" type="presParOf" srcId="{FC18EF34-83E6-4428-B0B8-EF0B4E42C137}" destId="{DB00ADA9-1128-4E8B-A7A9-6C65A37D65B6}" srcOrd="0" destOrd="0" presId="urn:microsoft.com/office/officeart/2011/layout/TabList#1"/>
    <dgm:cxn modelId="{111FDFCB-CD71-44BC-9A2C-8E6FE0B67EDB}" type="presParOf" srcId="{FC18EF34-83E6-4428-B0B8-EF0B4E42C137}" destId="{11A7D41B-5F9C-43D3-99EB-65E89ECD88DD}" srcOrd="1" destOrd="0" presId="urn:microsoft.com/office/officeart/2011/layout/TabList#1"/>
    <dgm:cxn modelId="{F8FE713A-B862-4AEC-95F1-AD8CB59EB7EE}" type="presParOf" srcId="{FC18EF34-83E6-4428-B0B8-EF0B4E42C137}" destId="{218AEEF2-DC09-4070-A15F-9A411264652B}" srcOrd="2" destOrd="0" presId="urn:microsoft.com/office/officeart/2011/layout/TabList#1"/>
    <dgm:cxn modelId="{1F0EAE03-05CC-42C1-9E80-5B2D195C6505}" type="presParOf" srcId="{BB8E5F4E-CE62-4EAC-A291-4070BAA6E57E}" destId="{7CA03371-E3D0-4317-9FA0-5908099B7A49}" srcOrd="3" destOrd="0" presId="urn:microsoft.com/office/officeart/2011/layout/TabList#1"/>
    <dgm:cxn modelId="{859BDFC4-76BD-44A3-8F63-12C183F81E8F}" type="presParOf" srcId="{BB8E5F4E-CE62-4EAC-A291-4070BAA6E57E}" destId="{84460BDD-5E5C-49DF-8885-34139CC9AA73}" srcOrd="4" destOrd="0" presId="urn:microsoft.com/office/officeart/2011/layout/TabList#1"/>
    <dgm:cxn modelId="{DE9EB10D-8017-461E-B491-4ADE2FF85160}" type="presParOf" srcId="{84460BDD-5E5C-49DF-8885-34139CC9AA73}" destId="{061138B9-C7D7-4383-BFBC-E32C8EF3BAF8}" srcOrd="0" destOrd="0" presId="urn:microsoft.com/office/officeart/2011/layout/TabList#1"/>
    <dgm:cxn modelId="{FEAE7C45-B9F7-4E27-85AC-0A79554AE95C}" type="presParOf" srcId="{84460BDD-5E5C-49DF-8885-34139CC9AA73}" destId="{2089A7F7-CDBC-4179-B713-142E94BADABE}" srcOrd="1" destOrd="0" presId="urn:microsoft.com/office/officeart/2011/layout/TabList#1"/>
    <dgm:cxn modelId="{B3CD4EE1-AEB7-408B-A7AE-B1B644F39ABA}" type="presParOf" srcId="{84460BDD-5E5C-49DF-8885-34139CC9AA73}" destId="{A550894B-4FCD-4DD1-84DD-9E3CCC2A9ECF}" srcOrd="2" destOrd="0" presId="urn:microsoft.com/office/officeart/2011/layout/TabList#1"/>
    <dgm:cxn modelId="{672E8A04-B1EF-4353-B317-AF8D0534080B}" type="presParOf" srcId="{BB8E5F4E-CE62-4EAC-A291-4070BAA6E57E}" destId="{C65DA099-7326-4218-A81B-C9DF59AAAD23}" srcOrd="5" destOrd="0" presId="urn:microsoft.com/office/officeart/2011/layout/TabList#1"/>
    <dgm:cxn modelId="{98667EF3-37F3-4DFF-8382-D38B53718B47}" type="presParOf" srcId="{BB8E5F4E-CE62-4EAC-A291-4070BAA6E57E}" destId="{48788956-376E-49B9-82B3-5644DD652B18}" srcOrd="6" destOrd="0" presId="urn:microsoft.com/office/officeart/2011/layout/TabList#1"/>
    <dgm:cxn modelId="{40D20B9D-B087-402D-A9E2-72F79069943C}" type="presParOf" srcId="{48788956-376E-49B9-82B3-5644DD652B18}" destId="{A7120194-8B1E-48A9-8361-21D12ED2A63A}" srcOrd="0" destOrd="0" presId="urn:microsoft.com/office/officeart/2011/layout/TabList#1"/>
    <dgm:cxn modelId="{FFE36601-20BB-49C7-BADF-15046237B09F}" type="presParOf" srcId="{48788956-376E-49B9-82B3-5644DD652B18}" destId="{D8C42242-102A-4982-99B2-89E0DB417448}" srcOrd="1" destOrd="0" presId="urn:microsoft.com/office/officeart/2011/layout/TabList#1"/>
    <dgm:cxn modelId="{7D84FC12-0B97-463E-872A-41F9CB0D2F7D}" type="presParOf" srcId="{48788956-376E-49B9-82B3-5644DD652B18}" destId="{DE875AE6-AC87-4614-A6EA-82F566A80BE3}" srcOrd="2" destOrd="0" presId="urn:microsoft.com/office/officeart/2011/layout/TabList#1"/>
    <dgm:cxn modelId="{6C62FD7B-2EA0-421B-8EC8-ECD0DE703825}" type="presParOf" srcId="{BB8E5F4E-CE62-4EAC-A291-4070BAA6E57E}" destId="{B0D1C06C-812F-40DA-84CB-B3C63B460E68}" srcOrd="7" destOrd="0" presId="urn:microsoft.com/office/officeart/2011/layout/TabList#1"/>
    <dgm:cxn modelId="{5BA39B20-1C9A-4867-B016-C3EE0506CB36}" type="presParOf" srcId="{BB8E5F4E-CE62-4EAC-A291-4070BAA6E57E}" destId="{4BCFCDD6-1ED7-4E94-B060-B89B683D03C6}" srcOrd="8" destOrd="0" presId="urn:microsoft.com/office/officeart/2011/layout/TabList#1"/>
    <dgm:cxn modelId="{37EEF239-2256-4E79-8459-6AE1AB04DAFD}" type="presParOf" srcId="{4BCFCDD6-1ED7-4E94-B060-B89B683D03C6}" destId="{908FBB55-893C-4234-86CE-DDC4864E503D}" srcOrd="0" destOrd="0" presId="urn:microsoft.com/office/officeart/2011/layout/TabList#1"/>
    <dgm:cxn modelId="{D5EE2052-EF6E-4837-A2EB-5FC7CB3A1DFD}" type="presParOf" srcId="{4BCFCDD6-1ED7-4E94-B060-B89B683D03C6}" destId="{EC1D72A1-3633-40B9-9F44-78A67FE7C5A1}" srcOrd="1" destOrd="0" presId="urn:microsoft.com/office/officeart/2011/layout/TabList#1"/>
    <dgm:cxn modelId="{68171663-F8A0-455B-9AA8-368DB82F8E81}" type="presParOf" srcId="{4BCFCDD6-1ED7-4E94-B060-B89B683D03C6}" destId="{C84C0F49-2D02-44E1-A96A-13312514BAD5}" srcOrd="2" destOrd="0" presId="urn:microsoft.com/office/officeart/2011/layout/TabLis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44B9E2-4519-449C-874B-A3E08C3B9698}" type="doc">
      <dgm:prSet loTypeId="urn:microsoft.com/office/officeart/2005/8/layout/orgChart1" loCatId="hierarchy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3593A43F-364C-4FBC-9AC0-8C4CEF39D116}">
      <dgm:prSet phldrT="[Текст]"/>
      <dgm:spPr/>
      <dgm:t>
        <a:bodyPr/>
        <a:lstStyle/>
        <a:p>
          <a:r>
            <a:rPr lang="uk-UA" dirty="0" err="1" smtClean="0"/>
            <a:t>Суб</a:t>
          </a:r>
          <a:r>
            <a:rPr lang="en-US" dirty="0" smtClean="0"/>
            <a:t>’</a:t>
          </a:r>
          <a:r>
            <a:rPr lang="uk-UA" dirty="0" err="1" smtClean="0"/>
            <a:t>єкти</a:t>
          </a:r>
          <a:endParaRPr lang="uk-UA" dirty="0"/>
        </a:p>
      </dgm:t>
    </dgm:pt>
    <dgm:pt modelId="{1ED2D5BB-6CEB-49C6-8D81-CD277645848A}" type="parTrans" cxnId="{5328DDED-CF7B-43FF-8703-97BE413278BD}">
      <dgm:prSet/>
      <dgm:spPr/>
      <dgm:t>
        <a:bodyPr/>
        <a:lstStyle/>
        <a:p>
          <a:endParaRPr lang="uk-UA"/>
        </a:p>
      </dgm:t>
    </dgm:pt>
    <dgm:pt modelId="{ABE5D1CB-2E34-4216-86FD-74667E9BB9CB}" type="sibTrans" cxnId="{5328DDED-CF7B-43FF-8703-97BE413278BD}">
      <dgm:prSet/>
      <dgm:spPr/>
      <dgm:t>
        <a:bodyPr/>
        <a:lstStyle/>
        <a:p>
          <a:endParaRPr lang="uk-UA"/>
        </a:p>
      </dgm:t>
    </dgm:pt>
    <dgm:pt modelId="{6DB9D431-F3D7-49F7-A45D-3B30D8994F4B}">
      <dgm:prSet phldrT="[Текст]"/>
      <dgm:spPr/>
      <dgm:t>
        <a:bodyPr/>
        <a:lstStyle/>
        <a:p>
          <a:r>
            <a:rPr lang="uk-UA" dirty="0" smtClean="0"/>
            <a:t>Учні</a:t>
          </a:r>
          <a:endParaRPr lang="uk-UA" dirty="0"/>
        </a:p>
      </dgm:t>
    </dgm:pt>
    <dgm:pt modelId="{05558A98-D104-4635-8F42-6A8571EBDD1A}" type="parTrans" cxnId="{9E346A39-82EC-4A82-849C-EF647C1A8398}">
      <dgm:prSet/>
      <dgm:spPr/>
      <dgm:t>
        <a:bodyPr/>
        <a:lstStyle/>
        <a:p>
          <a:endParaRPr lang="uk-UA"/>
        </a:p>
      </dgm:t>
    </dgm:pt>
    <dgm:pt modelId="{AF685255-AE81-45E1-BD94-296B1FEFC759}" type="sibTrans" cxnId="{9E346A39-82EC-4A82-849C-EF647C1A8398}">
      <dgm:prSet/>
      <dgm:spPr/>
      <dgm:t>
        <a:bodyPr/>
        <a:lstStyle/>
        <a:p>
          <a:endParaRPr lang="uk-UA"/>
        </a:p>
      </dgm:t>
    </dgm:pt>
    <dgm:pt modelId="{5FB657FB-AE57-4555-9B28-B2BE7A8A770B}">
      <dgm:prSet phldrT="[Текст]"/>
      <dgm:spPr/>
      <dgm:t>
        <a:bodyPr/>
        <a:lstStyle/>
        <a:p>
          <a:r>
            <a:rPr lang="uk-UA" dirty="0" smtClean="0"/>
            <a:t>Батьки</a:t>
          </a:r>
          <a:endParaRPr lang="uk-UA" dirty="0"/>
        </a:p>
      </dgm:t>
    </dgm:pt>
    <dgm:pt modelId="{E4E2D009-C8F1-420C-BAAC-CC3BAED100C2}" type="parTrans" cxnId="{95C2F615-B0A3-4D96-8372-A08AAF386DF6}">
      <dgm:prSet/>
      <dgm:spPr/>
      <dgm:t>
        <a:bodyPr/>
        <a:lstStyle/>
        <a:p>
          <a:endParaRPr lang="uk-UA"/>
        </a:p>
      </dgm:t>
    </dgm:pt>
    <dgm:pt modelId="{03FD03E7-46D9-42A9-940E-10C90B073B8B}" type="sibTrans" cxnId="{95C2F615-B0A3-4D96-8372-A08AAF386DF6}">
      <dgm:prSet/>
      <dgm:spPr/>
      <dgm:t>
        <a:bodyPr/>
        <a:lstStyle/>
        <a:p>
          <a:endParaRPr lang="uk-UA"/>
        </a:p>
      </dgm:t>
    </dgm:pt>
    <dgm:pt modelId="{1CAFE198-F3D7-43EB-BA5D-2E204B4A0587}">
      <dgm:prSet phldrT="[Текст]"/>
      <dgm:spPr/>
      <dgm:t>
        <a:bodyPr/>
        <a:lstStyle/>
        <a:p>
          <a:r>
            <a:rPr lang="uk-UA" dirty="0" smtClean="0"/>
            <a:t>Вчителі</a:t>
          </a:r>
          <a:endParaRPr lang="uk-UA" dirty="0"/>
        </a:p>
      </dgm:t>
    </dgm:pt>
    <dgm:pt modelId="{BF3DE145-59C3-41B4-A5AE-48AE1A5B8266}" type="parTrans" cxnId="{F8D6FC89-1DCF-447B-8A0D-43CAAAA6A28B}">
      <dgm:prSet/>
      <dgm:spPr/>
      <dgm:t>
        <a:bodyPr/>
        <a:lstStyle/>
        <a:p>
          <a:endParaRPr lang="uk-UA"/>
        </a:p>
      </dgm:t>
    </dgm:pt>
    <dgm:pt modelId="{9802CD7C-1473-43DC-AC10-C2457C01BC46}" type="sibTrans" cxnId="{F8D6FC89-1DCF-447B-8A0D-43CAAAA6A28B}">
      <dgm:prSet/>
      <dgm:spPr/>
      <dgm:t>
        <a:bodyPr/>
        <a:lstStyle/>
        <a:p>
          <a:endParaRPr lang="uk-UA"/>
        </a:p>
      </dgm:t>
    </dgm:pt>
    <dgm:pt modelId="{248713BB-3347-4128-942B-896CB6F277DD}" type="pres">
      <dgm:prSet presAssocID="{AD44B9E2-4519-449C-874B-A3E08C3B96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96021062-10A6-446D-A224-29E462CD88BA}" type="pres">
      <dgm:prSet presAssocID="{3593A43F-364C-4FBC-9AC0-8C4CEF39D116}" presName="hierRoot1" presStyleCnt="0">
        <dgm:presLayoutVars>
          <dgm:hierBranch val="init"/>
        </dgm:presLayoutVars>
      </dgm:prSet>
      <dgm:spPr/>
    </dgm:pt>
    <dgm:pt modelId="{A8DEE1B7-8494-481E-8ADC-8F9E36D5E456}" type="pres">
      <dgm:prSet presAssocID="{3593A43F-364C-4FBC-9AC0-8C4CEF39D116}" presName="rootComposite1" presStyleCnt="0"/>
      <dgm:spPr/>
    </dgm:pt>
    <dgm:pt modelId="{AC40CECF-2FB9-4877-9A7E-4D28C6E1EE0E}" type="pres">
      <dgm:prSet presAssocID="{3593A43F-364C-4FBC-9AC0-8C4CEF39D116}" presName="rootText1" presStyleLbl="node0" presStyleIdx="0" presStyleCnt="1" custScaleX="19393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678DAB0-8E5D-440A-AF38-484C607B2E3A}" type="pres">
      <dgm:prSet presAssocID="{3593A43F-364C-4FBC-9AC0-8C4CEF39D116}" presName="rootConnector1" presStyleLbl="node1" presStyleIdx="0" presStyleCnt="0"/>
      <dgm:spPr/>
      <dgm:t>
        <a:bodyPr/>
        <a:lstStyle/>
        <a:p>
          <a:endParaRPr lang="uk-UA"/>
        </a:p>
      </dgm:t>
    </dgm:pt>
    <dgm:pt modelId="{7B231238-E4A7-411A-A0B9-899C975F4A24}" type="pres">
      <dgm:prSet presAssocID="{3593A43F-364C-4FBC-9AC0-8C4CEF39D116}" presName="hierChild2" presStyleCnt="0"/>
      <dgm:spPr/>
    </dgm:pt>
    <dgm:pt modelId="{419D766A-3157-4796-8CBC-89DF276DBC12}" type="pres">
      <dgm:prSet presAssocID="{05558A98-D104-4635-8F42-6A8571EBDD1A}" presName="Name37" presStyleLbl="parChTrans1D2" presStyleIdx="0" presStyleCnt="3"/>
      <dgm:spPr/>
      <dgm:t>
        <a:bodyPr/>
        <a:lstStyle/>
        <a:p>
          <a:endParaRPr lang="uk-UA"/>
        </a:p>
      </dgm:t>
    </dgm:pt>
    <dgm:pt modelId="{A1615024-01EC-4FD3-A095-3012FBF24B00}" type="pres">
      <dgm:prSet presAssocID="{6DB9D431-F3D7-49F7-A45D-3B30D8994F4B}" presName="hierRoot2" presStyleCnt="0">
        <dgm:presLayoutVars>
          <dgm:hierBranch val="init"/>
        </dgm:presLayoutVars>
      </dgm:prSet>
      <dgm:spPr/>
    </dgm:pt>
    <dgm:pt modelId="{9ABD5A4F-0B4F-4247-86F7-70EFF88397BD}" type="pres">
      <dgm:prSet presAssocID="{6DB9D431-F3D7-49F7-A45D-3B30D8994F4B}" presName="rootComposite" presStyleCnt="0"/>
      <dgm:spPr/>
    </dgm:pt>
    <dgm:pt modelId="{F73C5D32-1CD9-46E4-BA9C-B1537DF7BDE6}" type="pres">
      <dgm:prSet presAssocID="{6DB9D431-F3D7-49F7-A45D-3B30D8994F4B}" presName="rootText" presStyleLbl="node2" presStyleIdx="0" presStyleCnt="3" custScaleX="16021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69C3CA4-7E41-41B7-B34C-6D6C1EC3CECC}" type="pres">
      <dgm:prSet presAssocID="{6DB9D431-F3D7-49F7-A45D-3B30D8994F4B}" presName="rootConnector" presStyleLbl="node2" presStyleIdx="0" presStyleCnt="3"/>
      <dgm:spPr/>
      <dgm:t>
        <a:bodyPr/>
        <a:lstStyle/>
        <a:p>
          <a:endParaRPr lang="uk-UA"/>
        </a:p>
      </dgm:t>
    </dgm:pt>
    <dgm:pt modelId="{4384D909-0073-4961-8C41-0E1AA0FB9DCA}" type="pres">
      <dgm:prSet presAssocID="{6DB9D431-F3D7-49F7-A45D-3B30D8994F4B}" presName="hierChild4" presStyleCnt="0"/>
      <dgm:spPr/>
    </dgm:pt>
    <dgm:pt modelId="{1978845C-BAE6-45C1-B765-6D86F71777B0}" type="pres">
      <dgm:prSet presAssocID="{6DB9D431-F3D7-49F7-A45D-3B30D8994F4B}" presName="hierChild5" presStyleCnt="0"/>
      <dgm:spPr/>
    </dgm:pt>
    <dgm:pt modelId="{53894A8E-8FC4-4AF1-A3D5-721F247D50A6}" type="pres">
      <dgm:prSet presAssocID="{E4E2D009-C8F1-420C-BAAC-CC3BAED100C2}" presName="Name37" presStyleLbl="parChTrans1D2" presStyleIdx="1" presStyleCnt="3"/>
      <dgm:spPr/>
      <dgm:t>
        <a:bodyPr/>
        <a:lstStyle/>
        <a:p>
          <a:endParaRPr lang="uk-UA"/>
        </a:p>
      </dgm:t>
    </dgm:pt>
    <dgm:pt modelId="{77AFCF23-6402-4BEB-92A4-86959F94C757}" type="pres">
      <dgm:prSet presAssocID="{5FB657FB-AE57-4555-9B28-B2BE7A8A770B}" presName="hierRoot2" presStyleCnt="0">
        <dgm:presLayoutVars>
          <dgm:hierBranch val="init"/>
        </dgm:presLayoutVars>
      </dgm:prSet>
      <dgm:spPr/>
    </dgm:pt>
    <dgm:pt modelId="{558D33C7-B25D-46ED-9C89-825473C2E644}" type="pres">
      <dgm:prSet presAssocID="{5FB657FB-AE57-4555-9B28-B2BE7A8A770B}" presName="rootComposite" presStyleCnt="0"/>
      <dgm:spPr/>
    </dgm:pt>
    <dgm:pt modelId="{623A666E-9C91-434E-8739-F13D3E7FC597}" type="pres">
      <dgm:prSet presAssocID="{5FB657FB-AE57-4555-9B28-B2BE7A8A770B}" presName="rootText" presStyleLbl="node2" presStyleIdx="1" presStyleCnt="3" custScaleX="14190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2E16A66-894E-4EBD-946A-56284B2456A3}" type="pres">
      <dgm:prSet presAssocID="{5FB657FB-AE57-4555-9B28-B2BE7A8A770B}" presName="rootConnector" presStyleLbl="node2" presStyleIdx="1" presStyleCnt="3"/>
      <dgm:spPr/>
      <dgm:t>
        <a:bodyPr/>
        <a:lstStyle/>
        <a:p>
          <a:endParaRPr lang="uk-UA"/>
        </a:p>
      </dgm:t>
    </dgm:pt>
    <dgm:pt modelId="{1884DA75-B1DA-4451-9556-CFD644B79BCF}" type="pres">
      <dgm:prSet presAssocID="{5FB657FB-AE57-4555-9B28-B2BE7A8A770B}" presName="hierChild4" presStyleCnt="0"/>
      <dgm:spPr/>
    </dgm:pt>
    <dgm:pt modelId="{D3CDC511-403F-432A-A28C-903A4A83B34C}" type="pres">
      <dgm:prSet presAssocID="{5FB657FB-AE57-4555-9B28-B2BE7A8A770B}" presName="hierChild5" presStyleCnt="0"/>
      <dgm:spPr/>
    </dgm:pt>
    <dgm:pt modelId="{2236CE21-FD85-48F2-981F-5808CFD0DCC1}" type="pres">
      <dgm:prSet presAssocID="{BF3DE145-59C3-41B4-A5AE-48AE1A5B8266}" presName="Name37" presStyleLbl="parChTrans1D2" presStyleIdx="2" presStyleCnt="3"/>
      <dgm:spPr/>
      <dgm:t>
        <a:bodyPr/>
        <a:lstStyle/>
        <a:p>
          <a:endParaRPr lang="uk-UA"/>
        </a:p>
      </dgm:t>
    </dgm:pt>
    <dgm:pt modelId="{2AF6AF08-2991-4F2E-A154-13FDD30B2027}" type="pres">
      <dgm:prSet presAssocID="{1CAFE198-F3D7-43EB-BA5D-2E204B4A0587}" presName="hierRoot2" presStyleCnt="0">
        <dgm:presLayoutVars>
          <dgm:hierBranch val="init"/>
        </dgm:presLayoutVars>
      </dgm:prSet>
      <dgm:spPr/>
    </dgm:pt>
    <dgm:pt modelId="{D9AE60AF-56A1-46F5-B70A-E466D8CEDAF5}" type="pres">
      <dgm:prSet presAssocID="{1CAFE198-F3D7-43EB-BA5D-2E204B4A0587}" presName="rootComposite" presStyleCnt="0"/>
      <dgm:spPr/>
    </dgm:pt>
    <dgm:pt modelId="{68BB708F-D002-469A-A14B-2ECCDBAF6781}" type="pres">
      <dgm:prSet presAssocID="{1CAFE198-F3D7-43EB-BA5D-2E204B4A0587}" presName="rootText" presStyleLbl="node2" presStyleIdx="2" presStyleCnt="3" custScaleX="15672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E4D24B9-66B8-462D-9530-A0643DF7C50A}" type="pres">
      <dgm:prSet presAssocID="{1CAFE198-F3D7-43EB-BA5D-2E204B4A0587}" presName="rootConnector" presStyleLbl="node2" presStyleIdx="2" presStyleCnt="3"/>
      <dgm:spPr/>
      <dgm:t>
        <a:bodyPr/>
        <a:lstStyle/>
        <a:p>
          <a:endParaRPr lang="uk-UA"/>
        </a:p>
      </dgm:t>
    </dgm:pt>
    <dgm:pt modelId="{A1CE075A-5921-43D5-A3D6-E4BE1E84501D}" type="pres">
      <dgm:prSet presAssocID="{1CAFE198-F3D7-43EB-BA5D-2E204B4A0587}" presName="hierChild4" presStyleCnt="0"/>
      <dgm:spPr/>
    </dgm:pt>
    <dgm:pt modelId="{E3F9EB9D-CE99-4F12-977A-8F6937F4ED2A}" type="pres">
      <dgm:prSet presAssocID="{1CAFE198-F3D7-43EB-BA5D-2E204B4A0587}" presName="hierChild5" presStyleCnt="0"/>
      <dgm:spPr/>
    </dgm:pt>
    <dgm:pt modelId="{4A2CF4A3-60D8-4FB0-A915-003E2FE7C403}" type="pres">
      <dgm:prSet presAssocID="{3593A43F-364C-4FBC-9AC0-8C4CEF39D116}" presName="hierChild3" presStyleCnt="0"/>
      <dgm:spPr/>
    </dgm:pt>
  </dgm:ptLst>
  <dgm:cxnLst>
    <dgm:cxn modelId="{ACB76AE9-ED1D-461C-9A3D-5CB67711A06C}" type="presOf" srcId="{E4E2D009-C8F1-420C-BAAC-CC3BAED100C2}" destId="{53894A8E-8FC4-4AF1-A3D5-721F247D50A6}" srcOrd="0" destOrd="0" presId="urn:microsoft.com/office/officeart/2005/8/layout/orgChart1"/>
    <dgm:cxn modelId="{165E859A-46AC-4311-B143-2A4A0F9AE6BA}" type="presOf" srcId="{6DB9D431-F3D7-49F7-A45D-3B30D8994F4B}" destId="{F73C5D32-1CD9-46E4-BA9C-B1537DF7BDE6}" srcOrd="0" destOrd="0" presId="urn:microsoft.com/office/officeart/2005/8/layout/orgChart1"/>
    <dgm:cxn modelId="{4EEE6356-9A3F-41DE-B505-D744936800C4}" type="presOf" srcId="{3593A43F-364C-4FBC-9AC0-8C4CEF39D116}" destId="{7678DAB0-8E5D-440A-AF38-484C607B2E3A}" srcOrd="1" destOrd="0" presId="urn:microsoft.com/office/officeart/2005/8/layout/orgChart1"/>
    <dgm:cxn modelId="{40E7972A-D6E7-4AE5-B744-F0A528324750}" type="presOf" srcId="{1CAFE198-F3D7-43EB-BA5D-2E204B4A0587}" destId="{CE4D24B9-66B8-462D-9530-A0643DF7C50A}" srcOrd="1" destOrd="0" presId="urn:microsoft.com/office/officeart/2005/8/layout/orgChart1"/>
    <dgm:cxn modelId="{5BF1515C-1EE4-4206-8495-35E6F1AD085E}" type="presOf" srcId="{BF3DE145-59C3-41B4-A5AE-48AE1A5B8266}" destId="{2236CE21-FD85-48F2-981F-5808CFD0DCC1}" srcOrd="0" destOrd="0" presId="urn:microsoft.com/office/officeart/2005/8/layout/orgChart1"/>
    <dgm:cxn modelId="{9B6714C3-535C-4609-9DA4-17D9FCB0CEE6}" type="presOf" srcId="{3593A43F-364C-4FBC-9AC0-8C4CEF39D116}" destId="{AC40CECF-2FB9-4877-9A7E-4D28C6E1EE0E}" srcOrd="0" destOrd="0" presId="urn:microsoft.com/office/officeart/2005/8/layout/orgChart1"/>
    <dgm:cxn modelId="{62446193-3D88-4010-AAC7-3B53E4B5ED6D}" type="presOf" srcId="{AD44B9E2-4519-449C-874B-A3E08C3B9698}" destId="{248713BB-3347-4128-942B-896CB6F277DD}" srcOrd="0" destOrd="0" presId="urn:microsoft.com/office/officeart/2005/8/layout/orgChart1"/>
    <dgm:cxn modelId="{F8D6FC89-1DCF-447B-8A0D-43CAAAA6A28B}" srcId="{3593A43F-364C-4FBC-9AC0-8C4CEF39D116}" destId="{1CAFE198-F3D7-43EB-BA5D-2E204B4A0587}" srcOrd="2" destOrd="0" parTransId="{BF3DE145-59C3-41B4-A5AE-48AE1A5B8266}" sibTransId="{9802CD7C-1473-43DC-AC10-C2457C01BC46}"/>
    <dgm:cxn modelId="{136F9D06-4149-40DF-9BE4-91FF4D470520}" type="presOf" srcId="{5FB657FB-AE57-4555-9B28-B2BE7A8A770B}" destId="{623A666E-9C91-434E-8739-F13D3E7FC597}" srcOrd="0" destOrd="0" presId="urn:microsoft.com/office/officeart/2005/8/layout/orgChart1"/>
    <dgm:cxn modelId="{5AE854A9-653E-4292-9F2F-A07D9A6A842D}" type="presOf" srcId="{05558A98-D104-4635-8F42-6A8571EBDD1A}" destId="{419D766A-3157-4796-8CBC-89DF276DBC12}" srcOrd="0" destOrd="0" presId="urn:microsoft.com/office/officeart/2005/8/layout/orgChart1"/>
    <dgm:cxn modelId="{5328DDED-CF7B-43FF-8703-97BE413278BD}" srcId="{AD44B9E2-4519-449C-874B-A3E08C3B9698}" destId="{3593A43F-364C-4FBC-9AC0-8C4CEF39D116}" srcOrd="0" destOrd="0" parTransId="{1ED2D5BB-6CEB-49C6-8D81-CD277645848A}" sibTransId="{ABE5D1CB-2E34-4216-86FD-74667E9BB9CB}"/>
    <dgm:cxn modelId="{9E346A39-82EC-4A82-849C-EF647C1A8398}" srcId="{3593A43F-364C-4FBC-9AC0-8C4CEF39D116}" destId="{6DB9D431-F3D7-49F7-A45D-3B30D8994F4B}" srcOrd="0" destOrd="0" parTransId="{05558A98-D104-4635-8F42-6A8571EBDD1A}" sibTransId="{AF685255-AE81-45E1-BD94-296B1FEFC759}"/>
    <dgm:cxn modelId="{95C2F615-B0A3-4D96-8372-A08AAF386DF6}" srcId="{3593A43F-364C-4FBC-9AC0-8C4CEF39D116}" destId="{5FB657FB-AE57-4555-9B28-B2BE7A8A770B}" srcOrd="1" destOrd="0" parTransId="{E4E2D009-C8F1-420C-BAAC-CC3BAED100C2}" sibTransId="{03FD03E7-46D9-42A9-940E-10C90B073B8B}"/>
    <dgm:cxn modelId="{724C054A-92E8-4992-8572-76B83C184098}" type="presOf" srcId="{5FB657FB-AE57-4555-9B28-B2BE7A8A770B}" destId="{32E16A66-894E-4EBD-946A-56284B2456A3}" srcOrd="1" destOrd="0" presId="urn:microsoft.com/office/officeart/2005/8/layout/orgChart1"/>
    <dgm:cxn modelId="{F0144B31-D82C-4F96-901B-6D05EC085328}" type="presOf" srcId="{1CAFE198-F3D7-43EB-BA5D-2E204B4A0587}" destId="{68BB708F-D002-469A-A14B-2ECCDBAF6781}" srcOrd="0" destOrd="0" presId="urn:microsoft.com/office/officeart/2005/8/layout/orgChart1"/>
    <dgm:cxn modelId="{2A96E6BD-238F-4A3D-A5B1-4869DAC486C5}" type="presOf" srcId="{6DB9D431-F3D7-49F7-A45D-3B30D8994F4B}" destId="{A69C3CA4-7E41-41B7-B34C-6D6C1EC3CECC}" srcOrd="1" destOrd="0" presId="urn:microsoft.com/office/officeart/2005/8/layout/orgChart1"/>
    <dgm:cxn modelId="{0EA17AC5-690D-4B9A-AE56-D680F05C9344}" type="presParOf" srcId="{248713BB-3347-4128-942B-896CB6F277DD}" destId="{96021062-10A6-446D-A224-29E462CD88BA}" srcOrd="0" destOrd="0" presId="urn:microsoft.com/office/officeart/2005/8/layout/orgChart1"/>
    <dgm:cxn modelId="{45256EF8-19C3-4246-9825-7523FF905C40}" type="presParOf" srcId="{96021062-10A6-446D-A224-29E462CD88BA}" destId="{A8DEE1B7-8494-481E-8ADC-8F9E36D5E456}" srcOrd="0" destOrd="0" presId="urn:microsoft.com/office/officeart/2005/8/layout/orgChart1"/>
    <dgm:cxn modelId="{A646202B-345A-4F2D-A1B6-BF1AEC504503}" type="presParOf" srcId="{A8DEE1B7-8494-481E-8ADC-8F9E36D5E456}" destId="{AC40CECF-2FB9-4877-9A7E-4D28C6E1EE0E}" srcOrd="0" destOrd="0" presId="urn:microsoft.com/office/officeart/2005/8/layout/orgChart1"/>
    <dgm:cxn modelId="{5F3A837D-50F8-40F9-AC9F-03983F870802}" type="presParOf" srcId="{A8DEE1B7-8494-481E-8ADC-8F9E36D5E456}" destId="{7678DAB0-8E5D-440A-AF38-484C607B2E3A}" srcOrd="1" destOrd="0" presId="urn:microsoft.com/office/officeart/2005/8/layout/orgChart1"/>
    <dgm:cxn modelId="{56B75C5F-53CA-4867-B3C2-0445754E86E8}" type="presParOf" srcId="{96021062-10A6-446D-A224-29E462CD88BA}" destId="{7B231238-E4A7-411A-A0B9-899C975F4A24}" srcOrd="1" destOrd="0" presId="urn:microsoft.com/office/officeart/2005/8/layout/orgChart1"/>
    <dgm:cxn modelId="{1200357E-56FE-436C-A9C3-CF41E672549D}" type="presParOf" srcId="{7B231238-E4A7-411A-A0B9-899C975F4A24}" destId="{419D766A-3157-4796-8CBC-89DF276DBC12}" srcOrd="0" destOrd="0" presId="urn:microsoft.com/office/officeart/2005/8/layout/orgChart1"/>
    <dgm:cxn modelId="{E8AF84DF-5DC6-4C76-8E5F-829D16BF937F}" type="presParOf" srcId="{7B231238-E4A7-411A-A0B9-899C975F4A24}" destId="{A1615024-01EC-4FD3-A095-3012FBF24B00}" srcOrd="1" destOrd="0" presId="urn:microsoft.com/office/officeart/2005/8/layout/orgChart1"/>
    <dgm:cxn modelId="{A7D15D94-89DB-4596-8BBA-8322EAB12AA9}" type="presParOf" srcId="{A1615024-01EC-4FD3-A095-3012FBF24B00}" destId="{9ABD5A4F-0B4F-4247-86F7-70EFF88397BD}" srcOrd="0" destOrd="0" presId="urn:microsoft.com/office/officeart/2005/8/layout/orgChart1"/>
    <dgm:cxn modelId="{FA01DE6D-3349-45B5-927A-3E7CD123DAEB}" type="presParOf" srcId="{9ABD5A4F-0B4F-4247-86F7-70EFF88397BD}" destId="{F73C5D32-1CD9-46E4-BA9C-B1537DF7BDE6}" srcOrd="0" destOrd="0" presId="urn:microsoft.com/office/officeart/2005/8/layout/orgChart1"/>
    <dgm:cxn modelId="{C7B17E89-5691-4A8E-8D10-6983693821AC}" type="presParOf" srcId="{9ABD5A4F-0B4F-4247-86F7-70EFF88397BD}" destId="{A69C3CA4-7E41-41B7-B34C-6D6C1EC3CECC}" srcOrd="1" destOrd="0" presId="urn:microsoft.com/office/officeart/2005/8/layout/orgChart1"/>
    <dgm:cxn modelId="{49A888A5-2A3F-47F0-BF48-BB5BAB6BC386}" type="presParOf" srcId="{A1615024-01EC-4FD3-A095-3012FBF24B00}" destId="{4384D909-0073-4961-8C41-0E1AA0FB9DCA}" srcOrd="1" destOrd="0" presId="urn:microsoft.com/office/officeart/2005/8/layout/orgChart1"/>
    <dgm:cxn modelId="{EB61A592-508D-4B1D-B621-38D2C2A6BA77}" type="presParOf" srcId="{A1615024-01EC-4FD3-A095-3012FBF24B00}" destId="{1978845C-BAE6-45C1-B765-6D86F71777B0}" srcOrd="2" destOrd="0" presId="urn:microsoft.com/office/officeart/2005/8/layout/orgChart1"/>
    <dgm:cxn modelId="{73B8E59F-2FBD-48AA-B75E-6AC95D39A50A}" type="presParOf" srcId="{7B231238-E4A7-411A-A0B9-899C975F4A24}" destId="{53894A8E-8FC4-4AF1-A3D5-721F247D50A6}" srcOrd="2" destOrd="0" presId="urn:microsoft.com/office/officeart/2005/8/layout/orgChart1"/>
    <dgm:cxn modelId="{5399F05F-1F31-420F-A3E6-7917EC0CDF23}" type="presParOf" srcId="{7B231238-E4A7-411A-A0B9-899C975F4A24}" destId="{77AFCF23-6402-4BEB-92A4-86959F94C757}" srcOrd="3" destOrd="0" presId="urn:microsoft.com/office/officeart/2005/8/layout/orgChart1"/>
    <dgm:cxn modelId="{C3C8A5BF-6625-42B5-AC1C-613E31F18EF0}" type="presParOf" srcId="{77AFCF23-6402-4BEB-92A4-86959F94C757}" destId="{558D33C7-B25D-46ED-9C89-825473C2E644}" srcOrd="0" destOrd="0" presId="urn:microsoft.com/office/officeart/2005/8/layout/orgChart1"/>
    <dgm:cxn modelId="{9759E34B-50B3-4835-B2D1-304FB43D8940}" type="presParOf" srcId="{558D33C7-B25D-46ED-9C89-825473C2E644}" destId="{623A666E-9C91-434E-8739-F13D3E7FC597}" srcOrd="0" destOrd="0" presId="urn:microsoft.com/office/officeart/2005/8/layout/orgChart1"/>
    <dgm:cxn modelId="{1387DB9E-E21F-4D1A-B4C7-F221EA086392}" type="presParOf" srcId="{558D33C7-B25D-46ED-9C89-825473C2E644}" destId="{32E16A66-894E-4EBD-946A-56284B2456A3}" srcOrd="1" destOrd="0" presId="urn:microsoft.com/office/officeart/2005/8/layout/orgChart1"/>
    <dgm:cxn modelId="{3C87A55E-8C84-483E-8D70-9C01216431E0}" type="presParOf" srcId="{77AFCF23-6402-4BEB-92A4-86959F94C757}" destId="{1884DA75-B1DA-4451-9556-CFD644B79BCF}" srcOrd="1" destOrd="0" presId="urn:microsoft.com/office/officeart/2005/8/layout/orgChart1"/>
    <dgm:cxn modelId="{0CC528FE-4C4E-4204-BC97-ADF9AC056E84}" type="presParOf" srcId="{77AFCF23-6402-4BEB-92A4-86959F94C757}" destId="{D3CDC511-403F-432A-A28C-903A4A83B34C}" srcOrd="2" destOrd="0" presId="urn:microsoft.com/office/officeart/2005/8/layout/orgChart1"/>
    <dgm:cxn modelId="{3A301380-5145-4FA3-A186-D2BFC7C57E33}" type="presParOf" srcId="{7B231238-E4A7-411A-A0B9-899C975F4A24}" destId="{2236CE21-FD85-48F2-981F-5808CFD0DCC1}" srcOrd="4" destOrd="0" presId="urn:microsoft.com/office/officeart/2005/8/layout/orgChart1"/>
    <dgm:cxn modelId="{222EFD63-45CD-4222-9547-6FDE7907760F}" type="presParOf" srcId="{7B231238-E4A7-411A-A0B9-899C975F4A24}" destId="{2AF6AF08-2991-4F2E-A154-13FDD30B2027}" srcOrd="5" destOrd="0" presId="urn:microsoft.com/office/officeart/2005/8/layout/orgChart1"/>
    <dgm:cxn modelId="{8948D1FA-8724-47A2-BAFA-E9772D27BF6A}" type="presParOf" srcId="{2AF6AF08-2991-4F2E-A154-13FDD30B2027}" destId="{D9AE60AF-56A1-46F5-B70A-E466D8CEDAF5}" srcOrd="0" destOrd="0" presId="urn:microsoft.com/office/officeart/2005/8/layout/orgChart1"/>
    <dgm:cxn modelId="{5F30F199-BB15-47EA-90C9-ECCD07F310FC}" type="presParOf" srcId="{D9AE60AF-56A1-46F5-B70A-E466D8CEDAF5}" destId="{68BB708F-D002-469A-A14B-2ECCDBAF6781}" srcOrd="0" destOrd="0" presId="urn:microsoft.com/office/officeart/2005/8/layout/orgChart1"/>
    <dgm:cxn modelId="{4D3E1FBC-4FEC-487A-905A-F8522DA3CCCE}" type="presParOf" srcId="{D9AE60AF-56A1-46F5-B70A-E466D8CEDAF5}" destId="{CE4D24B9-66B8-462D-9530-A0643DF7C50A}" srcOrd="1" destOrd="0" presId="urn:microsoft.com/office/officeart/2005/8/layout/orgChart1"/>
    <dgm:cxn modelId="{42085154-6417-4D6F-A110-440997B22C7D}" type="presParOf" srcId="{2AF6AF08-2991-4F2E-A154-13FDD30B2027}" destId="{A1CE075A-5921-43D5-A3D6-E4BE1E84501D}" srcOrd="1" destOrd="0" presId="urn:microsoft.com/office/officeart/2005/8/layout/orgChart1"/>
    <dgm:cxn modelId="{5B1E16C6-F06B-4B64-8C5D-92AAAD5E7023}" type="presParOf" srcId="{2AF6AF08-2991-4F2E-A154-13FDD30B2027}" destId="{E3F9EB9D-CE99-4F12-977A-8F6937F4ED2A}" srcOrd="2" destOrd="0" presId="urn:microsoft.com/office/officeart/2005/8/layout/orgChart1"/>
    <dgm:cxn modelId="{3ACC5BF3-03DA-4436-84CD-147F9F921D29}" type="presParOf" srcId="{96021062-10A6-446D-A224-29E462CD88BA}" destId="{4A2CF4A3-60D8-4FB0-A915-003E2FE7C4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5D4A73-D9CB-48C7-A341-89030D391FD1}" type="doc">
      <dgm:prSet loTypeId="urn:microsoft.com/office/officeart/2005/8/layout/radial5" loCatId="cycle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C248E95B-02E7-45D5-81A9-DC8F9A2577BC}">
      <dgm:prSet phldrT="[Текст]" custT="1"/>
      <dgm:spPr/>
      <dgm:t>
        <a:bodyPr/>
        <a:lstStyle/>
        <a:p>
          <a:r>
            <a:rPr lang="uk-UA" sz="2400" b="1" dirty="0" smtClean="0"/>
            <a:t>Превентивна робота</a:t>
          </a:r>
          <a:endParaRPr lang="uk-UA" sz="2400" b="1" dirty="0"/>
        </a:p>
      </dgm:t>
    </dgm:pt>
    <dgm:pt modelId="{B01B1918-6944-4FFC-85B2-78FE7D907E62}" type="parTrans" cxnId="{84F25477-B922-4A9F-8DF7-190199E155B4}">
      <dgm:prSet/>
      <dgm:spPr/>
      <dgm:t>
        <a:bodyPr/>
        <a:lstStyle/>
        <a:p>
          <a:endParaRPr lang="uk-UA" b="1"/>
        </a:p>
      </dgm:t>
    </dgm:pt>
    <dgm:pt modelId="{23B08505-5099-4A1A-B46A-5BC3D6E56978}" type="sibTrans" cxnId="{84F25477-B922-4A9F-8DF7-190199E155B4}">
      <dgm:prSet/>
      <dgm:spPr/>
      <dgm:t>
        <a:bodyPr/>
        <a:lstStyle/>
        <a:p>
          <a:endParaRPr lang="uk-UA" b="1"/>
        </a:p>
      </dgm:t>
    </dgm:pt>
    <dgm:pt modelId="{6C969E02-D9EE-481C-B0AE-31E20DE6893A}">
      <dgm:prSet phldrT="[Текст]"/>
      <dgm:spPr/>
      <dgm:t>
        <a:bodyPr/>
        <a:lstStyle/>
        <a:p>
          <a:r>
            <a:rPr lang="uk-UA" b="1" dirty="0" smtClean="0"/>
            <a:t>Зустрічі з фахівцями</a:t>
          </a:r>
          <a:endParaRPr lang="uk-UA" b="1" dirty="0"/>
        </a:p>
      </dgm:t>
    </dgm:pt>
    <dgm:pt modelId="{41962967-AC64-4311-9E5F-857617B4FDF6}" type="parTrans" cxnId="{CCD3C839-ECFD-4560-A97D-A894A99FDC61}">
      <dgm:prSet/>
      <dgm:spPr/>
      <dgm:t>
        <a:bodyPr/>
        <a:lstStyle/>
        <a:p>
          <a:endParaRPr lang="uk-UA" b="1"/>
        </a:p>
      </dgm:t>
    </dgm:pt>
    <dgm:pt modelId="{38D28B79-1950-4041-80E2-02D746F06A81}" type="sibTrans" cxnId="{CCD3C839-ECFD-4560-A97D-A894A99FDC61}">
      <dgm:prSet/>
      <dgm:spPr/>
      <dgm:t>
        <a:bodyPr/>
        <a:lstStyle/>
        <a:p>
          <a:endParaRPr lang="uk-UA" b="1"/>
        </a:p>
      </dgm:t>
    </dgm:pt>
    <dgm:pt modelId="{F417BBE6-5692-4366-9EDE-4E255AF46A6A}">
      <dgm:prSet phldrT="[Текст]"/>
      <dgm:spPr/>
      <dgm:t>
        <a:bodyPr/>
        <a:lstStyle/>
        <a:p>
          <a:r>
            <a:rPr lang="uk-UA" b="1" dirty="0" smtClean="0"/>
            <a:t>Анкетування</a:t>
          </a:r>
          <a:endParaRPr lang="uk-UA" b="1" dirty="0"/>
        </a:p>
      </dgm:t>
    </dgm:pt>
    <dgm:pt modelId="{5E3C97F6-7804-4844-8D4C-7C9AB11D9ED5}" type="parTrans" cxnId="{294CE108-0B13-44D3-B837-AD0127ABCFFA}">
      <dgm:prSet/>
      <dgm:spPr/>
      <dgm:t>
        <a:bodyPr/>
        <a:lstStyle/>
        <a:p>
          <a:endParaRPr lang="uk-UA" b="1"/>
        </a:p>
      </dgm:t>
    </dgm:pt>
    <dgm:pt modelId="{45AA9F4A-12CF-4B44-B082-683804624A77}" type="sibTrans" cxnId="{294CE108-0B13-44D3-B837-AD0127ABCFFA}">
      <dgm:prSet/>
      <dgm:spPr/>
      <dgm:t>
        <a:bodyPr/>
        <a:lstStyle/>
        <a:p>
          <a:endParaRPr lang="uk-UA" b="1"/>
        </a:p>
      </dgm:t>
    </dgm:pt>
    <dgm:pt modelId="{2287A973-2D87-42B1-88B6-D8CC8794E6AD}">
      <dgm:prSet phldrT="[Текст]"/>
      <dgm:spPr/>
      <dgm:t>
        <a:bodyPr/>
        <a:lstStyle/>
        <a:p>
          <a:r>
            <a:rPr lang="uk-UA" b="1" dirty="0" smtClean="0"/>
            <a:t>М/о класних керівників</a:t>
          </a:r>
          <a:endParaRPr lang="uk-UA" b="1" dirty="0"/>
        </a:p>
      </dgm:t>
    </dgm:pt>
    <dgm:pt modelId="{1B95178E-74DD-4FE9-9DA4-9F1132CB9C9F}" type="parTrans" cxnId="{6BF1A6F2-4A90-474C-A320-5C52A020EDDA}">
      <dgm:prSet/>
      <dgm:spPr/>
      <dgm:t>
        <a:bodyPr/>
        <a:lstStyle/>
        <a:p>
          <a:endParaRPr lang="uk-UA" b="1"/>
        </a:p>
      </dgm:t>
    </dgm:pt>
    <dgm:pt modelId="{28DCD277-CB24-4E27-B4D2-3EB5C7730DD5}" type="sibTrans" cxnId="{6BF1A6F2-4A90-474C-A320-5C52A020EDDA}">
      <dgm:prSet/>
      <dgm:spPr/>
      <dgm:t>
        <a:bodyPr/>
        <a:lstStyle/>
        <a:p>
          <a:endParaRPr lang="uk-UA" b="1"/>
        </a:p>
      </dgm:t>
    </dgm:pt>
    <dgm:pt modelId="{D336B93C-CA1D-4190-87C6-5A5BAD94D62D}">
      <dgm:prSet phldrT="[Текст]"/>
      <dgm:spPr/>
      <dgm:t>
        <a:bodyPr/>
        <a:lstStyle/>
        <a:p>
          <a:r>
            <a:rPr lang="uk-UA" b="1" dirty="0" smtClean="0"/>
            <a:t>Батьківські збори</a:t>
          </a:r>
        </a:p>
      </dgm:t>
    </dgm:pt>
    <dgm:pt modelId="{330224DB-140B-4484-8D18-3E4925BED9BA}" type="parTrans" cxnId="{2D8D4CC4-79D7-4BEC-9DA5-717EF1869697}">
      <dgm:prSet/>
      <dgm:spPr/>
      <dgm:t>
        <a:bodyPr/>
        <a:lstStyle/>
        <a:p>
          <a:endParaRPr lang="uk-UA" b="1"/>
        </a:p>
      </dgm:t>
    </dgm:pt>
    <dgm:pt modelId="{6E8A9A33-BDF1-4AD1-BBFA-E44DBFA5967D}" type="sibTrans" cxnId="{2D8D4CC4-79D7-4BEC-9DA5-717EF1869697}">
      <dgm:prSet/>
      <dgm:spPr/>
      <dgm:t>
        <a:bodyPr/>
        <a:lstStyle/>
        <a:p>
          <a:endParaRPr lang="uk-UA" b="1"/>
        </a:p>
      </dgm:t>
    </dgm:pt>
    <dgm:pt modelId="{D1F841F0-3FC7-4998-8F34-EC339990326B}">
      <dgm:prSet phldrT="[Текст]"/>
      <dgm:spPr/>
      <dgm:t>
        <a:bodyPr/>
        <a:lstStyle/>
        <a:p>
          <a:r>
            <a:rPr lang="uk-UA" b="1" dirty="0" smtClean="0"/>
            <a:t>Рольові ігри</a:t>
          </a:r>
        </a:p>
      </dgm:t>
    </dgm:pt>
    <dgm:pt modelId="{8BC2EEF6-DCDD-4BFF-885A-0852CD3F32F0}" type="parTrans" cxnId="{6615F2DF-3E72-42E9-A087-3C2464A8F09C}">
      <dgm:prSet/>
      <dgm:spPr/>
      <dgm:t>
        <a:bodyPr/>
        <a:lstStyle/>
        <a:p>
          <a:endParaRPr lang="uk-UA" b="1"/>
        </a:p>
      </dgm:t>
    </dgm:pt>
    <dgm:pt modelId="{FB556D3E-996F-46E4-95B1-37642DF43943}" type="sibTrans" cxnId="{6615F2DF-3E72-42E9-A087-3C2464A8F09C}">
      <dgm:prSet/>
      <dgm:spPr/>
      <dgm:t>
        <a:bodyPr/>
        <a:lstStyle/>
        <a:p>
          <a:endParaRPr lang="uk-UA" b="1"/>
        </a:p>
      </dgm:t>
    </dgm:pt>
    <dgm:pt modelId="{90D762E0-21FF-4F4C-89C1-52C68DF32B7A}">
      <dgm:prSet phldrT="[Текст]"/>
      <dgm:spPr/>
      <dgm:t>
        <a:bodyPr/>
        <a:lstStyle/>
        <a:p>
          <a:r>
            <a:rPr lang="uk-UA" b="1" dirty="0" smtClean="0"/>
            <a:t>Виставка учнівських робіт</a:t>
          </a:r>
        </a:p>
      </dgm:t>
    </dgm:pt>
    <dgm:pt modelId="{656BC9D1-FFA7-4A3E-9609-6264606A95D4}" type="parTrans" cxnId="{D76DBC6E-DB7D-410E-8E00-15EDC18BB447}">
      <dgm:prSet/>
      <dgm:spPr/>
      <dgm:t>
        <a:bodyPr/>
        <a:lstStyle/>
        <a:p>
          <a:endParaRPr lang="uk-UA" b="1"/>
        </a:p>
      </dgm:t>
    </dgm:pt>
    <dgm:pt modelId="{012B339A-C31C-438F-B380-0C32E3B53B41}" type="sibTrans" cxnId="{D76DBC6E-DB7D-410E-8E00-15EDC18BB447}">
      <dgm:prSet/>
      <dgm:spPr/>
      <dgm:t>
        <a:bodyPr/>
        <a:lstStyle/>
        <a:p>
          <a:endParaRPr lang="uk-UA" b="1"/>
        </a:p>
      </dgm:t>
    </dgm:pt>
    <dgm:pt modelId="{799331EC-C7AF-43CB-8885-1DB9FC13EFA5}">
      <dgm:prSet phldrT="[Текст]"/>
      <dgm:spPr/>
      <dgm:t>
        <a:bodyPr/>
        <a:lstStyle/>
        <a:p>
          <a:r>
            <a:rPr lang="uk-UA" b="1" dirty="0" smtClean="0"/>
            <a:t>Спортивні змагання</a:t>
          </a:r>
        </a:p>
      </dgm:t>
    </dgm:pt>
    <dgm:pt modelId="{7BA1C7A3-8E1F-4F90-9F35-590DD4F127A6}" type="parTrans" cxnId="{2A2B994C-429C-4B96-B48A-EF8EAA7DFE6E}">
      <dgm:prSet/>
      <dgm:spPr/>
      <dgm:t>
        <a:bodyPr/>
        <a:lstStyle/>
        <a:p>
          <a:endParaRPr lang="uk-UA" b="1"/>
        </a:p>
      </dgm:t>
    </dgm:pt>
    <dgm:pt modelId="{E4A37521-2B7D-4C2E-8D98-1186F1DE8AAD}" type="sibTrans" cxnId="{2A2B994C-429C-4B96-B48A-EF8EAA7DFE6E}">
      <dgm:prSet/>
      <dgm:spPr/>
      <dgm:t>
        <a:bodyPr/>
        <a:lstStyle/>
        <a:p>
          <a:endParaRPr lang="uk-UA" b="1"/>
        </a:p>
      </dgm:t>
    </dgm:pt>
    <dgm:pt modelId="{7172F2F6-EC1F-42AB-B073-996C011480E6}">
      <dgm:prSet phldrT="[Текст]"/>
      <dgm:spPr/>
      <dgm:t>
        <a:bodyPr/>
        <a:lstStyle/>
        <a:p>
          <a:r>
            <a:rPr lang="uk-UA" b="1" dirty="0" smtClean="0"/>
            <a:t>Тренінги</a:t>
          </a:r>
        </a:p>
      </dgm:t>
    </dgm:pt>
    <dgm:pt modelId="{1211CD9F-B069-4AA5-99D9-0AC5BD2CA873}" type="parTrans" cxnId="{4174765B-2A13-498A-9922-83A4B8CBB512}">
      <dgm:prSet/>
      <dgm:spPr/>
      <dgm:t>
        <a:bodyPr/>
        <a:lstStyle/>
        <a:p>
          <a:endParaRPr lang="uk-UA" b="1"/>
        </a:p>
      </dgm:t>
    </dgm:pt>
    <dgm:pt modelId="{2218A143-7433-4DE6-A794-C48A6B1D11C6}" type="sibTrans" cxnId="{4174765B-2A13-498A-9922-83A4B8CBB512}">
      <dgm:prSet/>
      <dgm:spPr/>
      <dgm:t>
        <a:bodyPr/>
        <a:lstStyle/>
        <a:p>
          <a:endParaRPr lang="uk-UA" b="1"/>
        </a:p>
      </dgm:t>
    </dgm:pt>
    <dgm:pt modelId="{BFCA736A-F734-481A-9F91-753650506144}">
      <dgm:prSet phldrT="[Текст]"/>
      <dgm:spPr/>
      <dgm:t>
        <a:bodyPr/>
        <a:lstStyle/>
        <a:p>
          <a:r>
            <a:rPr lang="uk-UA" b="1" dirty="0" smtClean="0"/>
            <a:t>Бесіди</a:t>
          </a:r>
        </a:p>
      </dgm:t>
    </dgm:pt>
    <dgm:pt modelId="{A8A99552-B462-42C7-BB25-1A6777209ACA}" type="parTrans" cxnId="{9694F008-01F2-49DB-8A49-AEA46154D774}">
      <dgm:prSet/>
      <dgm:spPr/>
      <dgm:t>
        <a:bodyPr/>
        <a:lstStyle/>
        <a:p>
          <a:endParaRPr lang="uk-UA" b="1"/>
        </a:p>
      </dgm:t>
    </dgm:pt>
    <dgm:pt modelId="{6F65ADD6-557D-4B47-B767-2B0CFF017A2F}" type="sibTrans" cxnId="{9694F008-01F2-49DB-8A49-AEA46154D774}">
      <dgm:prSet/>
      <dgm:spPr/>
      <dgm:t>
        <a:bodyPr/>
        <a:lstStyle/>
        <a:p>
          <a:endParaRPr lang="uk-UA" b="1"/>
        </a:p>
      </dgm:t>
    </dgm:pt>
    <dgm:pt modelId="{341BA04F-D5BA-4C17-AB46-812494F6C0AE}">
      <dgm:prSet phldrT="[Текст]"/>
      <dgm:spPr/>
      <dgm:t>
        <a:bodyPr/>
        <a:lstStyle/>
        <a:p>
          <a:r>
            <a:rPr lang="uk-UA" b="1" dirty="0" smtClean="0"/>
            <a:t>Виховні заходи</a:t>
          </a:r>
        </a:p>
      </dgm:t>
    </dgm:pt>
    <dgm:pt modelId="{3BB72C6E-95E2-4AD0-944E-51743FFAB31A}" type="parTrans" cxnId="{6A3B7B50-CABD-4FB1-A1CC-5105C1E6CCFA}">
      <dgm:prSet/>
      <dgm:spPr/>
      <dgm:t>
        <a:bodyPr/>
        <a:lstStyle/>
        <a:p>
          <a:endParaRPr lang="uk-UA" b="1"/>
        </a:p>
      </dgm:t>
    </dgm:pt>
    <dgm:pt modelId="{ADAE1133-1914-4FE3-AD43-6E68CBDCB38A}" type="sibTrans" cxnId="{6A3B7B50-CABD-4FB1-A1CC-5105C1E6CCFA}">
      <dgm:prSet/>
      <dgm:spPr/>
      <dgm:t>
        <a:bodyPr/>
        <a:lstStyle/>
        <a:p>
          <a:endParaRPr lang="uk-UA" b="1"/>
        </a:p>
      </dgm:t>
    </dgm:pt>
    <dgm:pt modelId="{13F82566-50FB-47CD-B154-6A5FA417ABE3}">
      <dgm:prSet phldrT="[Текст]"/>
      <dgm:spPr/>
      <dgm:t>
        <a:bodyPr/>
        <a:lstStyle/>
        <a:p>
          <a:r>
            <a:rPr lang="uk-UA" b="1" dirty="0" smtClean="0"/>
            <a:t>Диспут</a:t>
          </a:r>
        </a:p>
      </dgm:t>
    </dgm:pt>
    <dgm:pt modelId="{78AD2F9C-DEF1-4AF0-9A43-3BAC2DA7FD74}" type="parTrans" cxnId="{4EBFE578-64B6-471B-AB71-5B6C4921A9C3}">
      <dgm:prSet/>
      <dgm:spPr/>
      <dgm:t>
        <a:bodyPr/>
        <a:lstStyle/>
        <a:p>
          <a:endParaRPr lang="uk-UA" b="1"/>
        </a:p>
      </dgm:t>
    </dgm:pt>
    <dgm:pt modelId="{A5C73C42-33C4-451B-836B-00779DCF8AF9}" type="sibTrans" cxnId="{4EBFE578-64B6-471B-AB71-5B6C4921A9C3}">
      <dgm:prSet/>
      <dgm:spPr/>
      <dgm:t>
        <a:bodyPr/>
        <a:lstStyle/>
        <a:p>
          <a:endParaRPr lang="uk-UA" b="1"/>
        </a:p>
      </dgm:t>
    </dgm:pt>
    <dgm:pt modelId="{87C5A5A9-EE85-4B83-ADD3-B472D69B06F6}">
      <dgm:prSet phldrT="[Текст]"/>
      <dgm:spPr/>
      <dgm:t>
        <a:bodyPr/>
        <a:lstStyle/>
        <a:p>
          <a:r>
            <a:rPr lang="uk-UA" b="1" dirty="0" smtClean="0"/>
            <a:t>Круглий стіл</a:t>
          </a:r>
        </a:p>
      </dgm:t>
    </dgm:pt>
    <dgm:pt modelId="{13AE4D0D-15E9-48C6-BF64-DF9C521EAA37}" type="parTrans" cxnId="{7E49ABBF-4EEF-4546-B5D3-84E7A6B3A8E0}">
      <dgm:prSet/>
      <dgm:spPr/>
      <dgm:t>
        <a:bodyPr/>
        <a:lstStyle/>
        <a:p>
          <a:endParaRPr lang="uk-UA" b="1"/>
        </a:p>
      </dgm:t>
    </dgm:pt>
    <dgm:pt modelId="{3C24F8FC-2F13-4105-82D0-02F0D2AC9920}" type="sibTrans" cxnId="{7E49ABBF-4EEF-4546-B5D3-84E7A6B3A8E0}">
      <dgm:prSet/>
      <dgm:spPr/>
      <dgm:t>
        <a:bodyPr/>
        <a:lstStyle/>
        <a:p>
          <a:endParaRPr lang="uk-UA" b="1"/>
        </a:p>
      </dgm:t>
    </dgm:pt>
    <dgm:pt modelId="{28ED5D54-3AB6-4176-9D11-8B91DEC4D390}" type="pres">
      <dgm:prSet presAssocID="{EC5D4A73-D9CB-48C7-A341-89030D391FD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3144DF6-E0BD-46EA-9142-6F5DD464F975}" type="pres">
      <dgm:prSet presAssocID="{C248E95B-02E7-45D5-81A9-DC8F9A2577BC}" presName="centerShape" presStyleLbl="node0" presStyleIdx="0" presStyleCnt="1" custScaleX="391712" custScaleY="196301" custLinFactNeighborX="557" custLinFactNeighborY="-394"/>
      <dgm:spPr/>
      <dgm:t>
        <a:bodyPr/>
        <a:lstStyle/>
        <a:p>
          <a:endParaRPr lang="uk-UA"/>
        </a:p>
      </dgm:t>
    </dgm:pt>
    <dgm:pt modelId="{B5764390-3BC7-4FF3-90E3-8850E0000E9F}" type="pres">
      <dgm:prSet presAssocID="{41962967-AC64-4311-9E5F-857617B4FDF6}" presName="parTrans" presStyleLbl="sibTrans2D1" presStyleIdx="0" presStyleCnt="12"/>
      <dgm:spPr/>
      <dgm:t>
        <a:bodyPr/>
        <a:lstStyle/>
        <a:p>
          <a:endParaRPr lang="uk-UA"/>
        </a:p>
      </dgm:t>
    </dgm:pt>
    <dgm:pt modelId="{2EBF5CAE-D938-4CA3-91CF-5A87E8CF1D6E}" type="pres">
      <dgm:prSet presAssocID="{41962967-AC64-4311-9E5F-857617B4FDF6}" presName="connectorText" presStyleLbl="sibTrans2D1" presStyleIdx="0" presStyleCnt="12"/>
      <dgm:spPr/>
      <dgm:t>
        <a:bodyPr/>
        <a:lstStyle/>
        <a:p>
          <a:endParaRPr lang="uk-UA"/>
        </a:p>
      </dgm:t>
    </dgm:pt>
    <dgm:pt modelId="{B42840D5-EBE3-40FB-8CFF-CFAA7D3389D5}" type="pres">
      <dgm:prSet presAssocID="{6C969E02-D9EE-481C-B0AE-31E20DE6893A}" presName="node" presStyleLbl="node1" presStyleIdx="0" presStyleCnt="12" custScaleX="304846" custRadScaleRad="100990" custRadScaleInc="480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FB0E23-48DC-4651-B73F-30B84C946DA9}" type="pres">
      <dgm:prSet presAssocID="{5E3C97F6-7804-4844-8D4C-7C9AB11D9ED5}" presName="parTrans" presStyleLbl="sibTrans2D1" presStyleIdx="1" presStyleCnt="12"/>
      <dgm:spPr/>
      <dgm:t>
        <a:bodyPr/>
        <a:lstStyle/>
        <a:p>
          <a:endParaRPr lang="uk-UA"/>
        </a:p>
      </dgm:t>
    </dgm:pt>
    <dgm:pt modelId="{544B672A-1504-4CED-8879-BB0054B6E868}" type="pres">
      <dgm:prSet presAssocID="{5E3C97F6-7804-4844-8D4C-7C9AB11D9ED5}" presName="connectorText" presStyleLbl="sibTrans2D1" presStyleIdx="1" presStyleCnt="12"/>
      <dgm:spPr/>
      <dgm:t>
        <a:bodyPr/>
        <a:lstStyle/>
        <a:p>
          <a:endParaRPr lang="uk-UA"/>
        </a:p>
      </dgm:t>
    </dgm:pt>
    <dgm:pt modelId="{25C29448-84E6-412C-A871-A7ADAA2F9C3E}" type="pres">
      <dgm:prSet presAssocID="{F417BBE6-5692-4366-9EDE-4E255AF46A6A}" presName="node" presStyleLbl="node1" presStyleIdx="1" presStyleCnt="12" custScaleX="240306" custRadScaleRad="110372" custRadScaleInc="1207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7EFE8C-750A-40AB-AC5D-7F1FDFF976BD}" type="pres">
      <dgm:prSet presAssocID="{1B95178E-74DD-4FE9-9DA4-9F1132CB9C9F}" presName="parTrans" presStyleLbl="sibTrans2D1" presStyleIdx="2" presStyleCnt="12"/>
      <dgm:spPr/>
      <dgm:t>
        <a:bodyPr/>
        <a:lstStyle/>
        <a:p>
          <a:endParaRPr lang="uk-UA"/>
        </a:p>
      </dgm:t>
    </dgm:pt>
    <dgm:pt modelId="{715F4CAE-008A-4E0A-933B-960DC46BC976}" type="pres">
      <dgm:prSet presAssocID="{1B95178E-74DD-4FE9-9DA4-9F1132CB9C9F}" presName="connectorText" presStyleLbl="sibTrans2D1" presStyleIdx="2" presStyleCnt="12"/>
      <dgm:spPr/>
      <dgm:t>
        <a:bodyPr/>
        <a:lstStyle/>
        <a:p>
          <a:endParaRPr lang="uk-UA"/>
        </a:p>
      </dgm:t>
    </dgm:pt>
    <dgm:pt modelId="{B1AD354E-4F81-49F2-8EE5-63025026AED0}" type="pres">
      <dgm:prSet presAssocID="{2287A973-2D87-42B1-88B6-D8CC8794E6AD}" presName="node" presStyleLbl="node1" presStyleIdx="2" presStyleCnt="12" custScaleX="253050" custRadScaleRad="130365" custRadScaleInc="769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D06415-3D30-48B4-9565-2D9EBA1A6E49}" type="pres">
      <dgm:prSet presAssocID="{330224DB-140B-4484-8D18-3E4925BED9BA}" presName="parTrans" presStyleLbl="sibTrans2D1" presStyleIdx="3" presStyleCnt="12"/>
      <dgm:spPr/>
      <dgm:t>
        <a:bodyPr/>
        <a:lstStyle/>
        <a:p>
          <a:endParaRPr lang="uk-UA"/>
        </a:p>
      </dgm:t>
    </dgm:pt>
    <dgm:pt modelId="{999A3F96-CD14-40E8-9F86-3E38ADEC709F}" type="pres">
      <dgm:prSet presAssocID="{330224DB-140B-4484-8D18-3E4925BED9BA}" presName="connectorText" presStyleLbl="sibTrans2D1" presStyleIdx="3" presStyleCnt="12"/>
      <dgm:spPr/>
      <dgm:t>
        <a:bodyPr/>
        <a:lstStyle/>
        <a:p>
          <a:endParaRPr lang="uk-UA"/>
        </a:p>
      </dgm:t>
    </dgm:pt>
    <dgm:pt modelId="{0E019AD3-B083-450B-B35B-62A8735A51CC}" type="pres">
      <dgm:prSet presAssocID="{D336B93C-CA1D-4190-87C6-5A5BAD94D62D}" presName="node" presStyleLbl="node1" presStyleIdx="3" presStyleCnt="12" custScaleX="221895" custRadScaleRad="129964" custRadScaleInc="87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6AAE2E-C259-4C8D-A6F2-D565744ED5FC}" type="pres">
      <dgm:prSet presAssocID="{8BC2EEF6-DCDD-4BFF-885A-0852CD3F32F0}" presName="parTrans" presStyleLbl="sibTrans2D1" presStyleIdx="4" presStyleCnt="12"/>
      <dgm:spPr/>
      <dgm:t>
        <a:bodyPr/>
        <a:lstStyle/>
        <a:p>
          <a:endParaRPr lang="uk-UA"/>
        </a:p>
      </dgm:t>
    </dgm:pt>
    <dgm:pt modelId="{5738E888-4AF0-46B5-8A06-9851CED5927F}" type="pres">
      <dgm:prSet presAssocID="{8BC2EEF6-DCDD-4BFF-885A-0852CD3F32F0}" presName="connectorText" presStyleLbl="sibTrans2D1" presStyleIdx="4" presStyleCnt="12"/>
      <dgm:spPr/>
      <dgm:t>
        <a:bodyPr/>
        <a:lstStyle/>
        <a:p>
          <a:endParaRPr lang="uk-UA"/>
        </a:p>
      </dgm:t>
    </dgm:pt>
    <dgm:pt modelId="{B72E1B32-133B-4F4F-B341-DFA75FE5EF7C}" type="pres">
      <dgm:prSet presAssocID="{D1F841F0-3FC7-4998-8F34-EC339990326B}" presName="node" presStyleLbl="node1" presStyleIdx="4" presStyleCnt="12" custScaleX="246825" custRadScaleRad="129024" custRadScaleInc="-5735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1126C8-0F2E-400F-849B-3B96A9A8A97D}" type="pres">
      <dgm:prSet presAssocID="{656BC9D1-FFA7-4A3E-9609-6264606A95D4}" presName="parTrans" presStyleLbl="sibTrans2D1" presStyleIdx="5" presStyleCnt="12"/>
      <dgm:spPr/>
      <dgm:t>
        <a:bodyPr/>
        <a:lstStyle/>
        <a:p>
          <a:endParaRPr lang="uk-UA"/>
        </a:p>
      </dgm:t>
    </dgm:pt>
    <dgm:pt modelId="{333A0288-7D1A-4DC1-9248-6720C1D82329}" type="pres">
      <dgm:prSet presAssocID="{656BC9D1-FFA7-4A3E-9609-6264606A95D4}" presName="connectorText" presStyleLbl="sibTrans2D1" presStyleIdx="5" presStyleCnt="12"/>
      <dgm:spPr/>
      <dgm:t>
        <a:bodyPr/>
        <a:lstStyle/>
        <a:p>
          <a:endParaRPr lang="uk-UA"/>
        </a:p>
      </dgm:t>
    </dgm:pt>
    <dgm:pt modelId="{4D561669-DA24-4A66-9B9B-4BB1B032920C}" type="pres">
      <dgm:prSet presAssocID="{90D762E0-21FF-4F4C-89C1-52C68DF32B7A}" presName="node" presStyleLbl="node1" presStyleIdx="5" presStyleCnt="12" custScaleX="299057" custRadScaleRad="120776" custRadScaleInc="-11314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93548D-BA3B-4759-9070-DC85BE71AC56}" type="pres">
      <dgm:prSet presAssocID="{7BA1C7A3-8E1F-4F90-9F35-590DD4F127A6}" presName="parTrans" presStyleLbl="sibTrans2D1" presStyleIdx="6" presStyleCnt="12"/>
      <dgm:spPr/>
      <dgm:t>
        <a:bodyPr/>
        <a:lstStyle/>
        <a:p>
          <a:endParaRPr lang="uk-UA"/>
        </a:p>
      </dgm:t>
    </dgm:pt>
    <dgm:pt modelId="{0A35C9F2-63A0-436D-B051-BDAE82D339A5}" type="pres">
      <dgm:prSet presAssocID="{7BA1C7A3-8E1F-4F90-9F35-590DD4F127A6}" presName="connectorText" presStyleLbl="sibTrans2D1" presStyleIdx="6" presStyleCnt="12"/>
      <dgm:spPr/>
      <dgm:t>
        <a:bodyPr/>
        <a:lstStyle/>
        <a:p>
          <a:endParaRPr lang="uk-UA"/>
        </a:p>
      </dgm:t>
    </dgm:pt>
    <dgm:pt modelId="{924535A8-4588-434E-A19A-564485EEAE43}" type="pres">
      <dgm:prSet presAssocID="{799331EC-C7AF-43CB-8885-1DB9FC13EFA5}" presName="node" presStyleLbl="node1" presStyleIdx="6" presStyleCnt="12" custScaleX="25918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529AE8-A404-462C-879D-0253A43D4B6A}" type="pres">
      <dgm:prSet presAssocID="{1211CD9F-B069-4AA5-99D9-0AC5BD2CA873}" presName="parTrans" presStyleLbl="sibTrans2D1" presStyleIdx="7" presStyleCnt="12"/>
      <dgm:spPr/>
      <dgm:t>
        <a:bodyPr/>
        <a:lstStyle/>
        <a:p>
          <a:endParaRPr lang="uk-UA"/>
        </a:p>
      </dgm:t>
    </dgm:pt>
    <dgm:pt modelId="{F197970F-0456-4D28-8A60-C65DAC050AAA}" type="pres">
      <dgm:prSet presAssocID="{1211CD9F-B069-4AA5-99D9-0AC5BD2CA873}" presName="connectorText" presStyleLbl="sibTrans2D1" presStyleIdx="7" presStyleCnt="12"/>
      <dgm:spPr/>
      <dgm:t>
        <a:bodyPr/>
        <a:lstStyle/>
        <a:p>
          <a:endParaRPr lang="uk-UA"/>
        </a:p>
      </dgm:t>
    </dgm:pt>
    <dgm:pt modelId="{CAA29CF4-AA0C-4143-8779-08F6A07CFA20}" type="pres">
      <dgm:prSet presAssocID="{7172F2F6-EC1F-42AB-B073-996C011480E6}" presName="node" presStyleLbl="node1" presStyleIdx="7" presStyleCnt="12" custScaleX="228110" custRadScaleRad="106637" custRadScaleInc="626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50C270-436E-43F5-9563-7B9F63970C5D}" type="pres">
      <dgm:prSet presAssocID="{A8A99552-B462-42C7-BB25-1A6777209ACA}" presName="parTrans" presStyleLbl="sibTrans2D1" presStyleIdx="8" presStyleCnt="12"/>
      <dgm:spPr/>
      <dgm:t>
        <a:bodyPr/>
        <a:lstStyle/>
        <a:p>
          <a:endParaRPr lang="uk-UA"/>
        </a:p>
      </dgm:t>
    </dgm:pt>
    <dgm:pt modelId="{3C87CDB3-EE01-483B-BD32-158D55453B1D}" type="pres">
      <dgm:prSet presAssocID="{A8A99552-B462-42C7-BB25-1A6777209ACA}" presName="connectorText" presStyleLbl="sibTrans2D1" presStyleIdx="8" presStyleCnt="12"/>
      <dgm:spPr/>
      <dgm:t>
        <a:bodyPr/>
        <a:lstStyle/>
        <a:p>
          <a:endParaRPr lang="uk-UA"/>
        </a:p>
      </dgm:t>
    </dgm:pt>
    <dgm:pt modelId="{0EB90B87-2042-41C9-A4F2-AD0A438B3B20}" type="pres">
      <dgm:prSet presAssocID="{BFCA736A-F734-481A-9F91-753650506144}" presName="node" presStyleLbl="node1" presStyleIdx="8" presStyleCnt="12" custScaleX="202200" custRadScaleRad="115430" custRadScaleInc="3956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0705C2-AC6E-4A7D-A146-74128E07FF51}" type="pres">
      <dgm:prSet presAssocID="{3BB72C6E-95E2-4AD0-944E-51743FFAB31A}" presName="parTrans" presStyleLbl="sibTrans2D1" presStyleIdx="9" presStyleCnt="12"/>
      <dgm:spPr/>
      <dgm:t>
        <a:bodyPr/>
        <a:lstStyle/>
        <a:p>
          <a:endParaRPr lang="uk-UA"/>
        </a:p>
      </dgm:t>
    </dgm:pt>
    <dgm:pt modelId="{070AEBBA-17E7-409A-88E3-509558B77B9A}" type="pres">
      <dgm:prSet presAssocID="{3BB72C6E-95E2-4AD0-944E-51743FFAB31A}" presName="connectorText" presStyleLbl="sibTrans2D1" presStyleIdx="9" presStyleCnt="12"/>
      <dgm:spPr/>
      <dgm:t>
        <a:bodyPr/>
        <a:lstStyle/>
        <a:p>
          <a:endParaRPr lang="uk-UA"/>
        </a:p>
      </dgm:t>
    </dgm:pt>
    <dgm:pt modelId="{FCB29530-01A1-47A2-A4AF-1628F30531D8}" type="pres">
      <dgm:prSet presAssocID="{341BA04F-D5BA-4C17-AB46-812494F6C0AE}" presName="node" presStyleLbl="node1" presStyleIdx="9" presStyleCnt="12" custScaleX="209044" custRadScaleRad="125669" custRadScaleInc="-179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765394-5FB2-44A5-85C0-C94F7DD2BF2D}" type="pres">
      <dgm:prSet presAssocID="{78AD2F9C-DEF1-4AF0-9A43-3BAC2DA7FD74}" presName="parTrans" presStyleLbl="sibTrans2D1" presStyleIdx="10" presStyleCnt="12"/>
      <dgm:spPr/>
      <dgm:t>
        <a:bodyPr/>
        <a:lstStyle/>
        <a:p>
          <a:endParaRPr lang="uk-UA"/>
        </a:p>
      </dgm:t>
    </dgm:pt>
    <dgm:pt modelId="{012C7FBD-B86C-478E-84BC-5F0281017E25}" type="pres">
      <dgm:prSet presAssocID="{78AD2F9C-DEF1-4AF0-9A43-3BAC2DA7FD74}" presName="connectorText" presStyleLbl="sibTrans2D1" presStyleIdx="10" presStyleCnt="12"/>
      <dgm:spPr/>
      <dgm:t>
        <a:bodyPr/>
        <a:lstStyle/>
        <a:p>
          <a:endParaRPr lang="uk-UA"/>
        </a:p>
      </dgm:t>
    </dgm:pt>
    <dgm:pt modelId="{4F2ADF6B-800F-4029-B013-CC4B71F30FF1}" type="pres">
      <dgm:prSet presAssocID="{13F82566-50FB-47CD-B154-6A5FA417ABE3}" presName="node" presStyleLbl="node1" presStyleIdx="10" presStyleCnt="12" custScaleX="218326" custRadScaleRad="120162" custRadScaleInc="-760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9543E2-3C2B-4B0F-8B48-1A4D21D67246}" type="pres">
      <dgm:prSet presAssocID="{13AE4D0D-15E9-48C6-BF64-DF9C521EAA37}" presName="parTrans" presStyleLbl="sibTrans2D1" presStyleIdx="11" presStyleCnt="12"/>
      <dgm:spPr/>
      <dgm:t>
        <a:bodyPr/>
        <a:lstStyle/>
        <a:p>
          <a:endParaRPr lang="uk-UA"/>
        </a:p>
      </dgm:t>
    </dgm:pt>
    <dgm:pt modelId="{0964B564-C515-4B72-A469-47BFA437FF27}" type="pres">
      <dgm:prSet presAssocID="{13AE4D0D-15E9-48C6-BF64-DF9C521EAA37}" presName="connectorText" presStyleLbl="sibTrans2D1" presStyleIdx="11" presStyleCnt="12"/>
      <dgm:spPr/>
      <dgm:t>
        <a:bodyPr/>
        <a:lstStyle/>
        <a:p>
          <a:endParaRPr lang="uk-UA"/>
        </a:p>
      </dgm:t>
    </dgm:pt>
    <dgm:pt modelId="{1910172B-ABE0-4B8B-9652-F5949A07B3F2}" type="pres">
      <dgm:prSet presAssocID="{87C5A5A9-EE85-4B83-ADD3-B472D69B06F6}" presName="node" presStyleLbl="node1" presStyleIdx="11" presStyleCnt="12" custScaleX="256755" custRadScaleRad="113295" custRadScaleInc="-1026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694F008-01F2-49DB-8A49-AEA46154D774}" srcId="{C248E95B-02E7-45D5-81A9-DC8F9A2577BC}" destId="{BFCA736A-F734-481A-9F91-753650506144}" srcOrd="8" destOrd="0" parTransId="{A8A99552-B462-42C7-BB25-1A6777209ACA}" sibTransId="{6F65ADD6-557D-4B47-B767-2B0CFF017A2F}"/>
    <dgm:cxn modelId="{CCD3C839-ECFD-4560-A97D-A894A99FDC61}" srcId="{C248E95B-02E7-45D5-81A9-DC8F9A2577BC}" destId="{6C969E02-D9EE-481C-B0AE-31E20DE6893A}" srcOrd="0" destOrd="0" parTransId="{41962967-AC64-4311-9E5F-857617B4FDF6}" sibTransId="{38D28B79-1950-4041-80E2-02D746F06A81}"/>
    <dgm:cxn modelId="{CE590E15-88A8-4E3B-8C15-2D95E2B8F649}" type="presOf" srcId="{5E3C97F6-7804-4844-8D4C-7C9AB11D9ED5}" destId="{AAFB0E23-48DC-4651-B73F-30B84C946DA9}" srcOrd="0" destOrd="0" presId="urn:microsoft.com/office/officeart/2005/8/layout/radial5"/>
    <dgm:cxn modelId="{B2E4C77C-83DC-4084-A0F6-5DFD38194CB5}" type="presOf" srcId="{7BA1C7A3-8E1F-4F90-9F35-590DD4F127A6}" destId="{F493548D-BA3B-4759-9070-DC85BE71AC56}" srcOrd="0" destOrd="0" presId="urn:microsoft.com/office/officeart/2005/8/layout/radial5"/>
    <dgm:cxn modelId="{4876A995-C9E6-40A4-BE64-8121C4E8C0DA}" type="presOf" srcId="{78AD2F9C-DEF1-4AF0-9A43-3BAC2DA7FD74}" destId="{012C7FBD-B86C-478E-84BC-5F0281017E25}" srcOrd="1" destOrd="0" presId="urn:microsoft.com/office/officeart/2005/8/layout/radial5"/>
    <dgm:cxn modelId="{5DA610E6-FE03-49B8-B428-CD8CD9F66E8A}" type="presOf" srcId="{1B95178E-74DD-4FE9-9DA4-9F1132CB9C9F}" destId="{C57EFE8C-750A-40AB-AC5D-7F1FDFF976BD}" srcOrd="0" destOrd="0" presId="urn:microsoft.com/office/officeart/2005/8/layout/radial5"/>
    <dgm:cxn modelId="{59B0FAF1-BB70-4AC3-A17A-1E796BBB289F}" type="presOf" srcId="{3BB72C6E-95E2-4AD0-944E-51743FFAB31A}" destId="{070AEBBA-17E7-409A-88E3-509558B77B9A}" srcOrd="1" destOrd="0" presId="urn:microsoft.com/office/officeart/2005/8/layout/radial5"/>
    <dgm:cxn modelId="{6BF1A6F2-4A90-474C-A320-5C52A020EDDA}" srcId="{C248E95B-02E7-45D5-81A9-DC8F9A2577BC}" destId="{2287A973-2D87-42B1-88B6-D8CC8794E6AD}" srcOrd="2" destOrd="0" parTransId="{1B95178E-74DD-4FE9-9DA4-9F1132CB9C9F}" sibTransId="{28DCD277-CB24-4E27-B4D2-3EB5C7730DD5}"/>
    <dgm:cxn modelId="{272F6463-FB32-472B-BD13-0BB0FA1C1CE9}" type="presOf" srcId="{90D762E0-21FF-4F4C-89C1-52C68DF32B7A}" destId="{4D561669-DA24-4A66-9B9B-4BB1B032920C}" srcOrd="0" destOrd="0" presId="urn:microsoft.com/office/officeart/2005/8/layout/radial5"/>
    <dgm:cxn modelId="{A77E3AF5-5796-465C-8036-ABB27E93A953}" type="presOf" srcId="{3BB72C6E-95E2-4AD0-944E-51743FFAB31A}" destId="{990705C2-AC6E-4A7D-A146-74128E07FF51}" srcOrd="0" destOrd="0" presId="urn:microsoft.com/office/officeart/2005/8/layout/radial5"/>
    <dgm:cxn modelId="{5E98667F-E7AA-4D48-A7CE-BE1946630122}" type="presOf" srcId="{656BC9D1-FFA7-4A3E-9609-6264606A95D4}" destId="{9C1126C8-0F2E-400F-849B-3B96A9A8A97D}" srcOrd="0" destOrd="0" presId="urn:microsoft.com/office/officeart/2005/8/layout/radial5"/>
    <dgm:cxn modelId="{6615F2DF-3E72-42E9-A087-3C2464A8F09C}" srcId="{C248E95B-02E7-45D5-81A9-DC8F9A2577BC}" destId="{D1F841F0-3FC7-4998-8F34-EC339990326B}" srcOrd="4" destOrd="0" parTransId="{8BC2EEF6-DCDD-4BFF-885A-0852CD3F32F0}" sibTransId="{FB556D3E-996F-46E4-95B1-37642DF43943}"/>
    <dgm:cxn modelId="{1E980665-11FA-480E-8278-9906711E2C44}" type="presOf" srcId="{13F82566-50FB-47CD-B154-6A5FA417ABE3}" destId="{4F2ADF6B-800F-4029-B013-CC4B71F30FF1}" srcOrd="0" destOrd="0" presId="urn:microsoft.com/office/officeart/2005/8/layout/radial5"/>
    <dgm:cxn modelId="{13EE36D4-CE32-4C78-8E3F-E31F79BD545B}" type="presOf" srcId="{330224DB-140B-4484-8D18-3E4925BED9BA}" destId="{4FD06415-3D30-48B4-9565-2D9EBA1A6E49}" srcOrd="0" destOrd="0" presId="urn:microsoft.com/office/officeart/2005/8/layout/radial5"/>
    <dgm:cxn modelId="{CD095B8F-B1BF-46AF-96B5-87EC6A22D8BD}" type="presOf" srcId="{C248E95B-02E7-45D5-81A9-DC8F9A2577BC}" destId="{63144DF6-E0BD-46EA-9142-6F5DD464F975}" srcOrd="0" destOrd="0" presId="urn:microsoft.com/office/officeart/2005/8/layout/radial5"/>
    <dgm:cxn modelId="{2A2B994C-429C-4B96-B48A-EF8EAA7DFE6E}" srcId="{C248E95B-02E7-45D5-81A9-DC8F9A2577BC}" destId="{799331EC-C7AF-43CB-8885-1DB9FC13EFA5}" srcOrd="6" destOrd="0" parTransId="{7BA1C7A3-8E1F-4F90-9F35-590DD4F127A6}" sibTransId="{E4A37521-2B7D-4C2E-8D98-1186F1DE8AAD}"/>
    <dgm:cxn modelId="{7DD53CD8-7FFC-4043-A45C-A20274AD8686}" type="presOf" srcId="{41962967-AC64-4311-9E5F-857617B4FDF6}" destId="{B5764390-3BC7-4FF3-90E3-8850E0000E9F}" srcOrd="0" destOrd="0" presId="urn:microsoft.com/office/officeart/2005/8/layout/radial5"/>
    <dgm:cxn modelId="{294CE108-0B13-44D3-B837-AD0127ABCFFA}" srcId="{C248E95B-02E7-45D5-81A9-DC8F9A2577BC}" destId="{F417BBE6-5692-4366-9EDE-4E255AF46A6A}" srcOrd="1" destOrd="0" parTransId="{5E3C97F6-7804-4844-8D4C-7C9AB11D9ED5}" sibTransId="{45AA9F4A-12CF-4B44-B082-683804624A77}"/>
    <dgm:cxn modelId="{B44200FE-9A0B-426C-8D83-AB4073C2BC0A}" type="presOf" srcId="{8BC2EEF6-DCDD-4BFF-885A-0852CD3F32F0}" destId="{5738E888-4AF0-46B5-8A06-9851CED5927F}" srcOrd="1" destOrd="0" presId="urn:microsoft.com/office/officeart/2005/8/layout/radial5"/>
    <dgm:cxn modelId="{612F2FA5-DBB4-4FB0-A84F-F144E760BF93}" type="presOf" srcId="{8BC2EEF6-DCDD-4BFF-885A-0852CD3F32F0}" destId="{E06AAE2E-C259-4C8D-A6F2-D565744ED5FC}" srcOrd="0" destOrd="0" presId="urn:microsoft.com/office/officeart/2005/8/layout/radial5"/>
    <dgm:cxn modelId="{2C83B41F-7214-4469-803C-C47FE4BCDF70}" type="presOf" srcId="{D336B93C-CA1D-4190-87C6-5A5BAD94D62D}" destId="{0E019AD3-B083-450B-B35B-62A8735A51CC}" srcOrd="0" destOrd="0" presId="urn:microsoft.com/office/officeart/2005/8/layout/radial5"/>
    <dgm:cxn modelId="{671EBBC0-51BB-4B21-B165-9DE36E7F9C14}" type="presOf" srcId="{41962967-AC64-4311-9E5F-857617B4FDF6}" destId="{2EBF5CAE-D938-4CA3-91CF-5A87E8CF1D6E}" srcOrd="1" destOrd="0" presId="urn:microsoft.com/office/officeart/2005/8/layout/radial5"/>
    <dgm:cxn modelId="{6A3B7B50-CABD-4FB1-A1CC-5105C1E6CCFA}" srcId="{C248E95B-02E7-45D5-81A9-DC8F9A2577BC}" destId="{341BA04F-D5BA-4C17-AB46-812494F6C0AE}" srcOrd="9" destOrd="0" parTransId="{3BB72C6E-95E2-4AD0-944E-51743FFAB31A}" sibTransId="{ADAE1133-1914-4FE3-AD43-6E68CBDCB38A}"/>
    <dgm:cxn modelId="{284A4A64-0E51-41F2-8EB5-8FF5465DF948}" type="presOf" srcId="{1211CD9F-B069-4AA5-99D9-0AC5BD2CA873}" destId="{F197970F-0456-4D28-8A60-C65DAC050AAA}" srcOrd="1" destOrd="0" presId="urn:microsoft.com/office/officeart/2005/8/layout/radial5"/>
    <dgm:cxn modelId="{7EFC487D-00F7-4F83-A91E-1A4D3E530CFB}" type="presOf" srcId="{A8A99552-B462-42C7-BB25-1A6777209ACA}" destId="{3C87CDB3-EE01-483B-BD32-158D55453B1D}" srcOrd="1" destOrd="0" presId="urn:microsoft.com/office/officeart/2005/8/layout/radial5"/>
    <dgm:cxn modelId="{4796990C-98E8-42E7-A7DC-C2C7C94BAAFB}" type="presOf" srcId="{6C969E02-D9EE-481C-B0AE-31E20DE6893A}" destId="{B42840D5-EBE3-40FB-8CFF-CFAA7D3389D5}" srcOrd="0" destOrd="0" presId="urn:microsoft.com/office/officeart/2005/8/layout/radial5"/>
    <dgm:cxn modelId="{FE7FDFAB-F46E-4D34-8FEA-FC20A1AD50CF}" type="presOf" srcId="{F417BBE6-5692-4366-9EDE-4E255AF46A6A}" destId="{25C29448-84E6-412C-A871-A7ADAA2F9C3E}" srcOrd="0" destOrd="0" presId="urn:microsoft.com/office/officeart/2005/8/layout/radial5"/>
    <dgm:cxn modelId="{7B078588-8D9D-4D50-B5EB-B83415BEAAC0}" type="presOf" srcId="{799331EC-C7AF-43CB-8885-1DB9FC13EFA5}" destId="{924535A8-4588-434E-A19A-564485EEAE43}" srcOrd="0" destOrd="0" presId="urn:microsoft.com/office/officeart/2005/8/layout/radial5"/>
    <dgm:cxn modelId="{C8C57F37-8FF7-49CC-A3A3-21722B1C369C}" type="presOf" srcId="{D1F841F0-3FC7-4998-8F34-EC339990326B}" destId="{B72E1B32-133B-4F4F-B341-DFA75FE5EF7C}" srcOrd="0" destOrd="0" presId="urn:microsoft.com/office/officeart/2005/8/layout/radial5"/>
    <dgm:cxn modelId="{A25C6B05-7468-4C0F-9F5B-7C7F7862FA2B}" type="presOf" srcId="{330224DB-140B-4484-8D18-3E4925BED9BA}" destId="{999A3F96-CD14-40E8-9F86-3E38ADEC709F}" srcOrd="1" destOrd="0" presId="urn:microsoft.com/office/officeart/2005/8/layout/radial5"/>
    <dgm:cxn modelId="{D76DBC6E-DB7D-410E-8E00-15EDC18BB447}" srcId="{C248E95B-02E7-45D5-81A9-DC8F9A2577BC}" destId="{90D762E0-21FF-4F4C-89C1-52C68DF32B7A}" srcOrd="5" destOrd="0" parTransId="{656BC9D1-FFA7-4A3E-9609-6264606A95D4}" sibTransId="{012B339A-C31C-438F-B380-0C32E3B53B41}"/>
    <dgm:cxn modelId="{142A6C88-A9FD-49FB-83F4-81C87C9ED9CF}" type="presOf" srcId="{13AE4D0D-15E9-48C6-BF64-DF9C521EAA37}" destId="{A69543E2-3C2B-4B0F-8B48-1A4D21D67246}" srcOrd="0" destOrd="0" presId="urn:microsoft.com/office/officeart/2005/8/layout/radial5"/>
    <dgm:cxn modelId="{4174765B-2A13-498A-9922-83A4B8CBB512}" srcId="{C248E95B-02E7-45D5-81A9-DC8F9A2577BC}" destId="{7172F2F6-EC1F-42AB-B073-996C011480E6}" srcOrd="7" destOrd="0" parTransId="{1211CD9F-B069-4AA5-99D9-0AC5BD2CA873}" sibTransId="{2218A143-7433-4DE6-A794-C48A6B1D11C6}"/>
    <dgm:cxn modelId="{25461D90-7BED-4A13-ABF6-AB8A914A86A0}" type="presOf" srcId="{5E3C97F6-7804-4844-8D4C-7C9AB11D9ED5}" destId="{544B672A-1504-4CED-8879-BB0054B6E868}" srcOrd="1" destOrd="0" presId="urn:microsoft.com/office/officeart/2005/8/layout/radial5"/>
    <dgm:cxn modelId="{0A85A3BD-133E-4363-80FA-8DB9FBC43FD2}" type="presOf" srcId="{1211CD9F-B069-4AA5-99D9-0AC5BD2CA873}" destId="{FF529AE8-A404-462C-879D-0253A43D4B6A}" srcOrd="0" destOrd="0" presId="urn:microsoft.com/office/officeart/2005/8/layout/radial5"/>
    <dgm:cxn modelId="{BE8C6564-466D-439D-86F7-ED89A8D7B1F2}" type="presOf" srcId="{2287A973-2D87-42B1-88B6-D8CC8794E6AD}" destId="{B1AD354E-4F81-49F2-8EE5-63025026AED0}" srcOrd="0" destOrd="0" presId="urn:microsoft.com/office/officeart/2005/8/layout/radial5"/>
    <dgm:cxn modelId="{1314C03A-BAA6-4D4B-8453-33DEA05F206A}" type="presOf" srcId="{1B95178E-74DD-4FE9-9DA4-9F1132CB9C9F}" destId="{715F4CAE-008A-4E0A-933B-960DC46BC976}" srcOrd="1" destOrd="0" presId="urn:microsoft.com/office/officeart/2005/8/layout/radial5"/>
    <dgm:cxn modelId="{1C7668E2-D6E0-40A3-BED4-5324BFAEA968}" type="presOf" srcId="{7BA1C7A3-8E1F-4F90-9F35-590DD4F127A6}" destId="{0A35C9F2-63A0-436D-B051-BDAE82D339A5}" srcOrd="1" destOrd="0" presId="urn:microsoft.com/office/officeart/2005/8/layout/radial5"/>
    <dgm:cxn modelId="{84F25477-B922-4A9F-8DF7-190199E155B4}" srcId="{EC5D4A73-D9CB-48C7-A341-89030D391FD1}" destId="{C248E95B-02E7-45D5-81A9-DC8F9A2577BC}" srcOrd="0" destOrd="0" parTransId="{B01B1918-6944-4FFC-85B2-78FE7D907E62}" sibTransId="{23B08505-5099-4A1A-B46A-5BC3D6E56978}"/>
    <dgm:cxn modelId="{FC380F96-27E6-40D2-9AFB-5FFFCEB3AB96}" type="presOf" srcId="{EC5D4A73-D9CB-48C7-A341-89030D391FD1}" destId="{28ED5D54-3AB6-4176-9D11-8B91DEC4D390}" srcOrd="0" destOrd="0" presId="urn:microsoft.com/office/officeart/2005/8/layout/radial5"/>
    <dgm:cxn modelId="{2D8D4CC4-79D7-4BEC-9DA5-717EF1869697}" srcId="{C248E95B-02E7-45D5-81A9-DC8F9A2577BC}" destId="{D336B93C-CA1D-4190-87C6-5A5BAD94D62D}" srcOrd="3" destOrd="0" parTransId="{330224DB-140B-4484-8D18-3E4925BED9BA}" sibTransId="{6E8A9A33-BDF1-4AD1-BBFA-E44DBFA5967D}"/>
    <dgm:cxn modelId="{CC1614E1-6431-4AE8-BE2C-A91CC0D179A8}" type="presOf" srcId="{78AD2F9C-DEF1-4AF0-9A43-3BAC2DA7FD74}" destId="{03765394-5FB2-44A5-85C0-C94F7DD2BF2D}" srcOrd="0" destOrd="0" presId="urn:microsoft.com/office/officeart/2005/8/layout/radial5"/>
    <dgm:cxn modelId="{09CF6636-A1C7-49A4-8731-524C24567ED4}" type="presOf" srcId="{7172F2F6-EC1F-42AB-B073-996C011480E6}" destId="{CAA29CF4-AA0C-4143-8779-08F6A07CFA20}" srcOrd="0" destOrd="0" presId="urn:microsoft.com/office/officeart/2005/8/layout/radial5"/>
    <dgm:cxn modelId="{FB5327E0-AC6D-4E2E-BF85-1FABDDAA7374}" type="presOf" srcId="{13AE4D0D-15E9-48C6-BF64-DF9C521EAA37}" destId="{0964B564-C515-4B72-A469-47BFA437FF27}" srcOrd="1" destOrd="0" presId="urn:microsoft.com/office/officeart/2005/8/layout/radial5"/>
    <dgm:cxn modelId="{84B5CD86-11D9-489F-9FF2-9E6D48EF453B}" type="presOf" srcId="{87C5A5A9-EE85-4B83-ADD3-B472D69B06F6}" destId="{1910172B-ABE0-4B8B-9652-F5949A07B3F2}" srcOrd="0" destOrd="0" presId="urn:microsoft.com/office/officeart/2005/8/layout/radial5"/>
    <dgm:cxn modelId="{7E49ABBF-4EEF-4546-B5D3-84E7A6B3A8E0}" srcId="{C248E95B-02E7-45D5-81A9-DC8F9A2577BC}" destId="{87C5A5A9-EE85-4B83-ADD3-B472D69B06F6}" srcOrd="11" destOrd="0" parTransId="{13AE4D0D-15E9-48C6-BF64-DF9C521EAA37}" sibTransId="{3C24F8FC-2F13-4105-82D0-02F0D2AC9920}"/>
    <dgm:cxn modelId="{81AFED43-6A6A-4B21-AA76-9C5657D3D3E2}" type="presOf" srcId="{656BC9D1-FFA7-4A3E-9609-6264606A95D4}" destId="{333A0288-7D1A-4DC1-9248-6720C1D82329}" srcOrd="1" destOrd="0" presId="urn:microsoft.com/office/officeart/2005/8/layout/radial5"/>
    <dgm:cxn modelId="{4EBFE578-64B6-471B-AB71-5B6C4921A9C3}" srcId="{C248E95B-02E7-45D5-81A9-DC8F9A2577BC}" destId="{13F82566-50FB-47CD-B154-6A5FA417ABE3}" srcOrd="10" destOrd="0" parTransId="{78AD2F9C-DEF1-4AF0-9A43-3BAC2DA7FD74}" sibTransId="{A5C73C42-33C4-451B-836B-00779DCF8AF9}"/>
    <dgm:cxn modelId="{8F1EEFAB-6935-4A52-856A-0FE091E0A14D}" type="presOf" srcId="{A8A99552-B462-42C7-BB25-1A6777209ACA}" destId="{0650C270-436E-43F5-9563-7B9F63970C5D}" srcOrd="0" destOrd="0" presId="urn:microsoft.com/office/officeart/2005/8/layout/radial5"/>
    <dgm:cxn modelId="{9B69532B-F260-4494-9CEA-BA94BECEA1A3}" type="presOf" srcId="{BFCA736A-F734-481A-9F91-753650506144}" destId="{0EB90B87-2042-41C9-A4F2-AD0A438B3B20}" srcOrd="0" destOrd="0" presId="urn:microsoft.com/office/officeart/2005/8/layout/radial5"/>
    <dgm:cxn modelId="{305EE561-5ABF-40BA-9961-0A12756FFBA9}" type="presOf" srcId="{341BA04F-D5BA-4C17-AB46-812494F6C0AE}" destId="{FCB29530-01A1-47A2-A4AF-1628F30531D8}" srcOrd="0" destOrd="0" presId="urn:microsoft.com/office/officeart/2005/8/layout/radial5"/>
    <dgm:cxn modelId="{8C7E19F5-C494-4D56-BFEC-E27A70E90265}" type="presParOf" srcId="{28ED5D54-3AB6-4176-9D11-8B91DEC4D390}" destId="{63144DF6-E0BD-46EA-9142-6F5DD464F975}" srcOrd="0" destOrd="0" presId="urn:microsoft.com/office/officeart/2005/8/layout/radial5"/>
    <dgm:cxn modelId="{16C90F43-BFAD-49F2-BA81-F7FC48DC4514}" type="presParOf" srcId="{28ED5D54-3AB6-4176-9D11-8B91DEC4D390}" destId="{B5764390-3BC7-4FF3-90E3-8850E0000E9F}" srcOrd="1" destOrd="0" presId="urn:microsoft.com/office/officeart/2005/8/layout/radial5"/>
    <dgm:cxn modelId="{9A6CF04B-576F-4383-96EC-CD47A30D3AD3}" type="presParOf" srcId="{B5764390-3BC7-4FF3-90E3-8850E0000E9F}" destId="{2EBF5CAE-D938-4CA3-91CF-5A87E8CF1D6E}" srcOrd="0" destOrd="0" presId="urn:microsoft.com/office/officeart/2005/8/layout/radial5"/>
    <dgm:cxn modelId="{D558B22E-BA09-4B20-BE3D-C414CA17F1DD}" type="presParOf" srcId="{28ED5D54-3AB6-4176-9D11-8B91DEC4D390}" destId="{B42840D5-EBE3-40FB-8CFF-CFAA7D3389D5}" srcOrd="2" destOrd="0" presId="urn:microsoft.com/office/officeart/2005/8/layout/radial5"/>
    <dgm:cxn modelId="{37ED7DE2-357C-4F08-81AA-FAC5AAC3C5D4}" type="presParOf" srcId="{28ED5D54-3AB6-4176-9D11-8B91DEC4D390}" destId="{AAFB0E23-48DC-4651-B73F-30B84C946DA9}" srcOrd="3" destOrd="0" presId="urn:microsoft.com/office/officeart/2005/8/layout/radial5"/>
    <dgm:cxn modelId="{0DAB4F20-F598-4FA6-AB97-7DC62B539791}" type="presParOf" srcId="{AAFB0E23-48DC-4651-B73F-30B84C946DA9}" destId="{544B672A-1504-4CED-8879-BB0054B6E868}" srcOrd="0" destOrd="0" presId="urn:microsoft.com/office/officeart/2005/8/layout/radial5"/>
    <dgm:cxn modelId="{60EA0D66-4BBA-462F-A967-3124571C09F0}" type="presParOf" srcId="{28ED5D54-3AB6-4176-9D11-8B91DEC4D390}" destId="{25C29448-84E6-412C-A871-A7ADAA2F9C3E}" srcOrd="4" destOrd="0" presId="urn:microsoft.com/office/officeart/2005/8/layout/radial5"/>
    <dgm:cxn modelId="{2F54538D-47DD-453F-9A17-738F1740BEA5}" type="presParOf" srcId="{28ED5D54-3AB6-4176-9D11-8B91DEC4D390}" destId="{C57EFE8C-750A-40AB-AC5D-7F1FDFF976BD}" srcOrd="5" destOrd="0" presId="urn:microsoft.com/office/officeart/2005/8/layout/radial5"/>
    <dgm:cxn modelId="{410BB4A8-4571-4D8D-AAD8-8A55CA4330EE}" type="presParOf" srcId="{C57EFE8C-750A-40AB-AC5D-7F1FDFF976BD}" destId="{715F4CAE-008A-4E0A-933B-960DC46BC976}" srcOrd="0" destOrd="0" presId="urn:microsoft.com/office/officeart/2005/8/layout/radial5"/>
    <dgm:cxn modelId="{CA9AF4F1-F7BA-47F5-9E5A-BF5235B5C5E6}" type="presParOf" srcId="{28ED5D54-3AB6-4176-9D11-8B91DEC4D390}" destId="{B1AD354E-4F81-49F2-8EE5-63025026AED0}" srcOrd="6" destOrd="0" presId="urn:microsoft.com/office/officeart/2005/8/layout/radial5"/>
    <dgm:cxn modelId="{B7DA9996-2EC0-452E-997F-CDF2C4B3F82A}" type="presParOf" srcId="{28ED5D54-3AB6-4176-9D11-8B91DEC4D390}" destId="{4FD06415-3D30-48B4-9565-2D9EBA1A6E49}" srcOrd="7" destOrd="0" presId="urn:microsoft.com/office/officeart/2005/8/layout/radial5"/>
    <dgm:cxn modelId="{5DD41299-AAAB-4E6A-8933-9236147D3CF4}" type="presParOf" srcId="{4FD06415-3D30-48B4-9565-2D9EBA1A6E49}" destId="{999A3F96-CD14-40E8-9F86-3E38ADEC709F}" srcOrd="0" destOrd="0" presId="urn:microsoft.com/office/officeart/2005/8/layout/radial5"/>
    <dgm:cxn modelId="{AD60E295-F412-4906-AE11-A1E87820B721}" type="presParOf" srcId="{28ED5D54-3AB6-4176-9D11-8B91DEC4D390}" destId="{0E019AD3-B083-450B-B35B-62A8735A51CC}" srcOrd="8" destOrd="0" presId="urn:microsoft.com/office/officeart/2005/8/layout/radial5"/>
    <dgm:cxn modelId="{0073240B-5402-4609-AD28-DB05B8E9648F}" type="presParOf" srcId="{28ED5D54-3AB6-4176-9D11-8B91DEC4D390}" destId="{E06AAE2E-C259-4C8D-A6F2-D565744ED5FC}" srcOrd="9" destOrd="0" presId="urn:microsoft.com/office/officeart/2005/8/layout/radial5"/>
    <dgm:cxn modelId="{C184F1E5-C6B9-4DFF-B2BF-15C51477AB7D}" type="presParOf" srcId="{E06AAE2E-C259-4C8D-A6F2-D565744ED5FC}" destId="{5738E888-4AF0-46B5-8A06-9851CED5927F}" srcOrd="0" destOrd="0" presId="urn:microsoft.com/office/officeart/2005/8/layout/radial5"/>
    <dgm:cxn modelId="{097BC514-9937-4B57-A85A-23813CA91A68}" type="presParOf" srcId="{28ED5D54-3AB6-4176-9D11-8B91DEC4D390}" destId="{B72E1B32-133B-4F4F-B341-DFA75FE5EF7C}" srcOrd="10" destOrd="0" presId="urn:microsoft.com/office/officeart/2005/8/layout/radial5"/>
    <dgm:cxn modelId="{F60DC858-356B-45EA-8C54-82BA98D99141}" type="presParOf" srcId="{28ED5D54-3AB6-4176-9D11-8B91DEC4D390}" destId="{9C1126C8-0F2E-400F-849B-3B96A9A8A97D}" srcOrd="11" destOrd="0" presId="urn:microsoft.com/office/officeart/2005/8/layout/radial5"/>
    <dgm:cxn modelId="{621FA54A-5E82-40D6-9C0D-8CC816914C6B}" type="presParOf" srcId="{9C1126C8-0F2E-400F-849B-3B96A9A8A97D}" destId="{333A0288-7D1A-4DC1-9248-6720C1D82329}" srcOrd="0" destOrd="0" presId="urn:microsoft.com/office/officeart/2005/8/layout/radial5"/>
    <dgm:cxn modelId="{8887F9D1-2CD7-43E5-B4A2-63E6179F6E78}" type="presParOf" srcId="{28ED5D54-3AB6-4176-9D11-8B91DEC4D390}" destId="{4D561669-DA24-4A66-9B9B-4BB1B032920C}" srcOrd="12" destOrd="0" presId="urn:microsoft.com/office/officeart/2005/8/layout/radial5"/>
    <dgm:cxn modelId="{D2CD0B74-935C-4F6C-A33A-869D5C803C29}" type="presParOf" srcId="{28ED5D54-3AB6-4176-9D11-8B91DEC4D390}" destId="{F493548D-BA3B-4759-9070-DC85BE71AC56}" srcOrd="13" destOrd="0" presId="urn:microsoft.com/office/officeart/2005/8/layout/radial5"/>
    <dgm:cxn modelId="{9E0E0F09-E50A-44CB-A83F-4D70CCB40C59}" type="presParOf" srcId="{F493548D-BA3B-4759-9070-DC85BE71AC56}" destId="{0A35C9F2-63A0-436D-B051-BDAE82D339A5}" srcOrd="0" destOrd="0" presId="urn:microsoft.com/office/officeart/2005/8/layout/radial5"/>
    <dgm:cxn modelId="{669E61E3-B8E8-4A83-8898-35067CEE2FDC}" type="presParOf" srcId="{28ED5D54-3AB6-4176-9D11-8B91DEC4D390}" destId="{924535A8-4588-434E-A19A-564485EEAE43}" srcOrd="14" destOrd="0" presId="urn:microsoft.com/office/officeart/2005/8/layout/radial5"/>
    <dgm:cxn modelId="{1363988F-A2D6-4A95-9CD5-7ECEB18418E5}" type="presParOf" srcId="{28ED5D54-3AB6-4176-9D11-8B91DEC4D390}" destId="{FF529AE8-A404-462C-879D-0253A43D4B6A}" srcOrd="15" destOrd="0" presId="urn:microsoft.com/office/officeart/2005/8/layout/radial5"/>
    <dgm:cxn modelId="{8420EB61-6D59-48FE-A16B-F13B013BC72D}" type="presParOf" srcId="{FF529AE8-A404-462C-879D-0253A43D4B6A}" destId="{F197970F-0456-4D28-8A60-C65DAC050AAA}" srcOrd="0" destOrd="0" presId="urn:microsoft.com/office/officeart/2005/8/layout/radial5"/>
    <dgm:cxn modelId="{98EE2E6A-BE61-45C8-876F-2502E685071B}" type="presParOf" srcId="{28ED5D54-3AB6-4176-9D11-8B91DEC4D390}" destId="{CAA29CF4-AA0C-4143-8779-08F6A07CFA20}" srcOrd="16" destOrd="0" presId="urn:microsoft.com/office/officeart/2005/8/layout/radial5"/>
    <dgm:cxn modelId="{DD5F5142-C641-4686-9BC6-96F983F43484}" type="presParOf" srcId="{28ED5D54-3AB6-4176-9D11-8B91DEC4D390}" destId="{0650C270-436E-43F5-9563-7B9F63970C5D}" srcOrd="17" destOrd="0" presId="urn:microsoft.com/office/officeart/2005/8/layout/radial5"/>
    <dgm:cxn modelId="{176718D7-AC07-41C2-9116-6C35745A7362}" type="presParOf" srcId="{0650C270-436E-43F5-9563-7B9F63970C5D}" destId="{3C87CDB3-EE01-483B-BD32-158D55453B1D}" srcOrd="0" destOrd="0" presId="urn:microsoft.com/office/officeart/2005/8/layout/radial5"/>
    <dgm:cxn modelId="{419F6B3C-64F4-4FA8-A622-2CD7880F9B9D}" type="presParOf" srcId="{28ED5D54-3AB6-4176-9D11-8B91DEC4D390}" destId="{0EB90B87-2042-41C9-A4F2-AD0A438B3B20}" srcOrd="18" destOrd="0" presId="urn:microsoft.com/office/officeart/2005/8/layout/radial5"/>
    <dgm:cxn modelId="{97DFDF58-362A-4C4D-9206-0ECA444AD227}" type="presParOf" srcId="{28ED5D54-3AB6-4176-9D11-8B91DEC4D390}" destId="{990705C2-AC6E-4A7D-A146-74128E07FF51}" srcOrd="19" destOrd="0" presId="urn:microsoft.com/office/officeart/2005/8/layout/radial5"/>
    <dgm:cxn modelId="{8F5B5DD9-5105-4646-BE81-35E8ED8D325C}" type="presParOf" srcId="{990705C2-AC6E-4A7D-A146-74128E07FF51}" destId="{070AEBBA-17E7-409A-88E3-509558B77B9A}" srcOrd="0" destOrd="0" presId="urn:microsoft.com/office/officeart/2005/8/layout/radial5"/>
    <dgm:cxn modelId="{F35EB66C-DEAE-47D2-817F-F1D971E45987}" type="presParOf" srcId="{28ED5D54-3AB6-4176-9D11-8B91DEC4D390}" destId="{FCB29530-01A1-47A2-A4AF-1628F30531D8}" srcOrd="20" destOrd="0" presId="urn:microsoft.com/office/officeart/2005/8/layout/radial5"/>
    <dgm:cxn modelId="{86B55D38-2F49-4AA8-9D20-951AA7C84891}" type="presParOf" srcId="{28ED5D54-3AB6-4176-9D11-8B91DEC4D390}" destId="{03765394-5FB2-44A5-85C0-C94F7DD2BF2D}" srcOrd="21" destOrd="0" presId="urn:microsoft.com/office/officeart/2005/8/layout/radial5"/>
    <dgm:cxn modelId="{95953DDF-D714-4628-8585-E1D8A7F719DA}" type="presParOf" srcId="{03765394-5FB2-44A5-85C0-C94F7DD2BF2D}" destId="{012C7FBD-B86C-478E-84BC-5F0281017E25}" srcOrd="0" destOrd="0" presId="urn:microsoft.com/office/officeart/2005/8/layout/radial5"/>
    <dgm:cxn modelId="{D62E0220-BBAE-454F-A91D-5DD900B04FBB}" type="presParOf" srcId="{28ED5D54-3AB6-4176-9D11-8B91DEC4D390}" destId="{4F2ADF6B-800F-4029-B013-CC4B71F30FF1}" srcOrd="22" destOrd="0" presId="urn:microsoft.com/office/officeart/2005/8/layout/radial5"/>
    <dgm:cxn modelId="{E5C7F5F9-A600-42BF-BE7E-B3BE645D76B6}" type="presParOf" srcId="{28ED5D54-3AB6-4176-9D11-8B91DEC4D390}" destId="{A69543E2-3C2B-4B0F-8B48-1A4D21D67246}" srcOrd="23" destOrd="0" presId="urn:microsoft.com/office/officeart/2005/8/layout/radial5"/>
    <dgm:cxn modelId="{6FC58405-CDBA-4B9B-A761-93F7766B595A}" type="presParOf" srcId="{A69543E2-3C2B-4B0F-8B48-1A4D21D67246}" destId="{0964B564-C515-4B72-A469-47BFA437FF27}" srcOrd="0" destOrd="0" presId="urn:microsoft.com/office/officeart/2005/8/layout/radial5"/>
    <dgm:cxn modelId="{B3F3F343-CCAD-48D7-888D-7F6FE190B3CF}" type="presParOf" srcId="{28ED5D54-3AB6-4176-9D11-8B91DEC4D390}" destId="{1910172B-ABE0-4B8B-9652-F5949A07B3F2}" srcOrd="2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E877F2-E927-4EBD-ABBD-C8237BA04751}">
      <dsp:nvSpPr>
        <dsp:cNvPr id="0" name=""/>
        <dsp:cNvSpPr/>
      </dsp:nvSpPr>
      <dsp:spPr>
        <a:xfrm>
          <a:off x="-8" y="-515594"/>
          <a:ext cx="2851849" cy="264378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92C180-8780-445A-A525-2E3CDE4A346C}">
      <dsp:nvSpPr>
        <dsp:cNvPr id="0" name=""/>
        <dsp:cNvSpPr/>
      </dsp:nvSpPr>
      <dsp:spPr>
        <a:xfrm>
          <a:off x="3347866" y="119180"/>
          <a:ext cx="5642376" cy="1415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/>
            <a:t>формування такої позиції особистості, яка конкретизується культурою цінностей, само актуалізацією, свідомим вибором моделей про соціальної поведінки;</a:t>
          </a:r>
          <a:endParaRPr lang="uk-UA" sz="2000" b="1" kern="1200" dirty="0"/>
        </a:p>
      </dsp:txBody>
      <dsp:txXfrm>
        <a:off x="3347866" y="119180"/>
        <a:ext cx="5642376" cy="1415764"/>
      </dsp:txXfrm>
    </dsp:sp>
    <dsp:sp modelId="{2101074B-172C-451E-AD93-3C6104B19E60}">
      <dsp:nvSpPr>
        <dsp:cNvPr id="0" name=""/>
        <dsp:cNvSpPr/>
      </dsp:nvSpPr>
      <dsp:spPr>
        <a:xfrm>
          <a:off x="251523" y="551231"/>
          <a:ext cx="2318109" cy="560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/>
            <a:t>Педагогічний</a:t>
          </a:r>
          <a:endParaRPr lang="uk-UA" sz="2600" b="1" kern="1200" dirty="0"/>
        </a:p>
      </dsp:txBody>
      <dsp:txXfrm>
        <a:off x="251523" y="551231"/>
        <a:ext cx="2318109" cy="560567"/>
      </dsp:txXfrm>
    </dsp:sp>
    <dsp:sp modelId="{67BF47D3-E7A6-4E37-B91E-612EDAE6C58B}">
      <dsp:nvSpPr>
        <dsp:cNvPr id="0" name=""/>
        <dsp:cNvSpPr/>
      </dsp:nvSpPr>
      <dsp:spPr>
        <a:xfrm>
          <a:off x="-33168" y="786954"/>
          <a:ext cx="2431502" cy="251347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-1190271"/>
                <a:satOff val="4097"/>
                <a:lumOff val="-333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-1190271"/>
                <a:satOff val="4097"/>
                <a:lumOff val="-333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hueOff val="-1190271"/>
              <a:satOff val="4097"/>
              <a:lumOff val="-3333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99B6EF-4582-462D-B28C-F3752D367F2B}">
      <dsp:nvSpPr>
        <dsp:cNvPr id="0" name=""/>
        <dsp:cNvSpPr/>
      </dsp:nvSpPr>
      <dsp:spPr>
        <a:xfrm>
          <a:off x="2931440" y="1271311"/>
          <a:ext cx="6212559" cy="1880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/>
            <a:t>об</a:t>
          </a:r>
          <a:r>
            <a:rPr lang="en-US" sz="2000" b="1" kern="1200" dirty="0" smtClean="0"/>
            <a:t>’</a:t>
          </a:r>
          <a:r>
            <a:rPr lang="uk-UA" sz="2000" b="1" kern="1200" dirty="0" smtClean="0"/>
            <a:t>єднання зусиль </a:t>
          </a:r>
          <a:r>
            <a:rPr lang="uk-UA" sz="2000" b="1" kern="1200" dirty="0" err="1" smtClean="0"/>
            <a:t>суб</a:t>
          </a:r>
          <a:r>
            <a:rPr lang="en-US" sz="2000" b="1" kern="1200" dirty="0" smtClean="0"/>
            <a:t>’</a:t>
          </a:r>
          <a:r>
            <a:rPr lang="uk-UA" sz="2000" b="1" kern="1200" dirty="0" err="1" smtClean="0"/>
            <a:t>єктів</a:t>
          </a:r>
          <a:r>
            <a:rPr lang="uk-UA" sz="2000" b="1" kern="1200" dirty="0" smtClean="0"/>
            <a:t> превентивної діяльності на міжгалузевому рівні, спрямованих на узгоджену і своєчасну організацію попереджувальних заходів, нейтралізацію і поступове усунення детермінант, що викликають негативні прояви;</a:t>
          </a:r>
          <a:endParaRPr lang="uk-UA" sz="2000" b="1" kern="1200" dirty="0"/>
        </a:p>
      </dsp:txBody>
      <dsp:txXfrm>
        <a:off x="2931440" y="1271311"/>
        <a:ext cx="6212559" cy="1880670"/>
      </dsp:txXfrm>
    </dsp:sp>
    <dsp:sp modelId="{4E48ACB8-2AB2-469D-BAC9-CFDD7C2715F3}">
      <dsp:nvSpPr>
        <dsp:cNvPr id="0" name=""/>
        <dsp:cNvSpPr/>
      </dsp:nvSpPr>
      <dsp:spPr>
        <a:xfrm>
          <a:off x="479196" y="1847375"/>
          <a:ext cx="2107997" cy="560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/>
            <a:t>Соціальний</a:t>
          </a:r>
          <a:endParaRPr lang="uk-UA" sz="2600" b="1" kern="1200" dirty="0"/>
        </a:p>
      </dsp:txBody>
      <dsp:txXfrm>
        <a:off x="479196" y="1847375"/>
        <a:ext cx="2107997" cy="560567"/>
      </dsp:txXfrm>
    </dsp:sp>
    <dsp:sp modelId="{87FFB713-769C-4D54-B4F1-90A384781D97}">
      <dsp:nvSpPr>
        <dsp:cNvPr id="0" name=""/>
        <dsp:cNvSpPr/>
      </dsp:nvSpPr>
      <dsp:spPr>
        <a:xfrm>
          <a:off x="501861" y="2279435"/>
          <a:ext cx="2387742" cy="2304273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3">
                <a:hueOff val="-2380543"/>
                <a:satOff val="8194"/>
                <a:lumOff val="-666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-2380543"/>
                <a:satOff val="8194"/>
                <a:lumOff val="-666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hueOff val="-2380543"/>
              <a:satOff val="8194"/>
              <a:lumOff val="-6667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AD21766-F45C-4841-9117-80060780F3B2}">
      <dsp:nvSpPr>
        <dsp:cNvPr id="0" name=""/>
        <dsp:cNvSpPr/>
      </dsp:nvSpPr>
      <dsp:spPr>
        <a:xfrm>
          <a:off x="2705347" y="2999503"/>
          <a:ext cx="6438652" cy="150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/>
            <a:t>диференційований індивідуальний, </a:t>
          </a:r>
          <a:r>
            <a:rPr lang="uk-UA" sz="2000" b="1" kern="1200" dirty="0" err="1" smtClean="0"/>
            <a:t>статево-віковий</a:t>
          </a:r>
          <a:r>
            <a:rPr lang="uk-UA" sz="2000" b="1" kern="1200" dirty="0" smtClean="0"/>
            <a:t> підходи до виявлення генезису </a:t>
          </a:r>
          <a:r>
            <a:rPr lang="uk-UA" sz="2000" b="1" kern="1200" dirty="0" err="1" smtClean="0"/>
            <a:t>диструктивних</a:t>
          </a:r>
          <a:r>
            <a:rPr lang="uk-UA" sz="2000" b="1" kern="1200" dirty="0" smtClean="0"/>
            <a:t> проявів у проведенні особистості й розробку </a:t>
          </a:r>
          <a:r>
            <a:rPr lang="uk-UA" sz="2000" b="1" kern="1200" dirty="0" err="1" smtClean="0"/>
            <a:t>науково-обгрунтованих</a:t>
          </a:r>
          <a:r>
            <a:rPr lang="uk-UA" sz="2000" b="1" kern="1200" dirty="0" smtClean="0"/>
            <a:t> програм соціалізації і корекції </a:t>
          </a:r>
          <a:r>
            <a:rPr lang="uk-UA" sz="2000" b="1" kern="1200" dirty="0" err="1" smtClean="0"/>
            <a:t>девіації</a:t>
          </a:r>
          <a:r>
            <a:rPr lang="uk-UA" sz="2000" b="1" kern="1200" dirty="0" smtClean="0"/>
            <a:t>;</a:t>
          </a:r>
          <a:endParaRPr lang="uk-UA" sz="2000" b="1" kern="1200" dirty="0"/>
        </a:p>
      </dsp:txBody>
      <dsp:txXfrm>
        <a:off x="2705347" y="2999503"/>
        <a:ext cx="6438652" cy="1506611"/>
      </dsp:txXfrm>
    </dsp:sp>
    <dsp:sp modelId="{25E8776B-CA02-473D-BCD9-BEED527C999F}">
      <dsp:nvSpPr>
        <dsp:cNvPr id="0" name=""/>
        <dsp:cNvSpPr/>
      </dsp:nvSpPr>
      <dsp:spPr>
        <a:xfrm>
          <a:off x="0" y="3143519"/>
          <a:ext cx="2304396" cy="449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/>
            <a:t>Психологічний</a:t>
          </a:r>
          <a:endParaRPr lang="uk-UA" sz="2600" b="1" kern="1200" dirty="0"/>
        </a:p>
      </dsp:txBody>
      <dsp:txXfrm>
        <a:off x="0" y="3143519"/>
        <a:ext cx="2304396" cy="449934"/>
      </dsp:txXfrm>
    </dsp:sp>
    <dsp:sp modelId="{C20524B4-12B4-4739-994C-D92DFE650A98}">
      <dsp:nvSpPr>
        <dsp:cNvPr id="0" name=""/>
        <dsp:cNvSpPr/>
      </dsp:nvSpPr>
      <dsp:spPr>
        <a:xfrm>
          <a:off x="11652" y="3503565"/>
          <a:ext cx="2303373" cy="2159056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3">
                <a:hueOff val="-3570814"/>
                <a:satOff val="12291"/>
                <a:lumOff val="-1000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-3570814"/>
                <a:satOff val="12291"/>
                <a:lumOff val="-1000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hueOff val="-3570814"/>
              <a:satOff val="12291"/>
              <a:lumOff val="-1000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511772-97CB-4F93-AE46-FF5C414B0D5A}">
      <dsp:nvSpPr>
        <dsp:cNvPr id="0" name=""/>
        <dsp:cNvSpPr/>
      </dsp:nvSpPr>
      <dsp:spPr>
        <a:xfrm>
          <a:off x="2483768" y="4439664"/>
          <a:ext cx="6428305" cy="799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/>
            <a:t>охорона і захист прав особистості, формування правової культури. </a:t>
          </a:r>
          <a:endParaRPr lang="uk-UA" sz="2000" b="1" kern="1200" dirty="0"/>
        </a:p>
      </dsp:txBody>
      <dsp:txXfrm>
        <a:off x="2483768" y="4439664"/>
        <a:ext cx="6428305" cy="799288"/>
      </dsp:txXfrm>
    </dsp:sp>
    <dsp:sp modelId="{5AAC8F81-4309-42D9-90F4-F300D37CBEB5}">
      <dsp:nvSpPr>
        <dsp:cNvPr id="0" name=""/>
        <dsp:cNvSpPr/>
      </dsp:nvSpPr>
      <dsp:spPr>
        <a:xfrm>
          <a:off x="323527" y="4236931"/>
          <a:ext cx="1553303" cy="704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/>
            <a:t>Правовий</a:t>
          </a:r>
          <a:endParaRPr lang="uk-UA" sz="2600" b="1" kern="1200" dirty="0"/>
        </a:p>
      </dsp:txBody>
      <dsp:txXfrm>
        <a:off x="323527" y="4236931"/>
        <a:ext cx="1553303" cy="7045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A8935-01A5-4E71-890C-A56A56B38C71}">
      <dsp:nvSpPr>
        <dsp:cNvPr id="0" name=""/>
        <dsp:cNvSpPr/>
      </dsp:nvSpPr>
      <dsp:spPr>
        <a:xfrm>
          <a:off x="2899544" y="1496122"/>
          <a:ext cx="3588754" cy="9465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u="sng" kern="1200" dirty="0" smtClean="0">
              <a:solidFill>
                <a:schemeClr val="bg1"/>
              </a:solidFill>
            </a:rPr>
            <a:t>Завдання</a:t>
          </a:r>
          <a:endParaRPr lang="uk-UA" sz="3600" b="1" kern="1200" dirty="0">
            <a:solidFill>
              <a:schemeClr val="bg1"/>
            </a:solidFill>
          </a:endParaRPr>
        </a:p>
      </dsp:txBody>
      <dsp:txXfrm>
        <a:off x="2899544" y="1496122"/>
        <a:ext cx="3588754" cy="946579"/>
      </dsp:txXfrm>
    </dsp:sp>
    <dsp:sp modelId="{D3000998-05B4-489D-9A44-27730DF21E6E}">
      <dsp:nvSpPr>
        <dsp:cNvPr id="0" name=""/>
        <dsp:cNvSpPr/>
      </dsp:nvSpPr>
      <dsp:spPr>
        <a:xfrm rot="1625767">
          <a:off x="5592266" y="2553500"/>
          <a:ext cx="4865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6507" y="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B233A-2DC3-4A65-8E82-9DB9C74623CF}">
      <dsp:nvSpPr>
        <dsp:cNvPr id="0" name=""/>
        <dsp:cNvSpPr/>
      </dsp:nvSpPr>
      <dsp:spPr>
        <a:xfrm>
          <a:off x="5348751" y="2664298"/>
          <a:ext cx="3471720" cy="1056573"/>
        </a:xfrm>
        <a:prstGeom prst="roundRect">
          <a:avLst/>
        </a:prstGeom>
        <a:gradFill rotWithShape="0">
          <a:gsLst>
            <a:gs pos="0">
              <a:schemeClr val="accent2">
                <a:hueOff val="-942110"/>
                <a:satOff val="-1258"/>
                <a:lumOff val="74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942110"/>
                <a:satOff val="-1258"/>
                <a:lumOff val="74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Створення умов для формування позитивних якостей особистості.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5348751" y="2664298"/>
        <a:ext cx="3471720" cy="1056573"/>
      </dsp:txXfrm>
    </dsp:sp>
    <dsp:sp modelId="{48189609-B5E3-4D54-8331-7DA83C5B6A72}">
      <dsp:nvSpPr>
        <dsp:cNvPr id="0" name=""/>
        <dsp:cNvSpPr/>
      </dsp:nvSpPr>
      <dsp:spPr>
        <a:xfrm rot="19732868">
          <a:off x="5424518" y="1304338"/>
          <a:ext cx="7421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2178" y="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C1BE5-B7CA-4032-9701-3FCC94CC2831}">
      <dsp:nvSpPr>
        <dsp:cNvPr id="0" name=""/>
        <dsp:cNvSpPr/>
      </dsp:nvSpPr>
      <dsp:spPr>
        <a:xfrm>
          <a:off x="5156317" y="55980"/>
          <a:ext cx="3664154" cy="1056573"/>
        </a:xfrm>
        <a:prstGeom prst="roundRect">
          <a:avLst/>
        </a:prstGeom>
        <a:gradFill rotWithShape="0">
          <a:gsLst>
            <a:gs pos="0">
              <a:schemeClr val="accent2">
                <a:hueOff val="-1884221"/>
                <a:satOff val="-2516"/>
                <a:lumOff val="149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884221"/>
                <a:satOff val="-2516"/>
                <a:lumOff val="149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Забезпечення соціально-психологічної діяльності.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5156317" y="55980"/>
        <a:ext cx="3664154" cy="1056573"/>
      </dsp:txXfrm>
    </dsp:sp>
    <dsp:sp modelId="{38D1785D-A6D6-4932-BC00-97E49AA0734D}">
      <dsp:nvSpPr>
        <dsp:cNvPr id="0" name=""/>
        <dsp:cNvSpPr/>
      </dsp:nvSpPr>
      <dsp:spPr>
        <a:xfrm rot="3778997">
          <a:off x="4509565" y="3137580"/>
          <a:ext cx="15599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59993" y="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52125-ADB1-4B47-9917-EFAB011F2964}">
      <dsp:nvSpPr>
        <dsp:cNvPr id="0" name=""/>
        <dsp:cNvSpPr/>
      </dsp:nvSpPr>
      <dsp:spPr>
        <a:xfrm>
          <a:off x="3259591" y="3832459"/>
          <a:ext cx="5486870" cy="1408729"/>
        </a:xfrm>
        <a:prstGeom prst="roundRect">
          <a:avLst/>
        </a:prstGeom>
        <a:gradFill rotWithShape="0">
          <a:gsLst>
            <a:gs pos="0">
              <a:schemeClr val="accent2">
                <a:hueOff val="-2826331"/>
                <a:satOff val="-3774"/>
                <a:lumOff val="223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826331"/>
                <a:satOff val="-3774"/>
                <a:lumOff val="223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Забезпечення адекватної соціальної реабілітації неповнолітніх, які вчинили протиправні дії або зловживають </a:t>
          </a:r>
          <a:r>
            <a:rPr lang="uk-UA" sz="2000" b="1" kern="1200" dirty="0" err="1" smtClean="0">
              <a:solidFill>
                <a:schemeClr val="tx1"/>
              </a:solidFill>
            </a:rPr>
            <a:t>психоактивними</a:t>
          </a:r>
          <a:r>
            <a:rPr lang="uk-UA" sz="2000" b="1" kern="1200" dirty="0" smtClean="0">
              <a:solidFill>
                <a:schemeClr val="tx1"/>
              </a:solidFill>
            </a:rPr>
            <a:t> речовинами.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3259591" y="3832459"/>
        <a:ext cx="5486870" cy="1408729"/>
      </dsp:txXfrm>
    </dsp:sp>
    <dsp:sp modelId="{B5DF381C-3A5B-4D1E-B81C-5984EF3D448C}">
      <dsp:nvSpPr>
        <dsp:cNvPr id="0" name=""/>
        <dsp:cNvSpPr/>
      </dsp:nvSpPr>
      <dsp:spPr>
        <a:xfrm rot="9325316">
          <a:off x="3352562" y="2509481"/>
          <a:ext cx="3211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1105" y="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E2C99-CA29-4A66-B77C-D9ED48B54C32}">
      <dsp:nvSpPr>
        <dsp:cNvPr id="0" name=""/>
        <dsp:cNvSpPr/>
      </dsp:nvSpPr>
      <dsp:spPr>
        <a:xfrm>
          <a:off x="0" y="2576260"/>
          <a:ext cx="4424126" cy="1056573"/>
        </a:xfrm>
        <a:prstGeom prst="roundRect">
          <a:avLst/>
        </a:prstGeom>
        <a:gradFill rotWithShape="0">
          <a:gsLst>
            <a:gs pos="0">
              <a:schemeClr val="accent2">
                <a:hueOff val="-3768441"/>
                <a:satOff val="-5032"/>
                <a:lumOff val="298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768441"/>
                <a:satOff val="-5032"/>
                <a:lumOff val="2981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Надання комплексної психолого-педагогічної та медико-соціальної допомоги неповнолітнім.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0" y="2576260"/>
        <a:ext cx="4424126" cy="1056573"/>
      </dsp:txXfrm>
    </dsp:sp>
    <dsp:sp modelId="{E272B306-01C3-46A0-9334-0AE80FFD7F91}">
      <dsp:nvSpPr>
        <dsp:cNvPr id="0" name=""/>
        <dsp:cNvSpPr/>
      </dsp:nvSpPr>
      <dsp:spPr>
        <a:xfrm rot="12681138">
          <a:off x="3476459" y="1372463"/>
          <a:ext cx="4753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338" y="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E2199-A6EA-4DB4-954C-7B4C18ECE722}">
      <dsp:nvSpPr>
        <dsp:cNvPr id="0" name=""/>
        <dsp:cNvSpPr/>
      </dsp:nvSpPr>
      <dsp:spPr>
        <a:xfrm>
          <a:off x="0" y="55975"/>
          <a:ext cx="5064494" cy="1192829"/>
        </a:xfrm>
        <a:prstGeom prst="roundRect">
          <a:avLst/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Сприяння виробленню інтегрованих міждисциплінарних підходів, об’єднанню зусиль різних суб’єктів превентивної роботи.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0" y="55975"/>
        <a:ext cx="5064494" cy="11928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4C0F49-2D02-44E1-A96A-13312514BAD5}">
      <dsp:nvSpPr>
        <dsp:cNvPr id="0" name=""/>
        <dsp:cNvSpPr/>
      </dsp:nvSpPr>
      <dsp:spPr>
        <a:xfrm>
          <a:off x="0" y="5616624"/>
          <a:ext cx="8712968" cy="0"/>
        </a:xfrm>
        <a:prstGeom prst="line">
          <a:avLst/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75AE6-AC87-4614-A6EA-82F566A80BE3}">
      <dsp:nvSpPr>
        <dsp:cNvPr id="0" name=""/>
        <dsp:cNvSpPr/>
      </dsp:nvSpPr>
      <dsp:spPr>
        <a:xfrm>
          <a:off x="0" y="4608512"/>
          <a:ext cx="8712968" cy="0"/>
        </a:xfrm>
        <a:prstGeom prst="line">
          <a:avLst/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0894B-4FCD-4DD1-84DD-9E3CCC2A9ECF}">
      <dsp:nvSpPr>
        <dsp:cNvPr id="0" name=""/>
        <dsp:cNvSpPr/>
      </dsp:nvSpPr>
      <dsp:spPr>
        <a:xfrm>
          <a:off x="0" y="3384376"/>
          <a:ext cx="8712968" cy="0"/>
        </a:xfrm>
        <a:prstGeom prst="line">
          <a:avLst/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AEEF2-DC09-4070-A15F-9A411264652B}">
      <dsp:nvSpPr>
        <dsp:cNvPr id="0" name=""/>
        <dsp:cNvSpPr/>
      </dsp:nvSpPr>
      <dsp:spPr>
        <a:xfrm>
          <a:off x="1045556" y="2146419"/>
          <a:ext cx="8712968" cy="0"/>
        </a:xfrm>
        <a:prstGeom prst="line">
          <a:avLst/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C37DC-8F25-46A1-9D81-0BE146027EF2}">
      <dsp:nvSpPr>
        <dsp:cNvPr id="0" name=""/>
        <dsp:cNvSpPr/>
      </dsp:nvSpPr>
      <dsp:spPr>
        <a:xfrm>
          <a:off x="179487" y="1067818"/>
          <a:ext cx="8712968" cy="0"/>
        </a:xfrm>
        <a:prstGeom prst="line">
          <a:avLst/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F3130-6161-491D-8C61-22D102C28789}">
      <dsp:nvSpPr>
        <dsp:cNvPr id="0" name=""/>
        <dsp:cNvSpPr/>
      </dsp:nvSpPr>
      <dsp:spPr>
        <a:xfrm>
          <a:off x="179491" y="288035"/>
          <a:ext cx="8712959" cy="620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аналітична робота зі з’ясування причин і умов відхилень у поведінці дитини.</a:t>
          </a:r>
          <a:endParaRPr lang="uk-UA" sz="2000" kern="1200" dirty="0"/>
        </a:p>
      </dsp:txBody>
      <dsp:txXfrm>
        <a:off x="179491" y="288035"/>
        <a:ext cx="8712959" cy="620369"/>
      </dsp:txXfrm>
    </dsp:sp>
    <dsp:sp modelId="{24ECCC40-CBFD-4C4F-AC68-8268ECDD9763}">
      <dsp:nvSpPr>
        <dsp:cNvPr id="0" name=""/>
        <dsp:cNvSpPr/>
      </dsp:nvSpPr>
      <dsp:spPr>
        <a:xfrm>
          <a:off x="-72008" y="122380"/>
          <a:ext cx="8712959" cy="368041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/>
            <a:t>Діагностично-прогностична</a:t>
          </a:r>
          <a:r>
            <a:rPr lang="uk-UA" sz="2000" kern="1200" dirty="0" smtClean="0"/>
            <a:t> </a:t>
          </a:r>
          <a:endParaRPr lang="uk-UA" sz="2000" kern="1200" dirty="0"/>
        </a:p>
      </dsp:txBody>
      <dsp:txXfrm>
        <a:off x="-72008" y="122380"/>
        <a:ext cx="8712959" cy="368041"/>
      </dsp:txXfrm>
    </dsp:sp>
    <dsp:sp modelId="{DB00ADA9-1128-4E8B-A7A9-6C65A37D65B6}">
      <dsp:nvSpPr>
        <dsp:cNvPr id="0" name=""/>
        <dsp:cNvSpPr/>
      </dsp:nvSpPr>
      <dsp:spPr>
        <a:xfrm>
          <a:off x="230169" y="1008108"/>
          <a:ext cx="8712959" cy="1184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використання оптимальної коригувальної допомоги, перевиховання та подолання негативних проявів у поведінці, налагодження стосунків для позитивного способу життя.</a:t>
          </a:r>
          <a:endParaRPr lang="uk-UA" sz="2000" kern="1200" dirty="0"/>
        </a:p>
      </dsp:txBody>
      <dsp:txXfrm>
        <a:off x="230169" y="1008108"/>
        <a:ext cx="8712959" cy="1184136"/>
      </dsp:txXfrm>
    </dsp:sp>
    <dsp:sp modelId="{11A7D41B-5F9C-43D3-99EB-65E89ECD88DD}">
      <dsp:nvSpPr>
        <dsp:cNvPr id="0" name=""/>
        <dsp:cNvSpPr/>
      </dsp:nvSpPr>
      <dsp:spPr>
        <a:xfrm>
          <a:off x="7" y="864099"/>
          <a:ext cx="8712959" cy="393476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493895"/>
            <a:satOff val="5577"/>
            <a:lumOff val="2990"/>
            <a:alphaOff val="0"/>
          </a:schemeClr>
        </a:solidFill>
        <a:ln w="15875" cap="flat" cmpd="sng" algn="ctr">
          <a:solidFill>
            <a:schemeClr val="accent4">
              <a:hueOff val="-493895"/>
              <a:satOff val="5577"/>
              <a:lumOff val="29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err="1" smtClean="0"/>
            <a:t>Корекційно-реабілітаційна</a:t>
          </a:r>
          <a:r>
            <a:rPr lang="uk-UA" sz="2000" kern="1200" dirty="0" smtClean="0"/>
            <a:t> </a:t>
          </a:r>
          <a:endParaRPr lang="uk-UA" sz="2000" kern="1200" dirty="0"/>
        </a:p>
      </dsp:txBody>
      <dsp:txXfrm>
        <a:off x="7" y="864099"/>
        <a:ext cx="8712959" cy="393476"/>
      </dsp:txXfrm>
    </dsp:sp>
    <dsp:sp modelId="{061138B9-C7D7-4383-BFBC-E32C8EF3BAF8}">
      <dsp:nvSpPr>
        <dsp:cNvPr id="0" name=""/>
        <dsp:cNvSpPr/>
      </dsp:nvSpPr>
      <dsp:spPr>
        <a:xfrm>
          <a:off x="188292" y="2304252"/>
          <a:ext cx="7488818" cy="1184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використання сучасних технологій надання оптимальної освітньої, консультативної інформації; попередження і нейтралізацію надмірної інформації про види і форми негативних явищ.</a:t>
          </a:r>
          <a:endParaRPr lang="uk-UA" sz="2000" kern="1200" dirty="0"/>
        </a:p>
      </dsp:txBody>
      <dsp:txXfrm>
        <a:off x="188292" y="2304252"/>
        <a:ext cx="7488818" cy="1184136"/>
      </dsp:txXfrm>
    </dsp:sp>
    <dsp:sp modelId="{2089A7F7-CDBC-4179-B713-142E94BADABE}">
      <dsp:nvSpPr>
        <dsp:cNvPr id="0" name=""/>
        <dsp:cNvSpPr/>
      </dsp:nvSpPr>
      <dsp:spPr>
        <a:xfrm>
          <a:off x="-8" y="2160243"/>
          <a:ext cx="8712959" cy="410812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987791"/>
            <a:satOff val="11154"/>
            <a:lumOff val="5980"/>
            <a:alphaOff val="0"/>
          </a:schemeClr>
        </a:solidFill>
        <a:ln w="15875" cap="flat" cmpd="sng" algn="ctr">
          <a:solidFill>
            <a:schemeClr val="accent4">
              <a:hueOff val="-987791"/>
              <a:satOff val="11154"/>
              <a:lumOff val="5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err="1" smtClean="0"/>
            <a:t>Освітньо-консультативна</a:t>
          </a:r>
          <a:r>
            <a:rPr lang="uk-UA" sz="2000" kern="1200" dirty="0" smtClean="0"/>
            <a:t> </a:t>
          </a:r>
          <a:endParaRPr lang="uk-UA" sz="2000" kern="1200" dirty="0"/>
        </a:p>
      </dsp:txBody>
      <dsp:txXfrm>
        <a:off x="-8" y="2160243"/>
        <a:ext cx="8712959" cy="410812"/>
      </dsp:txXfrm>
    </dsp:sp>
    <dsp:sp modelId="{A7120194-8B1E-48A9-8361-21D12ED2A63A}">
      <dsp:nvSpPr>
        <dsp:cNvPr id="0" name=""/>
        <dsp:cNvSpPr/>
      </dsp:nvSpPr>
      <dsp:spPr>
        <a:xfrm>
          <a:off x="161180" y="3744411"/>
          <a:ext cx="8712959" cy="1184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опрацювання і реалізація міжгалузевих науково-дослідних проектів із проблем превентивного виховання, дослідження соціально-гігієнічних і </a:t>
          </a:r>
          <a:r>
            <a:rPr lang="uk-UA" sz="2000" kern="1200" dirty="0" err="1" smtClean="0"/>
            <a:t>медико-біологічних</a:t>
          </a:r>
          <a:r>
            <a:rPr lang="uk-UA" sz="2000" kern="1200" dirty="0" smtClean="0"/>
            <a:t> факторів розвитку схильності неповнолітніх до негативної поведінки та розробку заходів щодо її профілактики</a:t>
          </a:r>
          <a:endParaRPr lang="uk-UA" sz="2000" kern="1200" dirty="0"/>
        </a:p>
      </dsp:txBody>
      <dsp:txXfrm>
        <a:off x="161180" y="3744411"/>
        <a:ext cx="8712959" cy="1184136"/>
      </dsp:txXfrm>
    </dsp:sp>
    <dsp:sp modelId="{D8C42242-102A-4982-99B2-89E0DB417448}">
      <dsp:nvSpPr>
        <dsp:cNvPr id="0" name=""/>
        <dsp:cNvSpPr/>
      </dsp:nvSpPr>
      <dsp:spPr>
        <a:xfrm>
          <a:off x="-72008" y="3456387"/>
          <a:ext cx="8712959" cy="320036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1481686"/>
            <a:satOff val="16732"/>
            <a:lumOff val="8970"/>
            <a:alphaOff val="0"/>
          </a:schemeClr>
        </a:solidFill>
        <a:ln w="15875" cap="flat" cmpd="sng" algn="ctr">
          <a:solidFill>
            <a:schemeClr val="accent4">
              <a:hueOff val="-1481686"/>
              <a:satOff val="16732"/>
              <a:lumOff val="89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/>
            <a:t>Організаційно-методична</a:t>
          </a:r>
          <a:r>
            <a:rPr lang="uk-UA" sz="2000" kern="1200" dirty="0" smtClean="0"/>
            <a:t> </a:t>
          </a:r>
          <a:endParaRPr lang="uk-UA" sz="2000" kern="1200" dirty="0"/>
        </a:p>
      </dsp:txBody>
      <dsp:txXfrm>
        <a:off x="-72008" y="3456387"/>
        <a:ext cx="8712959" cy="320036"/>
      </dsp:txXfrm>
    </dsp:sp>
    <dsp:sp modelId="{908FBB55-893C-4234-86CE-DDC4864E503D}">
      <dsp:nvSpPr>
        <dsp:cNvPr id="0" name=""/>
        <dsp:cNvSpPr/>
      </dsp:nvSpPr>
      <dsp:spPr>
        <a:xfrm>
          <a:off x="152282" y="4680518"/>
          <a:ext cx="8712959" cy="1184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збір, обмін, аналіз, адаптацію, узагальнення та впровадження вітчизняного й зарубіжного досвіду превентивної практики</a:t>
          </a:r>
          <a:endParaRPr lang="uk-UA" sz="2000" kern="1200" dirty="0"/>
        </a:p>
      </dsp:txBody>
      <dsp:txXfrm>
        <a:off x="152282" y="4680518"/>
        <a:ext cx="8712959" cy="1184136"/>
      </dsp:txXfrm>
    </dsp:sp>
    <dsp:sp modelId="{EC1D72A1-3633-40B9-9F44-78A67FE7C5A1}">
      <dsp:nvSpPr>
        <dsp:cNvPr id="0" name=""/>
        <dsp:cNvSpPr/>
      </dsp:nvSpPr>
      <dsp:spPr>
        <a:xfrm>
          <a:off x="7" y="4896546"/>
          <a:ext cx="8712959" cy="343624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 w="15875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/>
            <a:t>Інтегровано-просвітницька</a:t>
          </a:r>
          <a:r>
            <a:rPr lang="uk-UA" sz="2000" kern="1200" dirty="0" smtClean="0"/>
            <a:t> </a:t>
          </a:r>
          <a:endParaRPr lang="uk-UA" sz="2000" kern="1200" dirty="0"/>
        </a:p>
      </dsp:txBody>
      <dsp:txXfrm>
        <a:off x="7" y="4896546"/>
        <a:ext cx="8712959" cy="3436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36CE21-FD85-48F2-981F-5808CFD0DCC1}">
      <dsp:nvSpPr>
        <dsp:cNvPr id="0" name=""/>
        <dsp:cNvSpPr/>
      </dsp:nvSpPr>
      <dsp:spPr>
        <a:xfrm>
          <a:off x="4032448" y="624931"/>
          <a:ext cx="2149134" cy="262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151"/>
              </a:lnTo>
              <a:lnTo>
                <a:pt x="2149134" y="131151"/>
              </a:lnTo>
              <a:lnTo>
                <a:pt x="2149134" y="262303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94A8E-8FC4-4AF1-A3D5-721F247D50A6}">
      <dsp:nvSpPr>
        <dsp:cNvPr id="0" name=""/>
        <dsp:cNvSpPr/>
      </dsp:nvSpPr>
      <dsp:spPr>
        <a:xfrm>
          <a:off x="3986728" y="624931"/>
          <a:ext cx="91440" cy="2623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151"/>
              </a:lnTo>
              <a:lnTo>
                <a:pt x="67516" y="131151"/>
              </a:lnTo>
              <a:lnTo>
                <a:pt x="67516" y="262303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D766A-3157-4796-8CBC-89DF276DBC12}">
      <dsp:nvSpPr>
        <dsp:cNvPr id="0" name=""/>
        <dsp:cNvSpPr/>
      </dsp:nvSpPr>
      <dsp:spPr>
        <a:xfrm>
          <a:off x="1905109" y="624931"/>
          <a:ext cx="2127338" cy="262303"/>
        </a:xfrm>
        <a:custGeom>
          <a:avLst/>
          <a:gdLst/>
          <a:ahLst/>
          <a:cxnLst/>
          <a:rect l="0" t="0" r="0" b="0"/>
          <a:pathLst>
            <a:path>
              <a:moveTo>
                <a:pt x="2127338" y="0"/>
              </a:moveTo>
              <a:lnTo>
                <a:pt x="2127338" y="131151"/>
              </a:lnTo>
              <a:lnTo>
                <a:pt x="0" y="131151"/>
              </a:lnTo>
              <a:lnTo>
                <a:pt x="0" y="262303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0CECF-2FB9-4877-9A7E-4D28C6E1EE0E}">
      <dsp:nvSpPr>
        <dsp:cNvPr id="0" name=""/>
        <dsp:cNvSpPr/>
      </dsp:nvSpPr>
      <dsp:spPr>
        <a:xfrm>
          <a:off x="2821242" y="399"/>
          <a:ext cx="2422410" cy="624532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alpha val="80000"/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err="1" smtClean="0"/>
            <a:t>Суб</a:t>
          </a:r>
          <a:r>
            <a:rPr lang="en-US" sz="4100" kern="1200" dirty="0" smtClean="0"/>
            <a:t>’</a:t>
          </a:r>
          <a:r>
            <a:rPr lang="uk-UA" sz="4100" kern="1200" dirty="0" err="1" smtClean="0"/>
            <a:t>єкти</a:t>
          </a:r>
          <a:endParaRPr lang="uk-UA" sz="4100" kern="1200" dirty="0"/>
        </a:p>
      </dsp:txBody>
      <dsp:txXfrm>
        <a:off x="2821242" y="399"/>
        <a:ext cx="2422410" cy="624532"/>
      </dsp:txXfrm>
    </dsp:sp>
    <dsp:sp modelId="{F73C5D32-1CD9-46E4-BA9C-B1537DF7BDE6}">
      <dsp:nvSpPr>
        <dsp:cNvPr id="0" name=""/>
        <dsp:cNvSpPr/>
      </dsp:nvSpPr>
      <dsp:spPr>
        <a:xfrm>
          <a:off x="904540" y="887235"/>
          <a:ext cx="2001138" cy="624532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alpha val="70000"/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Учні</a:t>
          </a:r>
          <a:endParaRPr lang="uk-UA" sz="4100" kern="1200" dirty="0"/>
        </a:p>
      </dsp:txBody>
      <dsp:txXfrm>
        <a:off x="904540" y="887235"/>
        <a:ext cx="2001138" cy="624532"/>
      </dsp:txXfrm>
    </dsp:sp>
    <dsp:sp modelId="{623A666E-9C91-434E-8739-F13D3E7FC597}">
      <dsp:nvSpPr>
        <dsp:cNvPr id="0" name=""/>
        <dsp:cNvSpPr/>
      </dsp:nvSpPr>
      <dsp:spPr>
        <a:xfrm>
          <a:off x="3167982" y="887235"/>
          <a:ext cx="1772522" cy="624532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alpha val="70000"/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Батьки</a:t>
          </a:r>
          <a:endParaRPr lang="uk-UA" sz="4100" kern="1200" dirty="0"/>
        </a:p>
      </dsp:txBody>
      <dsp:txXfrm>
        <a:off x="3167982" y="887235"/>
        <a:ext cx="1772522" cy="624532"/>
      </dsp:txXfrm>
    </dsp:sp>
    <dsp:sp modelId="{68BB708F-D002-469A-A14B-2ECCDBAF6781}">
      <dsp:nvSpPr>
        <dsp:cNvPr id="0" name=""/>
        <dsp:cNvSpPr/>
      </dsp:nvSpPr>
      <dsp:spPr>
        <a:xfrm>
          <a:off x="5202808" y="887235"/>
          <a:ext cx="1957546" cy="624532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alpha val="70000"/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Вчителі</a:t>
          </a:r>
          <a:endParaRPr lang="uk-UA" sz="4100" kern="1200" dirty="0"/>
        </a:p>
      </dsp:txBody>
      <dsp:txXfrm>
        <a:off x="5202808" y="887235"/>
        <a:ext cx="1957546" cy="62453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144DF6-E0BD-46EA-9142-6F5DD464F975}">
      <dsp:nvSpPr>
        <dsp:cNvPr id="0" name=""/>
        <dsp:cNvSpPr/>
      </dsp:nvSpPr>
      <dsp:spPr>
        <a:xfrm>
          <a:off x="3296634" y="2235605"/>
          <a:ext cx="3191027" cy="15991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Превентивна робота</a:t>
          </a:r>
          <a:endParaRPr lang="uk-UA" sz="2400" b="1" kern="1200" dirty="0"/>
        </a:p>
      </dsp:txBody>
      <dsp:txXfrm>
        <a:off x="3296634" y="2235605"/>
        <a:ext cx="3191027" cy="1599139"/>
      </dsp:txXfrm>
    </dsp:sp>
    <dsp:sp modelId="{B5764390-3BC7-4FF3-90E3-8850E0000E9F}">
      <dsp:nvSpPr>
        <dsp:cNvPr id="0" name=""/>
        <dsp:cNvSpPr/>
      </dsp:nvSpPr>
      <dsp:spPr>
        <a:xfrm rot="16598435">
          <a:off x="4728683" y="1507241"/>
          <a:ext cx="650454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16598435">
        <a:off x="4728683" y="1507241"/>
        <a:ext cx="650454" cy="276976"/>
      </dsp:txXfrm>
    </dsp:sp>
    <dsp:sp modelId="{B42840D5-EBE3-40FB-8CFF-CFAA7D3389D5}">
      <dsp:nvSpPr>
        <dsp:cNvPr id="0" name=""/>
        <dsp:cNvSpPr/>
      </dsp:nvSpPr>
      <dsp:spPr>
        <a:xfrm>
          <a:off x="3634117" y="0"/>
          <a:ext cx="3104232" cy="10182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Зустрічі з фахівцями</a:t>
          </a:r>
          <a:endParaRPr lang="uk-UA" sz="2100" b="1" kern="1200" dirty="0"/>
        </a:p>
      </dsp:txBody>
      <dsp:txXfrm>
        <a:off x="3634117" y="0"/>
        <a:ext cx="3104232" cy="1018295"/>
      </dsp:txXfrm>
    </dsp:sp>
    <dsp:sp modelId="{AAFB0E23-48DC-4651-B73F-30B84C946DA9}">
      <dsp:nvSpPr>
        <dsp:cNvPr id="0" name=""/>
        <dsp:cNvSpPr/>
      </dsp:nvSpPr>
      <dsp:spPr>
        <a:xfrm rot="19082159">
          <a:off x="5767878" y="1862332"/>
          <a:ext cx="548977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79598"/>
            <a:satOff val="2028"/>
            <a:lumOff val="108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19082159">
        <a:off x="5767878" y="1862332"/>
        <a:ext cx="548977" cy="276976"/>
      </dsp:txXfrm>
    </dsp:sp>
    <dsp:sp modelId="{25C29448-84E6-412C-A871-A7ADAA2F9C3E}">
      <dsp:nvSpPr>
        <dsp:cNvPr id="0" name=""/>
        <dsp:cNvSpPr/>
      </dsp:nvSpPr>
      <dsp:spPr>
        <a:xfrm>
          <a:off x="5729333" y="672908"/>
          <a:ext cx="2447024" cy="1018295"/>
        </a:xfrm>
        <a:prstGeom prst="ellipse">
          <a:avLst/>
        </a:prstGeom>
        <a:solidFill>
          <a:schemeClr val="accent4">
            <a:hueOff val="-179598"/>
            <a:satOff val="2028"/>
            <a:lumOff val="108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Анкетування</a:t>
          </a:r>
          <a:endParaRPr lang="uk-UA" sz="2100" b="1" kern="1200" dirty="0"/>
        </a:p>
      </dsp:txBody>
      <dsp:txXfrm>
        <a:off x="5729333" y="672908"/>
        <a:ext cx="2447024" cy="1018295"/>
      </dsp:txXfrm>
    </dsp:sp>
    <dsp:sp modelId="{C57EFE8C-750A-40AB-AC5D-7F1FDFF976BD}">
      <dsp:nvSpPr>
        <dsp:cNvPr id="0" name=""/>
        <dsp:cNvSpPr/>
      </dsp:nvSpPr>
      <dsp:spPr>
        <a:xfrm rot="20502729">
          <a:off x="6387775" y="2329089"/>
          <a:ext cx="443701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59197"/>
            <a:satOff val="4056"/>
            <a:lumOff val="217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20502729">
        <a:off x="6387775" y="2329089"/>
        <a:ext cx="443701" cy="276976"/>
      </dsp:txXfrm>
    </dsp:sp>
    <dsp:sp modelId="{B1AD354E-4F81-49F2-8EE5-63025026AED0}">
      <dsp:nvSpPr>
        <dsp:cNvPr id="0" name=""/>
        <dsp:cNvSpPr/>
      </dsp:nvSpPr>
      <dsp:spPr>
        <a:xfrm>
          <a:off x="6718933" y="1496512"/>
          <a:ext cx="2576796" cy="1018295"/>
        </a:xfrm>
        <a:prstGeom prst="ellipse">
          <a:avLst/>
        </a:prstGeom>
        <a:solidFill>
          <a:schemeClr val="accent4">
            <a:hueOff val="-359197"/>
            <a:satOff val="4056"/>
            <a:lumOff val="217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М/о класних керівників</a:t>
          </a:r>
          <a:endParaRPr lang="uk-UA" sz="2100" b="1" kern="1200" dirty="0"/>
        </a:p>
      </dsp:txBody>
      <dsp:txXfrm>
        <a:off x="6718933" y="1496512"/>
        <a:ext cx="2576796" cy="1018295"/>
      </dsp:txXfrm>
    </dsp:sp>
    <dsp:sp modelId="{4FD06415-3D30-48B4-9565-2D9EBA1A6E49}">
      <dsp:nvSpPr>
        <dsp:cNvPr id="0" name=""/>
        <dsp:cNvSpPr/>
      </dsp:nvSpPr>
      <dsp:spPr>
        <a:xfrm rot="100010">
          <a:off x="6606897" y="2950863"/>
          <a:ext cx="293987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538795"/>
            <a:satOff val="6084"/>
            <a:lumOff val="326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100010">
        <a:off x="6606897" y="2950863"/>
        <a:ext cx="293987" cy="276976"/>
      </dsp:txXfrm>
    </dsp:sp>
    <dsp:sp modelId="{0E019AD3-B083-450B-B35B-62A8735A51CC}">
      <dsp:nvSpPr>
        <dsp:cNvPr id="0" name=""/>
        <dsp:cNvSpPr/>
      </dsp:nvSpPr>
      <dsp:spPr>
        <a:xfrm>
          <a:off x="7037088" y="2621321"/>
          <a:ext cx="2259546" cy="1018295"/>
        </a:xfrm>
        <a:prstGeom prst="ellipse">
          <a:avLst/>
        </a:prstGeom>
        <a:solidFill>
          <a:schemeClr val="accent4">
            <a:hueOff val="-538795"/>
            <a:satOff val="6084"/>
            <a:lumOff val="326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Батьківські збори</a:t>
          </a:r>
        </a:p>
      </dsp:txBody>
      <dsp:txXfrm>
        <a:off x="7037088" y="2621321"/>
        <a:ext cx="2259546" cy="1018295"/>
      </dsp:txXfrm>
    </dsp:sp>
    <dsp:sp modelId="{E06AAE2E-C259-4C8D-A6F2-D565744ED5FC}">
      <dsp:nvSpPr>
        <dsp:cNvPr id="0" name=""/>
        <dsp:cNvSpPr/>
      </dsp:nvSpPr>
      <dsp:spPr>
        <a:xfrm rot="1314350">
          <a:off x="6313865" y="3570513"/>
          <a:ext cx="507969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18393"/>
            <a:satOff val="8112"/>
            <a:lumOff val="434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1314350">
        <a:off x="6313865" y="3570513"/>
        <a:ext cx="507969" cy="276976"/>
      </dsp:txXfrm>
    </dsp:sp>
    <dsp:sp modelId="{B72E1B32-133B-4F4F-B341-DFA75FE5EF7C}">
      <dsp:nvSpPr>
        <dsp:cNvPr id="0" name=""/>
        <dsp:cNvSpPr/>
      </dsp:nvSpPr>
      <dsp:spPr>
        <a:xfrm>
          <a:off x="6661053" y="3742672"/>
          <a:ext cx="2513407" cy="1018295"/>
        </a:xfrm>
        <a:prstGeom prst="ellipse">
          <a:avLst/>
        </a:prstGeom>
        <a:solidFill>
          <a:schemeClr val="accent4">
            <a:hueOff val="-718393"/>
            <a:satOff val="8112"/>
            <a:lumOff val="4349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Рольові ігри</a:t>
          </a:r>
        </a:p>
      </dsp:txBody>
      <dsp:txXfrm>
        <a:off x="6661053" y="3742672"/>
        <a:ext cx="2513407" cy="1018295"/>
      </dsp:txXfrm>
    </dsp:sp>
    <dsp:sp modelId="{9C1126C8-0F2E-400F-849B-3B96A9A8A97D}">
      <dsp:nvSpPr>
        <dsp:cNvPr id="0" name=""/>
        <dsp:cNvSpPr/>
      </dsp:nvSpPr>
      <dsp:spPr>
        <a:xfrm rot="2619850">
          <a:off x="5749095" y="4054047"/>
          <a:ext cx="711358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897992"/>
            <a:satOff val="10140"/>
            <a:lumOff val="543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2619850">
        <a:off x="5749095" y="4054047"/>
        <a:ext cx="711358" cy="276976"/>
      </dsp:txXfrm>
    </dsp:sp>
    <dsp:sp modelId="{4D561669-DA24-4A66-9B9B-4BB1B032920C}">
      <dsp:nvSpPr>
        <dsp:cNvPr id="0" name=""/>
        <dsp:cNvSpPr/>
      </dsp:nvSpPr>
      <dsp:spPr>
        <a:xfrm>
          <a:off x="5585620" y="4641141"/>
          <a:ext cx="3045283" cy="1018295"/>
        </a:xfrm>
        <a:prstGeom prst="ellipse">
          <a:avLst/>
        </a:prstGeom>
        <a:solidFill>
          <a:schemeClr val="accent4">
            <a:hueOff val="-897992"/>
            <a:satOff val="10140"/>
            <a:lumOff val="5436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Виставка учнівських робіт</a:t>
          </a:r>
        </a:p>
      </dsp:txBody>
      <dsp:txXfrm>
        <a:off x="5585620" y="4641141"/>
        <a:ext cx="3045283" cy="1018295"/>
      </dsp:txXfrm>
    </dsp:sp>
    <dsp:sp modelId="{F493548D-BA3B-4759-9070-DC85BE71AC56}">
      <dsp:nvSpPr>
        <dsp:cNvPr id="0" name=""/>
        <dsp:cNvSpPr/>
      </dsp:nvSpPr>
      <dsp:spPr>
        <a:xfrm rot="5437996">
          <a:off x="4544396" y="4304187"/>
          <a:ext cx="664390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077590"/>
            <a:satOff val="12169"/>
            <a:lumOff val="652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5437996">
        <a:off x="4544396" y="4304187"/>
        <a:ext cx="664390" cy="276976"/>
      </dsp:txXfrm>
    </dsp:sp>
    <dsp:sp modelId="{924535A8-4588-434E-A19A-564485EEAE43}">
      <dsp:nvSpPr>
        <dsp:cNvPr id="0" name=""/>
        <dsp:cNvSpPr/>
      </dsp:nvSpPr>
      <dsp:spPr>
        <a:xfrm>
          <a:off x="3544189" y="5088218"/>
          <a:ext cx="2639278" cy="1018295"/>
        </a:xfrm>
        <a:prstGeom prst="ellipse">
          <a:avLst/>
        </a:prstGeom>
        <a:solidFill>
          <a:schemeClr val="accent4">
            <a:hueOff val="-1077590"/>
            <a:satOff val="12169"/>
            <a:lumOff val="652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Спортивні змагання</a:t>
          </a:r>
        </a:p>
      </dsp:txBody>
      <dsp:txXfrm>
        <a:off x="3544189" y="5088218"/>
        <a:ext cx="2639278" cy="1018295"/>
      </dsp:txXfrm>
    </dsp:sp>
    <dsp:sp modelId="{FF529AE8-A404-462C-879D-0253A43D4B6A}">
      <dsp:nvSpPr>
        <dsp:cNvPr id="0" name=""/>
        <dsp:cNvSpPr/>
      </dsp:nvSpPr>
      <dsp:spPr>
        <a:xfrm rot="7774901">
          <a:off x="3612805" y="4070780"/>
          <a:ext cx="617361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257188"/>
            <a:satOff val="14197"/>
            <a:lumOff val="761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7774901">
        <a:off x="3612805" y="4070780"/>
        <a:ext cx="617361" cy="276976"/>
      </dsp:txXfrm>
    </dsp:sp>
    <dsp:sp modelId="{CAA29CF4-AA0C-4143-8779-08F6A07CFA20}">
      <dsp:nvSpPr>
        <dsp:cNvPr id="0" name=""/>
        <dsp:cNvSpPr/>
      </dsp:nvSpPr>
      <dsp:spPr>
        <a:xfrm>
          <a:off x="1982093" y="4641144"/>
          <a:ext cx="2322833" cy="1018295"/>
        </a:xfrm>
        <a:prstGeom prst="ellipse">
          <a:avLst/>
        </a:prstGeom>
        <a:solidFill>
          <a:schemeClr val="accent4">
            <a:hueOff val="-1257188"/>
            <a:satOff val="14197"/>
            <a:lumOff val="761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Тренінги</a:t>
          </a:r>
        </a:p>
      </dsp:txBody>
      <dsp:txXfrm>
        <a:off x="1982093" y="4641144"/>
        <a:ext cx="2322833" cy="1018295"/>
      </dsp:txXfrm>
    </dsp:sp>
    <dsp:sp modelId="{0650C270-436E-43F5-9563-7B9F63970C5D}">
      <dsp:nvSpPr>
        <dsp:cNvPr id="0" name=""/>
        <dsp:cNvSpPr/>
      </dsp:nvSpPr>
      <dsp:spPr>
        <a:xfrm rot="9348249">
          <a:off x="3116553" y="3595596"/>
          <a:ext cx="440297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436787"/>
            <a:satOff val="16225"/>
            <a:lumOff val="869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9348249">
        <a:off x="3116553" y="3595596"/>
        <a:ext cx="440297" cy="276976"/>
      </dsp:txXfrm>
    </dsp:sp>
    <dsp:sp modelId="{0EB90B87-2042-41C9-A4F2-AD0A438B3B20}">
      <dsp:nvSpPr>
        <dsp:cNvPr id="0" name=""/>
        <dsp:cNvSpPr/>
      </dsp:nvSpPr>
      <dsp:spPr>
        <a:xfrm>
          <a:off x="1154982" y="3742666"/>
          <a:ext cx="2058993" cy="1018295"/>
        </a:xfrm>
        <a:prstGeom prst="ellipse">
          <a:avLst/>
        </a:prstGeom>
        <a:solidFill>
          <a:schemeClr val="accent4">
            <a:hueOff val="-1436787"/>
            <a:satOff val="16225"/>
            <a:lumOff val="8698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Бесіди</a:t>
          </a:r>
        </a:p>
      </dsp:txBody>
      <dsp:txXfrm>
        <a:off x="1154982" y="3742666"/>
        <a:ext cx="2058993" cy="1018295"/>
      </dsp:txXfrm>
    </dsp:sp>
    <dsp:sp modelId="{990705C2-AC6E-4A7D-A146-74128E07FF51}">
      <dsp:nvSpPr>
        <dsp:cNvPr id="0" name=""/>
        <dsp:cNvSpPr/>
      </dsp:nvSpPr>
      <dsp:spPr>
        <a:xfrm rot="10618407">
          <a:off x="2874064" y="2995322"/>
          <a:ext cx="305114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616385"/>
            <a:satOff val="18253"/>
            <a:lumOff val="978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10618407">
        <a:off x="2874064" y="2995322"/>
        <a:ext cx="305114" cy="276976"/>
      </dsp:txXfrm>
    </dsp:sp>
    <dsp:sp modelId="{FCB29530-01A1-47A2-A4AF-1628F30531D8}">
      <dsp:nvSpPr>
        <dsp:cNvPr id="0" name=""/>
        <dsp:cNvSpPr/>
      </dsp:nvSpPr>
      <dsp:spPr>
        <a:xfrm>
          <a:off x="608313" y="2696250"/>
          <a:ext cx="2128685" cy="1018295"/>
        </a:xfrm>
        <a:prstGeom prst="ellipse">
          <a:avLst/>
        </a:prstGeom>
        <a:solidFill>
          <a:schemeClr val="accent4">
            <a:hueOff val="-1616385"/>
            <a:satOff val="18253"/>
            <a:lumOff val="978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Виховні заходи</a:t>
          </a:r>
        </a:p>
      </dsp:txBody>
      <dsp:txXfrm>
        <a:off x="608313" y="2696250"/>
        <a:ext cx="2128685" cy="1018295"/>
      </dsp:txXfrm>
    </dsp:sp>
    <dsp:sp modelId="{03765394-5FB2-44A5-85C0-C94F7DD2BF2D}">
      <dsp:nvSpPr>
        <dsp:cNvPr id="0" name=""/>
        <dsp:cNvSpPr/>
      </dsp:nvSpPr>
      <dsp:spPr>
        <a:xfrm rot="11883892">
          <a:off x="3034817" y="2352793"/>
          <a:ext cx="379647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795984"/>
            <a:satOff val="20281"/>
            <a:lumOff val="1087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11883892">
        <a:off x="3034817" y="2352793"/>
        <a:ext cx="379647" cy="276976"/>
      </dsp:txXfrm>
    </dsp:sp>
    <dsp:sp modelId="{4F2ADF6B-800F-4029-B013-CC4B71F30FF1}">
      <dsp:nvSpPr>
        <dsp:cNvPr id="0" name=""/>
        <dsp:cNvSpPr/>
      </dsp:nvSpPr>
      <dsp:spPr>
        <a:xfrm>
          <a:off x="856846" y="1572399"/>
          <a:ext cx="2223203" cy="1018295"/>
        </a:xfrm>
        <a:prstGeom prst="ellipse">
          <a:avLst/>
        </a:prstGeom>
        <a:solidFill>
          <a:schemeClr val="accent4">
            <a:hueOff val="-1795984"/>
            <a:satOff val="20281"/>
            <a:lumOff val="10873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Диспут</a:t>
          </a:r>
        </a:p>
      </dsp:txBody>
      <dsp:txXfrm>
        <a:off x="856846" y="1572399"/>
        <a:ext cx="2223203" cy="1018295"/>
      </dsp:txXfrm>
    </dsp:sp>
    <dsp:sp modelId="{A69543E2-3C2B-4B0F-8B48-1A4D21D67246}">
      <dsp:nvSpPr>
        <dsp:cNvPr id="0" name=""/>
        <dsp:cNvSpPr/>
      </dsp:nvSpPr>
      <dsp:spPr>
        <a:xfrm rot="13435793">
          <a:off x="3428711" y="1789082"/>
          <a:ext cx="627331" cy="2769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b="1" kern="1200"/>
        </a:p>
      </dsp:txBody>
      <dsp:txXfrm rot="13435793">
        <a:off x="3428711" y="1789082"/>
        <a:ext cx="627331" cy="276976"/>
      </dsp:txXfrm>
    </dsp:sp>
    <dsp:sp modelId="{1910172B-ABE0-4B8B-9652-F5949A07B3F2}">
      <dsp:nvSpPr>
        <dsp:cNvPr id="0" name=""/>
        <dsp:cNvSpPr/>
      </dsp:nvSpPr>
      <dsp:spPr>
        <a:xfrm>
          <a:off x="1506106" y="523484"/>
          <a:ext cx="2614523" cy="1018295"/>
        </a:xfrm>
        <a:prstGeom prst="ellipse">
          <a:avLst/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Круглий стіл</a:t>
          </a:r>
        </a:p>
      </dsp:txBody>
      <dsp:txXfrm>
        <a:off x="1506106" y="523484"/>
        <a:ext cx="2614523" cy="1018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#1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066B0-8C4F-4F64-9EEF-BEFF0B4E6B64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3F0C-20E9-4C22-B13D-6FA82B656D9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6A7EA-A265-427B-9577-93FFD52827B8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19AB3-CFAF-4B5E-AABE-226680EEE3B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F5291-9451-407B-AD58-C88E43571C15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28142-BC41-4F3B-9843-4680A165A64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8EC95-E0F2-445B-AF48-F02136D8CF24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19C41-0BFA-4AF9-9483-D3EFBF6AC42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4A83-695D-4D98-99E0-F7251111E161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2A9D1-35CD-4E49-B1CF-1080C266354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1F12-5C29-4CD5-BEC5-80A0921CB716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D0D14-A62D-4C94-879E-2D43C2FE9A7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4A39E-6648-42A1-B8C5-DCF3453985F3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3967-0088-4A7E-886F-161ABE34147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A7966-0A4E-4861-8633-BC9D343F294D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2F62-D75C-4D4A-A6A8-54E43866769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A2D34-DD1E-4A05-A19D-803547DC077C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E058-E16E-462D-9202-04B0CE81E52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4B4B-81C5-4079-BE3C-0BF96426DE94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5B07B-2064-4A93-9EC1-C1229F0E5FC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37C16-E7C6-49BE-B9FD-E86D8B03C979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2E8FB-1BE7-45F0-A281-1523A1D2E03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BC688EB-E09B-45DA-BBFE-E5CDA8274792}" type="datetimeFigureOut">
              <a:rPr lang="uk-UA"/>
              <a:pPr>
                <a:defRPr/>
              </a:pPr>
              <a:t>11.09.2014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1088582-6085-4223-B16A-34BA140037F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uk-UA" dirty="0" smtClean="0"/>
              <a:t>Модель превентивної освіти у Школі, дружній до дитини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404813"/>
            <a:ext cx="6400800" cy="1473200"/>
          </a:xfrm>
        </p:spPr>
        <p:txBody>
          <a:bodyPr/>
          <a:lstStyle/>
          <a:p>
            <a:r>
              <a:rPr lang="uk-UA" b="1" smtClean="0">
                <a:solidFill>
                  <a:schemeClr val="tx1"/>
                </a:solidFill>
              </a:rPr>
              <a:t>Ужгородська загальноосвітня школа І-ІІІ ступенів № 19 </a:t>
            </a:r>
          </a:p>
          <a:p>
            <a:r>
              <a:rPr lang="uk-UA" b="1" smtClean="0">
                <a:solidFill>
                  <a:schemeClr val="tx1"/>
                </a:solidFill>
              </a:rPr>
              <a:t>Ужгородської міської ради Закарпатської області</a:t>
            </a:r>
          </a:p>
        </p:txBody>
      </p:sp>
      <p:sp>
        <p:nvSpPr>
          <p:cNvPr id="13315" name="Подзаголовок 2"/>
          <p:cNvSpPr txBox="1">
            <a:spLocks/>
          </p:cNvSpPr>
          <p:nvPr/>
        </p:nvSpPr>
        <p:spPr bwMode="auto">
          <a:xfrm>
            <a:off x="1042988" y="5949950"/>
            <a:ext cx="64008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uk-UA" sz="2000" b="1">
                <a:latin typeface="Candara" pitchFamily="34" charset="0"/>
              </a:rPr>
              <a:t>Ужгород -2014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5" name="Picture 9" descr="фото весна 2014 077"/>
          <p:cNvPicPr>
            <a:picLocks noGrp="1" noChangeAspect="1" noChangeArrowheads="1"/>
          </p:cNvPicPr>
          <p:nvPr>
            <p:ph sz="quarter" idx="4294967295"/>
          </p:nvPr>
        </p:nvPicPr>
        <p:blipFill rotWithShape="1">
          <a:blip r:embed="rId2" cstate="email"/>
          <a:srcRect/>
          <a:stretch/>
        </p:blipFill>
        <p:spPr>
          <a:xfrm>
            <a:off x="251520" y="1196752"/>
            <a:ext cx="4543212" cy="2495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06" name="Picture 10" descr="фото весна 2014 06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3528" y="3573016"/>
            <a:ext cx="4105275" cy="2816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07" name="Picture 11" descr="фото весна 2014 06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644008" y="3789040"/>
            <a:ext cx="4213225" cy="273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08" name="Picture 12" descr="фото весна 2014 082"/>
          <p:cNvPicPr>
            <a:picLocks noGrp="1" noChangeAspect="1" noChangeArrowheads="1"/>
          </p:cNvPicPr>
          <p:nvPr>
            <p:ph sz="quarter" idx="4294967295"/>
          </p:nvPr>
        </p:nvPicPr>
        <p:blipFill rotWithShape="1">
          <a:blip r:embed="rId5" cstate="email"/>
          <a:srcRect/>
          <a:stretch/>
        </p:blipFill>
        <p:spPr>
          <a:xfrm>
            <a:off x="5076056" y="1340768"/>
            <a:ext cx="3524819" cy="284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Заголовок 1"/>
          <p:cNvSpPr>
            <a:spLocks noGrp="1"/>
          </p:cNvSpPr>
          <p:nvPr>
            <p:ph type="title" sz="quarter" idx="4294967295"/>
          </p:nvPr>
        </p:nvSpPr>
        <p:spPr>
          <a:xfrm>
            <a:off x="395536" y="188640"/>
            <a:ext cx="8229600" cy="897979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tx1"/>
                </a:solidFill>
              </a:rPr>
              <a:t>Тренінг</a:t>
            </a:r>
            <a:r>
              <a:rPr lang="ru-RU" sz="3200" b="1" dirty="0" smtClean="0">
                <a:solidFill>
                  <a:schemeClr val="tx1"/>
                </a:solidFill>
              </a:rPr>
              <a:t> – </a:t>
            </a:r>
            <a:r>
              <a:rPr lang="ru-RU" sz="3200" b="1" dirty="0" err="1" smtClean="0">
                <a:solidFill>
                  <a:schemeClr val="tx1"/>
                </a:solidFill>
              </a:rPr>
              <a:t>нові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підходи</a:t>
            </a:r>
            <a:r>
              <a:rPr lang="ru-RU" sz="3200" b="1" dirty="0" smtClean="0">
                <a:solidFill>
                  <a:schemeClr val="tx1"/>
                </a:solidFill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</a:rPr>
              <a:t>нові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знання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4659591" y="2767392"/>
            <a:ext cx="3884612" cy="1055688"/>
          </a:xfrm>
          <a:prstGeom prst="round2Diag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/>
              <a:t>Очікувані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/>
              <a:t>результати</a:t>
            </a:r>
            <a:endParaRPr lang="uk-UA" sz="2800" dirty="0"/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91865" y="810339"/>
            <a:ext cx="4300496" cy="1727036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altLang="uk-UA" sz="20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Створення соціально-педагогічних умов, сприятливих для позитивних змін у знаннях, уміннях і навичках. Ставлення учнів до здорового способу життя.</a:t>
            </a:r>
            <a:endParaRPr lang="uk-UA" altLang="uk-UA" sz="20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>
              <a:defRPr/>
            </a:pPr>
            <a:endParaRPr lang="uk-UA" altLang="uk-U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873560" y="260648"/>
            <a:ext cx="4119918" cy="2087076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altLang="uk-UA" sz="20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Створення сприятливих умов для активної просвітницької роботи щодо здорового способу життя серед дітей і молоді через надання повноважень самим неповнолітнім.</a:t>
            </a:r>
            <a:endParaRPr lang="uk-UA" altLang="uk-U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22753" y="5006978"/>
            <a:ext cx="4619938" cy="1623919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altLang="uk-UA" sz="20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Посилення </a:t>
            </a:r>
            <a:r>
              <a:rPr lang="uk-UA" altLang="uk-UA" sz="20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тенденції до зниження вживання наркотиків, алкоголю, тютюну, </a:t>
            </a:r>
            <a:r>
              <a:rPr lang="uk-UA" altLang="uk-UA" sz="2000" dirty="0" err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ВІЛ-інфікованості</a:t>
            </a:r>
            <a:r>
              <a:rPr lang="uk-UA" altLang="uk-UA" sz="20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, формуванню у молодого покоління здорового способу життя;</a:t>
            </a:r>
          </a:p>
          <a:p>
            <a:pPr>
              <a:defRPr/>
            </a:pPr>
            <a:endParaRPr lang="uk-UA" altLang="uk-U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0" y="2698789"/>
            <a:ext cx="3937744" cy="2112907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alt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Здійснення організаційно-методичного забезпечення підвищення батьківської майстерності з питань запобігання негативній соціалізації у родині </a:t>
            </a:r>
            <a:endParaRPr lang="uk-UA" altLang="uk-U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465047" y="5589239"/>
            <a:ext cx="3157418" cy="104165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altLang="uk-UA" sz="20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Сприяння розумінню проблем молоді суспільством</a:t>
            </a:r>
            <a:endParaRPr lang="uk-UA" altLang="uk-U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798945" y="4028812"/>
            <a:ext cx="3158412" cy="143036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altLang="uk-UA" sz="20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Розробка та апробація інноваційної моделі превентивного виховання учнів школи;</a:t>
            </a:r>
            <a:endParaRPr lang="uk-UA" altLang="uk-UA" sz="20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>
              <a:defRPr/>
            </a:pPr>
            <a:endParaRPr lang="uk-UA" altLang="uk-U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Скругленная соединительная линия 11"/>
          <p:cNvCxnSpPr/>
          <p:nvPr/>
        </p:nvCxnSpPr>
        <p:spPr>
          <a:xfrm rot="10800000" flipV="1">
            <a:off x="3937746" y="3755243"/>
            <a:ext cx="654965" cy="5378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Скругленная соединительная линия 14"/>
          <p:cNvCxnSpPr/>
          <p:nvPr/>
        </p:nvCxnSpPr>
        <p:spPr>
          <a:xfrm rot="5400000">
            <a:off x="4412100" y="4271013"/>
            <a:ext cx="1183897" cy="2880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Скругленная соединительная линия 19"/>
          <p:cNvCxnSpPr/>
          <p:nvPr/>
        </p:nvCxnSpPr>
        <p:spPr>
          <a:xfrm rot="16200000" flipH="1">
            <a:off x="4708973" y="4595963"/>
            <a:ext cx="1766159" cy="220392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>
            <a:stCxn id="2" idx="0"/>
          </p:cNvCxnSpPr>
          <p:nvPr/>
        </p:nvCxnSpPr>
        <p:spPr>
          <a:xfrm>
            <a:off x="8544203" y="3295236"/>
            <a:ext cx="345409" cy="853844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Скругленная соединительная линия 28"/>
          <p:cNvCxnSpPr>
            <a:stCxn id="2" idx="2"/>
          </p:cNvCxnSpPr>
          <p:nvPr/>
        </p:nvCxnSpPr>
        <p:spPr>
          <a:xfrm rot="10800000">
            <a:off x="3037981" y="2624021"/>
            <a:ext cx="1621959" cy="67182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/>
          <p:nvPr/>
        </p:nvCxnSpPr>
        <p:spPr>
          <a:xfrm flipV="1">
            <a:off x="7581543" y="2431482"/>
            <a:ext cx="691841" cy="335910"/>
          </a:xfrm>
          <a:prstGeom prst="curvedConnector3">
            <a:avLst>
              <a:gd name="adj1" fmla="val 4661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92670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124944"/>
          </a:xfrm>
        </p:spPr>
        <p:txBody>
          <a:bodyPr>
            <a:noAutofit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>Дитина має почувати себе комфортно у школі, особливо у класі між однолітками та із своїми вчителями і вихователями. Якщо так є – вона обирає для себе правильну соціальну орієнтацію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467367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980728"/>
          <a:ext cx="9144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468313" y="149225"/>
            <a:ext cx="8131175" cy="60325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sz="4000" b="1" u="sng" dirty="0" smtClean="0"/>
              <a:t>Мета(</a:t>
            </a:r>
            <a:r>
              <a:rPr lang="uk-UA" sz="4000" b="1" u="sng" dirty="0" err="1" smtClean="0"/>
              <a:t>поліаспектна</a:t>
            </a:r>
            <a:r>
              <a:rPr lang="uk-UA" sz="4000" b="1" u="sng" dirty="0" smtClean="0"/>
              <a:t>)</a:t>
            </a:r>
            <a:r>
              <a:rPr lang="uk-UA" sz="4000" dirty="0" smtClean="0"/>
              <a:t> Аспекти:</a:t>
            </a:r>
            <a:endParaRPr lang="uk-UA" sz="4000" b="1" u="sng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439802311"/>
              </p:ext>
            </p:extLst>
          </p:nvPr>
        </p:nvGraphicFramePr>
        <p:xfrm>
          <a:off x="179512" y="908720"/>
          <a:ext cx="88204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88913"/>
            <a:ext cx="8131175" cy="7191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u="sng" dirty="0"/>
              <a:t>Функції превентивного виховання</a:t>
            </a:r>
            <a:r>
              <a:rPr lang="uk-UA" b="1" u="sng" dirty="0" smtClean="0"/>
              <a:t>:</a:t>
            </a:r>
            <a:endParaRPr lang="uk-UA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251520" y="836712"/>
          <a:ext cx="8712968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67468421"/>
              </p:ext>
            </p:extLst>
          </p:nvPr>
        </p:nvGraphicFramePr>
        <p:xfrm>
          <a:off x="323528" y="332657"/>
          <a:ext cx="8064896" cy="1512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841500"/>
            <a:ext cx="2411413" cy="5016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Сприяти оволодінню конкретними знаннями та навичками;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Розвивати навички і вміння необхідні для утвердження здорового способу життя;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Навчити приймати усвідомлене рішення та приймати вільний вибір.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00338" y="1854200"/>
            <a:ext cx="3311525" cy="5016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Сприяти створенню стосунків довіри та взаєморозуміння в системі «Учитель-учень-батьки»;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Консультування та навчання з питань превентивного виховання підростаючого покоління;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Формувати практичні навички направлені на підвищення якості міжособистісного спілкування в родині з метою презентації негативних явищ в суспільстві.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6325" y="1854200"/>
            <a:ext cx="2987675" cy="5016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Консультування та навчання з питань превентивного виховання підростаючого покоління;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Накопичення набутого педагогічного досвіду з питань превентивного виховання;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/>
              <a:t>Сприяння поширенню досвіду </a:t>
            </a:r>
            <a:r>
              <a:rPr lang="uk-UA" sz="2000" b="1" dirty="0" err="1"/>
              <a:t>дослідно-</a:t>
            </a:r>
            <a:r>
              <a:rPr lang="uk-UA" sz="2000" b="1" dirty="0"/>
              <a:t> експериментальної роботи через публікації.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-638606" y="675617"/>
          <a:ext cx="9793088" cy="611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4" name="Заголовок 1"/>
          <p:cNvSpPr txBox="1">
            <a:spLocks/>
          </p:cNvSpPr>
          <p:nvPr/>
        </p:nvSpPr>
        <p:spPr bwMode="auto">
          <a:xfrm>
            <a:off x="539750" y="188913"/>
            <a:ext cx="7920038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4400">
                <a:solidFill>
                  <a:srgbClr val="FFFFFF"/>
                </a:solidFill>
                <a:latin typeface="Candara" pitchFamily="34" charset="0"/>
              </a:rPr>
              <a:t>Форми роботи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2244557"/>
              </p:ext>
            </p:extLst>
          </p:nvPr>
        </p:nvGraphicFramePr>
        <p:xfrm>
          <a:off x="0" y="836712"/>
          <a:ext cx="8928485" cy="583213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24092"/>
                <a:gridCol w="599054"/>
                <a:gridCol w="611279"/>
                <a:gridCol w="509406"/>
                <a:gridCol w="509406"/>
                <a:gridCol w="509406"/>
                <a:gridCol w="509406"/>
                <a:gridCol w="672983"/>
                <a:gridCol w="345829"/>
                <a:gridCol w="509406"/>
                <a:gridCol w="509406"/>
                <a:gridCol w="509406"/>
                <a:gridCol w="509406"/>
              </a:tblGrid>
              <a:tr h="28803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Блоки контролю якості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Адміністрація</a:t>
                      </a:r>
                      <a:endParaRPr lang="uk-UA" sz="1200" dirty="0">
                        <a:effectLst/>
                      </a:endParaRPr>
                    </a:p>
                  </a:txBody>
                  <a:tcPr marL="46441" marR="46441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Вчителі</a:t>
                      </a:r>
                      <a:endParaRPr lang="uk-UA" sz="1200" dirty="0">
                        <a:effectLst/>
                      </a:endParaRPr>
                    </a:p>
                  </a:txBody>
                  <a:tcPr marL="46441" marR="46441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Учні</a:t>
                      </a:r>
                      <a:endParaRPr lang="uk-UA" sz="1200" dirty="0">
                        <a:effectLst/>
                      </a:endParaRPr>
                    </a:p>
                  </a:txBody>
                  <a:tcPr marL="46441" marR="46441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Їхні </a:t>
                      </a:r>
                      <a:r>
                        <a:rPr lang="uk-UA" sz="1200" dirty="0" smtClean="0">
                          <a:effectLst/>
                        </a:rPr>
                        <a:t>батьки</a:t>
                      </a:r>
                      <a:endParaRPr lang="uk-UA" sz="1200" dirty="0">
                        <a:effectLst/>
                      </a:endParaRPr>
                    </a:p>
                  </a:txBody>
                  <a:tcPr marL="46441" marR="46441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0811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Сума балів опитаних </a:t>
                      </a:r>
                      <a:r>
                        <a:rPr lang="uk-UA" sz="1200" dirty="0" err="1">
                          <a:effectLst/>
                        </a:rPr>
                        <a:t>чл.адмініс-тра-ції</a:t>
                      </a:r>
                      <a:r>
                        <a:rPr lang="uk-UA" sz="1200" dirty="0">
                          <a:effectLst/>
                        </a:rPr>
                        <a:t> (А)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К-ть опитаних чл.адміністрації (Б)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Середня </a:t>
                      </a:r>
                      <a:r>
                        <a:rPr lang="uk-UA" sz="1200" dirty="0" err="1">
                          <a:effectLst/>
                        </a:rPr>
                        <a:t>к-ть</a:t>
                      </a:r>
                      <a:r>
                        <a:rPr lang="uk-UA" sz="1200" dirty="0">
                          <a:effectLst/>
                        </a:rPr>
                        <a:t> балів 1 (А/Б)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Сума балів опитаних вчителів (А)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К-ть</a:t>
                      </a:r>
                      <a:r>
                        <a:rPr lang="uk-UA" sz="1200" dirty="0">
                          <a:effectLst/>
                        </a:rPr>
                        <a:t> опитаних вчителів (Б)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Середня </a:t>
                      </a:r>
                      <a:r>
                        <a:rPr lang="uk-UA" sz="1200" dirty="0" err="1">
                          <a:effectLst/>
                        </a:rPr>
                        <a:t>к-ть</a:t>
                      </a:r>
                      <a:r>
                        <a:rPr lang="uk-UA" sz="1200" dirty="0">
                          <a:effectLst/>
                        </a:rPr>
                        <a:t> балів 2 (А/Б)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Сума балів опитаних учнів (А)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К-ть</a:t>
                      </a:r>
                      <a:r>
                        <a:rPr lang="uk-UA" sz="1200" dirty="0">
                          <a:effectLst/>
                        </a:rPr>
                        <a:t> опитаних учнів (Б)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Середня </a:t>
                      </a:r>
                      <a:r>
                        <a:rPr lang="uk-UA" sz="1200" dirty="0" err="1">
                          <a:effectLst/>
                        </a:rPr>
                        <a:t>к-ть</a:t>
                      </a:r>
                      <a:r>
                        <a:rPr lang="uk-UA" sz="1200" dirty="0">
                          <a:effectLst/>
                        </a:rPr>
                        <a:t> балів 3 (А/Б)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Сума балів опитаних батьків (А)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К-ть опитаних батьків (Б)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Середня к-ть балів 4 (А/Б)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 vert="vert270" anchor="ctr"/>
                </a:tc>
              </a:tr>
              <a:tr h="41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 Забезпечення дружньої, заохочувальної, сприятливої атмосфери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13,5 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4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15,2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5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3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64,4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21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3,1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14,8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2,9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</a:tr>
              <a:tr h="41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 Забезпечення та дотримання належних санітарно-гігієнічних умов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10,4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4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2,6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13,5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2,7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58,9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2,8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13,7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2,7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</a:tr>
              <a:tr h="41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3. Сприяння співпраці та активному навчанню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11,5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4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2,9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15,2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5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3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64,1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16,3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3,3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</a:tr>
              <a:tr h="41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4. Відсутність фізичного покарання та насильства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13,9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3,5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13,7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2,7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73,3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3,5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15,6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5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</a:tr>
              <a:tr h="41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5. Недопущення знущання, домагання та дискримінації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13,4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14,3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2,9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69,1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3,3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13,3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2,7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</a:tr>
              <a:tr h="41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6. Оцінка розвитку творчих видів діяльності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12,4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13,5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2,7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55,7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2,6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15,1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</a:tr>
              <a:tr h="41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7. Узгодження виховних впливів школи і сім’ї шляхом залучення батьків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14,1</a:t>
                      </a: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14,7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2,9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71,2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13,9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2,8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</a:tr>
              <a:tr h="41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8. Сприяння рівним можливостям учнів щодо участі у прийнятті рішень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14,9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3,7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14,5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2,9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69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3,3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15,8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3,2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</a:tr>
              <a:tr h="206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9. Якісна превентивна освіта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13,9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15,5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72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21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16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r>
                        <a:rPr lang="uk-UA" sz="1800" dirty="0" smtClean="0">
                          <a:effectLst/>
                        </a:rPr>
                        <a:t>3,2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</a:tr>
              <a:tr h="41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Загальна сума балів графи «середня кількість балів (А/Б)» за дев’ять блоків: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 </a:t>
                      </a:r>
                      <a:r>
                        <a:rPr lang="uk-UA" sz="2800" dirty="0" smtClean="0">
                          <a:effectLst/>
                        </a:rPr>
                        <a:t>29,6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effectLst/>
                        </a:rPr>
                        <a:t>25,9</a:t>
                      </a:r>
                      <a:r>
                        <a:rPr lang="uk-UA" sz="2800" dirty="0">
                          <a:effectLst/>
                        </a:rPr>
                        <a:t> 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effectLst/>
                        </a:rPr>
                        <a:t>28,4</a:t>
                      </a:r>
                      <a:r>
                        <a:rPr lang="uk-UA" sz="2800" dirty="0">
                          <a:effectLst/>
                        </a:rPr>
                        <a:t> 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effectLst/>
                        </a:rPr>
                        <a:t>26,5</a:t>
                      </a:r>
                      <a:r>
                        <a:rPr lang="uk-UA" sz="2800" dirty="0">
                          <a:effectLst/>
                        </a:rPr>
                        <a:t> 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441" marR="4644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323850" y="152400"/>
            <a:ext cx="903605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eaLnBrk="0" hangingPunct="0"/>
            <a:r>
              <a:rPr lang="uk-UA" altLang="uk-UA" sz="2000" b="1" dirty="0">
                <a:latin typeface="+mn-lt"/>
                <a:ea typeface="Times New Roman" pitchFamily="18" charset="0"/>
                <a:cs typeface="Arial" charset="0"/>
              </a:rPr>
              <a:t>Середня кількість балів учасників опитування для кожного з дев’яти блоків та їхня загальна сума</a:t>
            </a:r>
            <a:endParaRPr lang="uk-UA" altLang="uk-UA" sz="2000" dirty="0">
              <a:latin typeface="+mn-lt"/>
              <a:ea typeface="Times New Roman" pitchFamily="18" charset="0"/>
              <a:cs typeface="Arial" charset="0"/>
            </a:endParaRPr>
          </a:p>
          <a:p>
            <a:pPr indent="450850" eaLnBrk="0" hangingPunct="0"/>
            <a:endParaRPr lang="uk-UA" altLang="uk-UA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/>
          <a:srcRect/>
          <a:stretch/>
        </p:blipFill>
        <p:spPr>
          <a:xfrm>
            <a:off x="4643438" y="3713163"/>
            <a:ext cx="3960812" cy="2979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/>
              <a:t>Тренінг</a:t>
            </a:r>
            <a:r>
              <a:rPr lang="ru-RU" sz="3200" b="1" dirty="0" smtClean="0"/>
              <a:t> – </a:t>
            </a:r>
            <a:r>
              <a:rPr lang="ru-RU" sz="3200" b="1" dirty="0" err="1" smtClean="0"/>
              <a:t>ефективний</a:t>
            </a:r>
            <a:r>
              <a:rPr lang="ru-RU" sz="3200" b="1" dirty="0" smtClean="0"/>
              <a:t> метод </a:t>
            </a:r>
            <a:r>
              <a:rPr lang="ru-RU" sz="3200" b="1" dirty="0" err="1" smtClean="0"/>
              <a:t>групової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роботи</a:t>
            </a:r>
            <a:endParaRPr lang="ru-RU" sz="3200" b="1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/>
          <a:srcRect/>
          <a:stretch/>
        </p:blipFill>
        <p:spPr>
          <a:xfrm>
            <a:off x="393700" y="947738"/>
            <a:ext cx="3671888" cy="260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4663" y="1246188"/>
            <a:ext cx="4187825" cy="3141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63538" y="3614738"/>
            <a:ext cx="4105275" cy="3078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311</TotalTime>
  <Words>742</Words>
  <Application>Microsoft Office PowerPoint</Application>
  <PresentationFormat>Экран (4:3)</PresentationFormat>
  <Paragraphs>209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Модель превентивної освіти у Школі, дружній до дитини</vt:lpstr>
      <vt:lpstr>  Дитина має почувати себе комфортно у школі, особливо у класі між однолітками та із своїми вчителями і вихователями. Якщо так є – вона обирає для себе правильну соціальну орієнтацію</vt:lpstr>
      <vt:lpstr>Слайд 3</vt:lpstr>
      <vt:lpstr>Слайд 4</vt:lpstr>
      <vt:lpstr>Функції превентивного виховання:</vt:lpstr>
      <vt:lpstr>Слайд 6</vt:lpstr>
      <vt:lpstr>Слайд 7</vt:lpstr>
      <vt:lpstr>Слайд 8</vt:lpstr>
      <vt:lpstr>Тренінг – ефективний метод групової роботи</vt:lpstr>
      <vt:lpstr>Тренінг – нові підходи, нові знання</vt:lpstr>
      <vt:lpstr>Слайд 11</vt:lpstr>
      <vt:lpstr>Дякуємо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превентивної освіти у Школі, дружній до дитини</dc:title>
  <dc:creator>root</dc:creator>
  <cp:lastModifiedBy>Sony</cp:lastModifiedBy>
  <cp:revision>25</cp:revision>
  <dcterms:created xsi:type="dcterms:W3CDTF">2014-06-10T19:51:16Z</dcterms:created>
  <dcterms:modified xsi:type="dcterms:W3CDTF">2014-09-11T10:12:43Z</dcterms:modified>
</cp:coreProperties>
</file>