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8ADFC-7C94-4958-A309-D23BBE619C70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0461E-3EB2-481C-8C50-63EECFC17A8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65928-A4FF-4095-A3BA-5B177701F24D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C834-AEF2-4B59-BA09-7E9A3021058D}" type="datetimeFigureOut">
              <a:rPr lang="uk-UA" smtClean="0"/>
              <a:t>18.06.2014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02BD-895B-4B8A-BF39-C1E8E77D5C7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 descr="5bda8d21258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,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1214414" y="642918"/>
            <a:ext cx="6643734" cy="600079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2714612" y="2357438"/>
            <a:ext cx="3429024" cy="2500322"/>
          </a:xfrm>
          <a:prstGeom prst="ellipse">
            <a:avLst/>
          </a:prstGeom>
          <a:solidFill>
            <a:srgbClr val="FFFF6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14678" y="2357430"/>
            <a:ext cx="2714644" cy="1643074"/>
          </a:xfrm>
          <a:prstGeom prst="triangle">
            <a:avLst>
              <a:gd name="adj" fmla="val 46513"/>
            </a:avLst>
          </a:prstGeom>
          <a:solidFill>
            <a:srgbClr val="66FF66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Рада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п</a:t>
            </a:r>
            <a:r>
              <a:rPr lang="uk-UA" sz="1400" b="1" dirty="0" err="1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рофілак-тики</a:t>
            </a:r>
            <a:r>
              <a:rPr lang="uk-UA" sz="1400" b="1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uk-UA" sz="1400" b="1" dirty="0" err="1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правопо-рушеь</a:t>
            </a:r>
            <a:endParaRPr lang="uk-UA" sz="1400" b="1" dirty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71868" y="1000108"/>
            <a:ext cx="1928826" cy="71437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Практичний психолог</a:t>
            </a:r>
            <a:endParaRPr lang="uk-UA" sz="1600" b="1" dirty="0"/>
          </a:p>
        </p:txBody>
      </p:sp>
      <p:sp>
        <p:nvSpPr>
          <p:cNvPr id="8" name="Овал 7"/>
          <p:cNvSpPr/>
          <p:nvPr/>
        </p:nvSpPr>
        <p:spPr>
          <a:xfrm>
            <a:off x="5357818" y="1643050"/>
            <a:ext cx="2000264" cy="71437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Вихователі ГПД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857884" y="2500306"/>
            <a:ext cx="1857388" cy="71437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Медичний персонал</a:t>
            </a:r>
          </a:p>
        </p:txBody>
      </p:sp>
      <p:sp>
        <p:nvSpPr>
          <p:cNvPr id="10" name="Овал 9"/>
          <p:cNvSpPr/>
          <p:nvPr/>
        </p:nvSpPr>
        <p:spPr>
          <a:xfrm>
            <a:off x="6072198" y="3429000"/>
            <a:ext cx="1714512" cy="71437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err="1" smtClean="0">
                <a:solidFill>
                  <a:schemeClr val="tx1"/>
                </a:solidFill>
              </a:rPr>
              <a:t>Бібліоте-кар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15008" y="4357694"/>
            <a:ext cx="1928826" cy="71437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Учнівський парламент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500562" y="5214950"/>
            <a:ext cx="2000264" cy="928704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Комісія дисципліни і порядку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85852" y="3929066"/>
            <a:ext cx="2071702" cy="928704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Батьківський комітет </a:t>
            </a:r>
            <a:endParaRPr lang="uk-U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142976" y="2500306"/>
            <a:ext cx="2071702" cy="1071569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Методична комісія класних керівників</a:t>
            </a:r>
            <a:endParaRPr lang="uk-U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928794" y="1500174"/>
            <a:ext cx="1785950" cy="78581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Вчителі – </a:t>
            </a:r>
            <a:r>
              <a:rPr lang="uk-U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предмет-ники</a:t>
            </a:r>
            <a:endParaRPr lang="uk-U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285984" y="5214950"/>
            <a:ext cx="2143140" cy="857256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Батьківський педагогічний лекторій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86182" y="1857364"/>
            <a:ext cx="1643074" cy="571504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Педагог-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28992" y="4714884"/>
            <a:ext cx="2286016" cy="64294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організатор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631439">
            <a:off x="2276328" y="2901360"/>
            <a:ext cx="25553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Заступники</a:t>
            </a:r>
            <a:endParaRPr lang="ru-RU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2858929">
            <a:off x="4160039" y="2807741"/>
            <a:ext cx="25553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директора</a:t>
            </a:r>
            <a:endParaRPr lang="ru-RU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4000504"/>
            <a:ext cx="25553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</a:t>
            </a:r>
            <a:r>
              <a:rPr lang="ru-RU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навчально</a:t>
            </a:r>
            <a:r>
              <a:rPr lang="ru-RU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– </a:t>
            </a:r>
            <a:r>
              <a:rPr lang="ru-RU" sz="2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виховної</a:t>
            </a:r>
            <a:r>
              <a:rPr lang="ru-RU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роботи</a:t>
            </a:r>
            <a:endParaRPr lang="ru-RU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Прямоугольник с одним вырезанным скругленным углом 24"/>
          <p:cNvSpPr/>
          <p:nvPr/>
        </p:nvSpPr>
        <p:spPr>
          <a:xfrm>
            <a:off x="971600" y="6143625"/>
            <a:ext cx="1214446" cy="714375"/>
          </a:xfrm>
          <a:prstGeom prst="snip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Школа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“Лідер”</a:t>
            </a:r>
            <a:endParaRPr lang="uk-U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с двумя скругленными соседними углами 25"/>
          <p:cNvSpPr/>
          <p:nvPr/>
        </p:nvSpPr>
        <p:spPr>
          <a:xfrm>
            <a:off x="7786710" y="3571876"/>
            <a:ext cx="1357290" cy="1357322"/>
          </a:xfrm>
          <a:prstGeom prst="round2Same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Дитячі, юнацькі, молодіжні організації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с двумя скругленными соседними углами 26"/>
          <p:cNvSpPr/>
          <p:nvPr/>
        </p:nvSpPr>
        <p:spPr>
          <a:xfrm>
            <a:off x="0" y="2780928"/>
            <a:ext cx="1187624" cy="1152128"/>
          </a:xfrm>
          <a:prstGeom prst="round2Same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err="1" smtClean="0">
                <a:solidFill>
                  <a:schemeClr val="tx1"/>
                </a:solidFill>
              </a:rPr>
              <a:t>Спортив-ні</a:t>
            </a:r>
            <a:r>
              <a:rPr lang="uk-UA" sz="1600" b="1" dirty="0" smtClean="0">
                <a:solidFill>
                  <a:schemeClr val="tx1"/>
                </a:solidFill>
              </a:rPr>
              <a:t> гуртки та секції 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с двумя скругленными соседними углами 27"/>
          <p:cNvSpPr/>
          <p:nvPr/>
        </p:nvSpPr>
        <p:spPr>
          <a:xfrm>
            <a:off x="7308304" y="5301208"/>
            <a:ext cx="1571636" cy="1357298"/>
          </a:xfrm>
          <a:prstGeom prst="round2SameRect">
            <a:avLst/>
          </a:prstGeom>
          <a:solidFill>
            <a:srgbClr val="66FF6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Служба у справах дітей </a:t>
            </a:r>
            <a:r>
              <a:rPr lang="uk-UA" sz="1600" b="1" dirty="0" err="1" smtClean="0">
                <a:solidFill>
                  <a:schemeClr val="tx1"/>
                </a:solidFill>
              </a:rPr>
              <a:t>Жидачівської</a:t>
            </a:r>
            <a:r>
              <a:rPr lang="uk-UA" sz="1600" b="1" dirty="0" smtClean="0">
                <a:solidFill>
                  <a:schemeClr val="tx1"/>
                </a:solidFill>
              </a:rPr>
              <a:t> РДА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с двумя скругленными соседними углами 28"/>
          <p:cNvSpPr/>
          <p:nvPr/>
        </p:nvSpPr>
        <p:spPr>
          <a:xfrm>
            <a:off x="0" y="4293096"/>
            <a:ext cx="1357322" cy="1643074"/>
          </a:xfrm>
          <a:prstGeom prst="round2SameRect">
            <a:avLst/>
          </a:prstGeom>
          <a:solidFill>
            <a:srgbClr val="66FF6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err="1" smtClean="0">
                <a:solidFill>
                  <a:schemeClr val="tx1"/>
                </a:solidFill>
              </a:rPr>
              <a:t>Факульта-тивний</a:t>
            </a:r>
            <a:r>
              <a:rPr lang="uk-UA" sz="1600" b="1" dirty="0" smtClean="0">
                <a:solidFill>
                  <a:schemeClr val="tx1"/>
                </a:solidFill>
              </a:rPr>
              <a:t> 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err="1" smtClean="0">
                <a:solidFill>
                  <a:schemeClr val="tx1"/>
                </a:solidFill>
              </a:rPr>
              <a:t>“Захисти</a:t>
            </a:r>
            <a:r>
              <a:rPr lang="uk-UA" sz="1600" b="1" dirty="0" smtClean="0">
                <a:solidFill>
                  <a:schemeClr val="tx1"/>
                </a:solidFill>
              </a:rPr>
              <a:t> себе від </a:t>
            </a:r>
            <a:r>
              <a:rPr lang="uk-UA" sz="1600" b="1" dirty="0" err="1" smtClean="0">
                <a:solidFill>
                  <a:schemeClr val="tx1"/>
                </a:solidFill>
              </a:rPr>
              <a:t>ВІЛ”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с двумя скругленными соседними углами 29"/>
          <p:cNvSpPr/>
          <p:nvPr/>
        </p:nvSpPr>
        <p:spPr>
          <a:xfrm>
            <a:off x="323528" y="1412776"/>
            <a:ext cx="1224136" cy="1016092"/>
          </a:xfrm>
          <a:prstGeom prst="round2SameRect">
            <a:avLst/>
          </a:prstGeom>
          <a:solidFill>
            <a:srgbClr val="66FF6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Програма </a:t>
            </a:r>
            <a:r>
              <a:rPr lang="uk-UA" sz="1600" b="1" dirty="0" err="1" smtClean="0">
                <a:solidFill>
                  <a:schemeClr val="tx1"/>
                </a:solidFill>
              </a:rPr>
              <a:t>“Маршрут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 err="1" smtClean="0">
                <a:solidFill>
                  <a:schemeClr val="tx1"/>
                </a:solidFill>
              </a:rPr>
              <a:t>безпеки”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7158" y="142852"/>
            <a:ext cx="8429684" cy="128588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Модель </a:t>
            </a:r>
            <a:r>
              <a:rPr lang="ru-RU" sz="2800" b="1" dirty="0" err="1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превентивної</a:t>
            </a:r>
            <a:r>
              <a:rPr lang="ru-RU" sz="2800" b="1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800" b="1" dirty="0" err="1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освіти</a:t>
            </a:r>
            <a:endParaRPr lang="ru-RU" sz="2800" b="1" dirty="0" smtClean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У </a:t>
            </a:r>
            <a:r>
              <a:rPr lang="ru-RU" sz="2800" b="1" dirty="0" err="1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Жидачівській</a:t>
            </a:r>
            <a:r>
              <a:rPr lang="ru-RU" sz="28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ЗОШ І-ІІІ ст.№2</a:t>
            </a:r>
            <a:endParaRPr lang="ru-RU" sz="28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357554" y="2214554"/>
            <a:ext cx="285752" cy="21431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107653" y="2035959"/>
            <a:ext cx="642942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5500694" y="2285992"/>
            <a:ext cx="285752" cy="28575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428860" y="3571876"/>
            <a:ext cx="285752" cy="21431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2357422" y="4714884"/>
            <a:ext cx="1214446" cy="14287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 flipV="1">
            <a:off x="6143636" y="3214686"/>
            <a:ext cx="357190" cy="21431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0800000" flipV="1">
            <a:off x="5857884" y="4071942"/>
            <a:ext cx="714380" cy="21431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3286116" y="4857760"/>
            <a:ext cx="642942" cy="35719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6200000" flipV="1">
            <a:off x="5464975" y="4679165"/>
            <a:ext cx="642942" cy="57150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4" idx="1"/>
          </p:cNvCxnSpPr>
          <p:nvPr/>
        </p:nvCxnSpPr>
        <p:spPr>
          <a:xfrm>
            <a:off x="1500166" y="1214422"/>
            <a:ext cx="687201" cy="307291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95536" y="3933056"/>
            <a:ext cx="943004" cy="11905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1331640" y="5445224"/>
            <a:ext cx="504056" cy="28518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 flipV="1">
            <a:off x="6804248" y="5877272"/>
            <a:ext cx="432048" cy="21602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>
            <a:off x="7358082" y="4214818"/>
            <a:ext cx="357190" cy="21431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1763688" y="5733256"/>
            <a:ext cx="362352" cy="43204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с двумя скругленными соседними углами 52"/>
          <p:cNvSpPr/>
          <p:nvPr/>
        </p:nvSpPr>
        <p:spPr>
          <a:xfrm>
            <a:off x="7786678" y="1285860"/>
            <a:ext cx="1357322" cy="1643074"/>
          </a:xfrm>
          <a:prstGeom prst="round2SameRect">
            <a:avLst/>
          </a:prstGeom>
          <a:solidFill>
            <a:srgbClr val="66FF6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Органи місцевого самоврядування, громадські  організації</a:t>
            </a:r>
            <a:endParaRPr lang="uk-UA" sz="1600" b="1" dirty="0">
              <a:solidFill>
                <a:schemeClr val="tx1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H="1" flipV="1">
            <a:off x="7380312" y="2132856"/>
            <a:ext cx="337622" cy="8227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ая прямоугольная выноска 48"/>
          <p:cNvSpPr/>
          <p:nvPr/>
        </p:nvSpPr>
        <p:spPr>
          <a:xfrm>
            <a:off x="3357554" y="6143644"/>
            <a:ext cx="1714512" cy="714356"/>
          </a:xfrm>
          <a:prstGeom prst="wedgeRoundRectCallout">
            <a:avLst/>
          </a:prstGeom>
          <a:solidFill>
            <a:srgbClr val="FF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Волонтерський рух</a:t>
            </a:r>
            <a:endParaRPr lang="uk-U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rot="5400000" flipH="1" flipV="1">
            <a:off x="4142578" y="5715016"/>
            <a:ext cx="643736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Экран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,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</dc:title>
  <dc:creator>Администратор</dc:creator>
  <cp:lastModifiedBy>Администратор</cp:lastModifiedBy>
  <cp:revision>1</cp:revision>
  <dcterms:created xsi:type="dcterms:W3CDTF">2014-06-18T08:12:02Z</dcterms:created>
  <dcterms:modified xsi:type="dcterms:W3CDTF">2014-06-18T08:12:37Z</dcterms:modified>
</cp:coreProperties>
</file>