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72" r:id="rId4"/>
    <p:sldId id="271" r:id="rId5"/>
    <p:sldId id="266" r:id="rId6"/>
    <p:sldId id="258" r:id="rId7"/>
    <p:sldId id="277" r:id="rId8"/>
    <p:sldId id="261" r:id="rId9"/>
    <p:sldId id="267" r:id="rId10"/>
    <p:sldId id="262" r:id="rId11"/>
    <p:sldId id="275" r:id="rId12"/>
    <p:sldId id="268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415"/>
    <a:srgbClr val="760812"/>
    <a:srgbClr val="720C0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DA234-0C3E-48EA-92DC-FDE3D1D8860D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CE677-D217-439A-8972-DAAC4F4E99B4}">
      <dgm:prSet phldrT="[Текст]" custT="1"/>
      <dgm:spPr/>
      <dgm:t>
        <a:bodyPr/>
        <a:lstStyle/>
        <a:p>
          <a:r>
            <a:rPr lang="uk-UA" sz="4000" b="1" i="1" dirty="0" smtClean="0">
              <a:solidFill>
                <a:srgbClr val="00B0F0"/>
              </a:solidFill>
            </a:rPr>
            <a:t>        Завдання </a:t>
          </a:r>
        </a:p>
        <a:p>
          <a:r>
            <a:rPr lang="uk-UA" sz="4000" b="1" i="1" dirty="0" smtClean="0">
              <a:solidFill>
                <a:srgbClr val="00B0F0"/>
              </a:solidFill>
            </a:rPr>
            <a:t>превентивного виховання</a:t>
          </a:r>
          <a:endParaRPr lang="ru-RU" sz="4000" b="1" i="1" dirty="0">
            <a:solidFill>
              <a:srgbClr val="00B0F0"/>
            </a:solidFill>
          </a:endParaRPr>
        </a:p>
      </dgm:t>
    </dgm:pt>
    <dgm:pt modelId="{93EBCB5C-541E-4EAC-ADEC-AD89EF337B39}" type="parTrans" cxnId="{33F5E0EC-FF8C-4D37-A1A3-D87109B0CF7E}">
      <dgm:prSet/>
      <dgm:spPr/>
      <dgm:t>
        <a:bodyPr/>
        <a:lstStyle/>
        <a:p>
          <a:endParaRPr lang="ru-RU"/>
        </a:p>
      </dgm:t>
    </dgm:pt>
    <dgm:pt modelId="{AB0FC952-D3F5-4924-9D01-E61DF2D0261A}" type="sibTrans" cxnId="{33F5E0EC-FF8C-4D37-A1A3-D87109B0CF7E}">
      <dgm:prSet/>
      <dgm:spPr/>
      <dgm:t>
        <a:bodyPr/>
        <a:lstStyle/>
        <a:p>
          <a:endParaRPr lang="ru-RU"/>
        </a:p>
      </dgm:t>
    </dgm:pt>
    <dgm:pt modelId="{E7ED3B89-0F8D-4EBD-A6F7-F28C34FADEDE}">
      <dgm:prSet phldrT="[Текст]"/>
      <dgm:spPr/>
      <dgm:t>
        <a:bodyPr/>
        <a:lstStyle/>
        <a:p>
          <a:r>
            <a:rPr lang="uk-UA" dirty="0" smtClean="0"/>
            <a:t>Формування позитивних якостей особистості</a:t>
          </a:r>
          <a:endParaRPr lang="ru-RU" dirty="0"/>
        </a:p>
      </dgm:t>
    </dgm:pt>
    <dgm:pt modelId="{D1240199-CAAC-4F18-8FAF-1E08739911FB}" type="parTrans" cxnId="{A5391207-7443-41BE-9090-94A4AFBA66B8}">
      <dgm:prSet/>
      <dgm:spPr/>
      <dgm:t>
        <a:bodyPr/>
        <a:lstStyle/>
        <a:p>
          <a:endParaRPr lang="ru-RU"/>
        </a:p>
      </dgm:t>
    </dgm:pt>
    <dgm:pt modelId="{A82D97AF-7835-42C6-8B20-F6FEEDA5E8FF}" type="sibTrans" cxnId="{A5391207-7443-41BE-9090-94A4AFBA66B8}">
      <dgm:prSet/>
      <dgm:spPr/>
      <dgm:t>
        <a:bodyPr/>
        <a:lstStyle/>
        <a:p>
          <a:endParaRPr lang="ru-RU"/>
        </a:p>
      </dgm:t>
    </dgm:pt>
    <dgm:pt modelId="{C194617A-0E4F-497B-A890-14D10B7874C0}">
      <dgm:prSet phldrT="[Текст]"/>
      <dgm:spPr/>
      <dgm:t>
        <a:bodyPr/>
        <a:lstStyle/>
        <a:p>
          <a:r>
            <a:rPr lang="uk-UA" dirty="0" smtClean="0"/>
            <a:t>Психолого-педагогічна та медико-соціальна допомога</a:t>
          </a:r>
          <a:endParaRPr lang="ru-RU" dirty="0"/>
        </a:p>
      </dgm:t>
    </dgm:pt>
    <dgm:pt modelId="{B39E8F82-4AC0-4391-9ECB-06554E110036}" type="parTrans" cxnId="{63ABFABC-728B-4B71-88DF-FD5DFB84CC9F}">
      <dgm:prSet/>
      <dgm:spPr/>
      <dgm:t>
        <a:bodyPr/>
        <a:lstStyle/>
        <a:p>
          <a:endParaRPr lang="ru-RU"/>
        </a:p>
      </dgm:t>
    </dgm:pt>
    <dgm:pt modelId="{B9B4F536-F299-4371-9C86-DF7B19AB8C58}" type="sibTrans" cxnId="{63ABFABC-728B-4B71-88DF-FD5DFB84CC9F}">
      <dgm:prSet/>
      <dgm:spPr/>
      <dgm:t>
        <a:bodyPr/>
        <a:lstStyle/>
        <a:p>
          <a:endParaRPr lang="ru-RU"/>
        </a:p>
      </dgm:t>
    </dgm:pt>
    <dgm:pt modelId="{38F21F09-48E1-4805-B21C-8BB7CB95A827}">
      <dgm:prSet phldrT="[Текст]"/>
      <dgm:spPr/>
      <dgm:t>
        <a:bodyPr/>
        <a:lstStyle/>
        <a:p>
          <a:r>
            <a:rPr lang="uk-UA" dirty="0" smtClean="0"/>
            <a:t>Здоровий спосіб життя</a:t>
          </a:r>
          <a:endParaRPr lang="ru-RU" dirty="0"/>
        </a:p>
      </dgm:t>
    </dgm:pt>
    <dgm:pt modelId="{4CD6BAFB-813C-47D7-B704-5D04BD7895BF}" type="parTrans" cxnId="{75E0FA7E-37E8-41E3-8596-771FA73161A5}">
      <dgm:prSet/>
      <dgm:spPr/>
      <dgm:t>
        <a:bodyPr/>
        <a:lstStyle/>
        <a:p>
          <a:endParaRPr lang="ru-RU"/>
        </a:p>
      </dgm:t>
    </dgm:pt>
    <dgm:pt modelId="{CF044367-FBA3-43B1-BBC8-4124F44381C9}" type="sibTrans" cxnId="{75E0FA7E-37E8-41E3-8596-771FA73161A5}">
      <dgm:prSet/>
      <dgm:spPr/>
      <dgm:t>
        <a:bodyPr/>
        <a:lstStyle/>
        <a:p>
          <a:endParaRPr lang="ru-RU"/>
        </a:p>
      </dgm:t>
    </dgm:pt>
    <dgm:pt modelId="{8B0C0C6A-C0F7-4316-A306-BED78EC956E4}">
      <dgm:prSet/>
      <dgm:spPr/>
      <dgm:t>
        <a:bodyPr/>
        <a:lstStyle/>
        <a:p>
          <a:r>
            <a:rPr lang="uk-UA" dirty="0" smtClean="0"/>
            <a:t>Об’єднання зусиль суб’єктів превентивної роботи</a:t>
          </a:r>
          <a:endParaRPr lang="ru-RU" dirty="0"/>
        </a:p>
      </dgm:t>
    </dgm:pt>
    <dgm:pt modelId="{B90ED7CB-5C07-41AF-8B0F-4E3BB3012037}" type="parTrans" cxnId="{063B7C23-6566-47B8-89C4-38018DD06FE6}">
      <dgm:prSet/>
      <dgm:spPr/>
      <dgm:t>
        <a:bodyPr/>
        <a:lstStyle/>
        <a:p>
          <a:endParaRPr lang="ru-RU"/>
        </a:p>
      </dgm:t>
    </dgm:pt>
    <dgm:pt modelId="{DCA422FA-A742-45CA-9F17-1373CBE0F5CA}" type="sibTrans" cxnId="{063B7C23-6566-47B8-89C4-38018DD06FE6}">
      <dgm:prSet/>
      <dgm:spPr/>
      <dgm:t>
        <a:bodyPr/>
        <a:lstStyle/>
        <a:p>
          <a:endParaRPr lang="ru-RU"/>
        </a:p>
      </dgm:t>
    </dgm:pt>
    <dgm:pt modelId="{4110AB3B-5AD0-4EA0-9ECA-000A522D0300}" type="pres">
      <dgm:prSet presAssocID="{1FCDA234-0C3E-48EA-92DC-FDE3D1D8860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806D4-6944-40DF-995A-7164349B0B7C}" type="pres">
      <dgm:prSet presAssocID="{54CCE677-D217-439A-8972-DAAC4F4E99B4}" presName="roof" presStyleLbl="dkBgShp" presStyleIdx="0" presStyleCnt="2" custLinFactNeighborX="-1733" custLinFactNeighborY="5094"/>
      <dgm:spPr/>
      <dgm:t>
        <a:bodyPr/>
        <a:lstStyle/>
        <a:p>
          <a:endParaRPr lang="ru-RU"/>
        </a:p>
      </dgm:t>
    </dgm:pt>
    <dgm:pt modelId="{8F42FCAA-9AF7-4F11-A0B9-D632230FFA7D}" type="pres">
      <dgm:prSet presAssocID="{54CCE677-D217-439A-8972-DAAC4F4E99B4}" presName="pillars" presStyleCnt="0"/>
      <dgm:spPr/>
    </dgm:pt>
    <dgm:pt modelId="{AF69C8A9-E29A-40C2-AB7D-0E7F49018146}" type="pres">
      <dgm:prSet presAssocID="{54CCE677-D217-439A-8972-DAAC4F4E99B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2FC8D-CBD7-4ADE-930E-F9FA0A7C6D37}" type="pres">
      <dgm:prSet presAssocID="{C194617A-0E4F-497B-A890-14D10B7874C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A1443-2B32-4B43-A829-2AAC1F7D3C96}" type="pres">
      <dgm:prSet presAssocID="{8B0C0C6A-C0F7-4316-A306-BED78EC956E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98FCE-F0F1-4B1B-8585-8F80CA430E7B}" type="pres">
      <dgm:prSet presAssocID="{38F21F09-48E1-4805-B21C-8BB7CB95A82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03B72-AD2B-4366-BCCF-6957582405D2}" type="pres">
      <dgm:prSet presAssocID="{54CCE677-D217-439A-8972-DAAC4F4E99B4}" presName="base" presStyleLbl="dkBgShp" presStyleIdx="1" presStyleCnt="2"/>
      <dgm:spPr/>
    </dgm:pt>
  </dgm:ptLst>
  <dgm:cxnLst>
    <dgm:cxn modelId="{75E0FA7E-37E8-41E3-8596-771FA73161A5}" srcId="{54CCE677-D217-439A-8972-DAAC4F4E99B4}" destId="{38F21F09-48E1-4805-B21C-8BB7CB95A827}" srcOrd="3" destOrd="0" parTransId="{4CD6BAFB-813C-47D7-B704-5D04BD7895BF}" sibTransId="{CF044367-FBA3-43B1-BBC8-4124F44381C9}"/>
    <dgm:cxn modelId="{ED6A304A-0E7E-4EFC-A115-A88E925297B5}" type="presOf" srcId="{C194617A-0E4F-497B-A890-14D10B7874C0}" destId="{8802FC8D-CBD7-4ADE-930E-F9FA0A7C6D37}" srcOrd="0" destOrd="0" presId="urn:microsoft.com/office/officeart/2005/8/layout/hList3"/>
    <dgm:cxn modelId="{33F5E0EC-FF8C-4D37-A1A3-D87109B0CF7E}" srcId="{1FCDA234-0C3E-48EA-92DC-FDE3D1D8860D}" destId="{54CCE677-D217-439A-8972-DAAC4F4E99B4}" srcOrd="0" destOrd="0" parTransId="{93EBCB5C-541E-4EAC-ADEC-AD89EF337B39}" sibTransId="{AB0FC952-D3F5-4924-9D01-E61DF2D0261A}"/>
    <dgm:cxn modelId="{B9EE791B-94B3-4598-858D-B046263FCA8C}" type="presOf" srcId="{8B0C0C6A-C0F7-4316-A306-BED78EC956E4}" destId="{38CA1443-2B32-4B43-A829-2AAC1F7D3C96}" srcOrd="0" destOrd="0" presId="urn:microsoft.com/office/officeart/2005/8/layout/hList3"/>
    <dgm:cxn modelId="{D79D3340-7B0F-4E8E-AF4A-1B2EB46032F4}" type="presOf" srcId="{1FCDA234-0C3E-48EA-92DC-FDE3D1D8860D}" destId="{4110AB3B-5AD0-4EA0-9ECA-000A522D0300}" srcOrd="0" destOrd="0" presId="urn:microsoft.com/office/officeart/2005/8/layout/hList3"/>
    <dgm:cxn modelId="{A5391207-7443-41BE-9090-94A4AFBA66B8}" srcId="{54CCE677-D217-439A-8972-DAAC4F4E99B4}" destId="{E7ED3B89-0F8D-4EBD-A6F7-F28C34FADEDE}" srcOrd="0" destOrd="0" parTransId="{D1240199-CAAC-4F18-8FAF-1E08739911FB}" sibTransId="{A82D97AF-7835-42C6-8B20-F6FEEDA5E8FF}"/>
    <dgm:cxn modelId="{F9AB5047-A529-4AF6-87EE-8513013317FF}" type="presOf" srcId="{E7ED3B89-0F8D-4EBD-A6F7-F28C34FADEDE}" destId="{AF69C8A9-E29A-40C2-AB7D-0E7F49018146}" srcOrd="0" destOrd="0" presId="urn:microsoft.com/office/officeart/2005/8/layout/hList3"/>
    <dgm:cxn modelId="{64ECC7E7-02E8-48D6-9A5D-BE84E8218A09}" type="presOf" srcId="{54CCE677-D217-439A-8972-DAAC4F4E99B4}" destId="{785806D4-6944-40DF-995A-7164349B0B7C}" srcOrd="0" destOrd="0" presId="urn:microsoft.com/office/officeart/2005/8/layout/hList3"/>
    <dgm:cxn modelId="{063B7C23-6566-47B8-89C4-38018DD06FE6}" srcId="{54CCE677-D217-439A-8972-DAAC4F4E99B4}" destId="{8B0C0C6A-C0F7-4316-A306-BED78EC956E4}" srcOrd="2" destOrd="0" parTransId="{B90ED7CB-5C07-41AF-8B0F-4E3BB3012037}" sibTransId="{DCA422FA-A742-45CA-9F17-1373CBE0F5CA}"/>
    <dgm:cxn modelId="{B1DB0680-A5AF-4BB8-AF05-AB8DDE97DCF3}" type="presOf" srcId="{38F21F09-48E1-4805-B21C-8BB7CB95A827}" destId="{17398FCE-F0F1-4B1B-8585-8F80CA430E7B}" srcOrd="0" destOrd="0" presId="urn:microsoft.com/office/officeart/2005/8/layout/hList3"/>
    <dgm:cxn modelId="{63ABFABC-728B-4B71-88DF-FD5DFB84CC9F}" srcId="{54CCE677-D217-439A-8972-DAAC4F4E99B4}" destId="{C194617A-0E4F-497B-A890-14D10B7874C0}" srcOrd="1" destOrd="0" parTransId="{B39E8F82-4AC0-4391-9ECB-06554E110036}" sibTransId="{B9B4F536-F299-4371-9C86-DF7B19AB8C58}"/>
    <dgm:cxn modelId="{F3E1534D-6450-42E0-9C53-394B4FBCBB3C}" type="presParOf" srcId="{4110AB3B-5AD0-4EA0-9ECA-000A522D0300}" destId="{785806D4-6944-40DF-995A-7164349B0B7C}" srcOrd="0" destOrd="0" presId="urn:microsoft.com/office/officeart/2005/8/layout/hList3"/>
    <dgm:cxn modelId="{FB2A0023-1634-43F4-B822-495A986C3419}" type="presParOf" srcId="{4110AB3B-5AD0-4EA0-9ECA-000A522D0300}" destId="{8F42FCAA-9AF7-4F11-A0B9-D632230FFA7D}" srcOrd="1" destOrd="0" presId="urn:microsoft.com/office/officeart/2005/8/layout/hList3"/>
    <dgm:cxn modelId="{7FE8480B-44EA-4E91-9528-22BA4382C889}" type="presParOf" srcId="{8F42FCAA-9AF7-4F11-A0B9-D632230FFA7D}" destId="{AF69C8A9-E29A-40C2-AB7D-0E7F49018146}" srcOrd="0" destOrd="0" presId="urn:microsoft.com/office/officeart/2005/8/layout/hList3"/>
    <dgm:cxn modelId="{FFF1D623-2CC0-4FA3-B61E-70604C002A1E}" type="presParOf" srcId="{8F42FCAA-9AF7-4F11-A0B9-D632230FFA7D}" destId="{8802FC8D-CBD7-4ADE-930E-F9FA0A7C6D37}" srcOrd="1" destOrd="0" presId="urn:microsoft.com/office/officeart/2005/8/layout/hList3"/>
    <dgm:cxn modelId="{790C98B6-F288-4398-A0E8-D22DB3DE5665}" type="presParOf" srcId="{8F42FCAA-9AF7-4F11-A0B9-D632230FFA7D}" destId="{38CA1443-2B32-4B43-A829-2AAC1F7D3C96}" srcOrd="2" destOrd="0" presId="urn:microsoft.com/office/officeart/2005/8/layout/hList3"/>
    <dgm:cxn modelId="{524D928D-4EBD-4ABB-AE59-2F46E8A67108}" type="presParOf" srcId="{8F42FCAA-9AF7-4F11-A0B9-D632230FFA7D}" destId="{17398FCE-F0F1-4B1B-8585-8F80CA430E7B}" srcOrd="3" destOrd="0" presId="urn:microsoft.com/office/officeart/2005/8/layout/hList3"/>
    <dgm:cxn modelId="{925AA04C-5405-42AE-9910-65CA971A884F}" type="presParOf" srcId="{4110AB3B-5AD0-4EA0-9ECA-000A522D0300}" destId="{1C003B72-AD2B-4366-BCCF-6957582405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1EA2E-0BEE-4E59-8463-88E1F2CD49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F811D6B-06FF-490F-B53F-E2F9D45D918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Суб</a:t>
          </a:r>
          <a:r>
            <a:rPr kumimoji="0" lang="en-US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’</a:t>
          </a:r>
          <a:r>
            <a:rPr kumimoji="0" lang="uk-UA" b="1" i="1" u="none" strike="noStrike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єкти</a:t>
          </a:r>
          <a:r>
            <a:rPr kumimoji="0" lang="uk-UA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 превентивного виховання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gm:t>
    </dgm:pt>
    <dgm:pt modelId="{1964A095-7006-42B1-B682-D391C393A400}" type="parTrans" cxnId="{3AF34BF2-EB3A-4FF4-80F6-5F6FA6A5A913}">
      <dgm:prSet/>
      <dgm:spPr/>
      <dgm:t>
        <a:bodyPr/>
        <a:lstStyle/>
        <a:p>
          <a:endParaRPr lang="ru-RU"/>
        </a:p>
      </dgm:t>
    </dgm:pt>
    <dgm:pt modelId="{C93B3378-1DB2-4BC8-BB2F-0DF97093B0E8}" type="sibTrans" cxnId="{3AF34BF2-EB3A-4FF4-80F6-5F6FA6A5A913}">
      <dgm:prSet/>
      <dgm:spPr/>
      <dgm:t>
        <a:bodyPr/>
        <a:lstStyle/>
        <a:p>
          <a:endParaRPr lang="ru-RU"/>
        </a:p>
      </dgm:t>
    </dgm:pt>
    <dgm:pt modelId="{7ADA2159-09FA-44E9-9F58-82C3D9352CE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 8-11 класів школи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40D277F-1C23-439E-9628-099DF87A5919}" type="parTrans" cxnId="{1F675E85-6FE3-41A5-A3E0-FBB809074F6A}">
      <dgm:prSet/>
      <dgm:spPr/>
      <dgm:t>
        <a:bodyPr/>
        <a:lstStyle/>
        <a:p>
          <a:endParaRPr lang="ru-RU"/>
        </a:p>
      </dgm:t>
    </dgm:pt>
    <dgm:pt modelId="{C0C707FC-0673-41F7-AC32-0D3CD79A4CE1}" type="sibTrans" cxnId="{1F675E85-6FE3-41A5-A3E0-FBB809074F6A}">
      <dgm:prSet/>
      <dgm:spPr/>
      <dgm:t>
        <a:bodyPr/>
        <a:lstStyle/>
        <a:p>
          <a:endParaRPr lang="ru-RU"/>
        </a:p>
      </dgm:t>
    </dgm:pt>
    <dgm:pt modelId="{9CEF8048-A44E-423B-BA90-BDDA4992FCA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Учні, які перебувають на шкільному обліку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CCA24CD-B009-47EB-AD7A-02C23FA0C44A}" type="parTrans" cxnId="{8870BE62-8724-41EB-A39A-04B91A4FEEAB}">
      <dgm:prSet/>
      <dgm:spPr/>
      <dgm:t>
        <a:bodyPr/>
        <a:lstStyle/>
        <a:p>
          <a:endParaRPr lang="ru-RU"/>
        </a:p>
      </dgm:t>
    </dgm:pt>
    <dgm:pt modelId="{B7851063-BBE2-4849-9041-19BE97F5FFD0}" type="sibTrans" cxnId="{8870BE62-8724-41EB-A39A-04B91A4FEEAB}">
      <dgm:prSet/>
      <dgm:spPr/>
      <dgm:t>
        <a:bodyPr/>
        <a:lstStyle/>
        <a:p>
          <a:endParaRPr lang="ru-RU"/>
        </a:p>
      </dgm:t>
    </dgm:pt>
    <dgm:pt modelId="{603A9CDB-E9A5-4138-9E22-4DB82F84223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 групи ризику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4598AE2-9863-403F-B993-82F151DC9289}" type="parTrans" cxnId="{4858B9D5-6EAA-4425-B770-272F87A33898}">
      <dgm:prSet/>
      <dgm:spPr/>
      <dgm:t>
        <a:bodyPr/>
        <a:lstStyle/>
        <a:p>
          <a:endParaRPr lang="ru-RU"/>
        </a:p>
      </dgm:t>
    </dgm:pt>
    <dgm:pt modelId="{4CFB9E57-7E35-4ED8-9EA4-0AF4A4E2566A}" type="sibTrans" cxnId="{4858B9D5-6EAA-4425-B770-272F87A33898}">
      <dgm:prSet/>
      <dgm:spPr/>
      <dgm:t>
        <a:bodyPr/>
        <a:lstStyle/>
        <a:p>
          <a:endParaRPr lang="ru-RU"/>
        </a:p>
      </dgm:t>
    </dgm:pt>
    <dgm:pt modelId="{1F350B52-053A-4A26-90E5-E43A7CBF07B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Педагогічний колектив школи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CBE7E7B-69F8-4F0B-8219-77861F95FCD9}" type="parTrans" cxnId="{2738F88A-9E97-4F3F-8141-0EA5A790802F}">
      <dgm:prSet/>
      <dgm:spPr/>
      <dgm:t>
        <a:bodyPr/>
        <a:lstStyle/>
        <a:p>
          <a:endParaRPr lang="ru-RU"/>
        </a:p>
      </dgm:t>
    </dgm:pt>
    <dgm:pt modelId="{900C272B-CAE8-48DC-8D7C-867DBCA1546B}" type="sibTrans" cxnId="{2738F88A-9E97-4F3F-8141-0EA5A790802F}">
      <dgm:prSet/>
      <dgm:spPr/>
      <dgm:t>
        <a:bodyPr/>
        <a:lstStyle/>
        <a:p>
          <a:endParaRPr lang="ru-RU"/>
        </a:p>
      </dgm:t>
    </dgm:pt>
    <dgm:pt modelId="{6E1BA326-987C-438F-BC39-C7AF22C4244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Батьки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967409F-090D-406E-978A-539B25533C24}" type="parTrans" cxnId="{1BFB4DD3-2147-4A0B-8FE6-40321D622A73}">
      <dgm:prSet/>
      <dgm:spPr/>
      <dgm:t>
        <a:bodyPr/>
        <a:lstStyle/>
        <a:p>
          <a:endParaRPr lang="ru-RU"/>
        </a:p>
      </dgm:t>
    </dgm:pt>
    <dgm:pt modelId="{500FE631-016E-4F18-B260-6390342A7556}" type="sibTrans" cxnId="{1BFB4DD3-2147-4A0B-8FE6-40321D622A73}">
      <dgm:prSet/>
      <dgm:spPr/>
      <dgm:t>
        <a:bodyPr/>
        <a:lstStyle/>
        <a:p>
          <a:endParaRPr lang="ru-RU"/>
        </a:p>
      </dgm:t>
    </dgm:pt>
    <dgm:pt modelId="{F02FC7FA-DBE6-4DFD-9E52-5B8C6D504C5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Молоді сім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’</a:t>
          </a: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ї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19249EF-2BA3-4196-802F-58AC283DFF68}" type="parTrans" cxnId="{588024AA-5257-40FA-8EC7-CB85C28CE987}">
      <dgm:prSet/>
      <dgm:spPr/>
      <dgm:t>
        <a:bodyPr/>
        <a:lstStyle/>
        <a:p>
          <a:endParaRPr lang="ru-RU"/>
        </a:p>
      </dgm:t>
    </dgm:pt>
    <dgm:pt modelId="{9E0EC928-0220-44E0-8720-0DB91FD4F463}" type="sibTrans" cxnId="{588024AA-5257-40FA-8EC7-CB85C28CE987}">
      <dgm:prSet/>
      <dgm:spPr/>
      <dgm:t>
        <a:bodyPr/>
        <a:lstStyle/>
        <a:p>
          <a:endParaRPr lang="ru-RU"/>
        </a:p>
      </dgm:t>
    </dgm:pt>
    <dgm:pt modelId="{245276E4-CE13-4BE0-A5C9-CBC1AB2AC69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Працівники служб у справах молоді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88E26A8-2D29-4926-8AB4-ED132ADAD7F5}" type="parTrans" cxnId="{C56DC311-8228-4979-BD91-CB639A08B7D1}">
      <dgm:prSet/>
      <dgm:spPr/>
      <dgm:t>
        <a:bodyPr/>
        <a:lstStyle/>
        <a:p>
          <a:endParaRPr lang="ru-RU"/>
        </a:p>
      </dgm:t>
    </dgm:pt>
    <dgm:pt modelId="{F2F41365-6525-4783-AFBE-9E9632B36CFB}" type="sibTrans" cxnId="{C56DC311-8228-4979-BD91-CB639A08B7D1}">
      <dgm:prSet/>
      <dgm:spPr/>
      <dgm:t>
        <a:bodyPr/>
        <a:lstStyle/>
        <a:p>
          <a:endParaRPr lang="ru-RU"/>
        </a:p>
      </dgm:t>
    </dgm:pt>
    <dgm:pt modelId="{AEAC0841-A9B0-4CCA-8B6A-F888A44F462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Громадські організації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39FC27E-13F1-4B40-9838-5C74E61064DC}" type="parTrans" cxnId="{F4D8503B-62A5-4AE9-92F2-D481E226978F}">
      <dgm:prSet/>
      <dgm:spPr/>
      <dgm:t>
        <a:bodyPr/>
        <a:lstStyle/>
        <a:p>
          <a:endParaRPr lang="ru-RU"/>
        </a:p>
      </dgm:t>
    </dgm:pt>
    <dgm:pt modelId="{7163B099-6F4F-40A9-8FBC-766AAFA7528A}" type="sibTrans" cxnId="{F4D8503B-62A5-4AE9-92F2-D481E226978F}">
      <dgm:prSet/>
      <dgm:spPr/>
      <dgm:t>
        <a:bodyPr/>
        <a:lstStyle/>
        <a:p>
          <a:endParaRPr lang="ru-RU"/>
        </a:p>
      </dgm:t>
    </dgm:pt>
    <dgm:pt modelId="{8E8CBE40-C5C2-4B05-B6FC-7F2F5270B16D}" type="pres">
      <dgm:prSet presAssocID="{79E1EA2E-0BEE-4E59-8463-88E1F2CD49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8EBA0F-9B1D-440C-89FC-27082EB0A83F}" type="pres">
      <dgm:prSet presAssocID="{EF811D6B-06FF-490F-B53F-E2F9D45D9181}" presName="hierRoot1" presStyleCnt="0">
        <dgm:presLayoutVars>
          <dgm:hierBranch val="r"/>
        </dgm:presLayoutVars>
      </dgm:prSet>
      <dgm:spPr/>
    </dgm:pt>
    <dgm:pt modelId="{FE51E014-368F-4C58-9405-49F4D3A6D3F1}" type="pres">
      <dgm:prSet presAssocID="{EF811D6B-06FF-490F-B53F-E2F9D45D9181}" presName="rootComposite1" presStyleCnt="0"/>
      <dgm:spPr/>
    </dgm:pt>
    <dgm:pt modelId="{30D49CD1-45B6-4951-8FED-DBDB796A81CA}" type="pres">
      <dgm:prSet presAssocID="{EF811D6B-06FF-490F-B53F-E2F9D45D9181}" presName="rootText1" presStyleLbl="node0" presStyleIdx="0" presStyleCnt="1" custScaleX="412695" custLinFactX="-9192" custLinFactNeighborX="-100000" custLinFactNeighborY="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0AA8C-DDC6-43B4-8C21-77FF1833A8B1}" type="pres">
      <dgm:prSet presAssocID="{EF811D6B-06FF-490F-B53F-E2F9D45D91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F78A26-C62F-4DCD-8F14-91FAB38593F2}" type="pres">
      <dgm:prSet presAssocID="{EF811D6B-06FF-490F-B53F-E2F9D45D9181}" presName="hierChild2" presStyleCnt="0"/>
      <dgm:spPr/>
    </dgm:pt>
    <dgm:pt modelId="{BE229CAF-BC0F-42DD-9141-2C5EAF483EFF}" type="pres">
      <dgm:prSet presAssocID="{040D277F-1C23-439E-9628-099DF87A5919}" presName="Name50" presStyleLbl="parChTrans1D2" presStyleIdx="0" presStyleCnt="8"/>
      <dgm:spPr/>
      <dgm:t>
        <a:bodyPr/>
        <a:lstStyle/>
        <a:p>
          <a:endParaRPr lang="ru-RU"/>
        </a:p>
      </dgm:t>
    </dgm:pt>
    <dgm:pt modelId="{80C8E76F-2856-49CB-9465-B9ADAA338ACC}" type="pres">
      <dgm:prSet presAssocID="{7ADA2159-09FA-44E9-9F58-82C3D9352CE9}" presName="hierRoot2" presStyleCnt="0">
        <dgm:presLayoutVars>
          <dgm:hierBranch/>
        </dgm:presLayoutVars>
      </dgm:prSet>
      <dgm:spPr/>
    </dgm:pt>
    <dgm:pt modelId="{D61652FB-8B3A-4EEE-9090-970B287867F9}" type="pres">
      <dgm:prSet presAssocID="{7ADA2159-09FA-44E9-9F58-82C3D9352CE9}" presName="rootComposite" presStyleCnt="0"/>
      <dgm:spPr/>
    </dgm:pt>
    <dgm:pt modelId="{F959A773-A3D3-44B0-A82C-1405B16322B1}" type="pres">
      <dgm:prSet presAssocID="{7ADA2159-09FA-44E9-9F58-82C3D9352CE9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15F4B-8C95-4D47-A85E-3736FAD7A4C5}" type="pres">
      <dgm:prSet presAssocID="{7ADA2159-09FA-44E9-9F58-82C3D9352CE9}" presName="rootConnector" presStyleLbl="node2" presStyleIdx="0" presStyleCnt="8"/>
      <dgm:spPr/>
      <dgm:t>
        <a:bodyPr/>
        <a:lstStyle/>
        <a:p>
          <a:endParaRPr lang="ru-RU"/>
        </a:p>
      </dgm:t>
    </dgm:pt>
    <dgm:pt modelId="{5348C612-7F70-4406-9F72-4DB52B663AD7}" type="pres">
      <dgm:prSet presAssocID="{7ADA2159-09FA-44E9-9F58-82C3D9352CE9}" presName="hierChild4" presStyleCnt="0"/>
      <dgm:spPr/>
    </dgm:pt>
    <dgm:pt modelId="{2D72708E-7332-4880-BE31-98BF4706B859}" type="pres">
      <dgm:prSet presAssocID="{7ADA2159-09FA-44E9-9F58-82C3D9352CE9}" presName="hierChild5" presStyleCnt="0"/>
      <dgm:spPr/>
    </dgm:pt>
    <dgm:pt modelId="{4862E36D-85C6-42DE-9942-FC3AC63E6C59}" type="pres">
      <dgm:prSet presAssocID="{6CCA24CD-B009-47EB-AD7A-02C23FA0C44A}" presName="Name50" presStyleLbl="parChTrans1D2" presStyleIdx="1" presStyleCnt="8"/>
      <dgm:spPr/>
      <dgm:t>
        <a:bodyPr/>
        <a:lstStyle/>
        <a:p>
          <a:endParaRPr lang="ru-RU"/>
        </a:p>
      </dgm:t>
    </dgm:pt>
    <dgm:pt modelId="{9C712BD2-05BA-4E92-BCC1-D7B94EAA865B}" type="pres">
      <dgm:prSet presAssocID="{9CEF8048-A44E-423B-BA90-BDDA4992FCA5}" presName="hierRoot2" presStyleCnt="0">
        <dgm:presLayoutVars>
          <dgm:hierBranch/>
        </dgm:presLayoutVars>
      </dgm:prSet>
      <dgm:spPr/>
    </dgm:pt>
    <dgm:pt modelId="{5C5BB27F-56DF-41DE-8B2B-92CB332DA68E}" type="pres">
      <dgm:prSet presAssocID="{9CEF8048-A44E-423B-BA90-BDDA4992FCA5}" presName="rootComposite" presStyleCnt="0"/>
      <dgm:spPr/>
    </dgm:pt>
    <dgm:pt modelId="{02290411-2901-4CED-A74A-83C1F0C10080}" type="pres">
      <dgm:prSet presAssocID="{9CEF8048-A44E-423B-BA90-BDDA4992FCA5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0197D-2B6E-45D4-8EAE-C86DAF734027}" type="pres">
      <dgm:prSet presAssocID="{9CEF8048-A44E-423B-BA90-BDDA4992FCA5}" presName="rootConnector" presStyleLbl="node2" presStyleIdx="1" presStyleCnt="8"/>
      <dgm:spPr/>
      <dgm:t>
        <a:bodyPr/>
        <a:lstStyle/>
        <a:p>
          <a:endParaRPr lang="ru-RU"/>
        </a:p>
      </dgm:t>
    </dgm:pt>
    <dgm:pt modelId="{BE4C38EC-968E-4BDD-9F49-D16A386E166C}" type="pres">
      <dgm:prSet presAssocID="{9CEF8048-A44E-423B-BA90-BDDA4992FCA5}" presName="hierChild4" presStyleCnt="0"/>
      <dgm:spPr/>
    </dgm:pt>
    <dgm:pt modelId="{F037702D-5C3B-4AB5-98EF-CA42B49CC62F}" type="pres">
      <dgm:prSet presAssocID="{9CEF8048-A44E-423B-BA90-BDDA4992FCA5}" presName="hierChild5" presStyleCnt="0"/>
      <dgm:spPr/>
    </dgm:pt>
    <dgm:pt modelId="{99ABC8D2-BABC-438D-943A-D3FEE2511C02}" type="pres">
      <dgm:prSet presAssocID="{04598AE2-9863-403F-B993-82F151DC9289}" presName="Name50" presStyleLbl="parChTrans1D2" presStyleIdx="2" presStyleCnt="8"/>
      <dgm:spPr/>
      <dgm:t>
        <a:bodyPr/>
        <a:lstStyle/>
        <a:p>
          <a:endParaRPr lang="ru-RU"/>
        </a:p>
      </dgm:t>
    </dgm:pt>
    <dgm:pt modelId="{6199DDDB-7240-4757-80F8-FDCCAE0361FF}" type="pres">
      <dgm:prSet presAssocID="{603A9CDB-E9A5-4138-9E22-4DB82F84223D}" presName="hierRoot2" presStyleCnt="0">
        <dgm:presLayoutVars>
          <dgm:hierBranch/>
        </dgm:presLayoutVars>
      </dgm:prSet>
      <dgm:spPr/>
    </dgm:pt>
    <dgm:pt modelId="{D48C51F1-F8D1-46B0-840D-15115373DCA9}" type="pres">
      <dgm:prSet presAssocID="{603A9CDB-E9A5-4138-9E22-4DB82F84223D}" presName="rootComposite" presStyleCnt="0"/>
      <dgm:spPr/>
    </dgm:pt>
    <dgm:pt modelId="{5F44BC95-6F5D-47AA-8F25-0FD5275AAD6E}" type="pres">
      <dgm:prSet presAssocID="{603A9CDB-E9A5-4138-9E22-4DB82F84223D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56EF3-FA3D-497B-8668-B18937C0EDAF}" type="pres">
      <dgm:prSet presAssocID="{603A9CDB-E9A5-4138-9E22-4DB82F84223D}" presName="rootConnector" presStyleLbl="node2" presStyleIdx="2" presStyleCnt="8"/>
      <dgm:spPr/>
      <dgm:t>
        <a:bodyPr/>
        <a:lstStyle/>
        <a:p>
          <a:endParaRPr lang="ru-RU"/>
        </a:p>
      </dgm:t>
    </dgm:pt>
    <dgm:pt modelId="{88DC457C-B331-4282-B2A7-D2C82CD75350}" type="pres">
      <dgm:prSet presAssocID="{603A9CDB-E9A5-4138-9E22-4DB82F84223D}" presName="hierChild4" presStyleCnt="0"/>
      <dgm:spPr/>
    </dgm:pt>
    <dgm:pt modelId="{38250A7A-AA12-4425-9F13-F34A139845E8}" type="pres">
      <dgm:prSet presAssocID="{603A9CDB-E9A5-4138-9E22-4DB82F84223D}" presName="hierChild5" presStyleCnt="0"/>
      <dgm:spPr/>
    </dgm:pt>
    <dgm:pt modelId="{450A458A-E9A1-4FF2-A231-599BF7927778}" type="pres">
      <dgm:prSet presAssocID="{1CBE7E7B-69F8-4F0B-8219-77861F95FCD9}" presName="Name50" presStyleLbl="parChTrans1D2" presStyleIdx="3" presStyleCnt="8"/>
      <dgm:spPr/>
      <dgm:t>
        <a:bodyPr/>
        <a:lstStyle/>
        <a:p>
          <a:endParaRPr lang="ru-RU"/>
        </a:p>
      </dgm:t>
    </dgm:pt>
    <dgm:pt modelId="{F2034B9A-0734-4F21-9F7E-7249FBA3F584}" type="pres">
      <dgm:prSet presAssocID="{1F350B52-053A-4A26-90E5-E43A7CBF07BE}" presName="hierRoot2" presStyleCnt="0">
        <dgm:presLayoutVars>
          <dgm:hierBranch/>
        </dgm:presLayoutVars>
      </dgm:prSet>
      <dgm:spPr/>
    </dgm:pt>
    <dgm:pt modelId="{AEC6EE6E-7FFC-4F32-9F19-FFD7A42AFF8A}" type="pres">
      <dgm:prSet presAssocID="{1F350B52-053A-4A26-90E5-E43A7CBF07BE}" presName="rootComposite" presStyleCnt="0"/>
      <dgm:spPr/>
    </dgm:pt>
    <dgm:pt modelId="{6178F812-0919-4269-A4A3-B6C4BEFD814A}" type="pres">
      <dgm:prSet presAssocID="{1F350B52-053A-4A26-90E5-E43A7CBF07BE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9BA8A-44A9-4FF3-829A-F6A56A35AA6D}" type="pres">
      <dgm:prSet presAssocID="{1F350B52-053A-4A26-90E5-E43A7CBF07BE}" presName="rootConnector" presStyleLbl="node2" presStyleIdx="3" presStyleCnt="8"/>
      <dgm:spPr/>
      <dgm:t>
        <a:bodyPr/>
        <a:lstStyle/>
        <a:p>
          <a:endParaRPr lang="ru-RU"/>
        </a:p>
      </dgm:t>
    </dgm:pt>
    <dgm:pt modelId="{551FD540-9E93-4C57-8E1D-8DD12080170E}" type="pres">
      <dgm:prSet presAssocID="{1F350B52-053A-4A26-90E5-E43A7CBF07BE}" presName="hierChild4" presStyleCnt="0"/>
      <dgm:spPr/>
    </dgm:pt>
    <dgm:pt modelId="{E2E317C5-FEE1-4FD3-8BD1-182ECAA762B9}" type="pres">
      <dgm:prSet presAssocID="{1F350B52-053A-4A26-90E5-E43A7CBF07BE}" presName="hierChild5" presStyleCnt="0"/>
      <dgm:spPr/>
    </dgm:pt>
    <dgm:pt modelId="{4E7C5F4B-E0AE-4E55-9FA6-D2340BBF3CA8}" type="pres">
      <dgm:prSet presAssocID="{C967409F-090D-406E-978A-539B25533C24}" presName="Name50" presStyleLbl="parChTrans1D2" presStyleIdx="4" presStyleCnt="8"/>
      <dgm:spPr/>
      <dgm:t>
        <a:bodyPr/>
        <a:lstStyle/>
        <a:p>
          <a:endParaRPr lang="ru-RU"/>
        </a:p>
      </dgm:t>
    </dgm:pt>
    <dgm:pt modelId="{E061D04B-2E71-4A76-9F59-CF1515466EB4}" type="pres">
      <dgm:prSet presAssocID="{6E1BA326-987C-438F-BC39-C7AF22C4244F}" presName="hierRoot2" presStyleCnt="0">
        <dgm:presLayoutVars>
          <dgm:hierBranch/>
        </dgm:presLayoutVars>
      </dgm:prSet>
      <dgm:spPr/>
    </dgm:pt>
    <dgm:pt modelId="{ACE27117-5E4C-4655-AA38-C5558B5D0179}" type="pres">
      <dgm:prSet presAssocID="{6E1BA326-987C-438F-BC39-C7AF22C4244F}" presName="rootComposite" presStyleCnt="0"/>
      <dgm:spPr/>
    </dgm:pt>
    <dgm:pt modelId="{14025DD8-E1DB-4213-B6BB-BF8995118615}" type="pres">
      <dgm:prSet presAssocID="{6E1BA326-987C-438F-BC39-C7AF22C4244F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3DE47-71CC-47A1-B031-11AA6ADEFC3A}" type="pres">
      <dgm:prSet presAssocID="{6E1BA326-987C-438F-BC39-C7AF22C4244F}" presName="rootConnector" presStyleLbl="node2" presStyleIdx="4" presStyleCnt="8"/>
      <dgm:spPr/>
      <dgm:t>
        <a:bodyPr/>
        <a:lstStyle/>
        <a:p>
          <a:endParaRPr lang="ru-RU"/>
        </a:p>
      </dgm:t>
    </dgm:pt>
    <dgm:pt modelId="{3D5882A2-F5C6-4C96-A936-572B6AA98E2D}" type="pres">
      <dgm:prSet presAssocID="{6E1BA326-987C-438F-BC39-C7AF22C4244F}" presName="hierChild4" presStyleCnt="0"/>
      <dgm:spPr/>
    </dgm:pt>
    <dgm:pt modelId="{6B568509-258F-4A94-8720-E48B84F7B288}" type="pres">
      <dgm:prSet presAssocID="{6E1BA326-987C-438F-BC39-C7AF22C4244F}" presName="hierChild5" presStyleCnt="0"/>
      <dgm:spPr/>
    </dgm:pt>
    <dgm:pt modelId="{3377CAA0-841F-40BB-B91D-848C220DB525}" type="pres">
      <dgm:prSet presAssocID="{619249EF-2BA3-4196-802F-58AC283DFF68}" presName="Name50" presStyleLbl="parChTrans1D2" presStyleIdx="5" presStyleCnt="8"/>
      <dgm:spPr/>
      <dgm:t>
        <a:bodyPr/>
        <a:lstStyle/>
        <a:p>
          <a:endParaRPr lang="ru-RU"/>
        </a:p>
      </dgm:t>
    </dgm:pt>
    <dgm:pt modelId="{281918AC-8CFB-4E35-A32D-1803B3315DB7}" type="pres">
      <dgm:prSet presAssocID="{F02FC7FA-DBE6-4DFD-9E52-5B8C6D504C5E}" presName="hierRoot2" presStyleCnt="0">
        <dgm:presLayoutVars>
          <dgm:hierBranch/>
        </dgm:presLayoutVars>
      </dgm:prSet>
      <dgm:spPr/>
    </dgm:pt>
    <dgm:pt modelId="{E295D907-8957-4D68-8856-F57FBA6F1294}" type="pres">
      <dgm:prSet presAssocID="{F02FC7FA-DBE6-4DFD-9E52-5B8C6D504C5E}" presName="rootComposite" presStyleCnt="0"/>
      <dgm:spPr/>
    </dgm:pt>
    <dgm:pt modelId="{10B79FAF-328B-4E06-A0E4-FBAD9F6F603F}" type="pres">
      <dgm:prSet presAssocID="{F02FC7FA-DBE6-4DFD-9E52-5B8C6D504C5E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4A7B3-F187-457F-A9F9-71A502D96185}" type="pres">
      <dgm:prSet presAssocID="{F02FC7FA-DBE6-4DFD-9E52-5B8C6D504C5E}" presName="rootConnector" presStyleLbl="node2" presStyleIdx="5" presStyleCnt="8"/>
      <dgm:spPr/>
      <dgm:t>
        <a:bodyPr/>
        <a:lstStyle/>
        <a:p>
          <a:endParaRPr lang="ru-RU"/>
        </a:p>
      </dgm:t>
    </dgm:pt>
    <dgm:pt modelId="{F41AD962-42A4-4ACE-83EA-BB3DACF8F29B}" type="pres">
      <dgm:prSet presAssocID="{F02FC7FA-DBE6-4DFD-9E52-5B8C6D504C5E}" presName="hierChild4" presStyleCnt="0"/>
      <dgm:spPr/>
    </dgm:pt>
    <dgm:pt modelId="{65361AC7-947C-45D4-AA23-0CE61EB55528}" type="pres">
      <dgm:prSet presAssocID="{F02FC7FA-DBE6-4DFD-9E52-5B8C6D504C5E}" presName="hierChild5" presStyleCnt="0"/>
      <dgm:spPr/>
    </dgm:pt>
    <dgm:pt modelId="{50D85B91-CE39-40E4-9270-D5C825E397BC}" type="pres">
      <dgm:prSet presAssocID="{F88E26A8-2D29-4926-8AB4-ED132ADAD7F5}" presName="Name50" presStyleLbl="parChTrans1D2" presStyleIdx="6" presStyleCnt="8"/>
      <dgm:spPr/>
      <dgm:t>
        <a:bodyPr/>
        <a:lstStyle/>
        <a:p>
          <a:endParaRPr lang="ru-RU"/>
        </a:p>
      </dgm:t>
    </dgm:pt>
    <dgm:pt modelId="{7E3B6B20-A4ED-4EB0-9D42-7C0FF33BC0D9}" type="pres">
      <dgm:prSet presAssocID="{245276E4-CE13-4BE0-A5C9-CBC1AB2AC695}" presName="hierRoot2" presStyleCnt="0">
        <dgm:presLayoutVars>
          <dgm:hierBranch/>
        </dgm:presLayoutVars>
      </dgm:prSet>
      <dgm:spPr/>
    </dgm:pt>
    <dgm:pt modelId="{C86BF9D3-1D29-4D07-BF06-7B2AA4588247}" type="pres">
      <dgm:prSet presAssocID="{245276E4-CE13-4BE0-A5C9-CBC1AB2AC695}" presName="rootComposite" presStyleCnt="0"/>
      <dgm:spPr/>
    </dgm:pt>
    <dgm:pt modelId="{6A0BB59F-9A13-4288-8C0A-C22192FB3418}" type="pres">
      <dgm:prSet presAssocID="{245276E4-CE13-4BE0-A5C9-CBC1AB2AC695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6D871-B909-4D8D-A501-DFDA53B63284}" type="pres">
      <dgm:prSet presAssocID="{245276E4-CE13-4BE0-A5C9-CBC1AB2AC695}" presName="rootConnector" presStyleLbl="node2" presStyleIdx="6" presStyleCnt="8"/>
      <dgm:spPr/>
      <dgm:t>
        <a:bodyPr/>
        <a:lstStyle/>
        <a:p>
          <a:endParaRPr lang="ru-RU"/>
        </a:p>
      </dgm:t>
    </dgm:pt>
    <dgm:pt modelId="{4564B5E0-D70F-4C19-8CCF-014A785CEFBC}" type="pres">
      <dgm:prSet presAssocID="{245276E4-CE13-4BE0-A5C9-CBC1AB2AC695}" presName="hierChild4" presStyleCnt="0"/>
      <dgm:spPr/>
    </dgm:pt>
    <dgm:pt modelId="{4FF301D8-A9B3-43D1-8B37-0819DD2C4F36}" type="pres">
      <dgm:prSet presAssocID="{245276E4-CE13-4BE0-A5C9-CBC1AB2AC695}" presName="hierChild5" presStyleCnt="0"/>
      <dgm:spPr/>
    </dgm:pt>
    <dgm:pt modelId="{FD39A76D-5853-4B1A-802A-A24D46D4A111}" type="pres">
      <dgm:prSet presAssocID="{239FC27E-13F1-4B40-9838-5C74E61064DC}" presName="Name50" presStyleLbl="parChTrans1D2" presStyleIdx="7" presStyleCnt="8"/>
      <dgm:spPr/>
      <dgm:t>
        <a:bodyPr/>
        <a:lstStyle/>
        <a:p>
          <a:endParaRPr lang="ru-RU"/>
        </a:p>
      </dgm:t>
    </dgm:pt>
    <dgm:pt modelId="{E2EDCB67-DCAF-4FD5-A598-C09658C1C4DA}" type="pres">
      <dgm:prSet presAssocID="{AEAC0841-A9B0-4CCA-8B6A-F888A44F462D}" presName="hierRoot2" presStyleCnt="0">
        <dgm:presLayoutVars>
          <dgm:hierBranch/>
        </dgm:presLayoutVars>
      </dgm:prSet>
      <dgm:spPr/>
    </dgm:pt>
    <dgm:pt modelId="{6A562D1A-ABE6-4CA6-9ED0-AE4715734B1C}" type="pres">
      <dgm:prSet presAssocID="{AEAC0841-A9B0-4CCA-8B6A-F888A44F462D}" presName="rootComposite" presStyleCnt="0"/>
      <dgm:spPr/>
    </dgm:pt>
    <dgm:pt modelId="{484C2A73-CB7C-49A0-80DA-A10528E49ABE}" type="pres">
      <dgm:prSet presAssocID="{AEAC0841-A9B0-4CCA-8B6A-F888A44F462D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9B5F0-F8E1-4893-BF03-54D54853A7D0}" type="pres">
      <dgm:prSet presAssocID="{AEAC0841-A9B0-4CCA-8B6A-F888A44F462D}" presName="rootConnector" presStyleLbl="node2" presStyleIdx="7" presStyleCnt="8"/>
      <dgm:spPr/>
      <dgm:t>
        <a:bodyPr/>
        <a:lstStyle/>
        <a:p>
          <a:endParaRPr lang="ru-RU"/>
        </a:p>
      </dgm:t>
    </dgm:pt>
    <dgm:pt modelId="{D33C8171-9435-4A0A-B8A3-884F2BC9EBAB}" type="pres">
      <dgm:prSet presAssocID="{AEAC0841-A9B0-4CCA-8B6A-F888A44F462D}" presName="hierChild4" presStyleCnt="0"/>
      <dgm:spPr/>
    </dgm:pt>
    <dgm:pt modelId="{319E68F6-9E60-4F2A-B3EF-E9D9004DAC8A}" type="pres">
      <dgm:prSet presAssocID="{AEAC0841-A9B0-4CCA-8B6A-F888A44F462D}" presName="hierChild5" presStyleCnt="0"/>
      <dgm:spPr/>
    </dgm:pt>
    <dgm:pt modelId="{01F49CCB-C590-423C-B0E2-D2AE78CE0F0A}" type="pres">
      <dgm:prSet presAssocID="{EF811D6B-06FF-490F-B53F-E2F9D45D9181}" presName="hierChild3" presStyleCnt="0"/>
      <dgm:spPr/>
    </dgm:pt>
  </dgm:ptLst>
  <dgm:cxnLst>
    <dgm:cxn modelId="{B6723069-5B72-4015-AFF6-DA76068E7A93}" type="presOf" srcId="{79E1EA2E-0BEE-4E59-8463-88E1F2CD4961}" destId="{8E8CBE40-C5C2-4B05-B6FC-7F2F5270B16D}" srcOrd="0" destOrd="0" presId="urn:microsoft.com/office/officeart/2005/8/layout/orgChart1"/>
    <dgm:cxn modelId="{2399CEC0-9DE7-43FE-B653-A340C8A0ACB3}" type="presOf" srcId="{603A9CDB-E9A5-4138-9E22-4DB82F84223D}" destId="{5F44BC95-6F5D-47AA-8F25-0FD5275AAD6E}" srcOrd="0" destOrd="0" presId="urn:microsoft.com/office/officeart/2005/8/layout/orgChart1"/>
    <dgm:cxn modelId="{3AF34BF2-EB3A-4FF4-80F6-5F6FA6A5A913}" srcId="{79E1EA2E-0BEE-4E59-8463-88E1F2CD4961}" destId="{EF811D6B-06FF-490F-B53F-E2F9D45D9181}" srcOrd="0" destOrd="0" parTransId="{1964A095-7006-42B1-B682-D391C393A400}" sibTransId="{C93B3378-1DB2-4BC8-BB2F-0DF97093B0E8}"/>
    <dgm:cxn modelId="{DA5E85EA-5997-47DC-A3AB-EB8F9C53025F}" type="presOf" srcId="{AEAC0841-A9B0-4CCA-8B6A-F888A44F462D}" destId="{484C2A73-CB7C-49A0-80DA-A10528E49ABE}" srcOrd="0" destOrd="0" presId="urn:microsoft.com/office/officeart/2005/8/layout/orgChart1"/>
    <dgm:cxn modelId="{DF442E18-D89C-482C-9FCF-36EE3A690AD0}" type="presOf" srcId="{F02FC7FA-DBE6-4DFD-9E52-5B8C6D504C5E}" destId="{10B79FAF-328B-4E06-A0E4-FBAD9F6F603F}" srcOrd="0" destOrd="0" presId="urn:microsoft.com/office/officeart/2005/8/layout/orgChart1"/>
    <dgm:cxn modelId="{0BDF7744-64E0-43A1-ACE2-0704D0BE833F}" type="presOf" srcId="{245276E4-CE13-4BE0-A5C9-CBC1AB2AC695}" destId="{2336D871-B909-4D8D-A501-DFDA53B63284}" srcOrd="1" destOrd="0" presId="urn:microsoft.com/office/officeart/2005/8/layout/orgChart1"/>
    <dgm:cxn modelId="{C56DC311-8228-4979-BD91-CB639A08B7D1}" srcId="{EF811D6B-06FF-490F-B53F-E2F9D45D9181}" destId="{245276E4-CE13-4BE0-A5C9-CBC1AB2AC695}" srcOrd="6" destOrd="0" parTransId="{F88E26A8-2D29-4926-8AB4-ED132ADAD7F5}" sibTransId="{F2F41365-6525-4783-AFBE-9E9632B36CFB}"/>
    <dgm:cxn modelId="{0B7FAB3A-4CC9-40DC-9573-4C75037F9679}" type="presOf" srcId="{7ADA2159-09FA-44E9-9F58-82C3D9352CE9}" destId="{1A615F4B-8C95-4D47-A85E-3736FAD7A4C5}" srcOrd="1" destOrd="0" presId="urn:microsoft.com/office/officeart/2005/8/layout/orgChart1"/>
    <dgm:cxn modelId="{EBE33A4F-D648-4023-914C-1E5CE324FBCE}" type="presOf" srcId="{F02FC7FA-DBE6-4DFD-9E52-5B8C6D504C5E}" destId="{6ED4A7B3-F187-457F-A9F9-71A502D96185}" srcOrd="1" destOrd="0" presId="urn:microsoft.com/office/officeart/2005/8/layout/orgChart1"/>
    <dgm:cxn modelId="{4858B9D5-6EAA-4425-B770-272F87A33898}" srcId="{EF811D6B-06FF-490F-B53F-E2F9D45D9181}" destId="{603A9CDB-E9A5-4138-9E22-4DB82F84223D}" srcOrd="2" destOrd="0" parTransId="{04598AE2-9863-403F-B993-82F151DC9289}" sibTransId="{4CFB9E57-7E35-4ED8-9EA4-0AF4A4E2566A}"/>
    <dgm:cxn modelId="{93768A27-179B-4282-9D96-275491C234D9}" type="presOf" srcId="{1F350B52-053A-4A26-90E5-E43A7CBF07BE}" destId="{DA39BA8A-44A9-4FF3-829A-F6A56A35AA6D}" srcOrd="1" destOrd="0" presId="urn:microsoft.com/office/officeart/2005/8/layout/orgChart1"/>
    <dgm:cxn modelId="{1BFB4DD3-2147-4A0B-8FE6-40321D622A73}" srcId="{EF811D6B-06FF-490F-B53F-E2F9D45D9181}" destId="{6E1BA326-987C-438F-BC39-C7AF22C4244F}" srcOrd="4" destOrd="0" parTransId="{C967409F-090D-406E-978A-539B25533C24}" sibTransId="{500FE631-016E-4F18-B260-6390342A7556}"/>
    <dgm:cxn modelId="{4A4282AC-393F-4D60-A0D1-693DCC3C2ED0}" type="presOf" srcId="{040D277F-1C23-439E-9628-099DF87A5919}" destId="{BE229CAF-BC0F-42DD-9141-2C5EAF483EFF}" srcOrd="0" destOrd="0" presId="urn:microsoft.com/office/officeart/2005/8/layout/orgChart1"/>
    <dgm:cxn modelId="{6055D7AE-F576-47D4-9C91-1BE3ABAFC11B}" type="presOf" srcId="{245276E4-CE13-4BE0-A5C9-CBC1AB2AC695}" destId="{6A0BB59F-9A13-4288-8C0A-C22192FB3418}" srcOrd="0" destOrd="0" presId="urn:microsoft.com/office/officeart/2005/8/layout/orgChart1"/>
    <dgm:cxn modelId="{AB951A1F-65ED-4771-A179-56604F5DDC2A}" type="presOf" srcId="{6E1BA326-987C-438F-BC39-C7AF22C4244F}" destId="{AC73DE47-71CC-47A1-B031-11AA6ADEFC3A}" srcOrd="1" destOrd="0" presId="urn:microsoft.com/office/officeart/2005/8/layout/orgChart1"/>
    <dgm:cxn modelId="{A5AB0C5D-1BBD-4E98-BD4D-7502987CBFD8}" type="presOf" srcId="{C967409F-090D-406E-978A-539B25533C24}" destId="{4E7C5F4B-E0AE-4E55-9FA6-D2340BBF3CA8}" srcOrd="0" destOrd="0" presId="urn:microsoft.com/office/officeart/2005/8/layout/orgChart1"/>
    <dgm:cxn modelId="{88C97A2F-98F4-4493-8FDA-FE7FE398F50F}" type="presOf" srcId="{603A9CDB-E9A5-4138-9E22-4DB82F84223D}" destId="{CC356EF3-FA3D-497B-8668-B18937C0EDAF}" srcOrd="1" destOrd="0" presId="urn:microsoft.com/office/officeart/2005/8/layout/orgChart1"/>
    <dgm:cxn modelId="{FD1B9F99-C3EC-4355-85B3-E66267FA6117}" type="presOf" srcId="{F88E26A8-2D29-4926-8AB4-ED132ADAD7F5}" destId="{50D85B91-CE39-40E4-9270-D5C825E397BC}" srcOrd="0" destOrd="0" presId="urn:microsoft.com/office/officeart/2005/8/layout/orgChart1"/>
    <dgm:cxn modelId="{F4D8503B-62A5-4AE9-92F2-D481E226978F}" srcId="{EF811D6B-06FF-490F-B53F-E2F9D45D9181}" destId="{AEAC0841-A9B0-4CCA-8B6A-F888A44F462D}" srcOrd="7" destOrd="0" parTransId="{239FC27E-13F1-4B40-9838-5C74E61064DC}" sibTransId="{7163B099-6F4F-40A9-8FBC-766AAFA7528A}"/>
    <dgm:cxn modelId="{CEB7932B-5943-45F2-8867-E16E0FC03AD7}" type="presOf" srcId="{1F350B52-053A-4A26-90E5-E43A7CBF07BE}" destId="{6178F812-0919-4269-A4A3-B6C4BEFD814A}" srcOrd="0" destOrd="0" presId="urn:microsoft.com/office/officeart/2005/8/layout/orgChart1"/>
    <dgm:cxn modelId="{0E21033E-BC40-43BC-9DEF-B74BD62997DA}" type="presOf" srcId="{619249EF-2BA3-4196-802F-58AC283DFF68}" destId="{3377CAA0-841F-40BB-B91D-848C220DB525}" srcOrd="0" destOrd="0" presId="urn:microsoft.com/office/officeart/2005/8/layout/orgChart1"/>
    <dgm:cxn modelId="{2738F88A-9E97-4F3F-8141-0EA5A790802F}" srcId="{EF811D6B-06FF-490F-B53F-E2F9D45D9181}" destId="{1F350B52-053A-4A26-90E5-E43A7CBF07BE}" srcOrd="3" destOrd="0" parTransId="{1CBE7E7B-69F8-4F0B-8219-77861F95FCD9}" sibTransId="{900C272B-CAE8-48DC-8D7C-867DBCA1546B}"/>
    <dgm:cxn modelId="{60C4933E-31FD-47ED-8728-C2C5673DA567}" type="presOf" srcId="{7ADA2159-09FA-44E9-9F58-82C3D9352CE9}" destId="{F959A773-A3D3-44B0-A82C-1405B16322B1}" srcOrd="0" destOrd="0" presId="urn:microsoft.com/office/officeart/2005/8/layout/orgChart1"/>
    <dgm:cxn modelId="{0EC6E8FD-AE93-4504-ADF1-7587D54DE4C3}" type="presOf" srcId="{9CEF8048-A44E-423B-BA90-BDDA4992FCA5}" destId="{02290411-2901-4CED-A74A-83C1F0C10080}" srcOrd="0" destOrd="0" presId="urn:microsoft.com/office/officeart/2005/8/layout/orgChart1"/>
    <dgm:cxn modelId="{6F28EA21-33D5-47DC-AD80-F2FCE956D1E3}" type="presOf" srcId="{EF811D6B-06FF-490F-B53F-E2F9D45D9181}" destId="{8E30AA8C-DDC6-43B4-8C21-77FF1833A8B1}" srcOrd="1" destOrd="0" presId="urn:microsoft.com/office/officeart/2005/8/layout/orgChart1"/>
    <dgm:cxn modelId="{9965760D-ECB8-42DC-8774-008CD52416F2}" type="presOf" srcId="{9CEF8048-A44E-423B-BA90-BDDA4992FCA5}" destId="{72A0197D-2B6E-45D4-8EAE-C86DAF734027}" srcOrd="1" destOrd="0" presId="urn:microsoft.com/office/officeart/2005/8/layout/orgChart1"/>
    <dgm:cxn modelId="{9CA2C994-A4A0-472E-AF7F-E39D4BAC0B94}" type="presOf" srcId="{AEAC0841-A9B0-4CCA-8B6A-F888A44F462D}" destId="{6789B5F0-F8E1-4893-BF03-54D54853A7D0}" srcOrd="1" destOrd="0" presId="urn:microsoft.com/office/officeart/2005/8/layout/orgChart1"/>
    <dgm:cxn modelId="{588024AA-5257-40FA-8EC7-CB85C28CE987}" srcId="{EF811D6B-06FF-490F-B53F-E2F9D45D9181}" destId="{F02FC7FA-DBE6-4DFD-9E52-5B8C6D504C5E}" srcOrd="5" destOrd="0" parTransId="{619249EF-2BA3-4196-802F-58AC283DFF68}" sibTransId="{9E0EC928-0220-44E0-8720-0DB91FD4F463}"/>
    <dgm:cxn modelId="{597F16C9-6F2E-49F4-9DD7-511483C61261}" type="presOf" srcId="{EF811D6B-06FF-490F-B53F-E2F9D45D9181}" destId="{30D49CD1-45B6-4951-8FED-DBDB796A81CA}" srcOrd="0" destOrd="0" presId="urn:microsoft.com/office/officeart/2005/8/layout/orgChart1"/>
    <dgm:cxn modelId="{53B7C7BE-2C89-456B-A81A-0077F63DD6D5}" type="presOf" srcId="{6E1BA326-987C-438F-BC39-C7AF22C4244F}" destId="{14025DD8-E1DB-4213-B6BB-BF8995118615}" srcOrd="0" destOrd="0" presId="urn:microsoft.com/office/officeart/2005/8/layout/orgChart1"/>
    <dgm:cxn modelId="{1F675E85-6FE3-41A5-A3E0-FBB809074F6A}" srcId="{EF811D6B-06FF-490F-B53F-E2F9D45D9181}" destId="{7ADA2159-09FA-44E9-9F58-82C3D9352CE9}" srcOrd="0" destOrd="0" parTransId="{040D277F-1C23-439E-9628-099DF87A5919}" sibTransId="{C0C707FC-0673-41F7-AC32-0D3CD79A4CE1}"/>
    <dgm:cxn modelId="{8870BE62-8724-41EB-A39A-04B91A4FEEAB}" srcId="{EF811D6B-06FF-490F-B53F-E2F9D45D9181}" destId="{9CEF8048-A44E-423B-BA90-BDDA4992FCA5}" srcOrd="1" destOrd="0" parTransId="{6CCA24CD-B009-47EB-AD7A-02C23FA0C44A}" sibTransId="{B7851063-BBE2-4849-9041-19BE97F5FFD0}"/>
    <dgm:cxn modelId="{B3B3B9D9-1774-4BD1-A907-AC38ECBE61DA}" type="presOf" srcId="{239FC27E-13F1-4B40-9838-5C74E61064DC}" destId="{FD39A76D-5853-4B1A-802A-A24D46D4A111}" srcOrd="0" destOrd="0" presId="urn:microsoft.com/office/officeart/2005/8/layout/orgChart1"/>
    <dgm:cxn modelId="{C6D7E1FA-7038-425F-926A-3E164DF24AC9}" type="presOf" srcId="{1CBE7E7B-69F8-4F0B-8219-77861F95FCD9}" destId="{450A458A-E9A1-4FF2-A231-599BF7927778}" srcOrd="0" destOrd="0" presId="urn:microsoft.com/office/officeart/2005/8/layout/orgChart1"/>
    <dgm:cxn modelId="{89A33C6B-746D-4284-8FCB-DF4DCDA0CC55}" type="presOf" srcId="{6CCA24CD-B009-47EB-AD7A-02C23FA0C44A}" destId="{4862E36D-85C6-42DE-9942-FC3AC63E6C59}" srcOrd="0" destOrd="0" presId="urn:microsoft.com/office/officeart/2005/8/layout/orgChart1"/>
    <dgm:cxn modelId="{5C732202-6912-475F-95ED-E6DAED81230D}" type="presOf" srcId="{04598AE2-9863-403F-B993-82F151DC9289}" destId="{99ABC8D2-BABC-438D-943A-D3FEE2511C02}" srcOrd="0" destOrd="0" presId="urn:microsoft.com/office/officeart/2005/8/layout/orgChart1"/>
    <dgm:cxn modelId="{DBD26DF5-B6A1-4861-B9AF-5C338784ED27}" type="presParOf" srcId="{8E8CBE40-C5C2-4B05-B6FC-7F2F5270B16D}" destId="{AE8EBA0F-9B1D-440C-89FC-27082EB0A83F}" srcOrd="0" destOrd="0" presId="urn:microsoft.com/office/officeart/2005/8/layout/orgChart1"/>
    <dgm:cxn modelId="{F0F11B13-FEB4-4002-8043-F3263874A33F}" type="presParOf" srcId="{AE8EBA0F-9B1D-440C-89FC-27082EB0A83F}" destId="{FE51E014-368F-4C58-9405-49F4D3A6D3F1}" srcOrd="0" destOrd="0" presId="urn:microsoft.com/office/officeart/2005/8/layout/orgChart1"/>
    <dgm:cxn modelId="{8D2D3BA0-47CF-492B-90E1-2C9CB70E4281}" type="presParOf" srcId="{FE51E014-368F-4C58-9405-49F4D3A6D3F1}" destId="{30D49CD1-45B6-4951-8FED-DBDB796A81CA}" srcOrd="0" destOrd="0" presId="urn:microsoft.com/office/officeart/2005/8/layout/orgChart1"/>
    <dgm:cxn modelId="{C1F4EEF0-A9DC-4F6C-B774-EFFB3702D958}" type="presParOf" srcId="{FE51E014-368F-4C58-9405-49F4D3A6D3F1}" destId="{8E30AA8C-DDC6-43B4-8C21-77FF1833A8B1}" srcOrd="1" destOrd="0" presId="urn:microsoft.com/office/officeart/2005/8/layout/orgChart1"/>
    <dgm:cxn modelId="{374CADE9-6AAF-4993-990D-71F3C68003E0}" type="presParOf" srcId="{AE8EBA0F-9B1D-440C-89FC-27082EB0A83F}" destId="{08F78A26-C62F-4DCD-8F14-91FAB38593F2}" srcOrd="1" destOrd="0" presId="urn:microsoft.com/office/officeart/2005/8/layout/orgChart1"/>
    <dgm:cxn modelId="{49275FC5-F8A7-4EBC-B948-73CDBFE34994}" type="presParOf" srcId="{08F78A26-C62F-4DCD-8F14-91FAB38593F2}" destId="{BE229CAF-BC0F-42DD-9141-2C5EAF483EFF}" srcOrd="0" destOrd="0" presId="urn:microsoft.com/office/officeart/2005/8/layout/orgChart1"/>
    <dgm:cxn modelId="{9B8A5030-6047-4B83-8DBE-04AA5AEF961A}" type="presParOf" srcId="{08F78A26-C62F-4DCD-8F14-91FAB38593F2}" destId="{80C8E76F-2856-49CB-9465-B9ADAA338ACC}" srcOrd="1" destOrd="0" presId="urn:microsoft.com/office/officeart/2005/8/layout/orgChart1"/>
    <dgm:cxn modelId="{E8780137-04EE-4A5F-82E9-50546F452704}" type="presParOf" srcId="{80C8E76F-2856-49CB-9465-B9ADAA338ACC}" destId="{D61652FB-8B3A-4EEE-9090-970B287867F9}" srcOrd="0" destOrd="0" presId="urn:microsoft.com/office/officeart/2005/8/layout/orgChart1"/>
    <dgm:cxn modelId="{A9C6D671-110F-4DDB-9EF7-A9018C96C4EE}" type="presParOf" srcId="{D61652FB-8B3A-4EEE-9090-970B287867F9}" destId="{F959A773-A3D3-44B0-A82C-1405B16322B1}" srcOrd="0" destOrd="0" presId="urn:microsoft.com/office/officeart/2005/8/layout/orgChart1"/>
    <dgm:cxn modelId="{833EF641-3710-44BC-B355-F85F375850C1}" type="presParOf" srcId="{D61652FB-8B3A-4EEE-9090-970B287867F9}" destId="{1A615F4B-8C95-4D47-A85E-3736FAD7A4C5}" srcOrd="1" destOrd="0" presId="urn:microsoft.com/office/officeart/2005/8/layout/orgChart1"/>
    <dgm:cxn modelId="{DB256181-091D-40B5-A047-84E5C7E97941}" type="presParOf" srcId="{80C8E76F-2856-49CB-9465-B9ADAA338ACC}" destId="{5348C612-7F70-4406-9F72-4DB52B663AD7}" srcOrd="1" destOrd="0" presId="urn:microsoft.com/office/officeart/2005/8/layout/orgChart1"/>
    <dgm:cxn modelId="{0AC3434D-20F0-4FCB-B50B-E1822F8EE761}" type="presParOf" srcId="{80C8E76F-2856-49CB-9465-B9ADAA338ACC}" destId="{2D72708E-7332-4880-BE31-98BF4706B859}" srcOrd="2" destOrd="0" presId="urn:microsoft.com/office/officeart/2005/8/layout/orgChart1"/>
    <dgm:cxn modelId="{01BF88A5-C3C8-4CA0-BC98-12C431B86BA8}" type="presParOf" srcId="{08F78A26-C62F-4DCD-8F14-91FAB38593F2}" destId="{4862E36D-85C6-42DE-9942-FC3AC63E6C59}" srcOrd="2" destOrd="0" presId="urn:microsoft.com/office/officeart/2005/8/layout/orgChart1"/>
    <dgm:cxn modelId="{5A8F5CE9-1DC9-4B38-88C4-4EBEEB623ADF}" type="presParOf" srcId="{08F78A26-C62F-4DCD-8F14-91FAB38593F2}" destId="{9C712BD2-05BA-4E92-BCC1-D7B94EAA865B}" srcOrd="3" destOrd="0" presId="urn:microsoft.com/office/officeart/2005/8/layout/orgChart1"/>
    <dgm:cxn modelId="{9311631E-DAA2-49CF-A5B8-424784072A26}" type="presParOf" srcId="{9C712BD2-05BA-4E92-BCC1-D7B94EAA865B}" destId="{5C5BB27F-56DF-41DE-8B2B-92CB332DA68E}" srcOrd="0" destOrd="0" presId="urn:microsoft.com/office/officeart/2005/8/layout/orgChart1"/>
    <dgm:cxn modelId="{4496085A-672D-4CE2-BB3A-94632500C1EA}" type="presParOf" srcId="{5C5BB27F-56DF-41DE-8B2B-92CB332DA68E}" destId="{02290411-2901-4CED-A74A-83C1F0C10080}" srcOrd="0" destOrd="0" presId="urn:microsoft.com/office/officeart/2005/8/layout/orgChart1"/>
    <dgm:cxn modelId="{9894C75B-6C51-44A8-9C83-47664889C5D5}" type="presParOf" srcId="{5C5BB27F-56DF-41DE-8B2B-92CB332DA68E}" destId="{72A0197D-2B6E-45D4-8EAE-C86DAF734027}" srcOrd="1" destOrd="0" presId="urn:microsoft.com/office/officeart/2005/8/layout/orgChart1"/>
    <dgm:cxn modelId="{1FA38DE7-3CB4-48AB-B1FC-D2C210F88B63}" type="presParOf" srcId="{9C712BD2-05BA-4E92-BCC1-D7B94EAA865B}" destId="{BE4C38EC-968E-4BDD-9F49-D16A386E166C}" srcOrd="1" destOrd="0" presId="urn:microsoft.com/office/officeart/2005/8/layout/orgChart1"/>
    <dgm:cxn modelId="{91609B96-FF15-4D6A-B382-26BA39F09059}" type="presParOf" srcId="{9C712BD2-05BA-4E92-BCC1-D7B94EAA865B}" destId="{F037702D-5C3B-4AB5-98EF-CA42B49CC62F}" srcOrd="2" destOrd="0" presId="urn:microsoft.com/office/officeart/2005/8/layout/orgChart1"/>
    <dgm:cxn modelId="{4E56878D-712E-4124-992F-1E82CAAFBF65}" type="presParOf" srcId="{08F78A26-C62F-4DCD-8F14-91FAB38593F2}" destId="{99ABC8D2-BABC-438D-943A-D3FEE2511C02}" srcOrd="4" destOrd="0" presId="urn:microsoft.com/office/officeart/2005/8/layout/orgChart1"/>
    <dgm:cxn modelId="{C1B5980C-C4C4-4DC2-8C37-D0199E7402D8}" type="presParOf" srcId="{08F78A26-C62F-4DCD-8F14-91FAB38593F2}" destId="{6199DDDB-7240-4757-80F8-FDCCAE0361FF}" srcOrd="5" destOrd="0" presId="urn:microsoft.com/office/officeart/2005/8/layout/orgChart1"/>
    <dgm:cxn modelId="{798C9BB9-60B7-435E-9A08-D11673229D61}" type="presParOf" srcId="{6199DDDB-7240-4757-80F8-FDCCAE0361FF}" destId="{D48C51F1-F8D1-46B0-840D-15115373DCA9}" srcOrd="0" destOrd="0" presId="urn:microsoft.com/office/officeart/2005/8/layout/orgChart1"/>
    <dgm:cxn modelId="{2255F0F2-F28C-431F-9240-B402A8D08FFB}" type="presParOf" srcId="{D48C51F1-F8D1-46B0-840D-15115373DCA9}" destId="{5F44BC95-6F5D-47AA-8F25-0FD5275AAD6E}" srcOrd="0" destOrd="0" presId="urn:microsoft.com/office/officeart/2005/8/layout/orgChart1"/>
    <dgm:cxn modelId="{420FC6DD-CF82-4E33-AC4A-F06F7DD5BFB5}" type="presParOf" srcId="{D48C51F1-F8D1-46B0-840D-15115373DCA9}" destId="{CC356EF3-FA3D-497B-8668-B18937C0EDAF}" srcOrd="1" destOrd="0" presId="urn:microsoft.com/office/officeart/2005/8/layout/orgChart1"/>
    <dgm:cxn modelId="{73EF18F0-6D18-441A-A79E-43693EDC0F17}" type="presParOf" srcId="{6199DDDB-7240-4757-80F8-FDCCAE0361FF}" destId="{88DC457C-B331-4282-B2A7-D2C82CD75350}" srcOrd="1" destOrd="0" presId="urn:microsoft.com/office/officeart/2005/8/layout/orgChart1"/>
    <dgm:cxn modelId="{B5673D90-F0A9-4342-927F-1BA09DA84D0A}" type="presParOf" srcId="{6199DDDB-7240-4757-80F8-FDCCAE0361FF}" destId="{38250A7A-AA12-4425-9F13-F34A139845E8}" srcOrd="2" destOrd="0" presId="urn:microsoft.com/office/officeart/2005/8/layout/orgChart1"/>
    <dgm:cxn modelId="{81E1A2B8-1250-4616-8254-0DF39116E30E}" type="presParOf" srcId="{08F78A26-C62F-4DCD-8F14-91FAB38593F2}" destId="{450A458A-E9A1-4FF2-A231-599BF7927778}" srcOrd="6" destOrd="0" presId="urn:microsoft.com/office/officeart/2005/8/layout/orgChart1"/>
    <dgm:cxn modelId="{D444A090-0969-46B7-A38C-13256149F7A3}" type="presParOf" srcId="{08F78A26-C62F-4DCD-8F14-91FAB38593F2}" destId="{F2034B9A-0734-4F21-9F7E-7249FBA3F584}" srcOrd="7" destOrd="0" presId="urn:microsoft.com/office/officeart/2005/8/layout/orgChart1"/>
    <dgm:cxn modelId="{25821965-3AF4-4903-BCC9-2E3713BE0D1A}" type="presParOf" srcId="{F2034B9A-0734-4F21-9F7E-7249FBA3F584}" destId="{AEC6EE6E-7FFC-4F32-9F19-FFD7A42AFF8A}" srcOrd="0" destOrd="0" presId="urn:microsoft.com/office/officeart/2005/8/layout/orgChart1"/>
    <dgm:cxn modelId="{1A489FB0-C377-4B8E-9F20-49850F04F7B3}" type="presParOf" srcId="{AEC6EE6E-7FFC-4F32-9F19-FFD7A42AFF8A}" destId="{6178F812-0919-4269-A4A3-B6C4BEFD814A}" srcOrd="0" destOrd="0" presId="urn:microsoft.com/office/officeart/2005/8/layout/orgChart1"/>
    <dgm:cxn modelId="{0E7CF42A-8CC6-4AC8-9CF5-9B7C5D5A4EC1}" type="presParOf" srcId="{AEC6EE6E-7FFC-4F32-9F19-FFD7A42AFF8A}" destId="{DA39BA8A-44A9-4FF3-829A-F6A56A35AA6D}" srcOrd="1" destOrd="0" presId="urn:microsoft.com/office/officeart/2005/8/layout/orgChart1"/>
    <dgm:cxn modelId="{D3CC4078-A61F-4627-A8CF-BB4D0C9EDB5B}" type="presParOf" srcId="{F2034B9A-0734-4F21-9F7E-7249FBA3F584}" destId="{551FD540-9E93-4C57-8E1D-8DD12080170E}" srcOrd="1" destOrd="0" presId="urn:microsoft.com/office/officeart/2005/8/layout/orgChart1"/>
    <dgm:cxn modelId="{A2678F02-4E64-4E6D-B68B-BB14DB9A2FF3}" type="presParOf" srcId="{F2034B9A-0734-4F21-9F7E-7249FBA3F584}" destId="{E2E317C5-FEE1-4FD3-8BD1-182ECAA762B9}" srcOrd="2" destOrd="0" presId="urn:microsoft.com/office/officeart/2005/8/layout/orgChart1"/>
    <dgm:cxn modelId="{A7E418A9-ABE7-476E-BFC4-28620F170A58}" type="presParOf" srcId="{08F78A26-C62F-4DCD-8F14-91FAB38593F2}" destId="{4E7C5F4B-E0AE-4E55-9FA6-D2340BBF3CA8}" srcOrd="8" destOrd="0" presId="urn:microsoft.com/office/officeart/2005/8/layout/orgChart1"/>
    <dgm:cxn modelId="{74D9613E-6C76-4A49-9917-8EB6EBE044C3}" type="presParOf" srcId="{08F78A26-C62F-4DCD-8F14-91FAB38593F2}" destId="{E061D04B-2E71-4A76-9F59-CF1515466EB4}" srcOrd="9" destOrd="0" presId="urn:microsoft.com/office/officeart/2005/8/layout/orgChart1"/>
    <dgm:cxn modelId="{602CDF60-4F47-4E7E-A65D-61C3A8CB1CFA}" type="presParOf" srcId="{E061D04B-2E71-4A76-9F59-CF1515466EB4}" destId="{ACE27117-5E4C-4655-AA38-C5558B5D0179}" srcOrd="0" destOrd="0" presId="urn:microsoft.com/office/officeart/2005/8/layout/orgChart1"/>
    <dgm:cxn modelId="{60DB11FE-1BEB-4EF4-896C-2698014A717A}" type="presParOf" srcId="{ACE27117-5E4C-4655-AA38-C5558B5D0179}" destId="{14025DD8-E1DB-4213-B6BB-BF8995118615}" srcOrd="0" destOrd="0" presId="urn:microsoft.com/office/officeart/2005/8/layout/orgChart1"/>
    <dgm:cxn modelId="{73D02EAE-AAB7-42ED-AA4A-29F80F021688}" type="presParOf" srcId="{ACE27117-5E4C-4655-AA38-C5558B5D0179}" destId="{AC73DE47-71CC-47A1-B031-11AA6ADEFC3A}" srcOrd="1" destOrd="0" presId="urn:microsoft.com/office/officeart/2005/8/layout/orgChart1"/>
    <dgm:cxn modelId="{2CA0AC90-5297-4F0B-9BEB-58927D556EE9}" type="presParOf" srcId="{E061D04B-2E71-4A76-9F59-CF1515466EB4}" destId="{3D5882A2-F5C6-4C96-A936-572B6AA98E2D}" srcOrd="1" destOrd="0" presId="urn:microsoft.com/office/officeart/2005/8/layout/orgChart1"/>
    <dgm:cxn modelId="{E0A87707-2BB3-4FDB-B5B9-C5993EFB322C}" type="presParOf" srcId="{E061D04B-2E71-4A76-9F59-CF1515466EB4}" destId="{6B568509-258F-4A94-8720-E48B84F7B288}" srcOrd="2" destOrd="0" presId="urn:microsoft.com/office/officeart/2005/8/layout/orgChart1"/>
    <dgm:cxn modelId="{AE2780B0-CE5F-475D-B7D9-FA45A438531D}" type="presParOf" srcId="{08F78A26-C62F-4DCD-8F14-91FAB38593F2}" destId="{3377CAA0-841F-40BB-B91D-848C220DB525}" srcOrd="10" destOrd="0" presId="urn:microsoft.com/office/officeart/2005/8/layout/orgChart1"/>
    <dgm:cxn modelId="{0B957139-F4A0-4CFD-9409-F4F20BB52325}" type="presParOf" srcId="{08F78A26-C62F-4DCD-8F14-91FAB38593F2}" destId="{281918AC-8CFB-4E35-A32D-1803B3315DB7}" srcOrd="11" destOrd="0" presId="urn:microsoft.com/office/officeart/2005/8/layout/orgChart1"/>
    <dgm:cxn modelId="{D18111C1-8E20-410B-979E-33D79C8E2042}" type="presParOf" srcId="{281918AC-8CFB-4E35-A32D-1803B3315DB7}" destId="{E295D907-8957-4D68-8856-F57FBA6F1294}" srcOrd="0" destOrd="0" presId="urn:microsoft.com/office/officeart/2005/8/layout/orgChart1"/>
    <dgm:cxn modelId="{7DA1229C-20A4-44E0-B1FA-14D05EF0ECCE}" type="presParOf" srcId="{E295D907-8957-4D68-8856-F57FBA6F1294}" destId="{10B79FAF-328B-4E06-A0E4-FBAD9F6F603F}" srcOrd="0" destOrd="0" presId="urn:microsoft.com/office/officeart/2005/8/layout/orgChart1"/>
    <dgm:cxn modelId="{36B8C4D1-9C34-4826-9649-B5CDAD797601}" type="presParOf" srcId="{E295D907-8957-4D68-8856-F57FBA6F1294}" destId="{6ED4A7B3-F187-457F-A9F9-71A502D96185}" srcOrd="1" destOrd="0" presId="urn:microsoft.com/office/officeart/2005/8/layout/orgChart1"/>
    <dgm:cxn modelId="{1B17DBF9-AF63-4229-9277-F54A75A1078A}" type="presParOf" srcId="{281918AC-8CFB-4E35-A32D-1803B3315DB7}" destId="{F41AD962-42A4-4ACE-83EA-BB3DACF8F29B}" srcOrd="1" destOrd="0" presId="urn:microsoft.com/office/officeart/2005/8/layout/orgChart1"/>
    <dgm:cxn modelId="{6959F0DB-6FDE-40DB-A73E-192384160831}" type="presParOf" srcId="{281918AC-8CFB-4E35-A32D-1803B3315DB7}" destId="{65361AC7-947C-45D4-AA23-0CE61EB55528}" srcOrd="2" destOrd="0" presId="urn:microsoft.com/office/officeart/2005/8/layout/orgChart1"/>
    <dgm:cxn modelId="{28A46D7B-98A4-43F7-A069-D3BBEEFFADAC}" type="presParOf" srcId="{08F78A26-C62F-4DCD-8F14-91FAB38593F2}" destId="{50D85B91-CE39-40E4-9270-D5C825E397BC}" srcOrd="12" destOrd="0" presId="urn:microsoft.com/office/officeart/2005/8/layout/orgChart1"/>
    <dgm:cxn modelId="{C9BD0265-49AA-4138-A793-CC31E4D428FB}" type="presParOf" srcId="{08F78A26-C62F-4DCD-8F14-91FAB38593F2}" destId="{7E3B6B20-A4ED-4EB0-9D42-7C0FF33BC0D9}" srcOrd="13" destOrd="0" presId="urn:microsoft.com/office/officeart/2005/8/layout/orgChart1"/>
    <dgm:cxn modelId="{606BA170-35F7-45C5-984E-17536402FBEF}" type="presParOf" srcId="{7E3B6B20-A4ED-4EB0-9D42-7C0FF33BC0D9}" destId="{C86BF9D3-1D29-4D07-BF06-7B2AA4588247}" srcOrd="0" destOrd="0" presId="urn:microsoft.com/office/officeart/2005/8/layout/orgChart1"/>
    <dgm:cxn modelId="{5F7132A1-8F73-4915-8D55-D7E9D663091F}" type="presParOf" srcId="{C86BF9D3-1D29-4D07-BF06-7B2AA4588247}" destId="{6A0BB59F-9A13-4288-8C0A-C22192FB3418}" srcOrd="0" destOrd="0" presId="urn:microsoft.com/office/officeart/2005/8/layout/orgChart1"/>
    <dgm:cxn modelId="{1E3402A5-AFFA-4E2D-8B8C-8AB9FA319F40}" type="presParOf" srcId="{C86BF9D3-1D29-4D07-BF06-7B2AA4588247}" destId="{2336D871-B909-4D8D-A501-DFDA53B63284}" srcOrd="1" destOrd="0" presId="urn:microsoft.com/office/officeart/2005/8/layout/orgChart1"/>
    <dgm:cxn modelId="{2205DDFD-AF68-4AC8-A303-69431256F0BE}" type="presParOf" srcId="{7E3B6B20-A4ED-4EB0-9D42-7C0FF33BC0D9}" destId="{4564B5E0-D70F-4C19-8CCF-014A785CEFBC}" srcOrd="1" destOrd="0" presId="urn:microsoft.com/office/officeart/2005/8/layout/orgChart1"/>
    <dgm:cxn modelId="{6CCE6B1F-8E8C-4769-8660-444BFF02589B}" type="presParOf" srcId="{7E3B6B20-A4ED-4EB0-9D42-7C0FF33BC0D9}" destId="{4FF301D8-A9B3-43D1-8B37-0819DD2C4F36}" srcOrd="2" destOrd="0" presId="urn:microsoft.com/office/officeart/2005/8/layout/orgChart1"/>
    <dgm:cxn modelId="{E5E92F34-6727-4812-BD9F-B64545BFAE78}" type="presParOf" srcId="{08F78A26-C62F-4DCD-8F14-91FAB38593F2}" destId="{FD39A76D-5853-4B1A-802A-A24D46D4A111}" srcOrd="14" destOrd="0" presId="urn:microsoft.com/office/officeart/2005/8/layout/orgChart1"/>
    <dgm:cxn modelId="{2529C2E8-E922-4282-B923-1CAC24465E03}" type="presParOf" srcId="{08F78A26-C62F-4DCD-8F14-91FAB38593F2}" destId="{E2EDCB67-DCAF-4FD5-A598-C09658C1C4DA}" srcOrd="15" destOrd="0" presId="urn:microsoft.com/office/officeart/2005/8/layout/orgChart1"/>
    <dgm:cxn modelId="{21FD681B-A56D-4227-965D-BE4879C3BB86}" type="presParOf" srcId="{E2EDCB67-DCAF-4FD5-A598-C09658C1C4DA}" destId="{6A562D1A-ABE6-4CA6-9ED0-AE4715734B1C}" srcOrd="0" destOrd="0" presId="urn:microsoft.com/office/officeart/2005/8/layout/orgChart1"/>
    <dgm:cxn modelId="{C4E3299D-4231-4666-AE08-3E36B7E2171A}" type="presParOf" srcId="{6A562D1A-ABE6-4CA6-9ED0-AE4715734B1C}" destId="{484C2A73-CB7C-49A0-80DA-A10528E49ABE}" srcOrd="0" destOrd="0" presId="urn:microsoft.com/office/officeart/2005/8/layout/orgChart1"/>
    <dgm:cxn modelId="{BB50BE9D-DA2F-4396-AAE0-9D137C523FF8}" type="presParOf" srcId="{6A562D1A-ABE6-4CA6-9ED0-AE4715734B1C}" destId="{6789B5F0-F8E1-4893-BF03-54D54853A7D0}" srcOrd="1" destOrd="0" presId="urn:microsoft.com/office/officeart/2005/8/layout/orgChart1"/>
    <dgm:cxn modelId="{8F505BD9-919D-4863-BDCA-B0FFE3A23A7B}" type="presParOf" srcId="{E2EDCB67-DCAF-4FD5-A598-C09658C1C4DA}" destId="{D33C8171-9435-4A0A-B8A3-884F2BC9EBAB}" srcOrd="1" destOrd="0" presId="urn:microsoft.com/office/officeart/2005/8/layout/orgChart1"/>
    <dgm:cxn modelId="{DE1941D3-3E9C-4691-901F-581D7F0DA443}" type="presParOf" srcId="{E2EDCB67-DCAF-4FD5-A598-C09658C1C4DA}" destId="{319E68F6-9E60-4F2A-B3EF-E9D9004DAC8A}" srcOrd="2" destOrd="0" presId="urn:microsoft.com/office/officeart/2005/8/layout/orgChart1"/>
    <dgm:cxn modelId="{7BC417ED-6A98-456D-B210-308330D38538}" type="presParOf" srcId="{AE8EBA0F-9B1D-440C-89FC-27082EB0A83F}" destId="{01F49CCB-C590-423C-B0E2-D2AE78CE0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5345A-1DCD-4D13-ACEF-FF2AFD6C8F1A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4255F-D6DA-4677-9F8D-45CF53A3E0B1}" type="pres">
      <dgm:prSet presAssocID="{FBF5345A-1DCD-4D13-ACEF-FF2AFD6C8F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D4DCC-205A-48F0-9C75-F0F09B57368F}" type="presOf" srcId="{FBF5345A-1DCD-4D13-ACEF-FF2AFD6C8F1A}" destId="{7B84255F-D6DA-4677-9F8D-45CF53A3E0B1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806D4-6944-40DF-995A-7164349B0B7C}">
      <dsp:nvSpPr>
        <dsp:cNvPr id="0" name=""/>
        <dsp:cNvSpPr/>
      </dsp:nvSpPr>
      <dsp:spPr>
        <a:xfrm>
          <a:off x="0" y="72009"/>
          <a:ext cx="8429684" cy="141361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>
              <a:solidFill>
                <a:srgbClr val="00B0F0"/>
              </a:solidFill>
            </a:rPr>
            <a:t>        Завдання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>
              <a:solidFill>
                <a:srgbClr val="00B0F0"/>
              </a:solidFill>
            </a:rPr>
            <a:t>превентивного виховання</a:t>
          </a:r>
          <a:endParaRPr lang="ru-RU" sz="4000" b="1" i="1" kern="1200" dirty="0">
            <a:solidFill>
              <a:srgbClr val="00B0F0"/>
            </a:solidFill>
          </a:endParaRPr>
        </a:p>
      </dsp:txBody>
      <dsp:txXfrm>
        <a:off x="0" y="72009"/>
        <a:ext cx="8429684" cy="1413617"/>
      </dsp:txXfrm>
    </dsp:sp>
    <dsp:sp modelId="{AF69C8A9-E29A-40C2-AB7D-0E7F49018146}">
      <dsp:nvSpPr>
        <dsp:cNvPr id="0" name=""/>
        <dsp:cNvSpPr/>
      </dsp:nvSpPr>
      <dsp:spPr>
        <a:xfrm>
          <a:off x="0" y="1413617"/>
          <a:ext cx="2107420" cy="2968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Формування позитивних якостей особистості</a:t>
          </a:r>
          <a:endParaRPr lang="ru-RU" sz="2500" kern="1200" dirty="0"/>
        </a:p>
      </dsp:txBody>
      <dsp:txXfrm>
        <a:off x="0" y="1413617"/>
        <a:ext cx="2107420" cy="2968596"/>
      </dsp:txXfrm>
    </dsp:sp>
    <dsp:sp modelId="{8802FC8D-CBD7-4ADE-930E-F9FA0A7C6D37}">
      <dsp:nvSpPr>
        <dsp:cNvPr id="0" name=""/>
        <dsp:cNvSpPr/>
      </dsp:nvSpPr>
      <dsp:spPr>
        <a:xfrm>
          <a:off x="2107421" y="1413617"/>
          <a:ext cx="2107420" cy="2968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Психолого-педагогічна та медико-соціальна допомога</a:t>
          </a:r>
          <a:endParaRPr lang="ru-RU" sz="2500" kern="1200" dirty="0"/>
        </a:p>
      </dsp:txBody>
      <dsp:txXfrm>
        <a:off x="2107421" y="1413617"/>
        <a:ext cx="2107420" cy="2968596"/>
      </dsp:txXfrm>
    </dsp:sp>
    <dsp:sp modelId="{38CA1443-2B32-4B43-A829-2AAC1F7D3C96}">
      <dsp:nvSpPr>
        <dsp:cNvPr id="0" name=""/>
        <dsp:cNvSpPr/>
      </dsp:nvSpPr>
      <dsp:spPr>
        <a:xfrm>
          <a:off x="4214842" y="1413617"/>
          <a:ext cx="2107420" cy="2968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Об’єднання зусиль суб’єктів превентивної роботи</a:t>
          </a:r>
          <a:endParaRPr lang="ru-RU" sz="2500" kern="1200" dirty="0"/>
        </a:p>
      </dsp:txBody>
      <dsp:txXfrm>
        <a:off x="4214842" y="1413617"/>
        <a:ext cx="2107420" cy="2968596"/>
      </dsp:txXfrm>
    </dsp:sp>
    <dsp:sp modelId="{17398FCE-F0F1-4B1B-8585-8F80CA430E7B}">
      <dsp:nvSpPr>
        <dsp:cNvPr id="0" name=""/>
        <dsp:cNvSpPr/>
      </dsp:nvSpPr>
      <dsp:spPr>
        <a:xfrm>
          <a:off x="6322263" y="1413617"/>
          <a:ext cx="2107420" cy="2968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Здоровий спосіб життя</a:t>
          </a:r>
          <a:endParaRPr lang="ru-RU" sz="2500" kern="1200" dirty="0"/>
        </a:p>
      </dsp:txBody>
      <dsp:txXfrm>
        <a:off x="6322263" y="1413617"/>
        <a:ext cx="2107420" cy="2968596"/>
      </dsp:txXfrm>
    </dsp:sp>
    <dsp:sp modelId="{1C003B72-AD2B-4366-BCCF-6957582405D2}">
      <dsp:nvSpPr>
        <dsp:cNvPr id="0" name=""/>
        <dsp:cNvSpPr/>
      </dsp:nvSpPr>
      <dsp:spPr>
        <a:xfrm>
          <a:off x="0" y="4382213"/>
          <a:ext cx="8429684" cy="32984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39A76D-5853-4B1A-802A-A24D46D4A111}">
      <dsp:nvSpPr>
        <dsp:cNvPr id="0" name=""/>
        <dsp:cNvSpPr/>
      </dsp:nvSpPr>
      <dsp:spPr>
        <a:xfrm>
          <a:off x="422789" y="524274"/>
          <a:ext cx="1051872" cy="5554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4633"/>
              </a:lnTo>
              <a:lnTo>
                <a:pt x="1051872" y="5554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85B91-CE39-40E4-9270-D5C825E397BC}">
      <dsp:nvSpPr>
        <dsp:cNvPr id="0" name=""/>
        <dsp:cNvSpPr/>
      </dsp:nvSpPr>
      <dsp:spPr>
        <a:xfrm>
          <a:off x="422789" y="524274"/>
          <a:ext cx="1051872" cy="482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7267"/>
              </a:lnTo>
              <a:lnTo>
                <a:pt x="1051872" y="4827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7CAA0-841F-40BB-B91D-848C220DB525}">
      <dsp:nvSpPr>
        <dsp:cNvPr id="0" name=""/>
        <dsp:cNvSpPr/>
      </dsp:nvSpPr>
      <dsp:spPr>
        <a:xfrm>
          <a:off x="422789" y="524274"/>
          <a:ext cx="1051872" cy="4099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9901"/>
              </a:lnTo>
              <a:lnTo>
                <a:pt x="1051872" y="4099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C5F4B-E0AE-4E55-9FA6-D2340BBF3CA8}">
      <dsp:nvSpPr>
        <dsp:cNvPr id="0" name=""/>
        <dsp:cNvSpPr/>
      </dsp:nvSpPr>
      <dsp:spPr>
        <a:xfrm>
          <a:off x="422789" y="524274"/>
          <a:ext cx="1051872" cy="3372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2535"/>
              </a:lnTo>
              <a:lnTo>
                <a:pt x="1051872" y="3372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A458A-E9A1-4FF2-A231-599BF7927778}">
      <dsp:nvSpPr>
        <dsp:cNvPr id="0" name=""/>
        <dsp:cNvSpPr/>
      </dsp:nvSpPr>
      <dsp:spPr>
        <a:xfrm>
          <a:off x="422789" y="524274"/>
          <a:ext cx="1051872" cy="2645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169"/>
              </a:lnTo>
              <a:lnTo>
                <a:pt x="1051872" y="2645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BC8D2-BABC-438D-943A-D3FEE2511C02}">
      <dsp:nvSpPr>
        <dsp:cNvPr id="0" name=""/>
        <dsp:cNvSpPr/>
      </dsp:nvSpPr>
      <dsp:spPr>
        <a:xfrm>
          <a:off x="422789" y="524274"/>
          <a:ext cx="1051872" cy="1917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803"/>
              </a:lnTo>
              <a:lnTo>
                <a:pt x="1051872" y="19178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2E36D-85C6-42DE-9942-FC3AC63E6C59}">
      <dsp:nvSpPr>
        <dsp:cNvPr id="0" name=""/>
        <dsp:cNvSpPr/>
      </dsp:nvSpPr>
      <dsp:spPr>
        <a:xfrm>
          <a:off x="422789" y="524274"/>
          <a:ext cx="1051872" cy="119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436"/>
              </a:lnTo>
              <a:lnTo>
                <a:pt x="1051872" y="119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29CAF-BC0F-42DD-9141-2C5EAF483EFF}">
      <dsp:nvSpPr>
        <dsp:cNvPr id="0" name=""/>
        <dsp:cNvSpPr/>
      </dsp:nvSpPr>
      <dsp:spPr>
        <a:xfrm>
          <a:off x="422789" y="524274"/>
          <a:ext cx="1051872" cy="46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0"/>
              </a:lnTo>
              <a:lnTo>
                <a:pt x="1051872" y="46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49CD1-45B6-4951-8FED-DBDB796A81CA}">
      <dsp:nvSpPr>
        <dsp:cNvPr id="0" name=""/>
        <dsp:cNvSpPr/>
      </dsp:nvSpPr>
      <dsp:spPr>
        <a:xfrm>
          <a:off x="0" y="12044"/>
          <a:ext cx="4227892" cy="51222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25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1" i="1" u="none" strike="noStrike" kern="1200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Суб</a:t>
          </a:r>
          <a:r>
            <a:rPr kumimoji="0" lang="en-US" sz="900" b="1" i="1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’</a:t>
          </a:r>
          <a:r>
            <a:rPr kumimoji="0" lang="uk-UA" sz="900" b="1" i="1" u="none" strike="noStrike" kern="1200" cap="none" normalizeH="0" baseline="0" dirty="0" err="1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єкти</a:t>
          </a:r>
          <a:r>
            <a:rPr kumimoji="0" lang="uk-UA" sz="900" b="1" i="1" u="none" strike="noStrike" kern="1200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rPr>
            <a:t> превентивного виховання</a:t>
          </a:r>
          <a:endParaRPr kumimoji="0" lang="ru-RU" sz="900" b="1" i="1" u="none" strike="noStrike" kern="1200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Arial" charset="0"/>
          </a:endParaRPr>
        </a:p>
      </dsp:txBody>
      <dsp:txXfrm>
        <a:off x="0" y="12044"/>
        <a:ext cx="4227892" cy="512229"/>
      </dsp:txXfrm>
    </dsp:sp>
    <dsp:sp modelId="{F959A773-A3D3-44B0-A82C-1405B16322B1}">
      <dsp:nvSpPr>
        <dsp:cNvPr id="0" name=""/>
        <dsp:cNvSpPr/>
      </dsp:nvSpPr>
      <dsp:spPr>
        <a:xfrm>
          <a:off x="1474661" y="731230"/>
          <a:ext cx="1024459" cy="51222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 8-11 класів школи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731230"/>
        <a:ext cx="1024459" cy="512229"/>
      </dsp:txXfrm>
    </dsp:sp>
    <dsp:sp modelId="{02290411-2901-4CED-A74A-83C1F0C10080}">
      <dsp:nvSpPr>
        <dsp:cNvPr id="0" name=""/>
        <dsp:cNvSpPr/>
      </dsp:nvSpPr>
      <dsp:spPr>
        <a:xfrm>
          <a:off x="1474661" y="1458596"/>
          <a:ext cx="1024459" cy="51222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Учні, які перебувають на шкільному обліку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1458596"/>
        <a:ext cx="1024459" cy="512229"/>
      </dsp:txXfrm>
    </dsp:sp>
    <dsp:sp modelId="{5F44BC95-6F5D-47AA-8F25-0FD5275AAD6E}">
      <dsp:nvSpPr>
        <dsp:cNvPr id="0" name=""/>
        <dsp:cNvSpPr/>
      </dsp:nvSpPr>
      <dsp:spPr>
        <a:xfrm>
          <a:off x="1474661" y="2185962"/>
          <a:ext cx="1024459" cy="51222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Учні групи ризику</a:t>
          </a:r>
          <a:endParaRPr kumimoji="0" lang="ru-RU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2185962"/>
        <a:ext cx="1024459" cy="512229"/>
      </dsp:txXfrm>
    </dsp:sp>
    <dsp:sp modelId="{6178F812-0919-4269-A4A3-B6C4BEFD814A}">
      <dsp:nvSpPr>
        <dsp:cNvPr id="0" name=""/>
        <dsp:cNvSpPr/>
      </dsp:nvSpPr>
      <dsp:spPr>
        <a:xfrm>
          <a:off x="1474661" y="2913328"/>
          <a:ext cx="1024459" cy="51222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Педагогічний колектив школи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2913328"/>
        <a:ext cx="1024459" cy="512229"/>
      </dsp:txXfrm>
    </dsp:sp>
    <dsp:sp modelId="{14025DD8-E1DB-4213-B6BB-BF8995118615}">
      <dsp:nvSpPr>
        <dsp:cNvPr id="0" name=""/>
        <dsp:cNvSpPr/>
      </dsp:nvSpPr>
      <dsp:spPr>
        <a:xfrm>
          <a:off x="1474661" y="3640694"/>
          <a:ext cx="1024459" cy="51222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Батьки</a:t>
          </a:r>
          <a:endParaRPr kumimoji="0" lang="ru-RU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3640694"/>
        <a:ext cx="1024459" cy="512229"/>
      </dsp:txXfrm>
    </dsp:sp>
    <dsp:sp modelId="{10B79FAF-328B-4E06-A0E4-FBAD9F6F603F}">
      <dsp:nvSpPr>
        <dsp:cNvPr id="0" name=""/>
        <dsp:cNvSpPr/>
      </dsp:nvSpPr>
      <dsp:spPr>
        <a:xfrm>
          <a:off x="1474661" y="4368060"/>
          <a:ext cx="1024459" cy="51222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Молоді сім</a:t>
          </a:r>
          <a:r>
            <a:rPr kumimoji="0" lang="en-US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’</a:t>
          </a: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ї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4368060"/>
        <a:ext cx="1024459" cy="512229"/>
      </dsp:txXfrm>
    </dsp:sp>
    <dsp:sp modelId="{6A0BB59F-9A13-4288-8C0A-C22192FB3418}">
      <dsp:nvSpPr>
        <dsp:cNvPr id="0" name=""/>
        <dsp:cNvSpPr/>
      </dsp:nvSpPr>
      <dsp:spPr>
        <a:xfrm>
          <a:off x="1474661" y="5095426"/>
          <a:ext cx="1024459" cy="51222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Працівники служб у справах молоді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5095426"/>
        <a:ext cx="1024459" cy="512229"/>
      </dsp:txXfrm>
    </dsp:sp>
    <dsp:sp modelId="{484C2A73-CB7C-49A0-80DA-A10528E49ABE}">
      <dsp:nvSpPr>
        <dsp:cNvPr id="0" name=""/>
        <dsp:cNvSpPr/>
      </dsp:nvSpPr>
      <dsp:spPr>
        <a:xfrm>
          <a:off x="1474661" y="5822792"/>
          <a:ext cx="1024459" cy="512229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25000"/>
              <a:satMod val="15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Громадські організації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74661" y="5822792"/>
        <a:ext cx="1024459" cy="5122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3A01-F402-48E5-B966-151162BC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3F68-46B3-4ECF-96C2-D6D13249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B516-13E3-44EF-A8ED-BD1AC9E29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6DC0-082F-4255-8902-4393DAAA4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і 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368E-25FF-442C-88E1-9CAAC0F4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09F7-AF02-4F2C-ABAE-92C06CA46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E6C79-DDC9-469C-8BD2-59469FEBE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0D48-B3D5-4E8C-9F8A-D0FA44EE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2D749-5D82-4535-9627-BA47FF286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8E94-7C4A-4398-8C0C-721B08B6C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446D-5E10-414F-98D1-3CDC8B089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3A7D6D-FF08-4EED-A91D-249AED10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C83A-9BF7-4BD6-905F-77F5E075D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E60404-220B-4F29-952F-9DA965983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812" r:id="rId3"/>
    <p:sldLayoutId id="2147483803" r:id="rId4"/>
    <p:sldLayoutId id="2147483804" r:id="rId5"/>
    <p:sldLayoutId id="2147483805" r:id="rId6"/>
    <p:sldLayoutId id="2147483806" r:id="rId7"/>
    <p:sldLayoutId id="2147483813" r:id="rId8"/>
    <p:sldLayoutId id="2147483814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1313" indent="-342900" algn="l" defTabSz="912813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2813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defTabSz="912813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defTabSz="912813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912813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 </a:t>
            </a:r>
            <a:r>
              <a:rPr lang="ru-RU" sz="5400" b="1" dirty="0" smtClean="0"/>
              <a:t>Модель </a:t>
            </a:r>
            <a:r>
              <a:rPr lang="ru-RU" sz="5400" b="1" dirty="0" err="1" smtClean="0"/>
              <a:t>превентивної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освіти</a:t>
            </a:r>
            <a:r>
              <a:rPr lang="ru-RU" sz="54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4714875"/>
            <a:ext cx="8572500" cy="1500188"/>
          </a:xfrm>
        </p:spPr>
        <p:txBody>
          <a:bodyPr rtlCol="0"/>
          <a:lstStyle/>
          <a:p>
            <a:pPr algn="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/>
              <a:t>ХЕРСОНСЬКИЙ ЛІЦЕЙ</a:t>
            </a:r>
          </a:p>
          <a:p>
            <a:pPr algn="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i="1"/>
              <a:t>ХЕРСОНСЬКОЇ ОБЛАСНОЇ РАДИ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4824412" cy="1100137"/>
          </a:xfr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uk-UA" sz="4000" b="1" i="1" dirty="0" smtClean="0"/>
              <a:t>Форми та методи</a:t>
            </a:r>
            <a:br>
              <a:rPr lang="uk-UA" sz="4000" b="1" i="1" dirty="0" smtClean="0"/>
            </a:br>
            <a:r>
              <a:rPr lang="uk-UA" sz="4000" b="1" i="1" dirty="0" smtClean="0"/>
              <a:t> роботи ЛІЦЕЮ</a:t>
            </a:r>
            <a:endParaRPr lang="ru-RU" sz="4000" b="1" i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44675"/>
            <a:ext cx="5324475" cy="4897438"/>
          </a:xfrm>
        </p:spPr>
        <p:txBody>
          <a:bodyPr rtlCol="0">
            <a:normAutofit lnSpcReduction="10000"/>
          </a:bodyPr>
          <a:lstStyle/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400" dirty="0" smtClean="0"/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години спілкування, тренінги, «круглі столи», інтелектуальні та розвивальні ігри, конференції, диспути, дискусії, відкриті уроки;</a:t>
            </a:r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спільні з батьками заходи; </a:t>
            </a:r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діяльність органів учнівського самоврядування;</a:t>
            </a:r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дні відкритих дверей, місячники та декади </a:t>
            </a:r>
            <a:r>
              <a:rPr lang="uk-UA" sz="2400" dirty="0" err="1" smtClean="0"/>
              <a:t>правовиховної</a:t>
            </a:r>
            <a:r>
              <a:rPr lang="uk-UA" sz="2400" dirty="0" smtClean="0"/>
              <a:t> роботи;</a:t>
            </a:r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моніторинги;</a:t>
            </a:r>
          </a:p>
          <a:p>
            <a:pPr marL="342900" defTabSz="9144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просвітницькі акції.</a:t>
            </a: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260648"/>
            <a:ext cx="2880320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uk-UA" sz="4000" b="1" i="1" dirty="0" smtClean="0"/>
              <a:t>Система  профілактики  правопорушень</a:t>
            </a:r>
            <a:r>
              <a:rPr lang="uk-UA" sz="4000" b="1" dirty="0" smtClean="0"/>
              <a:t> </a:t>
            </a:r>
            <a:endParaRPr lang="ru-RU" sz="4000" b="1" dirty="0" smtClean="0"/>
          </a:p>
        </p:txBody>
      </p:sp>
      <p:grpSp>
        <p:nvGrpSpPr>
          <p:cNvPr id="16387" name="Organization Chart 5"/>
          <p:cNvGrpSpPr>
            <a:grpSpLocks noChangeAspect="1"/>
          </p:cNvGrpSpPr>
          <p:nvPr/>
        </p:nvGrpSpPr>
        <p:grpSpPr bwMode="auto">
          <a:xfrm>
            <a:off x="53975" y="1512888"/>
            <a:ext cx="4546600" cy="5032375"/>
            <a:chOff x="1008" y="1216"/>
            <a:chExt cx="3582" cy="823"/>
          </a:xfrm>
        </p:grpSpPr>
        <p:cxnSp>
          <p:nvCxnSpPr>
            <p:cNvPr id="16390" name="_s144402"/>
            <p:cNvCxnSpPr>
              <a:cxnSpLocks noChangeShapeType="1"/>
            </p:cNvCxnSpPr>
            <p:nvPr/>
          </p:nvCxnSpPr>
          <p:spPr bwMode="auto">
            <a:xfrm rot="5400000" flipH="1" flipV="1">
              <a:off x="1775" y="1623"/>
              <a:ext cx="278" cy="5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6391" name="_s144396"/>
            <p:cNvCxnSpPr>
              <a:cxnSpLocks noChangeShapeType="1"/>
            </p:cNvCxnSpPr>
            <p:nvPr/>
          </p:nvCxnSpPr>
          <p:spPr bwMode="auto">
            <a:xfrm rot="16200000" flipV="1">
              <a:off x="2686" y="763"/>
              <a:ext cx="43" cy="153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6392" name="_s144395"/>
            <p:cNvCxnSpPr>
              <a:cxnSpLocks noChangeShapeType="1"/>
            </p:cNvCxnSpPr>
            <p:nvPr/>
          </p:nvCxnSpPr>
          <p:spPr bwMode="auto">
            <a:xfrm rot="5400000" flipH="1" flipV="1">
              <a:off x="1874" y="1467"/>
              <a:ext cx="22" cy="1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6393" name="_s144394"/>
            <p:cNvCxnSpPr>
              <a:cxnSpLocks noChangeShapeType="1"/>
            </p:cNvCxnSpPr>
            <p:nvPr/>
          </p:nvCxnSpPr>
          <p:spPr bwMode="auto">
            <a:xfrm rot="-5400000" flipH="1" flipV="1">
              <a:off x="2846" y="375"/>
              <a:ext cx="228" cy="2041"/>
            </a:xfrm>
            <a:prstGeom prst="bentConnector5">
              <a:avLst>
                <a:gd name="adj1" fmla="val -16398"/>
                <a:gd name="adj2" fmla="val 41565"/>
                <a:gd name="adj3" fmla="val 116398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4344" name="_s144390"/>
            <p:cNvSpPr>
              <a:spLocks noChangeArrowheads="1"/>
            </p:cNvSpPr>
            <p:nvPr/>
          </p:nvSpPr>
          <p:spPr bwMode="auto">
            <a:xfrm>
              <a:off x="1008" y="1216"/>
              <a:ext cx="2015" cy="294"/>
            </a:xfrm>
            <a:prstGeom prst="cube">
              <a:avLst>
                <a:gd name="adj" fmla="val 10764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i="1" dirty="0" err="1">
                  <a:solidFill>
                    <a:schemeClr val="bg2"/>
                  </a:solidFill>
                </a:rPr>
                <a:t>Профілактична</a:t>
              </a:r>
              <a:r>
                <a:rPr lang="ru-RU" sz="2000" b="1" i="1" dirty="0">
                  <a:solidFill>
                    <a:schemeClr val="bg2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sz="2000" b="1" i="1" dirty="0">
                  <a:solidFill>
                    <a:schemeClr val="bg2"/>
                  </a:solidFill>
                </a:rPr>
                <a:t>рада</a:t>
              </a:r>
            </a:p>
          </p:txBody>
        </p:sp>
        <p:sp>
          <p:nvSpPr>
            <p:cNvPr id="14345" name="_s144391"/>
            <p:cNvSpPr>
              <a:spLocks noChangeArrowheads="1"/>
            </p:cNvSpPr>
            <p:nvPr/>
          </p:nvSpPr>
          <p:spPr bwMode="auto">
            <a:xfrm>
              <a:off x="3241" y="1282"/>
              <a:ext cx="1349" cy="250"/>
            </a:xfrm>
            <a:prstGeom prst="cube">
              <a:avLst>
                <a:gd name="adj" fmla="val 1076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Розгляд питань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 впливу сім</a:t>
              </a:r>
              <a:r>
                <a:rPr lang="en-US" sz="1600" dirty="0">
                  <a:solidFill>
                    <a:schemeClr val="bg2"/>
                  </a:solidFill>
                </a:rPr>
                <a:t>’</a:t>
              </a:r>
              <a:r>
                <a:rPr lang="uk-UA" sz="1600" dirty="0">
                  <a:solidFill>
                    <a:schemeClr val="bg2"/>
                  </a:solidFill>
                </a:rPr>
                <a:t>ї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на виховання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учнів</a:t>
              </a:r>
              <a:endParaRPr lang="ru-RU" sz="1600" dirty="0">
                <a:solidFill>
                  <a:schemeClr val="bg2"/>
                </a:solidFill>
              </a:endParaRPr>
            </a:p>
          </p:txBody>
        </p:sp>
        <p:sp>
          <p:nvSpPr>
            <p:cNvPr id="14346" name="_s144392"/>
            <p:cNvSpPr>
              <a:spLocks noChangeArrowheads="1"/>
            </p:cNvSpPr>
            <p:nvPr/>
          </p:nvSpPr>
          <p:spPr bwMode="auto">
            <a:xfrm>
              <a:off x="1107" y="1532"/>
              <a:ext cx="1329" cy="229"/>
            </a:xfrm>
            <a:prstGeom prst="cube">
              <a:avLst>
                <a:gd name="adj" fmla="val 1076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Розгляд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конкретних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правопорушень</a:t>
              </a:r>
              <a:endParaRPr lang="ru-RU" sz="1600" dirty="0">
                <a:solidFill>
                  <a:schemeClr val="bg2"/>
                </a:solidFill>
              </a:endParaRPr>
            </a:p>
          </p:txBody>
        </p:sp>
        <p:sp>
          <p:nvSpPr>
            <p:cNvPr id="14347" name="_s144393"/>
            <p:cNvSpPr>
              <a:spLocks noChangeArrowheads="1"/>
            </p:cNvSpPr>
            <p:nvPr/>
          </p:nvSpPr>
          <p:spPr bwMode="auto">
            <a:xfrm>
              <a:off x="2769" y="1553"/>
              <a:ext cx="1276" cy="267"/>
            </a:xfrm>
            <a:prstGeom prst="cube">
              <a:avLst>
                <a:gd name="adj" fmla="val 10764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600" dirty="0" err="1">
                  <a:solidFill>
                    <a:schemeClr val="bg2"/>
                  </a:solidFill>
                </a:rPr>
                <a:t>Внутрішкільний</a:t>
              </a:r>
              <a:r>
                <a:rPr lang="uk-UA" sz="1600" dirty="0">
                  <a:solidFill>
                    <a:schemeClr val="bg2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облік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правопорушників</a:t>
              </a:r>
              <a:endParaRPr lang="ru-RU" sz="1600" dirty="0">
                <a:solidFill>
                  <a:schemeClr val="bg2"/>
                </a:solidFill>
              </a:endParaRPr>
            </a:p>
          </p:txBody>
        </p:sp>
        <p:sp>
          <p:nvSpPr>
            <p:cNvPr id="14348" name="_s144401"/>
            <p:cNvSpPr>
              <a:spLocks noChangeArrowheads="1"/>
            </p:cNvSpPr>
            <p:nvPr/>
          </p:nvSpPr>
          <p:spPr bwMode="auto">
            <a:xfrm>
              <a:off x="1107" y="1788"/>
              <a:ext cx="1460" cy="251"/>
            </a:xfrm>
            <a:prstGeom prst="cube">
              <a:avLst>
                <a:gd name="adj" fmla="val 8426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Робота з сім</a:t>
              </a:r>
              <a:r>
                <a:rPr lang="en-US" sz="1600" dirty="0">
                  <a:solidFill>
                    <a:schemeClr val="bg2"/>
                  </a:solidFill>
                </a:rPr>
                <a:t>’</a:t>
              </a:r>
              <a:r>
                <a:rPr lang="uk-UA" sz="1600" dirty="0">
                  <a:solidFill>
                    <a:schemeClr val="bg2"/>
                  </a:solidFill>
                </a:rPr>
                <a:t>ями,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 які потрапили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 у </a:t>
              </a:r>
              <a:r>
                <a:rPr lang="uk-UA" sz="1600" dirty="0" err="1">
                  <a:solidFill>
                    <a:schemeClr val="bg2"/>
                  </a:solidFill>
                </a:rPr>
                <a:t>сладні</a:t>
              </a:r>
              <a:r>
                <a:rPr lang="uk-UA" sz="1600" dirty="0">
                  <a:solidFill>
                    <a:schemeClr val="bg2"/>
                  </a:solidFill>
                </a:rPr>
                <a:t> життєві </a:t>
              </a:r>
            </a:p>
            <a:p>
              <a:pPr algn="ctr">
                <a:defRPr/>
              </a:pPr>
              <a:r>
                <a:rPr lang="uk-UA" sz="1600" dirty="0">
                  <a:solidFill>
                    <a:schemeClr val="bg2"/>
                  </a:solidFill>
                </a:rPr>
                <a:t>обставини</a:t>
              </a:r>
              <a:endParaRPr lang="ru-RU" sz="1600" dirty="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69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57387" y="620688"/>
          <a:ext cx="8786812" cy="602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75" name="Рисунок 143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1844825"/>
            <a:ext cx="4118321" cy="472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84238"/>
          </a:xfr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ru-RU" sz="4000" b="1" i="1" dirty="0" err="1" smtClean="0"/>
              <a:t>Очікувані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результати</a:t>
            </a:r>
            <a:endParaRPr lang="ru-RU" sz="4000" b="1" i="1" dirty="0" smtClean="0"/>
          </a:p>
        </p:txBody>
      </p:sp>
      <p:grpSp>
        <p:nvGrpSpPr>
          <p:cNvPr id="17411" name="Diagram 16"/>
          <p:cNvGrpSpPr>
            <a:grpSpLocks noChangeAspect="1"/>
          </p:cNvGrpSpPr>
          <p:nvPr/>
        </p:nvGrpSpPr>
        <p:grpSpPr bwMode="auto">
          <a:xfrm>
            <a:off x="-144463" y="1022350"/>
            <a:ext cx="9075738" cy="5781675"/>
            <a:chOff x="1569" y="746"/>
            <a:chExt cx="2636" cy="2755"/>
          </a:xfrm>
        </p:grpSpPr>
        <p:sp>
          <p:nvSpPr>
            <p:cNvPr id="17413" name="_s135218"/>
            <p:cNvSpPr>
              <a:spLocks noChangeArrowheads="1" noTextEdit="1"/>
            </p:cNvSpPr>
            <p:nvPr/>
          </p:nvSpPr>
          <p:spPr bwMode="auto">
            <a:xfrm>
              <a:off x="2342" y="864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414" name="_s135219"/>
            <p:cNvSpPr>
              <a:spLocks noChangeArrowheads="1" noTextEdit="1"/>
            </p:cNvSpPr>
            <p:nvPr/>
          </p:nvSpPr>
          <p:spPr bwMode="auto">
            <a:xfrm rot="4057261">
              <a:off x="2945" y="1251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415" name="_s135220"/>
            <p:cNvSpPr>
              <a:spLocks noChangeArrowheads="1" noTextEdit="1"/>
            </p:cNvSpPr>
            <p:nvPr/>
          </p:nvSpPr>
          <p:spPr bwMode="auto">
            <a:xfrm rot="7200000">
              <a:off x="2892" y="1861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416" name="_s135221"/>
            <p:cNvSpPr>
              <a:spLocks noChangeArrowheads="1" noTextEdit="1"/>
            </p:cNvSpPr>
            <p:nvPr/>
          </p:nvSpPr>
          <p:spPr bwMode="auto">
            <a:xfrm rot="10800000">
              <a:off x="2372" y="1927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417" name="_s135222"/>
            <p:cNvSpPr>
              <a:spLocks noChangeArrowheads="1" noTextEdit="1"/>
            </p:cNvSpPr>
            <p:nvPr/>
          </p:nvSpPr>
          <p:spPr bwMode="auto">
            <a:xfrm rot="-7200000">
              <a:off x="1761" y="1978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7418" name="_s135223"/>
            <p:cNvSpPr>
              <a:spLocks noChangeArrowheads="1" noTextEdit="1"/>
            </p:cNvSpPr>
            <p:nvPr/>
          </p:nvSpPr>
          <p:spPr bwMode="auto">
            <a:xfrm rot="-3600000">
              <a:off x="1661" y="1289"/>
              <a:ext cx="1162" cy="11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0 h 21600"/>
                <a:gd name="T20" fmla="*/ 18440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599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-1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9467" name="_s135199"/>
            <p:cNvSpPr>
              <a:spLocks noChangeArrowheads="1"/>
            </p:cNvSpPr>
            <p:nvPr/>
          </p:nvSpPr>
          <p:spPr bwMode="auto">
            <a:xfrm>
              <a:off x="2090" y="829"/>
              <a:ext cx="519" cy="51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defRPr/>
              </a:pPr>
              <a:r>
                <a:rPr lang="uk-UA" b="1" dirty="0" err="1"/>
                <a:t>Удосконаленн</a:t>
              </a:r>
              <a:r>
                <a:rPr lang="ru-RU" b="1" dirty="0"/>
                <a:t>я</a:t>
              </a:r>
              <a:r>
                <a:rPr lang="uk-UA" b="1" dirty="0"/>
                <a:t> </a:t>
              </a:r>
            </a:p>
            <a:p>
              <a:pPr algn="ctr" defTabSz="912813">
                <a:defRPr/>
              </a:pPr>
              <a:r>
                <a:rPr lang="uk-UA" b="1" dirty="0"/>
                <a:t>системи</a:t>
              </a:r>
            </a:p>
            <a:p>
              <a:pPr algn="ctr" defTabSz="912813">
                <a:defRPr/>
              </a:pPr>
              <a:r>
                <a:rPr lang="uk-UA" b="1" dirty="0"/>
                <a:t> профілактичної</a:t>
              </a:r>
            </a:p>
            <a:p>
              <a:pPr algn="ctr" defTabSz="912813">
                <a:defRPr/>
              </a:pPr>
              <a:r>
                <a:rPr lang="uk-UA" b="1" dirty="0"/>
                <a:t>роботи в школі</a:t>
              </a:r>
              <a:r>
                <a:rPr lang="ru-RU" dirty="0"/>
                <a:t> </a:t>
              </a:r>
            </a:p>
          </p:txBody>
        </p:sp>
        <p:sp>
          <p:nvSpPr>
            <p:cNvPr id="19468" name="_s135197"/>
            <p:cNvSpPr>
              <a:spLocks noChangeArrowheads="1"/>
            </p:cNvSpPr>
            <p:nvPr/>
          </p:nvSpPr>
          <p:spPr bwMode="auto">
            <a:xfrm>
              <a:off x="1569" y="1988"/>
              <a:ext cx="565" cy="48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defRPr/>
              </a:pPr>
              <a:r>
                <a:rPr lang="uk-UA" b="1"/>
                <a:t>Вплив</a:t>
              </a:r>
            </a:p>
            <a:p>
              <a:pPr algn="ctr" defTabSz="912813">
                <a:defRPr/>
              </a:pPr>
              <a:r>
                <a:rPr lang="uk-UA" b="1"/>
                <a:t>учнівського</a:t>
              </a:r>
            </a:p>
            <a:p>
              <a:pPr algn="ctr" defTabSz="912813">
                <a:defRPr/>
              </a:pPr>
              <a:r>
                <a:rPr lang="uk-UA" sz="1600" b="1"/>
                <a:t> </a:t>
              </a:r>
              <a:r>
                <a:rPr lang="uk-UA" b="1"/>
                <a:t>самоврядування</a:t>
              </a:r>
              <a:endParaRPr lang="ru-RU" b="1"/>
            </a:p>
          </p:txBody>
        </p:sp>
        <p:sp>
          <p:nvSpPr>
            <p:cNvPr id="19469" name="_s135195"/>
            <p:cNvSpPr>
              <a:spLocks noChangeArrowheads="1"/>
            </p:cNvSpPr>
            <p:nvPr/>
          </p:nvSpPr>
          <p:spPr bwMode="auto">
            <a:xfrm>
              <a:off x="2089" y="2991"/>
              <a:ext cx="505" cy="51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defRPr/>
              </a:pPr>
              <a:r>
                <a:rPr lang="uk-UA" b="1"/>
                <a:t>Зниженн</a:t>
              </a:r>
              <a:r>
                <a:rPr lang="ru-RU" b="1"/>
                <a:t>я</a:t>
              </a:r>
            </a:p>
            <a:p>
              <a:pPr algn="ctr" defTabSz="912813">
                <a:defRPr/>
              </a:pPr>
              <a:r>
                <a:rPr lang="uk-UA" b="1"/>
                <a:t> рівня</a:t>
              </a:r>
            </a:p>
            <a:p>
              <a:pPr algn="ctr" defTabSz="912813">
                <a:defRPr/>
              </a:pPr>
              <a:r>
                <a:rPr lang="uk-UA" b="1"/>
                <a:t> правопорушень </a:t>
              </a:r>
            </a:p>
            <a:p>
              <a:pPr algn="ctr" defTabSz="912813">
                <a:defRPr/>
              </a:pPr>
              <a:r>
                <a:rPr lang="uk-UA" b="1"/>
                <a:t>серед учнів</a:t>
              </a:r>
              <a:endParaRPr lang="ru-RU"/>
            </a:p>
          </p:txBody>
        </p:sp>
        <p:sp>
          <p:nvSpPr>
            <p:cNvPr id="19470" name="_s135190"/>
            <p:cNvSpPr>
              <a:spLocks noChangeArrowheads="1"/>
            </p:cNvSpPr>
            <p:nvPr/>
          </p:nvSpPr>
          <p:spPr bwMode="auto">
            <a:xfrm>
              <a:off x="3201" y="2938"/>
              <a:ext cx="477" cy="48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defRPr/>
              </a:pPr>
              <a:r>
                <a:rPr lang="uk-UA" b="1"/>
                <a:t>Відсутність </a:t>
              </a:r>
            </a:p>
            <a:p>
              <a:pPr algn="ctr" defTabSz="912813">
                <a:defRPr/>
              </a:pPr>
              <a:r>
                <a:rPr lang="uk-UA" b="1"/>
                <a:t>насильства</a:t>
              </a:r>
              <a:endParaRPr lang="ru-RU" b="1"/>
            </a:p>
          </p:txBody>
        </p:sp>
        <p:sp>
          <p:nvSpPr>
            <p:cNvPr id="19471" name="_s135188"/>
            <p:cNvSpPr>
              <a:spLocks noChangeArrowheads="1"/>
            </p:cNvSpPr>
            <p:nvPr/>
          </p:nvSpPr>
          <p:spPr bwMode="auto">
            <a:xfrm>
              <a:off x="3654" y="1990"/>
              <a:ext cx="551" cy="52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defRPr/>
              </a:pPr>
              <a:r>
                <a:rPr lang="uk-UA" b="1"/>
                <a:t>Допомо</a:t>
              </a:r>
              <a:r>
                <a:rPr lang="ru-RU" b="1"/>
                <a:t>га </a:t>
              </a:r>
              <a:r>
                <a:rPr lang="uk-UA" b="1"/>
                <a:t> учням</a:t>
              </a:r>
            </a:p>
            <a:p>
              <a:pPr algn="ctr" defTabSz="912813">
                <a:defRPr/>
              </a:pPr>
              <a:r>
                <a:rPr lang="uk-UA" b="1"/>
                <a:t> та їх батькам в</a:t>
              </a:r>
            </a:p>
            <a:p>
              <a:pPr algn="ctr" defTabSz="912813">
                <a:defRPr/>
              </a:pPr>
              <a:r>
                <a:rPr lang="uk-UA" b="1"/>
                <a:t> захисті прав</a:t>
              </a:r>
            </a:p>
            <a:p>
              <a:pPr algn="ctr" defTabSz="912813">
                <a:defRPr/>
              </a:pPr>
              <a:r>
                <a:rPr lang="uk-UA" b="1"/>
                <a:t>та інтересів</a:t>
              </a:r>
              <a:r>
                <a:rPr lang="ru-RU"/>
                <a:t> </a:t>
              </a:r>
            </a:p>
          </p:txBody>
        </p:sp>
        <p:sp>
          <p:nvSpPr>
            <p:cNvPr id="19472" name="_s135186"/>
            <p:cNvSpPr>
              <a:spLocks noChangeArrowheads="1"/>
            </p:cNvSpPr>
            <p:nvPr/>
          </p:nvSpPr>
          <p:spPr bwMode="auto">
            <a:xfrm>
              <a:off x="3303" y="746"/>
              <a:ext cx="585" cy="52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53882" dir="18900000" algn="ctr" rotWithShape="0">
                <a:schemeClr val="accent2"/>
              </a:outerShdw>
            </a:effectLst>
          </p:spPr>
          <p:txBody>
            <a:bodyPr wrap="none" lIns="0" tIns="0" rIns="0" bIns="0" anchor="ctr"/>
            <a:lstStyle/>
            <a:p>
              <a:pPr algn="ctr" defTabSz="912813">
                <a:buFont typeface="Symbol" pitchFamily="18" charset="2"/>
                <a:buNone/>
                <a:defRPr/>
              </a:pPr>
              <a:r>
                <a:rPr lang="uk-UA" b="1"/>
                <a:t>Усвідомленн</a:t>
              </a:r>
              <a:r>
                <a:rPr lang="ru-RU" b="1"/>
                <a:t>я</a:t>
              </a:r>
              <a:endParaRPr lang="uk-UA" b="1"/>
            </a:p>
            <a:p>
              <a:pPr algn="ctr" defTabSz="912813">
                <a:buFont typeface="Symbol" pitchFamily="18" charset="2"/>
                <a:buNone/>
                <a:defRPr/>
              </a:pPr>
              <a:r>
                <a:rPr lang="uk-UA" b="1"/>
                <a:t>негативного </a:t>
              </a:r>
            </a:p>
            <a:p>
              <a:pPr algn="ctr" defTabSz="912813">
                <a:buFont typeface="Symbol" pitchFamily="18" charset="2"/>
                <a:buNone/>
                <a:defRPr/>
              </a:pPr>
              <a:r>
                <a:rPr lang="uk-UA" b="1"/>
                <a:t>впливушкідливих</a:t>
              </a:r>
            </a:p>
            <a:p>
              <a:pPr algn="ctr" defTabSz="912813">
                <a:buFont typeface="Symbol" pitchFamily="18" charset="2"/>
                <a:buNone/>
                <a:defRPr/>
              </a:pPr>
              <a:r>
                <a:rPr lang="uk-UA" b="1"/>
                <a:t> речовин</a:t>
              </a:r>
              <a:endParaRPr lang="ru-RU" b="1"/>
            </a:p>
          </p:txBody>
        </p:sp>
        <p:sp>
          <p:nvSpPr>
            <p:cNvPr id="17425" name="Picture 58" descr="roschenya040313-1"/>
            <p:cNvSpPr>
              <a:spLocks noChangeAspect="1" noChangeArrowheads="1"/>
            </p:cNvSpPr>
            <p:nvPr/>
          </p:nvSpPr>
          <p:spPr bwMode="auto">
            <a:xfrm>
              <a:off x="2436" y="1619"/>
              <a:ext cx="902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2813"/>
              <a:endParaRPr lang="uk-UA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72789" y="2268348"/>
            <a:ext cx="4448503" cy="301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738" y="115888"/>
            <a:ext cx="5000625" cy="1728787"/>
          </a:xfrm>
        </p:spPr>
        <p:txBody>
          <a:bodyPr/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2000" i="1" dirty="0" smtClean="0"/>
              <a:t>Поведінка буде моральною, тоді коли ми будемо певні, що наші вчинки матимуть хороші наслідки.</a:t>
            </a:r>
            <a:br>
              <a:rPr lang="uk-UA" sz="2000" i="1" dirty="0" smtClean="0"/>
            </a:br>
            <a:r>
              <a:rPr lang="uk-UA" sz="2000" i="1" dirty="0"/>
              <a:t> </a:t>
            </a:r>
            <a:r>
              <a:rPr lang="uk-UA" sz="2000" i="1" dirty="0" smtClean="0"/>
              <a:t>                                         П.ЗАГРЕБЕЛЬНИЙ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448" y="2060848"/>
            <a:ext cx="2786519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16632"/>
            <a:ext cx="2844983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6946" y="4399934"/>
            <a:ext cx="28637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79912" y="1700808"/>
            <a:ext cx="4464496" cy="286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5020375"/>
            <a:ext cx="3019309" cy="163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5875" y="20638"/>
            <a:ext cx="9144000" cy="6858000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fontAlgn="auto" hangingPunct="1">
              <a:spcAft>
                <a:spcPts val="0"/>
              </a:spcAft>
              <a:defRPr/>
            </a:pPr>
            <a:endParaRPr lang="uk-UA" smtClean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95288" y="481330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2400" b="1" i="1">
                <a:solidFill>
                  <a:schemeClr val="bg1"/>
                </a:solidFill>
              </a:rPr>
              <a:t>Школа — це майстерня, де формується думка підростаючого </a:t>
            </a: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покоління, треба</a:t>
            </a: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 міцно </a:t>
            </a: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тримати</a:t>
            </a: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 її в руках, </a:t>
            </a:r>
          </a:p>
          <a:p>
            <a:pPr algn="ctr" defTabSz="912813"/>
            <a:r>
              <a:rPr lang="ru-RU" sz="2400" b="1" i="1">
                <a:solidFill>
                  <a:schemeClr val="bg1"/>
                </a:solidFill>
              </a:rPr>
              <a:t>якщо не хочеш випустити</a:t>
            </a: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ru-RU" sz="2400" b="1" i="1">
                <a:solidFill>
                  <a:schemeClr val="bg1"/>
                </a:solidFill>
              </a:rPr>
              <a:t> з рук майбутнє. </a:t>
            </a:r>
          </a:p>
          <a:p>
            <a:pPr defTabSz="912813"/>
            <a:r>
              <a:rPr lang="ru-RU" sz="2400" b="1" i="1">
                <a:solidFill>
                  <a:schemeClr val="bg1"/>
                </a:solidFill>
              </a:rPr>
              <a:t>                                                                                       А. Барбюс </a:t>
            </a:r>
            <a:r>
              <a:rPr lang="ru-RU" sz="2400" b="1" i="1">
                <a:solidFill>
                  <a:srgbClr val="E12415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013325"/>
            <a:ext cx="7993063" cy="1293813"/>
          </a:xfrm>
        </p:spPr>
        <p:txBody>
          <a:bodyPr/>
          <a:lstStyle/>
          <a:p>
            <a:pPr marL="342900" indent="457200" algn="ctr" defTabSz="914400" eaLnBrk="1" hangingPunct="1">
              <a:buFont typeface="Wingdings" pitchFamily="2" charset="2"/>
              <a:buNone/>
            </a:pPr>
            <a:r>
              <a:rPr lang="uk-UA" smtClean="0"/>
              <a:t> </a:t>
            </a:r>
            <a:r>
              <a:rPr lang="uk-UA" i="1" smtClean="0">
                <a:solidFill>
                  <a:srgbClr val="0070C0"/>
                </a:solidFill>
              </a:rPr>
              <a:t>Превентивне виховання</a:t>
            </a:r>
            <a:r>
              <a:rPr lang="uk-UA" i="1" smtClean="0"/>
              <a:t> </a:t>
            </a:r>
            <a:r>
              <a:rPr lang="uk-UA" smtClean="0"/>
              <a:t>– </a:t>
            </a:r>
            <a:endParaRPr lang="en-US" smtClean="0"/>
          </a:p>
          <a:p>
            <a:pPr marL="342900" indent="457200" algn="just" defTabSz="914400" eaLnBrk="1" hangingPunct="1">
              <a:buFont typeface="Wingdings" pitchFamily="2" charset="2"/>
              <a:buNone/>
            </a:pPr>
            <a:r>
              <a:rPr lang="uk-UA" smtClean="0"/>
              <a:t>це цілісна система підготовчих, профілактичних дій з метою 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діяльністю.</a:t>
            </a:r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63688" y="311972"/>
            <a:ext cx="5760640" cy="4443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3744912" cy="7200900"/>
          </a:xfrm>
        </p:spPr>
        <p:txBody>
          <a:bodyPr/>
          <a:lstStyle/>
          <a:p>
            <a:pPr indent="341313" eaLnBrk="1" hangingPunct="1">
              <a:buFont typeface="Wingdings" pitchFamily="2" charset="2"/>
              <a:buNone/>
            </a:pPr>
            <a:r>
              <a:rPr lang="uk-UA" smtClean="0"/>
              <a:t>      </a:t>
            </a:r>
            <a:r>
              <a:rPr lang="uk-UA" sz="1800" smtClean="0"/>
              <a:t>Термін </a:t>
            </a:r>
            <a:r>
              <a:rPr lang="uk-UA" sz="1800" i="1" smtClean="0">
                <a:solidFill>
                  <a:srgbClr val="0070C0"/>
                </a:solidFill>
              </a:rPr>
              <a:t>"превентивний" </a:t>
            </a:r>
            <a:r>
              <a:rPr lang="uk-UA" sz="1800" smtClean="0"/>
              <a:t>розглядається як "попереджувальний" (запобіжний, охоронний, захисний) і</a:t>
            </a:r>
            <a:r>
              <a:rPr lang="en-US" sz="1800" smtClean="0"/>
              <a:t> </a:t>
            </a:r>
            <a:r>
              <a:rPr lang="uk-UA" sz="1800" smtClean="0"/>
              <a:t>стосується</a:t>
            </a:r>
            <a:r>
              <a:rPr lang="en-US" sz="1800" smtClean="0"/>
              <a:t> </a:t>
            </a:r>
            <a:r>
              <a:rPr lang="uk-UA" sz="1800" smtClean="0"/>
              <a:t>профілактики</a:t>
            </a:r>
            <a:r>
              <a:rPr lang="en-US" sz="1800" smtClean="0"/>
              <a:t> </a:t>
            </a:r>
            <a:r>
              <a:rPr lang="uk-UA" sz="1800" smtClean="0"/>
              <a:t>девіантної</a:t>
            </a:r>
            <a:r>
              <a:rPr lang="ru-RU" sz="1800" smtClean="0"/>
              <a:t> </a:t>
            </a:r>
            <a:r>
              <a:rPr lang="uk-UA" sz="1800" smtClean="0"/>
              <a:t> поведінки, алкоголізму, наркоманії, СНІДу, способу життя, який веде до хвороб, знецінення сенсу життя.</a:t>
            </a:r>
            <a:endParaRPr lang="ru-RU" sz="18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39952" y="548680"/>
            <a:ext cx="4795507" cy="3596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3861048"/>
            <a:ext cx="4089588" cy="2708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879475"/>
          </a:xfr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0070C0"/>
                </a:solidFill>
              </a:rPr>
              <a:t>Модель превентивної освіти ХЕРСОНСЬКОГО ЛІЦЕЮ ХЕРСОНСЬКОЇ ОБЛАСНОЇ РАДИ</a:t>
            </a:r>
            <a:endParaRPr lang="ru-RU" sz="4000" b="1" i="1" dirty="0" smtClean="0">
              <a:solidFill>
                <a:srgbClr val="0070C0"/>
              </a:solidFill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2276475"/>
            <a:ext cx="6840537" cy="4102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404813"/>
            <a:ext cx="6500812" cy="1441450"/>
          </a:xfr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uk-UA" sz="4000" b="1" i="1" dirty="0" smtClean="0"/>
              <a:t>Мета превентивного виховання ЛІЦЕЮ</a:t>
            </a:r>
            <a:endParaRPr lang="ru-RU" sz="4000" b="1" i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571750"/>
            <a:ext cx="8229600" cy="3886200"/>
          </a:xfrm>
        </p:spPr>
        <p:txBody>
          <a:bodyPr/>
          <a:lstStyle/>
          <a:p>
            <a:pPr algn="just" eaLnBrk="1" hangingPunct="1"/>
            <a:r>
              <a:rPr lang="uk-UA" sz="2800" smtClean="0"/>
              <a:t>формування позитивних якостей особистості;</a:t>
            </a:r>
          </a:p>
          <a:p>
            <a:pPr algn="just" eaLnBrk="1" hangingPunct="1"/>
            <a:r>
              <a:rPr lang="uk-UA" sz="2800" smtClean="0"/>
              <a:t>підвищення правової культури усіх учасників  НВП;</a:t>
            </a:r>
          </a:p>
          <a:p>
            <a:pPr algn="just" eaLnBrk="1" hangingPunct="1"/>
            <a:r>
              <a:rPr lang="uk-UA" sz="2800" smtClean="0"/>
              <a:t>забезпечення  постійної  відповідальної  поведінки;</a:t>
            </a:r>
          </a:p>
          <a:p>
            <a:pPr algn="just" eaLnBrk="1" hangingPunct="1"/>
            <a:r>
              <a:rPr lang="uk-UA" sz="2800" smtClean="0"/>
              <a:t>формування імунітету  до  негативних  впливів  соціального  середовища.</a:t>
            </a:r>
            <a:endParaRPr lang="ru-RU" sz="2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86456"/>
            <a:ext cx="2544516" cy="241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467544" y="2196646"/>
          <a:ext cx="8429684" cy="471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333375"/>
            <a:ext cx="34258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6"/>
          <p:cNvSpPr>
            <a:spLocks noChangeArrowheads="1"/>
          </p:cNvSpPr>
          <p:nvPr/>
        </p:nvSpPr>
        <p:spPr bwMode="auto">
          <a:xfrm>
            <a:off x="4140200" y="115888"/>
            <a:ext cx="4572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/>
              <a:t> Превентивна діяльність є самостійним спеціалізованим педагогічним процесом, має свою мету, принципи, зміст, форми і методи та використовує елементи правоохоронної, правової, медико-оздоровчої роботи.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rganization Chart 5"/>
          <p:cNvGrpSpPr>
            <a:grpSpLocks noChangeAspect="1"/>
          </p:cNvGrpSpPr>
          <p:nvPr/>
        </p:nvGrpSpPr>
        <p:grpSpPr bwMode="auto">
          <a:xfrm>
            <a:off x="4356100" y="404813"/>
            <a:ext cx="5284788" cy="6338887"/>
            <a:chOff x="1134" y="1357"/>
            <a:chExt cx="1503" cy="3744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1197" y="1357"/>
            <a:ext cx="1440" cy="37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317" name="Picture 25"/>
            <p:cNvSpPr>
              <a:spLocks noChangeAspect="1" noChangeArrowheads="1"/>
            </p:cNvSpPr>
            <p:nvPr/>
          </p:nvSpPr>
          <p:spPr bwMode="auto">
            <a:xfrm>
              <a:off x="1134" y="2473"/>
              <a:ext cx="402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2813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1340768"/>
            <a:ext cx="5186088" cy="520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143250"/>
            <a:ext cx="351155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339" name="Diagram 33"/>
          <p:cNvGrpSpPr>
            <a:grpSpLocks noChangeAspect="1"/>
          </p:cNvGrpSpPr>
          <p:nvPr/>
        </p:nvGrpSpPr>
        <p:grpSpPr bwMode="auto">
          <a:xfrm>
            <a:off x="3286125" y="785813"/>
            <a:ext cx="5357813" cy="5559425"/>
            <a:chOff x="2239" y="1616"/>
            <a:chExt cx="1238" cy="1064"/>
          </a:xfrm>
        </p:grpSpPr>
        <p:sp>
          <p:nvSpPr>
            <p:cNvPr id="14341" name="_s131124"/>
            <p:cNvSpPr>
              <a:spLocks noChangeArrowheads="1"/>
            </p:cNvSpPr>
            <p:nvPr/>
          </p:nvSpPr>
          <p:spPr bwMode="auto">
            <a:xfrm flipV="1">
              <a:off x="2239" y="2546"/>
              <a:ext cx="1238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78 w 21600"/>
                <a:gd name="T13" fmla="*/ 2418 h 21600"/>
                <a:gd name="T14" fmla="*/ 19122 w 21600"/>
                <a:gd name="T15" fmla="*/ 19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Комплексності, системності</a:t>
              </a:r>
              <a:endParaRPr lang="ru-RU" sz="2000" b="1"/>
            </a:p>
          </p:txBody>
        </p:sp>
        <p:sp>
          <p:nvSpPr>
            <p:cNvPr id="14342" name="_s131123"/>
            <p:cNvSpPr>
              <a:spLocks noChangeArrowheads="1"/>
            </p:cNvSpPr>
            <p:nvPr/>
          </p:nvSpPr>
          <p:spPr bwMode="auto">
            <a:xfrm flipV="1">
              <a:off x="2305" y="2409"/>
              <a:ext cx="108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70 w 21600"/>
                <a:gd name="T13" fmla="*/ 2579 h 21600"/>
                <a:gd name="T14" fmla="*/ 19030 w 21600"/>
                <a:gd name="T15" fmla="*/ 190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defTabSz="912813"/>
              <a:r>
                <a:rPr lang="uk-UA" sz="2000" b="1"/>
                <a:t>Конкретності, реаластичності</a:t>
              </a:r>
              <a:endParaRPr lang="ru-RU" sz="2000" b="1"/>
            </a:p>
          </p:txBody>
        </p:sp>
        <p:sp>
          <p:nvSpPr>
            <p:cNvPr id="14343" name="_s131122"/>
            <p:cNvSpPr>
              <a:spLocks noChangeArrowheads="1"/>
            </p:cNvSpPr>
            <p:nvPr/>
          </p:nvSpPr>
          <p:spPr bwMode="auto">
            <a:xfrm flipV="1">
              <a:off x="2388" y="2286"/>
              <a:ext cx="928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00 w 21600"/>
                <a:gd name="T13" fmla="*/ 2740 h 21600"/>
                <a:gd name="T14" fmla="*/ 18900 w 21600"/>
                <a:gd name="T15" fmla="*/ 188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Наступності, науковості</a:t>
              </a:r>
              <a:endParaRPr lang="ru-RU" sz="2000" b="1"/>
            </a:p>
          </p:txBody>
        </p:sp>
        <p:sp>
          <p:nvSpPr>
            <p:cNvPr id="14344" name="_s131119"/>
            <p:cNvSpPr>
              <a:spLocks noChangeArrowheads="1"/>
            </p:cNvSpPr>
            <p:nvPr/>
          </p:nvSpPr>
          <p:spPr bwMode="auto">
            <a:xfrm flipV="1">
              <a:off x="2471" y="2152"/>
              <a:ext cx="77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874 w 21600"/>
                <a:gd name="T13" fmla="*/ 2901 h 21600"/>
                <a:gd name="T14" fmla="*/ 18726 w 21600"/>
                <a:gd name="T15" fmla="*/ 186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Інтегрованості</a:t>
              </a:r>
              <a:endParaRPr lang="ru-RU" sz="2000" b="1"/>
            </a:p>
          </p:txBody>
        </p:sp>
        <p:sp>
          <p:nvSpPr>
            <p:cNvPr id="14345" name="_s131117"/>
            <p:cNvSpPr>
              <a:spLocks noChangeArrowheads="1"/>
            </p:cNvSpPr>
            <p:nvPr/>
          </p:nvSpPr>
          <p:spPr bwMode="auto">
            <a:xfrm flipV="1">
              <a:off x="2548" y="2018"/>
              <a:ext cx="620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35 w 21600"/>
                <a:gd name="T13" fmla="*/ 3224 h 21600"/>
                <a:gd name="T14" fmla="*/ 18465 w 21600"/>
                <a:gd name="T15" fmla="*/ 183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Мобільності</a:t>
              </a:r>
              <a:endParaRPr lang="ru-RU" sz="2000" b="1"/>
            </a:p>
          </p:txBody>
        </p:sp>
        <p:sp>
          <p:nvSpPr>
            <p:cNvPr id="14346" name="_s131106"/>
            <p:cNvSpPr>
              <a:spLocks noChangeArrowheads="1"/>
            </p:cNvSpPr>
            <p:nvPr/>
          </p:nvSpPr>
          <p:spPr bwMode="auto">
            <a:xfrm flipV="1">
              <a:off x="2626" y="1884"/>
              <a:ext cx="46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84 w 21600"/>
                <a:gd name="T13" fmla="*/ 3546 h 21600"/>
                <a:gd name="T14" fmla="*/ 18016 w 21600"/>
                <a:gd name="T15" fmla="*/ 1805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Демократизму</a:t>
              </a:r>
              <a:endParaRPr lang="ru-RU" sz="2000" b="1"/>
            </a:p>
          </p:txBody>
        </p:sp>
        <p:sp>
          <p:nvSpPr>
            <p:cNvPr id="14347" name="_s131110"/>
            <p:cNvSpPr>
              <a:spLocks noChangeArrowheads="1"/>
            </p:cNvSpPr>
            <p:nvPr/>
          </p:nvSpPr>
          <p:spPr bwMode="auto">
            <a:xfrm flipV="1">
              <a:off x="2703" y="1750"/>
              <a:ext cx="310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9 w 21600"/>
                <a:gd name="T13" fmla="*/ 4513 h 21600"/>
                <a:gd name="T14" fmla="*/ 17071 w 21600"/>
                <a:gd name="T15" fmla="*/ 1708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pPr algn="ctr" defTabSz="912813"/>
              <a:r>
                <a:rPr lang="uk-UA" sz="2000" b="1"/>
                <a:t>Законності</a:t>
              </a:r>
              <a:endParaRPr lang="ru-RU" sz="2000" b="1"/>
            </a:p>
          </p:txBody>
        </p:sp>
        <p:sp>
          <p:nvSpPr>
            <p:cNvPr id="14348" name="_s131107"/>
            <p:cNvSpPr>
              <a:spLocks noChangeArrowheads="1"/>
            </p:cNvSpPr>
            <p:nvPr/>
          </p:nvSpPr>
          <p:spPr bwMode="auto">
            <a:xfrm flipV="1">
              <a:off x="2781" y="1616"/>
              <a:ext cx="15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53 w 21600"/>
                <a:gd name="T13" fmla="*/ 7254 h 21600"/>
                <a:gd name="T14" fmla="*/ 14447 w 21600"/>
                <a:gd name="T15" fmla="*/ 143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rot="10800000" wrap="none" lIns="0" tIns="0" rIns="0" bIns="0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4340" name="Rectangle 49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928688"/>
            <a:ext cx="4714875" cy="2571750"/>
          </a:xfrm>
        </p:spPr>
        <p:txBody>
          <a:bodyPr/>
          <a:lstStyle/>
          <a:p>
            <a:pPr eaLnBrk="1" hangingPunct="1"/>
            <a:r>
              <a:rPr lang="uk-UA" sz="4000" i="1" smtClean="0"/>
              <a:t>Принципи превентивного виховання</a:t>
            </a:r>
            <a:endParaRPr lang="ru-RU" sz="4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413</TotalTime>
  <Words>379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Franklin Gothic Medium</vt:lpstr>
      <vt:lpstr>Franklin Gothic Book</vt:lpstr>
      <vt:lpstr>Wingdings</vt:lpstr>
      <vt:lpstr>Calibri</vt:lpstr>
      <vt:lpstr>Tunga</vt:lpstr>
      <vt:lpstr>Symbol</vt:lpstr>
      <vt:lpstr>Углы</vt:lpstr>
      <vt:lpstr> Модель превентивної освіти </vt:lpstr>
      <vt:lpstr>Слайд 2</vt:lpstr>
      <vt:lpstr>Слайд 3</vt:lpstr>
      <vt:lpstr>Слайд 4</vt:lpstr>
      <vt:lpstr>Модель превентивної освіти ХЕРСОНСЬКОГО ЛІЦЕЮ ХЕРСОНСЬКОЇ ОБЛАСНОЇ РАДИ</vt:lpstr>
      <vt:lpstr>Мета превентивного виховання ЛІЦЕЮ</vt:lpstr>
      <vt:lpstr>Слайд 7</vt:lpstr>
      <vt:lpstr>Слайд 8</vt:lpstr>
      <vt:lpstr>Слайд 9</vt:lpstr>
      <vt:lpstr>Форми та методи  роботи ЛІЦЕЮ</vt:lpstr>
      <vt:lpstr>Система  профілактики  правопорушень </vt:lpstr>
      <vt:lpstr> Очікувані результати</vt:lpstr>
      <vt:lpstr>Поведінка буде моральною, тоді коли ми будемо певні, що наші вчинки матимуть хороші наслідки.                                           П.ЗАГРЕБЕЛЬНИЙ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превентивної освіти</dc:title>
  <dc:creator>Пользователь</dc:creator>
  <cp:lastModifiedBy>Sony</cp:lastModifiedBy>
  <cp:revision>38</cp:revision>
  <cp:lastPrinted>1601-01-01T00:00:00Z</cp:lastPrinted>
  <dcterms:created xsi:type="dcterms:W3CDTF">2014-06-18T19:20:00Z</dcterms:created>
  <dcterms:modified xsi:type="dcterms:W3CDTF">2014-08-26T07:00:33Z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