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1" r:id="rId19"/>
    <p:sldId id="272" r:id="rId20"/>
    <p:sldId id="273" r:id="rId21"/>
    <p:sldId id="279" r:id="rId22"/>
    <p:sldId id="275" r:id="rId23"/>
    <p:sldId id="280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3437" autoAdjust="0"/>
  </p:normalViewPr>
  <p:slideViewPr>
    <p:cSldViewPr>
      <p:cViewPr>
        <p:scale>
          <a:sx n="66" d="100"/>
          <a:sy n="66" d="100"/>
        </p:scale>
        <p:origin x="-15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2F8FC-5779-4D7F-8FDF-7ED39859759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8857291F-6D5C-4695-B164-DDBCB59C645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rPr>
            <a:t>Напрямки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rPr>
            <a:t>роботи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endParaRPr>
        </a:p>
      </dgm:t>
    </dgm:pt>
    <dgm:pt modelId="{29D38D1A-63A3-45D8-A48E-E1ED11E1F727}" type="parTrans" cxnId="{2CB654A5-2102-46E0-A93D-945B6370C3E5}">
      <dgm:prSet/>
      <dgm:spPr/>
      <dgm:t>
        <a:bodyPr/>
        <a:lstStyle/>
        <a:p>
          <a:endParaRPr lang="ru-RU"/>
        </a:p>
      </dgm:t>
    </dgm:pt>
    <dgm:pt modelId="{C1AE8644-E2A5-4DD8-B372-2D07E80F1FF6}" type="sibTrans" cxnId="{2CB654A5-2102-46E0-A93D-945B6370C3E5}">
      <dgm:prSet/>
      <dgm:spPr/>
      <dgm:t>
        <a:bodyPr/>
        <a:lstStyle/>
        <a:p>
          <a:endParaRPr lang="ru-RU"/>
        </a:p>
      </dgm:t>
    </dgm:pt>
    <dgm:pt modelId="{1479B3DA-189B-492F-8FA7-D0D52B1F7D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Навчання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здоровому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способу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життя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F6758C35-239E-4A8F-9B47-97BAB7820A8E}" type="parTrans" cxnId="{45A36A0F-F88D-4221-83F4-25E5DFBF964B}">
      <dgm:prSet/>
      <dgm:spPr/>
      <dgm:t>
        <a:bodyPr/>
        <a:lstStyle/>
        <a:p>
          <a:endParaRPr lang="ru-RU"/>
        </a:p>
      </dgm:t>
    </dgm:pt>
    <dgm:pt modelId="{4BAFE3FC-BC1F-4C1D-9A5B-206E4D5A37B9}" type="sibTrans" cxnId="{45A36A0F-F88D-4221-83F4-25E5DFBF964B}">
      <dgm:prSet/>
      <dgm:spPr/>
      <dgm:t>
        <a:bodyPr/>
        <a:lstStyle/>
        <a:p>
          <a:endParaRPr lang="ru-RU"/>
        </a:p>
      </dgm:t>
    </dgm:pt>
    <dgm:pt modelId="{08FFC04F-5FBF-4126-859E-9273922D658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Формування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навичок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здорового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способу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життя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B5BAE7E-F313-4741-9CDD-9124761CAF06}" type="parTrans" cxnId="{DE9B01D0-7B57-4CE4-A274-A877CEF2A1B2}">
      <dgm:prSet/>
      <dgm:spPr/>
      <dgm:t>
        <a:bodyPr/>
        <a:lstStyle/>
        <a:p>
          <a:endParaRPr lang="ru-RU"/>
        </a:p>
      </dgm:t>
    </dgm:pt>
    <dgm:pt modelId="{6BD17B2F-FA02-43B9-B4DE-4EA8BEE6682B}" type="sibTrans" cxnId="{DE9B01D0-7B57-4CE4-A274-A877CEF2A1B2}">
      <dgm:prSet/>
      <dgm:spPr/>
      <dgm:t>
        <a:bodyPr/>
        <a:lstStyle/>
        <a:p>
          <a:endParaRPr lang="ru-RU"/>
        </a:p>
      </dgm:t>
    </dgm:pt>
    <dgm:pt modelId="{D4C73F3A-2A35-4D9B-808F-663B58268B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Забезпечення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навчально-</a:t>
          </a:r>
          <a:endParaRPr kumimoji="0" lang="uk-UA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методичної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підготовки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вчителів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9093C07-64C7-4E51-AC7E-AD173DAB5B7E}" type="parTrans" cxnId="{8EEE38F7-8DF8-4A25-9CFD-11F76FAD7C7C}">
      <dgm:prSet/>
      <dgm:spPr/>
      <dgm:t>
        <a:bodyPr/>
        <a:lstStyle/>
        <a:p>
          <a:endParaRPr lang="ru-RU"/>
        </a:p>
      </dgm:t>
    </dgm:pt>
    <dgm:pt modelId="{E3281B1F-C698-4DB3-A0DD-53EDB04CC892}" type="sibTrans" cxnId="{8EEE38F7-8DF8-4A25-9CFD-11F76FAD7C7C}">
      <dgm:prSet/>
      <dgm:spPr/>
      <dgm:t>
        <a:bodyPr/>
        <a:lstStyle/>
        <a:p>
          <a:endParaRPr lang="ru-RU"/>
        </a:p>
      </dgm:t>
    </dgm:pt>
    <dgm:pt modelId="{BE7A6A3C-82B5-420B-B88B-8D555F7C6D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Моніторинг стану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здоров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'</a:t>
          </a: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я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06AFB36-79F8-4BF1-95F5-43C482811A06}" type="parTrans" cxnId="{02AA3D45-A25D-46EC-873E-7BB76FF96A73}">
      <dgm:prSet/>
      <dgm:spPr/>
      <dgm:t>
        <a:bodyPr/>
        <a:lstStyle/>
        <a:p>
          <a:endParaRPr lang="ru-RU"/>
        </a:p>
      </dgm:t>
    </dgm:pt>
    <dgm:pt modelId="{265D9BBE-CE17-4143-AF43-69CE4102291F}" type="sibTrans" cxnId="{02AA3D45-A25D-46EC-873E-7BB76FF96A73}">
      <dgm:prSet/>
      <dgm:spPr/>
      <dgm:t>
        <a:bodyPr/>
        <a:lstStyle/>
        <a:p>
          <a:endParaRPr lang="ru-RU"/>
        </a:p>
      </dgm:t>
    </dgm:pt>
    <dgm:pt modelId="{57C8E2F6-A08B-4958-ACB5-4F8F19F5C7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Створення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здоров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'</a:t>
          </a: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я-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збережувального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освітнього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середовища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B8BD674-AB7F-4348-A5BA-6900331721F5}" type="parTrans" cxnId="{921F20D8-D68A-4D68-BCA6-4C3E93B21A57}">
      <dgm:prSet/>
      <dgm:spPr/>
      <dgm:t>
        <a:bodyPr/>
        <a:lstStyle/>
        <a:p>
          <a:endParaRPr lang="ru-RU"/>
        </a:p>
      </dgm:t>
    </dgm:pt>
    <dgm:pt modelId="{5ADC7D75-5E76-4C49-B8B5-5E771FA92E18}" type="sibTrans" cxnId="{921F20D8-D68A-4D68-BCA6-4C3E93B21A57}">
      <dgm:prSet/>
      <dgm:spPr/>
      <dgm:t>
        <a:bodyPr/>
        <a:lstStyle/>
        <a:p>
          <a:endParaRPr lang="ru-RU"/>
        </a:p>
      </dgm:t>
    </dgm:pt>
    <dgm:pt modelId="{E5ECB8E5-9391-4978-895F-B2E424CA2B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Співпраця 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батьками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AB30D99-A9CA-47E8-84F1-B0A7A721CCC2}" type="parTrans" cxnId="{202DE69E-0D2A-4F43-92E3-5BF429B9DC63}">
      <dgm:prSet/>
      <dgm:spPr/>
      <dgm:t>
        <a:bodyPr/>
        <a:lstStyle/>
        <a:p>
          <a:endParaRPr lang="ru-RU"/>
        </a:p>
      </dgm:t>
    </dgm:pt>
    <dgm:pt modelId="{A637A7F8-E727-491D-B0F9-2D29320D547F}" type="sibTrans" cxnId="{202DE69E-0D2A-4F43-92E3-5BF429B9DC63}">
      <dgm:prSet/>
      <dgm:spPr/>
      <dgm:t>
        <a:bodyPr/>
        <a:lstStyle/>
        <a:p>
          <a:endParaRPr lang="ru-RU"/>
        </a:p>
      </dgm:t>
    </dgm:pt>
    <dgm:pt modelId="{4D7454C6-2499-401D-9110-BBB5E9DE32BD}" type="pres">
      <dgm:prSet presAssocID="{19F2F8FC-5779-4D7F-8FDF-7ED39859759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0E9B82-7FDD-42AE-A908-B7D881A0B9D5}" type="pres">
      <dgm:prSet presAssocID="{8857291F-6D5C-4695-B164-DDBCB59C6458}" presName="centerShape" presStyleLbl="node0" presStyleIdx="0" presStyleCnt="1"/>
      <dgm:spPr/>
      <dgm:t>
        <a:bodyPr/>
        <a:lstStyle/>
        <a:p>
          <a:endParaRPr lang="ru-RU"/>
        </a:p>
      </dgm:t>
    </dgm:pt>
    <dgm:pt modelId="{673C05A0-9EA9-4357-8DBE-1DED9B96E6B5}" type="pres">
      <dgm:prSet presAssocID="{F6758C35-239E-4A8F-9B47-97BAB7820A8E}" presName="Name9" presStyleLbl="parChTrans1D2" presStyleIdx="0" presStyleCnt="6"/>
      <dgm:spPr/>
      <dgm:t>
        <a:bodyPr/>
        <a:lstStyle/>
        <a:p>
          <a:endParaRPr lang="ru-RU"/>
        </a:p>
      </dgm:t>
    </dgm:pt>
    <dgm:pt modelId="{B0FE6E08-6378-43BD-A8CC-EAA557554561}" type="pres">
      <dgm:prSet presAssocID="{F6758C35-239E-4A8F-9B47-97BAB7820A8E}" presName="connTx" presStyleLbl="parChTrans1D2" presStyleIdx="0" presStyleCnt="6"/>
      <dgm:spPr/>
      <dgm:t>
        <a:bodyPr/>
        <a:lstStyle/>
        <a:p>
          <a:endParaRPr lang="ru-RU"/>
        </a:p>
      </dgm:t>
    </dgm:pt>
    <dgm:pt modelId="{5AF65BF6-BA44-40D0-B013-5F5B4FA5E263}" type="pres">
      <dgm:prSet presAssocID="{1479B3DA-189B-492F-8FA7-D0D52B1F7D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7EA8D-A311-4955-8D8A-5CDCEDC52B6B}" type="pres">
      <dgm:prSet presAssocID="{EB5BAE7E-F313-4741-9CDD-9124761CAF06}" presName="Name9" presStyleLbl="parChTrans1D2" presStyleIdx="1" presStyleCnt="6"/>
      <dgm:spPr/>
      <dgm:t>
        <a:bodyPr/>
        <a:lstStyle/>
        <a:p>
          <a:endParaRPr lang="ru-RU"/>
        </a:p>
      </dgm:t>
    </dgm:pt>
    <dgm:pt modelId="{B03CD814-E9C3-45C3-A647-B26918263CCB}" type="pres">
      <dgm:prSet presAssocID="{EB5BAE7E-F313-4741-9CDD-9124761CAF0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62835E74-D35D-4B08-B069-1F66B507F943}" type="pres">
      <dgm:prSet presAssocID="{08FFC04F-5FBF-4126-859E-9273922D658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D9CCC-5332-4527-8519-47189A7B7A8F}" type="pres">
      <dgm:prSet presAssocID="{99093C07-64C7-4E51-AC7E-AD173DAB5B7E}" presName="Name9" presStyleLbl="parChTrans1D2" presStyleIdx="2" presStyleCnt="6"/>
      <dgm:spPr/>
      <dgm:t>
        <a:bodyPr/>
        <a:lstStyle/>
        <a:p>
          <a:endParaRPr lang="ru-RU"/>
        </a:p>
      </dgm:t>
    </dgm:pt>
    <dgm:pt modelId="{34725D84-39FA-4C8B-ACDF-987BBFDFFB68}" type="pres">
      <dgm:prSet presAssocID="{99093C07-64C7-4E51-AC7E-AD173DAB5B7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D3180A5F-732C-46AD-B55A-E4B266F8142C}" type="pres">
      <dgm:prSet presAssocID="{D4C73F3A-2A35-4D9B-808F-663B58268B1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E2675-E9CF-42D2-BB2E-04F522ED600E}" type="pres">
      <dgm:prSet presAssocID="{C06AFB36-79F8-4BF1-95F5-43C482811A06}" presName="Name9" presStyleLbl="parChTrans1D2" presStyleIdx="3" presStyleCnt="6"/>
      <dgm:spPr/>
      <dgm:t>
        <a:bodyPr/>
        <a:lstStyle/>
        <a:p>
          <a:endParaRPr lang="ru-RU"/>
        </a:p>
      </dgm:t>
    </dgm:pt>
    <dgm:pt modelId="{259B0765-FD5D-4AA1-A764-C0EBF41C18C3}" type="pres">
      <dgm:prSet presAssocID="{C06AFB36-79F8-4BF1-95F5-43C482811A0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1873543A-9EDA-410E-B45C-7ADB443A322C}" type="pres">
      <dgm:prSet presAssocID="{BE7A6A3C-82B5-420B-B88B-8D555F7C6D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BC20E-A013-4876-97BB-4AE95E97C371}" type="pres">
      <dgm:prSet presAssocID="{AB8BD674-AB7F-4348-A5BA-6900331721F5}" presName="Name9" presStyleLbl="parChTrans1D2" presStyleIdx="4" presStyleCnt="6"/>
      <dgm:spPr/>
      <dgm:t>
        <a:bodyPr/>
        <a:lstStyle/>
        <a:p>
          <a:endParaRPr lang="ru-RU"/>
        </a:p>
      </dgm:t>
    </dgm:pt>
    <dgm:pt modelId="{64E3ACC5-1EBD-4553-A3DF-00DB3C7D17AA}" type="pres">
      <dgm:prSet presAssocID="{AB8BD674-AB7F-4348-A5BA-6900331721F5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302AD0F-EA86-4E69-9BB1-46F3EA1DA1E2}" type="pres">
      <dgm:prSet presAssocID="{57C8E2F6-A08B-4958-ACB5-4F8F19F5C7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35D6F-1F13-4D1F-83A4-8AE1C83CDA03}" type="pres">
      <dgm:prSet presAssocID="{EAB30D99-A9CA-47E8-84F1-B0A7A721CCC2}" presName="Name9" presStyleLbl="parChTrans1D2" presStyleIdx="5" presStyleCnt="6"/>
      <dgm:spPr/>
      <dgm:t>
        <a:bodyPr/>
        <a:lstStyle/>
        <a:p>
          <a:endParaRPr lang="ru-RU"/>
        </a:p>
      </dgm:t>
    </dgm:pt>
    <dgm:pt modelId="{4B477CC6-DFC4-4463-8155-08D638F109AF}" type="pres">
      <dgm:prSet presAssocID="{EAB30D99-A9CA-47E8-84F1-B0A7A721CCC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1D69F4E0-7788-417F-8831-A08AB4927464}" type="pres">
      <dgm:prSet presAssocID="{E5ECB8E5-9391-4978-895F-B2E424CA2B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805F4B-5C37-4771-AEDB-DFDD8E761DA7}" type="presOf" srcId="{F6758C35-239E-4A8F-9B47-97BAB7820A8E}" destId="{B0FE6E08-6378-43BD-A8CC-EAA557554561}" srcOrd="1" destOrd="0" presId="urn:microsoft.com/office/officeart/2005/8/layout/radial1"/>
    <dgm:cxn modelId="{5C7C9256-B43F-474E-8221-82235DACA55D}" type="presOf" srcId="{D4C73F3A-2A35-4D9B-808F-663B58268B1A}" destId="{D3180A5F-732C-46AD-B55A-E4B266F8142C}" srcOrd="0" destOrd="0" presId="urn:microsoft.com/office/officeart/2005/8/layout/radial1"/>
    <dgm:cxn modelId="{45A36A0F-F88D-4221-83F4-25E5DFBF964B}" srcId="{8857291F-6D5C-4695-B164-DDBCB59C6458}" destId="{1479B3DA-189B-492F-8FA7-D0D52B1F7DB3}" srcOrd="0" destOrd="0" parTransId="{F6758C35-239E-4A8F-9B47-97BAB7820A8E}" sibTransId="{4BAFE3FC-BC1F-4C1D-9A5B-206E4D5A37B9}"/>
    <dgm:cxn modelId="{DA2D96AF-3EA5-4765-AEBF-D61E96487B21}" type="presOf" srcId="{AB8BD674-AB7F-4348-A5BA-6900331721F5}" destId="{64E3ACC5-1EBD-4553-A3DF-00DB3C7D17AA}" srcOrd="1" destOrd="0" presId="urn:microsoft.com/office/officeart/2005/8/layout/radial1"/>
    <dgm:cxn modelId="{2CB654A5-2102-46E0-A93D-945B6370C3E5}" srcId="{19F2F8FC-5779-4D7F-8FDF-7ED398597593}" destId="{8857291F-6D5C-4695-B164-DDBCB59C6458}" srcOrd="0" destOrd="0" parTransId="{29D38D1A-63A3-45D8-A48E-E1ED11E1F727}" sibTransId="{C1AE8644-E2A5-4DD8-B372-2D07E80F1FF6}"/>
    <dgm:cxn modelId="{E0320A01-F55A-4CB8-8745-85C13A4E7CEF}" type="presOf" srcId="{8857291F-6D5C-4695-B164-DDBCB59C6458}" destId="{E60E9B82-7FDD-42AE-A908-B7D881A0B9D5}" srcOrd="0" destOrd="0" presId="urn:microsoft.com/office/officeart/2005/8/layout/radial1"/>
    <dgm:cxn modelId="{EAB37E81-59C3-4827-A8B4-55CBE0D505A3}" type="presOf" srcId="{99093C07-64C7-4E51-AC7E-AD173DAB5B7E}" destId="{34725D84-39FA-4C8B-ACDF-987BBFDFFB68}" srcOrd="1" destOrd="0" presId="urn:microsoft.com/office/officeart/2005/8/layout/radial1"/>
    <dgm:cxn modelId="{85508F5B-26F8-4C46-AAB8-85F95BBC430B}" type="presOf" srcId="{EAB30D99-A9CA-47E8-84F1-B0A7A721CCC2}" destId="{3AA35D6F-1F13-4D1F-83A4-8AE1C83CDA03}" srcOrd="0" destOrd="0" presId="urn:microsoft.com/office/officeart/2005/8/layout/radial1"/>
    <dgm:cxn modelId="{921F20D8-D68A-4D68-BCA6-4C3E93B21A57}" srcId="{8857291F-6D5C-4695-B164-DDBCB59C6458}" destId="{57C8E2F6-A08B-4958-ACB5-4F8F19F5C785}" srcOrd="4" destOrd="0" parTransId="{AB8BD674-AB7F-4348-A5BA-6900331721F5}" sibTransId="{5ADC7D75-5E76-4C49-B8B5-5E771FA92E18}"/>
    <dgm:cxn modelId="{DE9B01D0-7B57-4CE4-A274-A877CEF2A1B2}" srcId="{8857291F-6D5C-4695-B164-DDBCB59C6458}" destId="{08FFC04F-5FBF-4126-859E-9273922D658C}" srcOrd="1" destOrd="0" parTransId="{EB5BAE7E-F313-4741-9CDD-9124761CAF06}" sibTransId="{6BD17B2F-FA02-43B9-B4DE-4EA8BEE6682B}"/>
    <dgm:cxn modelId="{7F04110B-9915-45A9-B598-4E82F9FADD0E}" type="presOf" srcId="{19F2F8FC-5779-4D7F-8FDF-7ED398597593}" destId="{4D7454C6-2499-401D-9110-BBB5E9DE32BD}" srcOrd="0" destOrd="0" presId="urn:microsoft.com/office/officeart/2005/8/layout/radial1"/>
    <dgm:cxn modelId="{894A77BA-ADB7-46E8-92D8-E0D16359CC83}" type="presOf" srcId="{BE7A6A3C-82B5-420B-B88B-8D555F7C6D3E}" destId="{1873543A-9EDA-410E-B45C-7ADB443A322C}" srcOrd="0" destOrd="0" presId="urn:microsoft.com/office/officeart/2005/8/layout/radial1"/>
    <dgm:cxn modelId="{592856CA-D6D0-4E00-A9DE-BC3821014B4C}" type="presOf" srcId="{F6758C35-239E-4A8F-9B47-97BAB7820A8E}" destId="{673C05A0-9EA9-4357-8DBE-1DED9B96E6B5}" srcOrd="0" destOrd="0" presId="urn:microsoft.com/office/officeart/2005/8/layout/radial1"/>
    <dgm:cxn modelId="{02AA3D45-A25D-46EC-873E-7BB76FF96A73}" srcId="{8857291F-6D5C-4695-B164-DDBCB59C6458}" destId="{BE7A6A3C-82B5-420B-B88B-8D555F7C6D3E}" srcOrd="3" destOrd="0" parTransId="{C06AFB36-79F8-4BF1-95F5-43C482811A06}" sibTransId="{265D9BBE-CE17-4143-AF43-69CE4102291F}"/>
    <dgm:cxn modelId="{30B8E18F-CB86-41CD-AAC5-35F7642B248E}" type="presOf" srcId="{EAB30D99-A9CA-47E8-84F1-B0A7A721CCC2}" destId="{4B477CC6-DFC4-4463-8155-08D638F109AF}" srcOrd="1" destOrd="0" presId="urn:microsoft.com/office/officeart/2005/8/layout/radial1"/>
    <dgm:cxn modelId="{BDEAE16E-1295-4A70-9909-00ABE797D99A}" type="presOf" srcId="{57C8E2F6-A08B-4958-ACB5-4F8F19F5C785}" destId="{F302AD0F-EA86-4E69-9BB1-46F3EA1DA1E2}" srcOrd="0" destOrd="0" presId="urn:microsoft.com/office/officeart/2005/8/layout/radial1"/>
    <dgm:cxn modelId="{202DE69E-0D2A-4F43-92E3-5BF429B9DC63}" srcId="{8857291F-6D5C-4695-B164-DDBCB59C6458}" destId="{E5ECB8E5-9391-4978-895F-B2E424CA2BE4}" srcOrd="5" destOrd="0" parTransId="{EAB30D99-A9CA-47E8-84F1-B0A7A721CCC2}" sibTransId="{A637A7F8-E727-491D-B0F9-2D29320D547F}"/>
    <dgm:cxn modelId="{4ABFD9C5-F7B9-413F-A314-C4078CAA4465}" type="presOf" srcId="{1479B3DA-189B-492F-8FA7-D0D52B1F7DB3}" destId="{5AF65BF6-BA44-40D0-B013-5F5B4FA5E263}" srcOrd="0" destOrd="0" presId="urn:microsoft.com/office/officeart/2005/8/layout/radial1"/>
    <dgm:cxn modelId="{9FB6065A-824A-4D28-8F1C-A3B9E7511EF0}" type="presOf" srcId="{AB8BD674-AB7F-4348-A5BA-6900331721F5}" destId="{DC6BC20E-A013-4876-97BB-4AE95E97C371}" srcOrd="0" destOrd="0" presId="urn:microsoft.com/office/officeart/2005/8/layout/radial1"/>
    <dgm:cxn modelId="{55D699D7-5EB6-4019-88AB-89A058D76608}" type="presOf" srcId="{EB5BAE7E-F313-4741-9CDD-9124761CAF06}" destId="{B03CD814-E9C3-45C3-A647-B26918263CCB}" srcOrd="1" destOrd="0" presId="urn:microsoft.com/office/officeart/2005/8/layout/radial1"/>
    <dgm:cxn modelId="{5BFA38E8-C06D-4F24-9313-5CC57206FF6B}" type="presOf" srcId="{C06AFB36-79F8-4BF1-95F5-43C482811A06}" destId="{259B0765-FD5D-4AA1-A764-C0EBF41C18C3}" srcOrd="1" destOrd="0" presId="urn:microsoft.com/office/officeart/2005/8/layout/radial1"/>
    <dgm:cxn modelId="{62659C7A-4C9F-4DAF-AF2C-57C8B21DE75B}" type="presOf" srcId="{EB5BAE7E-F313-4741-9CDD-9124761CAF06}" destId="{6E07EA8D-A311-4955-8D8A-5CDCEDC52B6B}" srcOrd="0" destOrd="0" presId="urn:microsoft.com/office/officeart/2005/8/layout/radial1"/>
    <dgm:cxn modelId="{6D5AA0A5-4312-46FE-A176-37AE2CB9386F}" type="presOf" srcId="{C06AFB36-79F8-4BF1-95F5-43C482811A06}" destId="{847E2675-E9CF-42D2-BB2E-04F522ED600E}" srcOrd="0" destOrd="0" presId="urn:microsoft.com/office/officeart/2005/8/layout/radial1"/>
    <dgm:cxn modelId="{C2E15BCF-0ACB-49FB-B160-249360B09273}" type="presOf" srcId="{99093C07-64C7-4E51-AC7E-AD173DAB5B7E}" destId="{A0ED9CCC-5332-4527-8519-47189A7B7A8F}" srcOrd="0" destOrd="0" presId="urn:microsoft.com/office/officeart/2005/8/layout/radial1"/>
    <dgm:cxn modelId="{58599BA2-DEB7-4B8A-90BF-D34C6E153EBA}" type="presOf" srcId="{E5ECB8E5-9391-4978-895F-B2E424CA2BE4}" destId="{1D69F4E0-7788-417F-8831-A08AB4927464}" srcOrd="0" destOrd="0" presId="urn:microsoft.com/office/officeart/2005/8/layout/radial1"/>
    <dgm:cxn modelId="{038916E2-F44E-4408-B0BE-A0A573BEC10C}" type="presOf" srcId="{08FFC04F-5FBF-4126-859E-9273922D658C}" destId="{62835E74-D35D-4B08-B069-1F66B507F943}" srcOrd="0" destOrd="0" presId="urn:microsoft.com/office/officeart/2005/8/layout/radial1"/>
    <dgm:cxn modelId="{8EEE38F7-8DF8-4A25-9CFD-11F76FAD7C7C}" srcId="{8857291F-6D5C-4695-B164-DDBCB59C6458}" destId="{D4C73F3A-2A35-4D9B-808F-663B58268B1A}" srcOrd="2" destOrd="0" parTransId="{99093C07-64C7-4E51-AC7E-AD173DAB5B7E}" sibTransId="{E3281B1F-C698-4DB3-A0DD-53EDB04CC892}"/>
    <dgm:cxn modelId="{E75DA37A-1C21-4DF8-B769-DEF0C2445E5C}" type="presParOf" srcId="{4D7454C6-2499-401D-9110-BBB5E9DE32BD}" destId="{E60E9B82-7FDD-42AE-A908-B7D881A0B9D5}" srcOrd="0" destOrd="0" presId="urn:microsoft.com/office/officeart/2005/8/layout/radial1"/>
    <dgm:cxn modelId="{3296A42C-9F65-415A-A9E9-52C6E530E468}" type="presParOf" srcId="{4D7454C6-2499-401D-9110-BBB5E9DE32BD}" destId="{673C05A0-9EA9-4357-8DBE-1DED9B96E6B5}" srcOrd="1" destOrd="0" presId="urn:microsoft.com/office/officeart/2005/8/layout/radial1"/>
    <dgm:cxn modelId="{DCFBFD54-0984-463E-BEB9-8892D3F0DD52}" type="presParOf" srcId="{673C05A0-9EA9-4357-8DBE-1DED9B96E6B5}" destId="{B0FE6E08-6378-43BD-A8CC-EAA557554561}" srcOrd="0" destOrd="0" presId="urn:microsoft.com/office/officeart/2005/8/layout/radial1"/>
    <dgm:cxn modelId="{F29E8DF0-282A-49B8-AC98-F9705F7347B1}" type="presParOf" srcId="{4D7454C6-2499-401D-9110-BBB5E9DE32BD}" destId="{5AF65BF6-BA44-40D0-B013-5F5B4FA5E263}" srcOrd="2" destOrd="0" presId="urn:microsoft.com/office/officeart/2005/8/layout/radial1"/>
    <dgm:cxn modelId="{3987D42A-FD05-44AD-8AE8-11784C0A54D9}" type="presParOf" srcId="{4D7454C6-2499-401D-9110-BBB5E9DE32BD}" destId="{6E07EA8D-A311-4955-8D8A-5CDCEDC52B6B}" srcOrd="3" destOrd="0" presId="urn:microsoft.com/office/officeart/2005/8/layout/radial1"/>
    <dgm:cxn modelId="{875CCD29-F94C-43B5-AE69-0B676DDE3D06}" type="presParOf" srcId="{6E07EA8D-A311-4955-8D8A-5CDCEDC52B6B}" destId="{B03CD814-E9C3-45C3-A647-B26918263CCB}" srcOrd="0" destOrd="0" presId="urn:microsoft.com/office/officeart/2005/8/layout/radial1"/>
    <dgm:cxn modelId="{4F82811B-5FD5-41D5-B2F8-4480F082EF26}" type="presParOf" srcId="{4D7454C6-2499-401D-9110-BBB5E9DE32BD}" destId="{62835E74-D35D-4B08-B069-1F66B507F943}" srcOrd="4" destOrd="0" presId="urn:microsoft.com/office/officeart/2005/8/layout/radial1"/>
    <dgm:cxn modelId="{AE798E51-FB50-4ECA-9952-ADFAF01CB23D}" type="presParOf" srcId="{4D7454C6-2499-401D-9110-BBB5E9DE32BD}" destId="{A0ED9CCC-5332-4527-8519-47189A7B7A8F}" srcOrd="5" destOrd="0" presId="urn:microsoft.com/office/officeart/2005/8/layout/radial1"/>
    <dgm:cxn modelId="{18B9D259-E5B8-40F9-B88A-579EDC40A39C}" type="presParOf" srcId="{A0ED9CCC-5332-4527-8519-47189A7B7A8F}" destId="{34725D84-39FA-4C8B-ACDF-987BBFDFFB68}" srcOrd="0" destOrd="0" presId="urn:microsoft.com/office/officeart/2005/8/layout/radial1"/>
    <dgm:cxn modelId="{9C0FF170-09ED-4D99-AD07-992E637D716C}" type="presParOf" srcId="{4D7454C6-2499-401D-9110-BBB5E9DE32BD}" destId="{D3180A5F-732C-46AD-B55A-E4B266F8142C}" srcOrd="6" destOrd="0" presId="urn:microsoft.com/office/officeart/2005/8/layout/radial1"/>
    <dgm:cxn modelId="{759F92BF-EF81-4235-9CAD-62DA05CFF361}" type="presParOf" srcId="{4D7454C6-2499-401D-9110-BBB5E9DE32BD}" destId="{847E2675-E9CF-42D2-BB2E-04F522ED600E}" srcOrd="7" destOrd="0" presId="urn:microsoft.com/office/officeart/2005/8/layout/radial1"/>
    <dgm:cxn modelId="{EB798AC2-F7DE-4ADD-811B-F2620269E33D}" type="presParOf" srcId="{847E2675-E9CF-42D2-BB2E-04F522ED600E}" destId="{259B0765-FD5D-4AA1-A764-C0EBF41C18C3}" srcOrd="0" destOrd="0" presId="urn:microsoft.com/office/officeart/2005/8/layout/radial1"/>
    <dgm:cxn modelId="{91CC4F39-1E46-4F0F-AA78-4C8A97E9313F}" type="presParOf" srcId="{4D7454C6-2499-401D-9110-BBB5E9DE32BD}" destId="{1873543A-9EDA-410E-B45C-7ADB443A322C}" srcOrd="8" destOrd="0" presId="urn:microsoft.com/office/officeart/2005/8/layout/radial1"/>
    <dgm:cxn modelId="{424F1630-41C7-4C7E-A7BA-C73A848951F7}" type="presParOf" srcId="{4D7454C6-2499-401D-9110-BBB5E9DE32BD}" destId="{DC6BC20E-A013-4876-97BB-4AE95E97C371}" srcOrd="9" destOrd="0" presId="urn:microsoft.com/office/officeart/2005/8/layout/radial1"/>
    <dgm:cxn modelId="{67992E2B-EAAC-496E-8836-5E6A645365C7}" type="presParOf" srcId="{DC6BC20E-A013-4876-97BB-4AE95E97C371}" destId="{64E3ACC5-1EBD-4553-A3DF-00DB3C7D17AA}" srcOrd="0" destOrd="0" presId="urn:microsoft.com/office/officeart/2005/8/layout/radial1"/>
    <dgm:cxn modelId="{D1A65711-6026-4905-87EB-13F03CCE0A61}" type="presParOf" srcId="{4D7454C6-2499-401D-9110-BBB5E9DE32BD}" destId="{F302AD0F-EA86-4E69-9BB1-46F3EA1DA1E2}" srcOrd="10" destOrd="0" presId="urn:microsoft.com/office/officeart/2005/8/layout/radial1"/>
    <dgm:cxn modelId="{17A0B536-8375-40CF-AF38-D3889351A0DB}" type="presParOf" srcId="{4D7454C6-2499-401D-9110-BBB5E9DE32BD}" destId="{3AA35D6F-1F13-4D1F-83A4-8AE1C83CDA03}" srcOrd="11" destOrd="0" presId="urn:microsoft.com/office/officeart/2005/8/layout/radial1"/>
    <dgm:cxn modelId="{8E122A97-ACF9-4AF4-BBA6-94F2D79E738B}" type="presParOf" srcId="{3AA35D6F-1F13-4D1F-83A4-8AE1C83CDA03}" destId="{4B477CC6-DFC4-4463-8155-08D638F109AF}" srcOrd="0" destOrd="0" presId="urn:microsoft.com/office/officeart/2005/8/layout/radial1"/>
    <dgm:cxn modelId="{8CE246A7-18AE-4BF1-8D86-7FADC7CE3B89}" type="presParOf" srcId="{4D7454C6-2499-401D-9110-BBB5E9DE32BD}" destId="{1D69F4E0-7788-417F-8831-A08AB49274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0E9B82-7FDD-42AE-A908-B7D881A0B9D5}">
      <dsp:nvSpPr>
        <dsp:cNvPr id="0" name=""/>
        <dsp:cNvSpPr/>
      </dsp:nvSpPr>
      <dsp:spPr>
        <a:xfrm>
          <a:off x="3650721" y="2404421"/>
          <a:ext cx="1844340" cy="1844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100" b="1" i="0" u="none" strike="noStrike" kern="1200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rPr>
            <a:t>Напрямки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100" b="1" i="0" u="none" strike="noStrike" kern="1200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rPr>
            <a:t>роботи</a:t>
          </a:r>
          <a:endParaRPr kumimoji="0" lang="ru-RU" sz="2100" b="1" i="0" u="none" strike="noStrike" kern="1200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endParaRPr>
        </a:p>
      </dsp:txBody>
      <dsp:txXfrm>
        <a:off x="3650721" y="2404421"/>
        <a:ext cx="1844340" cy="1844340"/>
      </dsp:txXfrm>
    </dsp:sp>
    <dsp:sp modelId="{673C05A0-9EA9-4357-8DBE-1DED9B96E6B5}">
      <dsp:nvSpPr>
        <dsp:cNvPr id="0" name=""/>
        <dsp:cNvSpPr/>
      </dsp:nvSpPr>
      <dsp:spPr>
        <a:xfrm rot="16200000">
          <a:off x="4295005" y="2108386"/>
          <a:ext cx="555772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555772" y="181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558997" y="2112641"/>
        <a:ext cx="27788" cy="27788"/>
      </dsp:txXfrm>
    </dsp:sp>
    <dsp:sp modelId="{5AF65BF6-BA44-40D0-B013-5F5B4FA5E263}">
      <dsp:nvSpPr>
        <dsp:cNvPr id="0" name=""/>
        <dsp:cNvSpPr/>
      </dsp:nvSpPr>
      <dsp:spPr>
        <a:xfrm>
          <a:off x="3650721" y="4309"/>
          <a:ext cx="1844340" cy="1844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Навчання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здоровому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способу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життя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3650721" y="4309"/>
        <a:ext cx="1844340" cy="1844340"/>
      </dsp:txXfrm>
    </dsp:sp>
    <dsp:sp modelId="{6E07EA8D-A311-4955-8D8A-5CDCEDC52B6B}">
      <dsp:nvSpPr>
        <dsp:cNvPr id="0" name=""/>
        <dsp:cNvSpPr/>
      </dsp:nvSpPr>
      <dsp:spPr>
        <a:xfrm rot="19800000">
          <a:off x="5334284" y="2708414"/>
          <a:ext cx="555772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555772" y="181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00000">
        <a:off x="5598276" y="2712669"/>
        <a:ext cx="27788" cy="27788"/>
      </dsp:txXfrm>
    </dsp:sp>
    <dsp:sp modelId="{62835E74-D35D-4B08-B069-1F66B507F943}">
      <dsp:nvSpPr>
        <dsp:cNvPr id="0" name=""/>
        <dsp:cNvSpPr/>
      </dsp:nvSpPr>
      <dsp:spPr>
        <a:xfrm>
          <a:off x="5729279" y="1204365"/>
          <a:ext cx="1844340" cy="1844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Формування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навичок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здорового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способу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життя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729279" y="1204365"/>
        <a:ext cx="1844340" cy="1844340"/>
      </dsp:txXfrm>
    </dsp:sp>
    <dsp:sp modelId="{A0ED9CCC-5332-4527-8519-47189A7B7A8F}">
      <dsp:nvSpPr>
        <dsp:cNvPr id="0" name=""/>
        <dsp:cNvSpPr/>
      </dsp:nvSpPr>
      <dsp:spPr>
        <a:xfrm rot="1800000">
          <a:off x="5334284" y="3908470"/>
          <a:ext cx="555772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555772" y="181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5598276" y="3912725"/>
        <a:ext cx="27788" cy="27788"/>
      </dsp:txXfrm>
    </dsp:sp>
    <dsp:sp modelId="{D3180A5F-732C-46AD-B55A-E4B266F8142C}">
      <dsp:nvSpPr>
        <dsp:cNvPr id="0" name=""/>
        <dsp:cNvSpPr/>
      </dsp:nvSpPr>
      <dsp:spPr>
        <a:xfrm>
          <a:off x="5729279" y="3604478"/>
          <a:ext cx="1844340" cy="1844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Забезпечення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навчально-</a:t>
          </a:r>
          <a:endParaRPr kumimoji="0" lang="uk-UA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методичної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підготовки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вчителів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729279" y="3604478"/>
        <a:ext cx="1844340" cy="1844340"/>
      </dsp:txXfrm>
    </dsp:sp>
    <dsp:sp modelId="{847E2675-E9CF-42D2-BB2E-04F522ED600E}">
      <dsp:nvSpPr>
        <dsp:cNvPr id="0" name=""/>
        <dsp:cNvSpPr/>
      </dsp:nvSpPr>
      <dsp:spPr>
        <a:xfrm rot="5400000">
          <a:off x="4295005" y="4508498"/>
          <a:ext cx="555772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555772" y="181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558997" y="4512753"/>
        <a:ext cx="27788" cy="27788"/>
      </dsp:txXfrm>
    </dsp:sp>
    <dsp:sp modelId="{1873543A-9EDA-410E-B45C-7ADB443A322C}">
      <dsp:nvSpPr>
        <dsp:cNvPr id="0" name=""/>
        <dsp:cNvSpPr/>
      </dsp:nvSpPr>
      <dsp:spPr>
        <a:xfrm>
          <a:off x="3650721" y="4804534"/>
          <a:ext cx="1844340" cy="1844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Моніторинг стану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здоров</a:t>
          </a:r>
          <a:r>
            <a:rPr kumimoji="0" lang="en-US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'</a:t>
          </a: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я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650721" y="4804534"/>
        <a:ext cx="1844340" cy="1844340"/>
      </dsp:txXfrm>
    </dsp:sp>
    <dsp:sp modelId="{DC6BC20E-A013-4876-97BB-4AE95E97C371}">
      <dsp:nvSpPr>
        <dsp:cNvPr id="0" name=""/>
        <dsp:cNvSpPr/>
      </dsp:nvSpPr>
      <dsp:spPr>
        <a:xfrm rot="9000000">
          <a:off x="3255726" y="3908470"/>
          <a:ext cx="555772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555772" y="181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00000">
        <a:off x="3519718" y="3912725"/>
        <a:ext cx="27788" cy="27788"/>
      </dsp:txXfrm>
    </dsp:sp>
    <dsp:sp modelId="{F302AD0F-EA86-4E69-9BB1-46F3EA1DA1E2}">
      <dsp:nvSpPr>
        <dsp:cNvPr id="0" name=""/>
        <dsp:cNvSpPr/>
      </dsp:nvSpPr>
      <dsp:spPr>
        <a:xfrm>
          <a:off x="1572163" y="3604478"/>
          <a:ext cx="1844340" cy="1844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Створення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здоров</a:t>
          </a:r>
          <a:r>
            <a:rPr kumimoji="0" lang="en-US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'</a:t>
          </a: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я-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збережувального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освітнього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середовища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572163" y="3604478"/>
        <a:ext cx="1844340" cy="1844340"/>
      </dsp:txXfrm>
    </dsp:sp>
    <dsp:sp modelId="{3AA35D6F-1F13-4D1F-83A4-8AE1C83CDA03}">
      <dsp:nvSpPr>
        <dsp:cNvPr id="0" name=""/>
        <dsp:cNvSpPr/>
      </dsp:nvSpPr>
      <dsp:spPr>
        <a:xfrm rot="12600000">
          <a:off x="3255726" y="2708414"/>
          <a:ext cx="555772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555772" y="181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600000">
        <a:off x="3519718" y="2712669"/>
        <a:ext cx="27788" cy="27788"/>
      </dsp:txXfrm>
    </dsp:sp>
    <dsp:sp modelId="{1D69F4E0-7788-417F-8831-A08AB4927464}">
      <dsp:nvSpPr>
        <dsp:cNvPr id="0" name=""/>
        <dsp:cNvSpPr/>
      </dsp:nvSpPr>
      <dsp:spPr>
        <a:xfrm>
          <a:off x="1572163" y="1204365"/>
          <a:ext cx="1844340" cy="1844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Співпраця 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батьками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572163" y="1204365"/>
        <a:ext cx="1844340" cy="184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3 w 3934"/>
                <a:gd name="T3" fmla="*/ 1331 h 1505"/>
                <a:gd name="T4" fmla="*/ 1225 w 3934"/>
                <a:gd name="T5" fmla="*/ 1157 h 1505"/>
                <a:gd name="T6" fmla="*/ 1743 w 3934"/>
                <a:gd name="T7" fmla="*/ 977 h 1505"/>
                <a:gd name="T8" fmla="*/ 2239 w 3934"/>
                <a:gd name="T9" fmla="*/ 792 h 1505"/>
                <a:gd name="T10" fmla="*/ 2480 w 3934"/>
                <a:gd name="T11" fmla="*/ 696 h 1505"/>
                <a:gd name="T12" fmla="*/ 2714 w 3934"/>
                <a:gd name="T13" fmla="*/ 606 h 1505"/>
                <a:gd name="T14" fmla="*/ 2945 w 3934"/>
                <a:gd name="T15" fmla="*/ 510 h 1505"/>
                <a:gd name="T16" fmla="*/ 3169 w 3934"/>
                <a:gd name="T17" fmla="*/ 420 h 1505"/>
                <a:gd name="T18" fmla="*/ 3378 w 3934"/>
                <a:gd name="T19" fmla="*/ 324 h 1505"/>
                <a:gd name="T20" fmla="*/ 3584 w 3934"/>
                <a:gd name="T21" fmla="*/ 234 h 1505"/>
                <a:gd name="T22" fmla="*/ 3783 w 3934"/>
                <a:gd name="T23" fmla="*/ 138 h 1505"/>
                <a:gd name="T24" fmla="*/ 3970 w 3934"/>
                <a:gd name="T25" fmla="*/ 48 h 1505"/>
                <a:gd name="T26" fmla="*/ 3970 w 3934"/>
                <a:gd name="T27" fmla="*/ 0 h 1505"/>
                <a:gd name="T28" fmla="*/ 3776 w 3934"/>
                <a:gd name="T29" fmla="*/ 96 h 1505"/>
                <a:gd name="T30" fmla="*/ 3572 w 3934"/>
                <a:gd name="T31" fmla="*/ 192 h 1505"/>
                <a:gd name="T32" fmla="*/ 3360 w 3934"/>
                <a:gd name="T33" fmla="*/ 288 h 1505"/>
                <a:gd name="T34" fmla="*/ 3145 w 3934"/>
                <a:gd name="T35" fmla="*/ 384 h 1505"/>
                <a:gd name="T36" fmla="*/ 2915 w 3934"/>
                <a:gd name="T37" fmla="*/ 480 h 1505"/>
                <a:gd name="T38" fmla="*/ 2678 w 3934"/>
                <a:gd name="T39" fmla="*/ 576 h 1505"/>
                <a:gd name="T40" fmla="*/ 2430 w 3934"/>
                <a:gd name="T41" fmla="*/ 672 h 1505"/>
                <a:gd name="T42" fmla="*/ 2185 w 3934"/>
                <a:gd name="T43" fmla="*/ 768 h 1505"/>
                <a:gd name="T44" fmla="*/ 1925 w 3934"/>
                <a:gd name="T45" fmla="*/ 864 h 1505"/>
                <a:gd name="T46" fmla="*/ 1665 w 3934"/>
                <a:gd name="T47" fmla="*/ 960 h 1505"/>
                <a:gd name="T48" fmla="*/ 1121 w 3934"/>
                <a:gd name="T49" fmla="*/ 1145 h 1505"/>
                <a:gd name="T50" fmla="*/ 56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6 w 1728"/>
                <a:gd name="T3" fmla="*/ 527 h 689"/>
                <a:gd name="T4" fmla="*/ 972 w 1728"/>
                <a:gd name="T5" fmla="*/ 365 h 689"/>
                <a:gd name="T6" fmla="*/ 1169 w 1728"/>
                <a:gd name="T7" fmla="*/ 287 h 689"/>
                <a:gd name="T8" fmla="*/ 1369 w 1728"/>
                <a:gd name="T9" fmla="*/ 203 h 689"/>
                <a:gd name="T10" fmla="*/ 1562 w 1728"/>
                <a:gd name="T11" fmla="*/ 126 h 689"/>
                <a:gd name="T12" fmla="*/ 1743 w 1728"/>
                <a:gd name="T13" fmla="*/ 48 h 689"/>
                <a:gd name="T14" fmla="*/ 1743 w 1728"/>
                <a:gd name="T15" fmla="*/ 0 h 689"/>
                <a:gd name="T16" fmla="*/ 1543 w 1728"/>
                <a:gd name="T17" fmla="*/ 84 h 689"/>
                <a:gd name="T18" fmla="*/ 1339 w 1728"/>
                <a:gd name="T19" fmla="*/ 167 h 689"/>
                <a:gd name="T20" fmla="*/ 1127 w 1728"/>
                <a:gd name="T21" fmla="*/ 257 h 689"/>
                <a:gd name="T22" fmla="*/ 912 w 1728"/>
                <a:gd name="T23" fmla="*/ 341 h 689"/>
                <a:gd name="T24" fmla="*/ 45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12 w 5561"/>
                <a:gd name="T1" fmla="*/ 929 h 3447"/>
                <a:gd name="T2" fmla="*/ 5588 w 5561"/>
                <a:gd name="T3" fmla="*/ 773 h 3447"/>
                <a:gd name="T4" fmla="*/ 5504 w 5561"/>
                <a:gd name="T5" fmla="*/ 629 h 3447"/>
                <a:gd name="T6" fmla="*/ 5375 w 5561"/>
                <a:gd name="T7" fmla="*/ 492 h 3447"/>
                <a:gd name="T8" fmla="*/ 5196 w 5561"/>
                <a:gd name="T9" fmla="*/ 366 h 3447"/>
                <a:gd name="T10" fmla="*/ 4966 w 5561"/>
                <a:gd name="T11" fmla="*/ 252 h 3447"/>
                <a:gd name="T12" fmla="*/ 4694 w 5561"/>
                <a:gd name="T13" fmla="*/ 144 h 3447"/>
                <a:gd name="T14" fmla="*/ 4380 w 5561"/>
                <a:gd name="T15" fmla="*/ 48 h 3447"/>
                <a:gd name="T16" fmla="*/ 4036 w 5561"/>
                <a:gd name="T17" fmla="*/ 0 h 3447"/>
                <a:gd name="T18" fmla="*/ 4398 w 5561"/>
                <a:gd name="T19" fmla="*/ 90 h 3447"/>
                <a:gd name="T20" fmla="*/ 4712 w 5561"/>
                <a:gd name="T21" fmla="*/ 192 h 3447"/>
                <a:gd name="T22" fmla="*/ 4978 w 5561"/>
                <a:gd name="T23" fmla="*/ 306 h 3447"/>
                <a:gd name="T24" fmla="*/ 5196 w 5561"/>
                <a:gd name="T25" fmla="*/ 426 h 3447"/>
                <a:gd name="T26" fmla="*/ 5363 w 5561"/>
                <a:gd name="T27" fmla="*/ 557 h 3447"/>
                <a:gd name="T28" fmla="*/ 5480 w 5561"/>
                <a:gd name="T29" fmla="*/ 701 h 3447"/>
                <a:gd name="T30" fmla="*/ 5540 w 5561"/>
                <a:gd name="T31" fmla="*/ 851 h 3447"/>
                <a:gd name="T32" fmla="*/ 5540 w 5561"/>
                <a:gd name="T33" fmla="*/ 1013 h 3447"/>
                <a:gd name="T34" fmla="*/ 5492 w 5561"/>
                <a:gd name="T35" fmla="*/ 1163 h 3447"/>
                <a:gd name="T36" fmla="*/ 5393 w 5561"/>
                <a:gd name="T37" fmla="*/ 1319 h 3447"/>
                <a:gd name="T38" fmla="*/ 5250 w 5561"/>
                <a:gd name="T39" fmla="*/ 1475 h 3447"/>
                <a:gd name="T40" fmla="*/ 5062 w 5561"/>
                <a:gd name="T41" fmla="*/ 1630 h 3447"/>
                <a:gd name="T42" fmla="*/ 4834 w 5561"/>
                <a:gd name="T43" fmla="*/ 1786 h 3447"/>
                <a:gd name="T44" fmla="*/ 4568 w 5561"/>
                <a:gd name="T45" fmla="*/ 1948 h 3447"/>
                <a:gd name="T46" fmla="*/ 4254 w 5561"/>
                <a:gd name="T47" fmla="*/ 2104 h 3447"/>
                <a:gd name="T48" fmla="*/ 3911 w 5561"/>
                <a:gd name="T49" fmla="*/ 2260 h 3447"/>
                <a:gd name="T50" fmla="*/ 3531 w 5561"/>
                <a:gd name="T51" fmla="*/ 2416 h 3447"/>
                <a:gd name="T52" fmla="*/ 3112 w 5561"/>
                <a:gd name="T53" fmla="*/ 2566 h 3447"/>
                <a:gd name="T54" fmla="*/ 2667 w 5561"/>
                <a:gd name="T55" fmla="*/ 2715 h 3447"/>
                <a:gd name="T56" fmla="*/ 2185 w 5561"/>
                <a:gd name="T57" fmla="*/ 2865 h 3447"/>
                <a:gd name="T58" fmla="*/ 1677 w 5561"/>
                <a:gd name="T59" fmla="*/ 3009 h 3447"/>
                <a:gd name="T60" fmla="*/ 1145 w 5561"/>
                <a:gd name="T61" fmla="*/ 3147 h 3447"/>
                <a:gd name="T62" fmla="*/ 586 w 5561"/>
                <a:gd name="T63" fmla="*/ 3279 h 3447"/>
                <a:gd name="T64" fmla="*/ 0 w 5561"/>
                <a:gd name="T65" fmla="*/ 3447 h 3447"/>
                <a:gd name="T66" fmla="*/ 876 w 5561"/>
                <a:gd name="T67" fmla="*/ 3249 h 3447"/>
                <a:gd name="T68" fmla="*/ 1429 w 5561"/>
                <a:gd name="T69" fmla="*/ 3105 h 3447"/>
                <a:gd name="T70" fmla="*/ 1955 w 5561"/>
                <a:gd name="T71" fmla="*/ 2961 h 3447"/>
                <a:gd name="T72" fmla="*/ 2455 w 5561"/>
                <a:gd name="T73" fmla="*/ 2817 h 3447"/>
                <a:gd name="T74" fmla="*/ 2927 w 5561"/>
                <a:gd name="T75" fmla="*/ 2668 h 3447"/>
                <a:gd name="T76" fmla="*/ 3360 w 5561"/>
                <a:gd name="T77" fmla="*/ 2512 h 3447"/>
                <a:gd name="T78" fmla="*/ 3764 w 5561"/>
                <a:gd name="T79" fmla="*/ 2356 h 3447"/>
                <a:gd name="T80" fmla="*/ 4135 w 5561"/>
                <a:gd name="T81" fmla="*/ 2200 h 3447"/>
                <a:gd name="T82" fmla="*/ 4467 w 5561"/>
                <a:gd name="T83" fmla="*/ 2038 h 3447"/>
                <a:gd name="T84" fmla="*/ 4761 w 5561"/>
                <a:gd name="T85" fmla="*/ 1876 h 3447"/>
                <a:gd name="T86" fmla="*/ 5014 w 5561"/>
                <a:gd name="T87" fmla="*/ 1720 h 3447"/>
                <a:gd name="T88" fmla="*/ 5226 w 5561"/>
                <a:gd name="T89" fmla="*/ 1559 h 3447"/>
                <a:gd name="T90" fmla="*/ 5387 w 5561"/>
                <a:gd name="T91" fmla="*/ 1397 h 3447"/>
                <a:gd name="T92" fmla="*/ 5510 w 5561"/>
                <a:gd name="T93" fmla="*/ 1241 h 3447"/>
                <a:gd name="T94" fmla="*/ 5588 w 5561"/>
                <a:gd name="T95" fmla="*/ 1085 h 3447"/>
                <a:gd name="T96" fmla="*/ 5606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94 w 5740"/>
                <a:gd name="T1" fmla="*/ 0 h 2098"/>
                <a:gd name="T2" fmla="*/ 5692 w 5740"/>
                <a:gd name="T3" fmla="*/ 72 h 2098"/>
                <a:gd name="T4" fmla="*/ 5588 w 5740"/>
                <a:gd name="T5" fmla="*/ 138 h 2098"/>
                <a:gd name="T6" fmla="*/ 5474 w 5740"/>
                <a:gd name="T7" fmla="*/ 210 h 2098"/>
                <a:gd name="T8" fmla="*/ 5355 w 5740"/>
                <a:gd name="T9" fmla="*/ 276 h 2098"/>
                <a:gd name="T10" fmla="*/ 5100 w 5740"/>
                <a:gd name="T11" fmla="*/ 414 h 2098"/>
                <a:gd name="T12" fmla="*/ 4822 w 5740"/>
                <a:gd name="T13" fmla="*/ 552 h 2098"/>
                <a:gd name="T14" fmla="*/ 4520 w 5740"/>
                <a:gd name="T15" fmla="*/ 690 h 2098"/>
                <a:gd name="T16" fmla="*/ 4201 w 5740"/>
                <a:gd name="T17" fmla="*/ 827 h 2098"/>
                <a:gd name="T18" fmla="*/ 3863 w 5740"/>
                <a:gd name="T19" fmla="*/ 959 h 2098"/>
                <a:gd name="T20" fmla="*/ 3501 w 5740"/>
                <a:gd name="T21" fmla="*/ 1091 h 2098"/>
                <a:gd name="T22" fmla="*/ 3121 w 5740"/>
                <a:gd name="T23" fmla="*/ 1223 h 2098"/>
                <a:gd name="T24" fmla="*/ 2722 w 5740"/>
                <a:gd name="T25" fmla="*/ 1355 h 2098"/>
                <a:gd name="T26" fmla="*/ 2305 w 5740"/>
                <a:gd name="T27" fmla="*/ 1481 h 2098"/>
                <a:gd name="T28" fmla="*/ 1878 w 5740"/>
                <a:gd name="T29" fmla="*/ 1601 h 2098"/>
                <a:gd name="T30" fmla="*/ 1429 w 5740"/>
                <a:gd name="T31" fmla="*/ 1721 h 2098"/>
                <a:gd name="T32" fmla="*/ 966 w 5740"/>
                <a:gd name="T33" fmla="*/ 1834 h 2098"/>
                <a:gd name="T34" fmla="*/ 49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3 w 5740"/>
                <a:gd name="T41" fmla="*/ 1990 h 2098"/>
                <a:gd name="T42" fmla="*/ 960 w 5740"/>
                <a:gd name="T43" fmla="*/ 1882 h 2098"/>
                <a:gd name="T44" fmla="*/ 1417 w 5740"/>
                <a:gd name="T45" fmla="*/ 1763 h 2098"/>
                <a:gd name="T46" fmla="*/ 1860 w 5740"/>
                <a:gd name="T47" fmla="*/ 1649 h 2098"/>
                <a:gd name="T48" fmla="*/ 2287 w 5740"/>
                <a:gd name="T49" fmla="*/ 1523 h 2098"/>
                <a:gd name="T50" fmla="*/ 2703 w 5740"/>
                <a:gd name="T51" fmla="*/ 1397 h 2098"/>
                <a:gd name="T52" fmla="*/ 3097 w 5740"/>
                <a:gd name="T53" fmla="*/ 1271 h 2098"/>
                <a:gd name="T54" fmla="*/ 3477 w 5740"/>
                <a:gd name="T55" fmla="*/ 1139 h 2098"/>
                <a:gd name="T56" fmla="*/ 3839 w 5740"/>
                <a:gd name="T57" fmla="*/ 1007 h 2098"/>
                <a:gd name="T58" fmla="*/ 4177 w 5740"/>
                <a:gd name="T59" fmla="*/ 875 h 2098"/>
                <a:gd name="T60" fmla="*/ 4502 w 5740"/>
                <a:gd name="T61" fmla="*/ 737 h 2098"/>
                <a:gd name="T62" fmla="*/ 4804 w 5740"/>
                <a:gd name="T63" fmla="*/ 600 h 2098"/>
                <a:gd name="T64" fmla="*/ 5088 w 5740"/>
                <a:gd name="T65" fmla="*/ 462 h 2098"/>
                <a:gd name="T66" fmla="*/ 5343 w 5740"/>
                <a:gd name="T67" fmla="*/ 324 h 2098"/>
                <a:gd name="T68" fmla="*/ 5582 w 5740"/>
                <a:gd name="T69" fmla="*/ 186 h 2098"/>
                <a:gd name="T70" fmla="*/ 5794 w 5740"/>
                <a:gd name="T71" fmla="*/ 48 h 2098"/>
                <a:gd name="T72" fmla="*/ 5794 w 5740"/>
                <a:gd name="T73" fmla="*/ 0 h 2098"/>
                <a:gd name="T74" fmla="*/ 5794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73 w 1955"/>
                <a:gd name="T1" fmla="*/ 485 h 1265"/>
                <a:gd name="T2" fmla="*/ 1919 w 1955"/>
                <a:gd name="T3" fmla="*/ 390 h 1265"/>
                <a:gd name="T4" fmla="*/ 1785 w 1955"/>
                <a:gd name="T5" fmla="*/ 306 h 1265"/>
                <a:gd name="T6" fmla="*/ 1594 w 1955"/>
                <a:gd name="T7" fmla="*/ 228 h 1265"/>
                <a:gd name="T8" fmla="*/ 1339 w 1955"/>
                <a:gd name="T9" fmla="*/ 162 h 1265"/>
                <a:gd name="T10" fmla="*/ 1019 w 1955"/>
                <a:gd name="T11" fmla="*/ 102 h 1265"/>
                <a:gd name="T12" fmla="*/ 652 w 1955"/>
                <a:gd name="T13" fmla="*/ 54 h 1265"/>
                <a:gd name="T14" fmla="*/ 230 w 1955"/>
                <a:gd name="T15" fmla="*/ 18 h 1265"/>
                <a:gd name="T16" fmla="*/ 0 w 1955"/>
                <a:gd name="T17" fmla="*/ 12 h 1265"/>
                <a:gd name="T18" fmla="*/ 434 w 1955"/>
                <a:gd name="T19" fmla="*/ 48 h 1265"/>
                <a:gd name="T20" fmla="*/ 821 w 1955"/>
                <a:gd name="T21" fmla="*/ 90 h 1265"/>
                <a:gd name="T22" fmla="*/ 1160 w 1955"/>
                <a:gd name="T23" fmla="*/ 144 h 1265"/>
                <a:gd name="T24" fmla="*/ 1435 w 1955"/>
                <a:gd name="T25" fmla="*/ 204 h 1265"/>
                <a:gd name="T26" fmla="*/ 1653 w 1955"/>
                <a:gd name="T27" fmla="*/ 276 h 1265"/>
                <a:gd name="T28" fmla="*/ 1812 w 1955"/>
                <a:gd name="T29" fmla="*/ 360 h 1265"/>
                <a:gd name="T30" fmla="*/ 1901 w 1955"/>
                <a:gd name="T31" fmla="*/ 443 h 1265"/>
                <a:gd name="T32" fmla="*/ 1919 w 1955"/>
                <a:gd name="T33" fmla="*/ 539 h 1265"/>
                <a:gd name="T34" fmla="*/ 1872 w 1955"/>
                <a:gd name="T35" fmla="*/ 629 h 1265"/>
                <a:gd name="T36" fmla="*/ 1761 w 1955"/>
                <a:gd name="T37" fmla="*/ 719 h 1265"/>
                <a:gd name="T38" fmla="*/ 1594 w 1955"/>
                <a:gd name="T39" fmla="*/ 809 h 1265"/>
                <a:gd name="T40" fmla="*/ 1369 w 1955"/>
                <a:gd name="T41" fmla="*/ 899 h 1265"/>
                <a:gd name="T42" fmla="*/ 1097 w 1955"/>
                <a:gd name="T43" fmla="*/ 989 h 1265"/>
                <a:gd name="T44" fmla="*/ 771 w 1955"/>
                <a:gd name="T45" fmla="*/ 1073 h 1265"/>
                <a:gd name="T46" fmla="*/ 410 w 1955"/>
                <a:gd name="T47" fmla="*/ 1157 h 1265"/>
                <a:gd name="T48" fmla="*/ 0 w 1955"/>
                <a:gd name="T49" fmla="*/ 1241 h 1265"/>
                <a:gd name="T50" fmla="*/ 218 w 1955"/>
                <a:gd name="T51" fmla="*/ 1223 h 1265"/>
                <a:gd name="T52" fmla="*/ 616 w 1955"/>
                <a:gd name="T53" fmla="*/ 1139 h 1265"/>
                <a:gd name="T54" fmla="*/ 966 w 1955"/>
                <a:gd name="T55" fmla="*/ 1049 h 1265"/>
                <a:gd name="T56" fmla="*/ 1274 w 1955"/>
                <a:gd name="T57" fmla="*/ 959 h 1265"/>
                <a:gd name="T58" fmla="*/ 1528 w 1955"/>
                <a:gd name="T59" fmla="*/ 863 h 1265"/>
                <a:gd name="T60" fmla="*/ 1731 w 1955"/>
                <a:gd name="T61" fmla="*/ 767 h 1265"/>
                <a:gd name="T62" fmla="*/ 1878 w 1955"/>
                <a:gd name="T63" fmla="*/ 677 h 1265"/>
                <a:gd name="T64" fmla="*/ 1955 w 1955"/>
                <a:gd name="T65" fmla="*/ 581 h 1265"/>
                <a:gd name="T66" fmla="*/ 1973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39 w 4694"/>
                <a:gd name="T1" fmla="*/ 797 h 2901"/>
                <a:gd name="T2" fmla="*/ 4709 w 4694"/>
                <a:gd name="T3" fmla="*/ 665 h 2901"/>
                <a:gd name="T4" fmla="*/ 4631 w 4694"/>
                <a:gd name="T5" fmla="*/ 540 h 2901"/>
                <a:gd name="T6" fmla="*/ 4508 w 4694"/>
                <a:gd name="T7" fmla="*/ 426 h 2901"/>
                <a:gd name="T8" fmla="*/ 4341 w 4694"/>
                <a:gd name="T9" fmla="*/ 312 h 2901"/>
                <a:gd name="T10" fmla="*/ 4123 w 4694"/>
                <a:gd name="T11" fmla="*/ 216 h 2901"/>
                <a:gd name="T12" fmla="*/ 3869 w 4694"/>
                <a:gd name="T13" fmla="*/ 120 h 2901"/>
                <a:gd name="T14" fmla="*/ 3573 w 4694"/>
                <a:gd name="T15" fmla="*/ 36 h 2901"/>
                <a:gd name="T16" fmla="*/ 3235 w 4694"/>
                <a:gd name="T17" fmla="*/ 0 h 2901"/>
                <a:gd name="T18" fmla="*/ 3573 w 4694"/>
                <a:gd name="T19" fmla="*/ 78 h 2901"/>
                <a:gd name="T20" fmla="*/ 3869 w 4694"/>
                <a:gd name="T21" fmla="*/ 162 h 2901"/>
                <a:gd name="T22" fmla="*/ 4123 w 4694"/>
                <a:gd name="T23" fmla="*/ 258 h 2901"/>
                <a:gd name="T24" fmla="*/ 4329 w 4694"/>
                <a:gd name="T25" fmla="*/ 366 h 2901"/>
                <a:gd name="T26" fmla="*/ 4485 w 4694"/>
                <a:gd name="T27" fmla="*/ 480 h 2901"/>
                <a:gd name="T28" fmla="*/ 4595 w 4694"/>
                <a:gd name="T29" fmla="*/ 605 h 2901"/>
                <a:gd name="T30" fmla="*/ 4655 w 4694"/>
                <a:gd name="T31" fmla="*/ 737 h 2901"/>
                <a:gd name="T32" fmla="*/ 4655 w 4694"/>
                <a:gd name="T33" fmla="*/ 875 h 2901"/>
                <a:gd name="T34" fmla="*/ 4613 w 4694"/>
                <a:gd name="T35" fmla="*/ 1001 h 2901"/>
                <a:gd name="T36" fmla="*/ 4532 w 4694"/>
                <a:gd name="T37" fmla="*/ 1127 h 2901"/>
                <a:gd name="T38" fmla="*/ 4413 w 4694"/>
                <a:gd name="T39" fmla="*/ 1259 h 2901"/>
                <a:gd name="T40" fmla="*/ 4256 w 4694"/>
                <a:gd name="T41" fmla="*/ 1385 h 2901"/>
                <a:gd name="T42" fmla="*/ 4063 w 4694"/>
                <a:gd name="T43" fmla="*/ 1517 h 2901"/>
                <a:gd name="T44" fmla="*/ 3839 w 4694"/>
                <a:gd name="T45" fmla="*/ 1648 h 2901"/>
                <a:gd name="T46" fmla="*/ 3579 w 4694"/>
                <a:gd name="T47" fmla="*/ 1774 h 2901"/>
                <a:gd name="T48" fmla="*/ 3289 w 4694"/>
                <a:gd name="T49" fmla="*/ 1906 h 2901"/>
                <a:gd name="T50" fmla="*/ 2969 w 4694"/>
                <a:gd name="T51" fmla="*/ 2032 h 2901"/>
                <a:gd name="T52" fmla="*/ 2619 w 4694"/>
                <a:gd name="T53" fmla="*/ 2164 h 2901"/>
                <a:gd name="T54" fmla="*/ 2245 w 4694"/>
                <a:gd name="T55" fmla="*/ 2284 h 2901"/>
                <a:gd name="T56" fmla="*/ 1842 w 4694"/>
                <a:gd name="T57" fmla="*/ 2410 h 2901"/>
                <a:gd name="T58" fmla="*/ 1411 w 4694"/>
                <a:gd name="T59" fmla="*/ 2530 h 2901"/>
                <a:gd name="T60" fmla="*/ 490 w 4694"/>
                <a:gd name="T61" fmla="*/ 2757 h 2901"/>
                <a:gd name="T62" fmla="*/ 0 w 4694"/>
                <a:gd name="T63" fmla="*/ 2901 h 2901"/>
                <a:gd name="T64" fmla="*/ 978 w 4694"/>
                <a:gd name="T65" fmla="*/ 2674 h 2901"/>
                <a:gd name="T66" fmla="*/ 1653 w 4694"/>
                <a:gd name="T67" fmla="*/ 2494 h 2901"/>
                <a:gd name="T68" fmla="*/ 2078 w 4694"/>
                <a:gd name="T69" fmla="*/ 2374 h 2901"/>
                <a:gd name="T70" fmla="*/ 2475 w 4694"/>
                <a:gd name="T71" fmla="*/ 2248 h 2901"/>
                <a:gd name="T72" fmla="*/ 2843 w 4694"/>
                <a:gd name="T73" fmla="*/ 2116 h 2901"/>
                <a:gd name="T74" fmla="*/ 3181 w 4694"/>
                <a:gd name="T75" fmla="*/ 1984 h 2901"/>
                <a:gd name="T76" fmla="*/ 3495 w 4694"/>
                <a:gd name="T77" fmla="*/ 1858 h 2901"/>
                <a:gd name="T78" fmla="*/ 3773 w 4694"/>
                <a:gd name="T79" fmla="*/ 1720 h 2901"/>
                <a:gd name="T80" fmla="*/ 4021 w 4694"/>
                <a:gd name="T81" fmla="*/ 1589 h 2901"/>
                <a:gd name="T82" fmla="*/ 4230 w 4694"/>
                <a:gd name="T83" fmla="*/ 1457 h 2901"/>
                <a:gd name="T84" fmla="*/ 4413 w 4694"/>
                <a:gd name="T85" fmla="*/ 1325 h 2901"/>
                <a:gd name="T86" fmla="*/ 4550 w 4694"/>
                <a:gd name="T87" fmla="*/ 1193 h 2901"/>
                <a:gd name="T88" fmla="*/ 4655 w 4694"/>
                <a:gd name="T89" fmla="*/ 1061 h 2901"/>
                <a:gd name="T90" fmla="*/ 4715 w 4694"/>
                <a:gd name="T91" fmla="*/ 935 h 2901"/>
                <a:gd name="T92" fmla="*/ 473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97 w 3761"/>
                <a:gd name="T1" fmla="*/ 719 h 2356"/>
                <a:gd name="T2" fmla="*/ 3767 w 3761"/>
                <a:gd name="T3" fmla="*/ 599 h 2356"/>
                <a:gd name="T4" fmla="*/ 3689 w 3761"/>
                <a:gd name="T5" fmla="*/ 486 h 2356"/>
                <a:gd name="T6" fmla="*/ 3555 w 3761"/>
                <a:gd name="T7" fmla="*/ 378 h 2356"/>
                <a:gd name="T8" fmla="*/ 3381 w 3761"/>
                <a:gd name="T9" fmla="*/ 282 h 2356"/>
                <a:gd name="T10" fmla="*/ 3157 w 3761"/>
                <a:gd name="T11" fmla="*/ 192 h 2356"/>
                <a:gd name="T12" fmla="*/ 2891 w 3761"/>
                <a:gd name="T13" fmla="*/ 108 h 2356"/>
                <a:gd name="T14" fmla="*/ 2583 w 3761"/>
                <a:gd name="T15" fmla="*/ 36 h 2356"/>
                <a:gd name="T16" fmla="*/ 2251 w 3761"/>
                <a:gd name="T17" fmla="*/ 0 h 2356"/>
                <a:gd name="T18" fmla="*/ 2601 w 3761"/>
                <a:gd name="T19" fmla="*/ 72 h 2356"/>
                <a:gd name="T20" fmla="*/ 2903 w 3761"/>
                <a:gd name="T21" fmla="*/ 150 h 2356"/>
                <a:gd name="T22" fmla="*/ 3169 w 3761"/>
                <a:gd name="T23" fmla="*/ 234 h 2356"/>
                <a:gd name="T24" fmla="*/ 3381 w 3761"/>
                <a:gd name="T25" fmla="*/ 330 h 2356"/>
                <a:gd name="T26" fmla="*/ 3549 w 3761"/>
                <a:gd name="T27" fmla="*/ 432 h 2356"/>
                <a:gd name="T28" fmla="*/ 3659 w 3761"/>
                <a:gd name="T29" fmla="*/ 545 h 2356"/>
                <a:gd name="T30" fmla="*/ 3719 w 3761"/>
                <a:gd name="T31" fmla="*/ 665 h 2356"/>
                <a:gd name="T32" fmla="*/ 3725 w 3761"/>
                <a:gd name="T33" fmla="*/ 791 h 2356"/>
                <a:gd name="T34" fmla="*/ 3689 w 3761"/>
                <a:gd name="T35" fmla="*/ 887 h 2356"/>
                <a:gd name="T36" fmla="*/ 3627 w 3761"/>
                <a:gd name="T37" fmla="*/ 989 h 2356"/>
                <a:gd name="T38" fmla="*/ 3531 w 3761"/>
                <a:gd name="T39" fmla="*/ 1091 h 2356"/>
                <a:gd name="T40" fmla="*/ 3405 w 3761"/>
                <a:gd name="T41" fmla="*/ 1187 h 2356"/>
                <a:gd name="T42" fmla="*/ 3253 w 3761"/>
                <a:gd name="T43" fmla="*/ 1289 h 2356"/>
                <a:gd name="T44" fmla="*/ 3073 w 3761"/>
                <a:gd name="T45" fmla="*/ 1391 h 2356"/>
                <a:gd name="T46" fmla="*/ 2861 w 3761"/>
                <a:gd name="T47" fmla="*/ 1493 h 2356"/>
                <a:gd name="T48" fmla="*/ 2631 w 3761"/>
                <a:gd name="T49" fmla="*/ 1589 h 2356"/>
                <a:gd name="T50" fmla="*/ 2096 w 3761"/>
                <a:gd name="T51" fmla="*/ 1786 h 2356"/>
                <a:gd name="T52" fmla="*/ 1474 w 3761"/>
                <a:gd name="T53" fmla="*/ 1972 h 2356"/>
                <a:gd name="T54" fmla="*/ 771 w 3761"/>
                <a:gd name="T55" fmla="*/ 2158 h 2356"/>
                <a:gd name="T56" fmla="*/ 0 w 3761"/>
                <a:gd name="T57" fmla="*/ 2326 h 2356"/>
                <a:gd name="T58" fmla="*/ 404 w 3761"/>
                <a:gd name="T59" fmla="*/ 2272 h 2356"/>
                <a:gd name="T60" fmla="*/ 1154 w 3761"/>
                <a:gd name="T61" fmla="*/ 2092 h 2356"/>
                <a:gd name="T62" fmla="*/ 1830 w 3761"/>
                <a:gd name="T63" fmla="*/ 1900 h 2356"/>
                <a:gd name="T64" fmla="*/ 2416 w 3761"/>
                <a:gd name="T65" fmla="*/ 1702 h 2356"/>
                <a:gd name="T66" fmla="*/ 2674 w 3761"/>
                <a:gd name="T67" fmla="*/ 1607 h 2356"/>
                <a:gd name="T68" fmla="*/ 2909 w 3761"/>
                <a:gd name="T69" fmla="*/ 1505 h 2356"/>
                <a:gd name="T70" fmla="*/ 3121 w 3761"/>
                <a:gd name="T71" fmla="*/ 1403 h 2356"/>
                <a:gd name="T72" fmla="*/ 3308 w 3761"/>
                <a:gd name="T73" fmla="*/ 1301 h 2356"/>
                <a:gd name="T74" fmla="*/ 3465 w 3761"/>
                <a:gd name="T75" fmla="*/ 1193 h 2356"/>
                <a:gd name="T76" fmla="*/ 3591 w 3761"/>
                <a:gd name="T77" fmla="*/ 1091 h 2356"/>
                <a:gd name="T78" fmla="*/ 3689 w 3761"/>
                <a:gd name="T79" fmla="*/ 989 h 2356"/>
                <a:gd name="T80" fmla="*/ 3755 w 3761"/>
                <a:gd name="T81" fmla="*/ 887 h 2356"/>
                <a:gd name="T82" fmla="*/ 3791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51 w 2924"/>
                <a:gd name="T1" fmla="*/ 647 h 1846"/>
                <a:gd name="T2" fmla="*/ 2903 w 2924"/>
                <a:gd name="T3" fmla="*/ 528 h 1846"/>
                <a:gd name="T4" fmla="*/ 2775 w 2924"/>
                <a:gd name="T5" fmla="*/ 414 h 1846"/>
                <a:gd name="T6" fmla="*/ 2583 w 2924"/>
                <a:gd name="T7" fmla="*/ 318 h 1846"/>
                <a:gd name="T8" fmla="*/ 2323 w 2924"/>
                <a:gd name="T9" fmla="*/ 228 h 1846"/>
                <a:gd name="T10" fmla="*/ 2003 w 2924"/>
                <a:gd name="T11" fmla="*/ 150 h 1846"/>
                <a:gd name="T12" fmla="*/ 1623 w 2924"/>
                <a:gd name="T13" fmla="*/ 78 h 1846"/>
                <a:gd name="T14" fmla="*/ 1190 w 2924"/>
                <a:gd name="T15" fmla="*/ 24 h 1846"/>
                <a:gd name="T16" fmla="*/ 700 w 2924"/>
                <a:gd name="T17" fmla="*/ 0 h 1846"/>
                <a:gd name="T18" fmla="*/ 1202 w 2924"/>
                <a:gd name="T19" fmla="*/ 48 h 1846"/>
                <a:gd name="T20" fmla="*/ 1641 w 2924"/>
                <a:gd name="T21" fmla="*/ 108 h 1846"/>
                <a:gd name="T22" fmla="*/ 2027 w 2924"/>
                <a:gd name="T23" fmla="*/ 180 h 1846"/>
                <a:gd name="T24" fmla="*/ 2347 w 2924"/>
                <a:gd name="T25" fmla="*/ 264 h 1846"/>
                <a:gd name="T26" fmla="*/ 2595 w 2924"/>
                <a:gd name="T27" fmla="*/ 360 h 1846"/>
                <a:gd name="T28" fmla="*/ 2775 w 2924"/>
                <a:gd name="T29" fmla="*/ 468 h 1846"/>
                <a:gd name="T30" fmla="*/ 2873 w 2924"/>
                <a:gd name="T31" fmla="*/ 587 h 1846"/>
                <a:gd name="T32" fmla="*/ 2891 w 2924"/>
                <a:gd name="T33" fmla="*/ 713 h 1846"/>
                <a:gd name="T34" fmla="*/ 2867 w 2924"/>
                <a:gd name="T35" fmla="*/ 785 h 1846"/>
                <a:gd name="T36" fmla="*/ 2819 w 2924"/>
                <a:gd name="T37" fmla="*/ 857 h 1846"/>
                <a:gd name="T38" fmla="*/ 2649 w 2924"/>
                <a:gd name="T39" fmla="*/ 1001 h 1846"/>
                <a:gd name="T40" fmla="*/ 2389 w 2924"/>
                <a:gd name="T41" fmla="*/ 1145 h 1846"/>
                <a:gd name="T42" fmla="*/ 2051 w 2924"/>
                <a:gd name="T43" fmla="*/ 1289 h 1846"/>
                <a:gd name="T44" fmla="*/ 1641 w 2924"/>
                <a:gd name="T45" fmla="*/ 1433 h 1846"/>
                <a:gd name="T46" fmla="*/ 1154 w 2924"/>
                <a:gd name="T47" fmla="*/ 1571 h 1846"/>
                <a:gd name="T48" fmla="*/ 610 w 2924"/>
                <a:gd name="T49" fmla="*/ 1702 h 1846"/>
                <a:gd name="T50" fmla="*/ 0 w 2924"/>
                <a:gd name="T51" fmla="*/ 1828 h 1846"/>
                <a:gd name="T52" fmla="*/ 314 w 2924"/>
                <a:gd name="T53" fmla="*/ 1780 h 1846"/>
                <a:gd name="T54" fmla="*/ 906 w 2924"/>
                <a:gd name="T55" fmla="*/ 1648 h 1846"/>
                <a:gd name="T56" fmla="*/ 1429 w 2924"/>
                <a:gd name="T57" fmla="*/ 1511 h 1846"/>
                <a:gd name="T58" fmla="*/ 1889 w 2924"/>
                <a:gd name="T59" fmla="*/ 1367 h 1846"/>
                <a:gd name="T60" fmla="*/ 2275 w 2924"/>
                <a:gd name="T61" fmla="*/ 1223 h 1846"/>
                <a:gd name="T62" fmla="*/ 2583 w 2924"/>
                <a:gd name="T63" fmla="*/ 1079 h 1846"/>
                <a:gd name="T64" fmla="*/ 2801 w 2924"/>
                <a:gd name="T65" fmla="*/ 929 h 1846"/>
                <a:gd name="T66" fmla="*/ 2903 w 2924"/>
                <a:gd name="T67" fmla="*/ 815 h 1846"/>
                <a:gd name="T68" fmla="*/ 2939 w 2924"/>
                <a:gd name="T69" fmla="*/ 743 h 1846"/>
                <a:gd name="T70" fmla="*/ 2951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1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03 w 1488"/>
                <a:gd name="T7" fmla="*/ 186 h 204"/>
                <a:gd name="T8" fmla="*/ 1414 w 1488"/>
                <a:gd name="T9" fmla="*/ 204 h 204"/>
                <a:gd name="T10" fmla="*/ 141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6 w 323"/>
                  <a:gd name="T13" fmla="*/ 18 h 162"/>
                  <a:gd name="T14" fmla="*/ 242 w 323"/>
                  <a:gd name="T15" fmla="*/ 54 h 162"/>
                  <a:gd name="T16" fmla="*/ 290 w 323"/>
                  <a:gd name="T17" fmla="*/ 90 h 162"/>
                  <a:gd name="T18" fmla="*/ 320 w 323"/>
                  <a:gd name="T19" fmla="*/ 114 h 162"/>
                  <a:gd name="T20" fmla="*/ 326 w 323"/>
                  <a:gd name="T21" fmla="*/ 126 h 162"/>
                  <a:gd name="T22" fmla="*/ 326 w 323"/>
                  <a:gd name="T23" fmla="*/ 126 h 162"/>
                  <a:gd name="T24" fmla="*/ 22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8 w 1250"/>
                  <a:gd name="T1" fmla="*/ 641 h 923"/>
                  <a:gd name="T2" fmla="*/ 1178 w 1250"/>
                  <a:gd name="T3" fmla="*/ 473 h 923"/>
                  <a:gd name="T4" fmla="*/ 1148 w 1250"/>
                  <a:gd name="T5" fmla="*/ 384 h 923"/>
                  <a:gd name="T6" fmla="*/ 1124 w 1250"/>
                  <a:gd name="T7" fmla="*/ 288 h 923"/>
                  <a:gd name="T8" fmla="*/ 1062 w 1250"/>
                  <a:gd name="T9" fmla="*/ 174 h 923"/>
                  <a:gd name="T10" fmla="*/ 990 w 1250"/>
                  <a:gd name="T11" fmla="*/ 96 h 923"/>
                  <a:gd name="T12" fmla="*/ 972 w 1250"/>
                  <a:gd name="T13" fmla="*/ 72 h 923"/>
                  <a:gd name="T14" fmla="*/ 900 w 1250"/>
                  <a:gd name="T15" fmla="*/ 18 h 923"/>
                  <a:gd name="T16" fmla="*/ 828 w 1250"/>
                  <a:gd name="T17" fmla="*/ 6 h 923"/>
                  <a:gd name="T18" fmla="*/ 718 w 1250"/>
                  <a:gd name="T19" fmla="*/ 24 h 923"/>
                  <a:gd name="T20" fmla="*/ 670 w 1250"/>
                  <a:gd name="T21" fmla="*/ 42 h 923"/>
                  <a:gd name="T22" fmla="*/ 574 w 1250"/>
                  <a:gd name="T23" fmla="*/ 120 h 923"/>
                  <a:gd name="T24" fmla="*/ 538 w 1250"/>
                  <a:gd name="T25" fmla="*/ 228 h 923"/>
                  <a:gd name="T26" fmla="*/ 515 w 1250"/>
                  <a:gd name="T27" fmla="*/ 348 h 923"/>
                  <a:gd name="T28" fmla="*/ 434 w 1250"/>
                  <a:gd name="T29" fmla="*/ 479 h 923"/>
                  <a:gd name="T30" fmla="*/ 416 w 1250"/>
                  <a:gd name="T31" fmla="*/ 539 h 923"/>
                  <a:gd name="T32" fmla="*/ 356 w 1250"/>
                  <a:gd name="T33" fmla="*/ 599 h 923"/>
                  <a:gd name="T34" fmla="*/ 308 w 1250"/>
                  <a:gd name="T35" fmla="*/ 629 h 923"/>
                  <a:gd name="T36" fmla="*/ 296 w 1250"/>
                  <a:gd name="T37" fmla="*/ 635 h 923"/>
                  <a:gd name="T38" fmla="*/ 26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3 w 1250"/>
                  <a:gd name="T47" fmla="*/ 869 h 923"/>
                  <a:gd name="T48" fmla="*/ 646 w 1250"/>
                  <a:gd name="T49" fmla="*/ 827 h 923"/>
                  <a:gd name="T50" fmla="*/ 706 w 1250"/>
                  <a:gd name="T51" fmla="*/ 725 h 923"/>
                  <a:gd name="T52" fmla="*/ 700 w 1250"/>
                  <a:gd name="T53" fmla="*/ 611 h 923"/>
                  <a:gd name="T54" fmla="*/ 785 w 1250"/>
                  <a:gd name="T55" fmla="*/ 551 h 923"/>
                  <a:gd name="T56" fmla="*/ 888 w 1250"/>
                  <a:gd name="T57" fmla="*/ 449 h 923"/>
                  <a:gd name="T58" fmla="*/ 918 w 1250"/>
                  <a:gd name="T59" fmla="*/ 414 h 923"/>
                  <a:gd name="T60" fmla="*/ 984 w 1250"/>
                  <a:gd name="T61" fmla="*/ 318 h 923"/>
                  <a:gd name="T62" fmla="*/ 1032 w 1250"/>
                  <a:gd name="T63" fmla="*/ 336 h 923"/>
                  <a:gd name="T64" fmla="*/ 1130 w 1250"/>
                  <a:gd name="T65" fmla="*/ 617 h 923"/>
                  <a:gd name="T66" fmla="*/ 1124 w 1250"/>
                  <a:gd name="T67" fmla="*/ 689 h 923"/>
                  <a:gd name="T68" fmla="*/ 1160 w 1250"/>
                  <a:gd name="T69" fmla="*/ 749 h 923"/>
                  <a:gd name="T70" fmla="*/ 1214 w 1250"/>
                  <a:gd name="T71" fmla="*/ 713 h 923"/>
                  <a:gd name="T72" fmla="*/ 1250 w 1250"/>
                  <a:gd name="T73" fmla="*/ 749 h 923"/>
                  <a:gd name="T74" fmla="*/ 1262 w 1250"/>
                  <a:gd name="T75" fmla="*/ 743 h 923"/>
                  <a:gd name="T76" fmla="*/ 700 w 1250"/>
                  <a:gd name="T77" fmla="*/ 264 h 923"/>
                  <a:gd name="T78" fmla="*/ 793 w 1250"/>
                  <a:gd name="T79" fmla="*/ 372 h 923"/>
                  <a:gd name="T80" fmla="*/ 772 w 1250"/>
                  <a:gd name="T81" fmla="*/ 443 h 923"/>
                  <a:gd name="T82" fmla="*/ 712 w 1250"/>
                  <a:gd name="T83" fmla="*/ 515 h 923"/>
                  <a:gd name="T84" fmla="*/ 664 w 1250"/>
                  <a:gd name="T85" fmla="*/ 569 h 923"/>
                  <a:gd name="T86" fmla="*/ 622 w 1250"/>
                  <a:gd name="T87" fmla="*/ 593 h 923"/>
                  <a:gd name="T88" fmla="*/ 580 w 1250"/>
                  <a:gd name="T89" fmla="*/ 617 h 923"/>
                  <a:gd name="T90" fmla="*/ 568 w 1250"/>
                  <a:gd name="T91" fmla="*/ 707 h 923"/>
                  <a:gd name="T92" fmla="*/ 356 w 1250"/>
                  <a:gd name="T93" fmla="*/ 755 h 923"/>
                  <a:gd name="T94" fmla="*/ 392 w 1250"/>
                  <a:gd name="T95" fmla="*/ 641 h 923"/>
                  <a:gd name="T96" fmla="*/ 428 w 1250"/>
                  <a:gd name="T97" fmla="*/ 647 h 923"/>
                  <a:gd name="T98" fmla="*/ 446 w 1250"/>
                  <a:gd name="T99" fmla="*/ 617 h 923"/>
                  <a:gd name="T100" fmla="*/ 574 w 1250"/>
                  <a:gd name="T101" fmla="*/ 515 h 923"/>
                  <a:gd name="T102" fmla="*/ 622 w 1250"/>
                  <a:gd name="T103" fmla="*/ 473 h 923"/>
                  <a:gd name="T104" fmla="*/ 646 w 1250"/>
                  <a:gd name="T105" fmla="*/ 396 h 923"/>
                  <a:gd name="T106" fmla="*/ 646 w 1250"/>
                  <a:gd name="T107" fmla="*/ 378 h 923"/>
                  <a:gd name="T108" fmla="*/ 670 w 1250"/>
                  <a:gd name="T109" fmla="*/ 270 h 923"/>
                  <a:gd name="T110" fmla="*/ 688 w 1250"/>
                  <a:gd name="T111" fmla="*/ 192 h 923"/>
                  <a:gd name="T112" fmla="*/ 700 w 1250"/>
                  <a:gd name="T113" fmla="*/ 264 h 923"/>
                  <a:gd name="T114" fmla="*/ 538 w 1250"/>
                  <a:gd name="T115" fmla="*/ 455 h 923"/>
                  <a:gd name="T116" fmla="*/ 64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1 w 72"/>
                  <a:gd name="T3" fmla="*/ 24 h 54"/>
                  <a:gd name="T4" fmla="*/ 63 w 72"/>
                  <a:gd name="T5" fmla="*/ 12 h 54"/>
                  <a:gd name="T6" fmla="*/ 69 w 72"/>
                  <a:gd name="T7" fmla="*/ 6 h 54"/>
                  <a:gd name="T8" fmla="*/ 75 w 72"/>
                  <a:gd name="T9" fmla="*/ 0 h 54"/>
                  <a:gd name="T10" fmla="*/ 4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0 w 287"/>
                  <a:gd name="T1" fmla="*/ 0 h 84"/>
                  <a:gd name="T2" fmla="*/ 0 w 287"/>
                  <a:gd name="T3" fmla="*/ 84 h 84"/>
                  <a:gd name="T4" fmla="*/ 171 w 287"/>
                  <a:gd name="T5" fmla="*/ 36 h 84"/>
                  <a:gd name="T6" fmla="*/ 114 w 287"/>
                  <a:gd name="T7" fmla="*/ 60 h 84"/>
                  <a:gd name="T8" fmla="*/ 279 w 287"/>
                  <a:gd name="T9" fmla="*/ 18 h 84"/>
                  <a:gd name="T10" fmla="*/ 290 w 287"/>
                  <a:gd name="T11" fmla="*/ 0 h 84"/>
                  <a:gd name="T12" fmla="*/ 29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91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91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F3395-8C2A-49C6-9C80-61FDF4768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E9B2A-14E7-41F3-AF15-1009D8500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F3A0-2229-49E9-A3B3-E195C75B7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25FCF-5B9F-43F1-A79D-26944E312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0AC7-3B75-4322-A805-B152E516B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60ACC-B33D-4B62-9CDC-21662232B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62E02-432F-49BD-9FAB-BEB715E45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6D0F7-0181-48AE-A5D6-5C4EB19D4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C32A0-E9FB-45C4-9739-CECEDA7E6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1841A-B21A-481E-8393-01EA7A859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A9AA-EB92-444D-980D-07CAE5A8F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31A13-EEEA-4338-A4AE-98A3479AF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3 w 3934"/>
                <a:gd name="T3" fmla="*/ 1331 h 1505"/>
                <a:gd name="T4" fmla="*/ 1225 w 3934"/>
                <a:gd name="T5" fmla="*/ 1157 h 1505"/>
                <a:gd name="T6" fmla="*/ 1743 w 3934"/>
                <a:gd name="T7" fmla="*/ 977 h 1505"/>
                <a:gd name="T8" fmla="*/ 2239 w 3934"/>
                <a:gd name="T9" fmla="*/ 792 h 1505"/>
                <a:gd name="T10" fmla="*/ 2480 w 3934"/>
                <a:gd name="T11" fmla="*/ 696 h 1505"/>
                <a:gd name="T12" fmla="*/ 2714 w 3934"/>
                <a:gd name="T13" fmla="*/ 606 h 1505"/>
                <a:gd name="T14" fmla="*/ 2945 w 3934"/>
                <a:gd name="T15" fmla="*/ 510 h 1505"/>
                <a:gd name="T16" fmla="*/ 3169 w 3934"/>
                <a:gd name="T17" fmla="*/ 420 h 1505"/>
                <a:gd name="T18" fmla="*/ 3378 w 3934"/>
                <a:gd name="T19" fmla="*/ 324 h 1505"/>
                <a:gd name="T20" fmla="*/ 3584 w 3934"/>
                <a:gd name="T21" fmla="*/ 234 h 1505"/>
                <a:gd name="T22" fmla="*/ 3783 w 3934"/>
                <a:gd name="T23" fmla="*/ 138 h 1505"/>
                <a:gd name="T24" fmla="*/ 3970 w 3934"/>
                <a:gd name="T25" fmla="*/ 48 h 1505"/>
                <a:gd name="T26" fmla="*/ 3970 w 3934"/>
                <a:gd name="T27" fmla="*/ 0 h 1505"/>
                <a:gd name="T28" fmla="*/ 3776 w 3934"/>
                <a:gd name="T29" fmla="*/ 96 h 1505"/>
                <a:gd name="T30" fmla="*/ 3572 w 3934"/>
                <a:gd name="T31" fmla="*/ 192 h 1505"/>
                <a:gd name="T32" fmla="*/ 3360 w 3934"/>
                <a:gd name="T33" fmla="*/ 288 h 1505"/>
                <a:gd name="T34" fmla="*/ 3145 w 3934"/>
                <a:gd name="T35" fmla="*/ 384 h 1505"/>
                <a:gd name="T36" fmla="*/ 2915 w 3934"/>
                <a:gd name="T37" fmla="*/ 480 h 1505"/>
                <a:gd name="T38" fmla="*/ 2678 w 3934"/>
                <a:gd name="T39" fmla="*/ 576 h 1505"/>
                <a:gd name="T40" fmla="*/ 2430 w 3934"/>
                <a:gd name="T41" fmla="*/ 672 h 1505"/>
                <a:gd name="T42" fmla="*/ 2185 w 3934"/>
                <a:gd name="T43" fmla="*/ 768 h 1505"/>
                <a:gd name="T44" fmla="*/ 1925 w 3934"/>
                <a:gd name="T45" fmla="*/ 864 h 1505"/>
                <a:gd name="T46" fmla="*/ 1665 w 3934"/>
                <a:gd name="T47" fmla="*/ 960 h 1505"/>
                <a:gd name="T48" fmla="*/ 1121 w 3934"/>
                <a:gd name="T49" fmla="*/ 1145 h 1505"/>
                <a:gd name="T50" fmla="*/ 56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6 w 1728"/>
                <a:gd name="T3" fmla="*/ 527 h 689"/>
                <a:gd name="T4" fmla="*/ 972 w 1728"/>
                <a:gd name="T5" fmla="*/ 365 h 689"/>
                <a:gd name="T6" fmla="*/ 1169 w 1728"/>
                <a:gd name="T7" fmla="*/ 287 h 689"/>
                <a:gd name="T8" fmla="*/ 1369 w 1728"/>
                <a:gd name="T9" fmla="*/ 203 h 689"/>
                <a:gd name="T10" fmla="*/ 1562 w 1728"/>
                <a:gd name="T11" fmla="*/ 126 h 689"/>
                <a:gd name="T12" fmla="*/ 1743 w 1728"/>
                <a:gd name="T13" fmla="*/ 48 h 689"/>
                <a:gd name="T14" fmla="*/ 1743 w 1728"/>
                <a:gd name="T15" fmla="*/ 0 h 689"/>
                <a:gd name="T16" fmla="*/ 1543 w 1728"/>
                <a:gd name="T17" fmla="*/ 84 h 689"/>
                <a:gd name="T18" fmla="*/ 1339 w 1728"/>
                <a:gd name="T19" fmla="*/ 167 h 689"/>
                <a:gd name="T20" fmla="*/ 1127 w 1728"/>
                <a:gd name="T21" fmla="*/ 257 h 689"/>
                <a:gd name="T22" fmla="*/ 912 w 1728"/>
                <a:gd name="T23" fmla="*/ 341 h 689"/>
                <a:gd name="T24" fmla="*/ 45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12 w 5561"/>
                <a:gd name="T1" fmla="*/ 929 h 3447"/>
                <a:gd name="T2" fmla="*/ 5588 w 5561"/>
                <a:gd name="T3" fmla="*/ 773 h 3447"/>
                <a:gd name="T4" fmla="*/ 5504 w 5561"/>
                <a:gd name="T5" fmla="*/ 629 h 3447"/>
                <a:gd name="T6" fmla="*/ 5375 w 5561"/>
                <a:gd name="T7" fmla="*/ 492 h 3447"/>
                <a:gd name="T8" fmla="*/ 5196 w 5561"/>
                <a:gd name="T9" fmla="*/ 366 h 3447"/>
                <a:gd name="T10" fmla="*/ 4966 w 5561"/>
                <a:gd name="T11" fmla="*/ 252 h 3447"/>
                <a:gd name="T12" fmla="*/ 4694 w 5561"/>
                <a:gd name="T13" fmla="*/ 144 h 3447"/>
                <a:gd name="T14" fmla="*/ 4380 w 5561"/>
                <a:gd name="T15" fmla="*/ 48 h 3447"/>
                <a:gd name="T16" fmla="*/ 4036 w 5561"/>
                <a:gd name="T17" fmla="*/ 0 h 3447"/>
                <a:gd name="T18" fmla="*/ 4398 w 5561"/>
                <a:gd name="T19" fmla="*/ 90 h 3447"/>
                <a:gd name="T20" fmla="*/ 4712 w 5561"/>
                <a:gd name="T21" fmla="*/ 192 h 3447"/>
                <a:gd name="T22" fmla="*/ 4978 w 5561"/>
                <a:gd name="T23" fmla="*/ 306 h 3447"/>
                <a:gd name="T24" fmla="*/ 5196 w 5561"/>
                <a:gd name="T25" fmla="*/ 426 h 3447"/>
                <a:gd name="T26" fmla="*/ 5363 w 5561"/>
                <a:gd name="T27" fmla="*/ 557 h 3447"/>
                <a:gd name="T28" fmla="*/ 5480 w 5561"/>
                <a:gd name="T29" fmla="*/ 701 h 3447"/>
                <a:gd name="T30" fmla="*/ 5540 w 5561"/>
                <a:gd name="T31" fmla="*/ 851 h 3447"/>
                <a:gd name="T32" fmla="*/ 5540 w 5561"/>
                <a:gd name="T33" fmla="*/ 1013 h 3447"/>
                <a:gd name="T34" fmla="*/ 5492 w 5561"/>
                <a:gd name="T35" fmla="*/ 1163 h 3447"/>
                <a:gd name="T36" fmla="*/ 5393 w 5561"/>
                <a:gd name="T37" fmla="*/ 1319 h 3447"/>
                <a:gd name="T38" fmla="*/ 5250 w 5561"/>
                <a:gd name="T39" fmla="*/ 1475 h 3447"/>
                <a:gd name="T40" fmla="*/ 5062 w 5561"/>
                <a:gd name="T41" fmla="*/ 1630 h 3447"/>
                <a:gd name="T42" fmla="*/ 4834 w 5561"/>
                <a:gd name="T43" fmla="*/ 1786 h 3447"/>
                <a:gd name="T44" fmla="*/ 4568 w 5561"/>
                <a:gd name="T45" fmla="*/ 1948 h 3447"/>
                <a:gd name="T46" fmla="*/ 4254 w 5561"/>
                <a:gd name="T47" fmla="*/ 2104 h 3447"/>
                <a:gd name="T48" fmla="*/ 3911 w 5561"/>
                <a:gd name="T49" fmla="*/ 2260 h 3447"/>
                <a:gd name="T50" fmla="*/ 3531 w 5561"/>
                <a:gd name="T51" fmla="*/ 2416 h 3447"/>
                <a:gd name="T52" fmla="*/ 3112 w 5561"/>
                <a:gd name="T53" fmla="*/ 2566 h 3447"/>
                <a:gd name="T54" fmla="*/ 2667 w 5561"/>
                <a:gd name="T55" fmla="*/ 2715 h 3447"/>
                <a:gd name="T56" fmla="*/ 2185 w 5561"/>
                <a:gd name="T57" fmla="*/ 2865 h 3447"/>
                <a:gd name="T58" fmla="*/ 1677 w 5561"/>
                <a:gd name="T59" fmla="*/ 3009 h 3447"/>
                <a:gd name="T60" fmla="*/ 1145 w 5561"/>
                <a:gd name="T61" fmla="*/ 3147 h 3447"/>
                <a:gd name="T62" fmla="*/ 586 w 5561"/>
                <a:gd name="T63" fmla="*/ 3279 h 3447"/>
                <a:gd name="T64" fmla="*/ 0 w 5561"/>
                <a:gd name="T65" fmla="*/ 3447 h 3447"/>
                <a:gd name="T66" fmla="*/ 876 w 5561"/>
                <a:gd name="T67" fmla="*/ 3249 h 3447"/>
                <a:gd name="T68" fmla="*/ 1429 w 5561"/>
                <a:gd name="T69" fmla="*/ 3105 h 3447"/>
                <a:gd name="T70" fmla="*/ 1955 w 5561"/>
                <a:gd name="T71" fmla="*/ 2961 h 3447"/>
                <a:gd name="T72" fmla="*/ 2455 w 5561"/>
                <a:gd name="T73" fmla="*/ 2817 h 3447"/>
                <a:gd name="T74" fmla="*/ 2927 w 5561"/>
                <a:gd name="T75" fmla="*/ 2668 h 3447"/>
                <a:gd name="T76" fmla="*/ 3360 w 5561"/>
                <a:gd name="T77" fmla="*/ 2512 h 3447"/>
                <a:gd name="T78" fmla="*/ 3764 w 5561"/>
                <a:gd name="T79" fmla="*/ 2356 h 3447"/>
                <a:gd name="T80" fmla="*/ 4135 w 5561"/>
                <a:gd name="T81" fmla="*/ 2200 h 3447"/>
                <a:gd name="T82" fmla="*/ 4467 w 5561"/>
                <a:gd name="T83" fmla="*/ 2038 h 3447"/>
                <a:gd name="T84" fmla="*/ 4761 w 5561"/>
                <a:gd name="T85" fmla="*/ 1876 h 3447"/>
                <a:gd name="T86" fmla="*/ 5014 w 5561"/>
                <a:gd name="T87" fmla="*/ 1720 h 3447"/>
                <a:gd name="T88" fmla="*/ 5226 w 5561"/>
                <a:gd name="T89" fmla="*/ 1559 h 3447"/>
                <a:gd name="T90" fmla="*/ 5387 w 5561"/>
                <a:gd name="T91" fmla="*/ 1397 h 3447"/>
                <a:gd name="T92" fmla="*/ 5510 w 5561"/>
                <a:gd name="T93" fmla="*/ 1241 h 3447"/>
                <a:gd name="T94" fmla="*/ 5588 w 5561"/>
                <a:gd name="T95" fmla="*/ 1085 h 3447"/>
                <a:gd name="T96" fmla="*/ 5606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94 w 5740"/>
                <a:gd name="T1" fmla="*/ 0 h 2098"/>
                <a:gd name="T2" fmla="*/ 5692 w 5740"/>
                <a:gd name="T3" fmla="*/ 72 h 2098"/>
                <a:gd name="T4" fmla="*/ 5588 w 5740"/>
                <a:gd name="T5" fmla="*/ 138 h 2098"/>
                <a:gd name="T6" fmla="*/ 5474 w 5740"/>
                <a:gd name="T7" fmla="*/ 210 h 2098"/>
                <a:gd name="T8" fmla="*/ 5355 w 5740"/>
                <a:gd name="T9" fmla="*/ 276 h 2098"/>
                <a:gd name="T10" fmla="*/ 5100 w 5740"/>
                <a:gd name="T11" fmla="*/ 414 h 2098"/>
                <a:gd name="T12" fmla="*/ 4822 w 5740"/>
                <a:gd name="T13" fmla="*/ 552 h 2098"/>
                <a:gd name="T14" fmla="*/ 4520 w 5740"/>
                <a:gd name="T15" fmla="*/ 690 h 2098"/>
                <a:gd name="T16" fmla="*/ 4201 w 5740"/>
                <a:gd name="T17" fmla="*/ 827 h 2098"/>
                <a:gd name="T18" fmla="*/ 3863 w 5740"/>
                <a:gd name="T19" fmla="*/ 959 h 2098"/>
                <a:gd name="T20" fmla="*/ 3501 w 5740"/>
                <a:gd name="T21" fmla="*/ 1091 h 2098"/>
                <a:gd name="T22" fmla="*/ 3121 w 5740"/>
                <a:gd name="T23" fmla="*/ 1223 h 2098"/>
                <a:gd name="T24" fmla="*/ 2722 w 5740"/>
                <a:gd name="T25" fmla="*/ 1355 h 2098"/>
                <a:gd name="T26" fmla="*/ 2305 w 5740"/>
                <a:gd name="T27" fmla="*/ 1481 h 2098"/>
                <a:gd name="T28" fmla="*/ 1878 w 5740"/>
                <a:gd name="T29" fmla="*/ 1601 h 2098"/>
                <a:gd name="T30" fmla="*/ 1429 w 5740"/>
                <a:gd name="T31" fmla="*/ 1721 h 2098"/>
                <a:gd name="T32" fmla="*/ 966 w 5740"/>
                <a:gd name="T33" fmla="*/ 1834 h 2098"/>
                <a:gd name="T34" fmla="*/ 49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3 w 5740"/>
                <a:gd name="T41" fmla="*/ 1990 h 2098"/>
                <a:gd name="T42" fmla="*/ 960 w 5740"/>
                <a:gd name="T43" fmla="*/ 1882 h 2098"/>
                <a:gd name="T44" fmla="*/ 1417 w 5740"/>
                <a:gd name="T45" fmla="*/ 1763 h 2098"/>
                <a:gd name="T46" fmla="*/ 1860 w 5740"/>
                <a:gd name="T47" fmla="*/ 1649 h 2098"/>
                <a:gd name="T48" fmla="*/ 2287 w 5740"/>
                <a:gd name="T49" fmla="*/ 1523 h 2098"/>
                <a:gd name="T50" fmla="*/ 2703 w 5740"/>
                <a:gd name="T51" fmla="*/ 1397 h 2098"/>
                <a:gd name="T52" fmla="*/ 3097 w 5740"/>
                <a:gd name="T53" fmla="*/ 1271 h 2098"/>
                <a:gd name="T54" fmla="*/ 3477 w 5740"/>
                <a:gd name="T55" fmla="*/ 1139 h 2098"/>
                <a:gd name="T56" fmla="*/ 3839 w 5740"/>
                <a:gd name="T57" fmla="*/ 1007 h 2098"/>
                <a:gd name="T58" fmla="*/ 4177 w 5740"/>
                <a:gd name="T59" fmla="*/ 875 h 2098"/>
                <a:gd name="T60" fmla="*/ 4502 w 5740"/>
                <a:gd name="T61" fmla="*/ 737 h 2098"/>
                <a:gd name="T62" fmla="*/ 4804 w 5740"/>
                <a:gd name="T63" fmla="*/ 600 h 2098"/>
                <a:gd name="T64" fmla="*/ 5088 w 5740"/>
                <a:gd name="T65" fmla="*/ 462 h 2098"/>
                <a:gd name="T66" fmla="*/ 5343 w 5740"/>
                <a:gd name="T67" fmla="*/ 324 h 2098"/>
                <a:gd name="T68" fmla="*/ 5582 w 5740"/>
                <a:gd name="T69" fmla="*/ 186 h 2098"/>
                <a:gd name="T70" fmla="*/ 5794 w 5740"/>
                <a:gd name="T71" fmla="*/ 48 h 2098"/>
                <a:gd name="T72" fmla="*/ 5794 w 5740"/>
                <a:gd name="T73" fmla="*/ 0 h 2098"/>
                <a:gd name="T74" fmla="*/ 5794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73 w 1955"/>
                <a:gd name="T1" fmla="*/ 485 h 1265"/>
                <a:gd name="T2" fmla="*/ 1919 w 1955"/>
                <a:gd name="T3" fmla="*/ 390 h 1265"/>
                <a:gd name="T4" fmla="*/ 1785 w 1955"/>
                <a:gd name="T5" fmla="*/ 306 h 1265"/>
                <a:gd name="T6" fmla="*/ 1594 w 1955"/>
                <a:gd name="T7" fmla="*/ 228 h 1265"/>
                <a:gd name="T8" fmla="*/ 1339 w 1955"/>
                <a:gd name="T9" fmla="*/ 162 h 1265"/>
                <a:gd name="T10" fmla="*/ 1019 w 1955"/>
                <a:gd name="T11" fmla="*/ 102 h 1265"/>
                <a:gd name="T12" fmla="*/ 652 w 1955"/>
                <a:gd name="T13" fmla="*/ 54 h 1265"/>
                <a:gd name="T14" fmla="*/ 230 w 1955"/>
                <a:gd name="T15" fmla="*/ 18 h 1265"/>
                <a:gd name="T16" fmla="*/ 0 w 1955"/>
                <a:gd name="T17" fmla="*/ 12 h 1265"/>
                <a:gd name="T18" fmla="*/ 434 w 1955"/>
                <a:gd name="T19" fmla="*/ 48 h 1265"/>
                <a:gd name="T20" fmla="*/ 821 w 1955"/>
                <a:gd name="T21" fmla="*/ 90 h 1265"/>
                <a:gd name="T22" fmla="*/ 1160 w 1955"/>
                <a:gd name="T23" fmla="*/ 144 h 1265"/>
                <a:gd name="T24" fmla="*/ 1435 w 1955"/>
                <a:gd name="T25" fmla="*/ 204 h 1265"/>
                <a:gd name="T26" fmla="*/ 1653 w 1955"/>
                <a:gd name="T27" fmla="*/ 276 h 1265"/>
                <a:gd name="T28" fmla="*/ 1812 w 1955"/>
                <a:gd name="T29" fmla="*/ 360 h 1265"/>
                <a:gd name="T30" fmla="*/ 1901 w 1955"/>
                <a:gd name="T31" fmla="*/ 443 h 1265"/>
                <a:gd name="T32" fmla="*/ 1919 w 1955"/>
                <a:gd name="T33" fmla="*/ 539 h 1265"/>
                <a:gd name="T34" fmla="*/ 1872 w 1955"/>
                <a:gd name="T35" fmla="*/ 629 h 1265"/>
                <a:gd name="T36" fmla="*/ 1761 w 1955"/>
                <a:gd name="T37" fmla="*/ 719 h 1265"/>
                <a:gd name="T38" fmla="*/ 1594 w 1955"/>
                <a:gd name="T39" fmla="*/ 809 h 1265"/>
                <a:gd name="T40" fmla="*/ 1369 w 1955"/>
                <a:gd name="T41" fmla="*/ 899 h 1265"/>
                <a:gd name="T42" fmla="*/ 1097 w 1955"/>
                <a:gd name="T43" fmla="*/ 989 h 1265"/>
                <a:gd name="T44" fmla="*/ 771 w 1955"/>
                <a:gd name="T45" fmla="*/ 1073 h 1265"/>
                <a:gd name="T46" fmla="*/ 410 w 1955"/>
                <a:gd name="T47" fmla="*/ 1157 h 1265"/>
                <a:gd name="T48" fmla="*/ 0 w 1955"/>
                <a:gd name="T49" fmla="*/ 1241 h 1265"/>
                <a:gd name="T50" fmla="*/ 218 w 1955"/>
                <a:gd name="T51" fmla="*/ 1223 h 1265"/>
                <a:gd name="T52" fmla="*/ 616 w 1955"/>
                <a:gd name="T53" fmla="*/ 1139 h 1265"/>
                <a:gd name="T54" fmla="*/ 966 w 1955"/>
                <a:gd name="T55" fmla="*/ 1049 h 1265"/>
                <a:gd name="T56" fmla="*/ 1274 w 1955"/>
                <a:gd name="T57" fmla="*/ 959 h 1265"/>
                <a:gd name="T58" fmla="*/ 1528 w 1955"/>
                <a:gd name="T59" fmla="*/ 863 h 1265"/>
                <a:gd name="T60" fmla="*/ 1731 w 1955"/>
                <a:gd name="T61" fmla="*/ 767 h 1265"/>
                <a:gd name="T62" fmla="*/ 1878 w 1955"/>
                <a:gd name="T63" fmla="*/ 677 h 1265"/>
                <a:gd name="T64" fmla="*/ 1955 w 1955"/>
                <a:gd name="T65" fmla="*/ 581 h 1265"/>
                <a:gd name="T66" fmla="*/ 1973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39 w 4694"/>
                <a:gd name="T1" fmla="*/ 797 h 2901"/>
                <a:gd name="T2" fmla="*/ 4709 w 4694"/>
                <a:gd name="T3" fmla="*/ 665 h 2901"/>
                <a:gd name="T4" fmla="*/ 4631 w 4694"/>
                <a:gd name="T5" fmla="*/ 540 h 2901"/>
                <a:gd name="T6" fmla="*/ 4508 w 4694"/>
                <a:gd name="T7" fmla="*/ 426 h 2901"/>
                <a:gd name="T8" fmla="*/ 4341 w 4694"/>
                <a:gd name="T9" fmla="*/ 312 h 2901"/>
                <a:gd name="T10" fmla="*/ 4123 w 4694"/>
                <a:gd name="T11" fmla="*/ 216 h 2901"/>
                <a:gd name="T12" fmla="*/ 3869 w 4694"/>
                <a:gd name="T13" fmla="*/ 120 h 2901"/>
                <a:gd name="T14" fmla="*/ 3573 w 4694"/>
                <a:gd name="T15" fmla="*/ 36 h 2901"/>
                <a:gd name="T16" fmla="*/ 3235 w 4694"/>
                <a:gd name="T17" fmla="*/ 0 h 2901"/>
                <a:gd name="T18" fmla="*/ 3573 w 4694"/>
                <a:gd name="T19" fmla="*/ 78 h 2901"/>
                <a:gd name="T20" fmla="*/ 3869 w 4694"/>
                <a:gd name="T21" fmla="*/ 162 h 2901"/>
                <a:gd name="T22" fmla="*/ 4123 w 4694"/>
                <a:gd name="T23" fmla="*/ 258 h 2901"/>
                <a:gd name="T24" fmla="*/ 4329 w 4694"/>
                <a:gd name="T25" fmla="*/ 366 h 2901"/>
                <a:gd name="T26" fmla="*/ 4485 w 4694"/>
                <a:gd name="T27" fmla="*/ 480 h 2901"/>
                <a:gd name="T28" fmla="*/ 4595 w 4694"/>
                <a:gd name="T29" fmla="*/ 605 h 2901"/>
                <a:gd name="T30" fmla="*/ 4655 w 4694"/>
                <a:gd name="T31" fmla="*/ 737 h 2901"/>
                <a:gd name="T32" fmla="*/ 4655 w 4694"/>
                <a:gd name="T33" fmla="*/ 875 h 2901"/>
                <a:gd name="T34" fmla="*/ 4613 w 4694"/>
                <a:gd name="T35" fmla="*/ 1001 h 2901"/>
                <a:gd name="T36" fmla="*/ 4532 w 4694"/>
                <a:gd name="T37" fmla="*/ 1127 h 2901"/>
                <a:gd name="T38" fmla="*/ 4413 w 4694"/>
                <a:gd name="T39" fmla="*/ 1259 h 2901"/>
                <a:gd name="T40" fmla="*/ 4256 w 4694"/>
                <a:gd name="T41" fmla="*/ 1385 h 2901"/>
                <a:gd name="T42" fmla="*/ 4063 w 4694"/>
                <a:gd name="T43" fmla="*/ 1517 h 2901"/>
                <a:gd name="T44" fmla="*/ 3839 w 4694"/>
                <a:gd name="T45" fmla="*/ 1648 h 2901"/>
                <a:gd name="T46" fmla="*/ 3579 w 4694"/>
                <a:gd name="T47" fmla="*/ 1774 h 2901"/>
                <a:gd name="T48" fmla="*/ 3289 w 4694"/>
                <a:gd name="T49" fmla="*/ 1906 h 2901"/>
                <a:gd name="T50" fmla="*/ 2969 w 4694"/>
                <a:gd name="T51" fmla="*/ 2032 h 2901"/>
                <a:gd name="T52" fmla="*/ 2619 w 4694"/>
                <a:gd name="T53" fmla="*/ 2164 h 2901"/>
                <a:gd name="T54" fmla="*/ 2245 w 4694"/>
                <a:gd name="T55" fmla="*/ 2284 h 2901"/>
                <a:gd name="T56" fmla="*/ 1842 w 4694"/>
                <a:gd name="T57" fmla="*/ 2410 h 2901"/>
                <a:gd name="T58" fmla="*/ 1411 w 4694"/>
                <a:gd name="T59" fmla="*/ 2530 h 2901"/>
                <a:gd name="T60" fmla="*/ 490 w 4694"/>
                <a:gd name="T61" fmla="*/ 2757 h 2901"/>
                <a:gd name="T62" fmla="*/ 0 w 4694"/>
                <a:gd name="T63" fmla="*/ 2901 h 2901"/>
                <a:gd name="T64" fmla="*/ 978 w 4694"/>
                <a:gd name="T65" fmla="*/ 2674 h 2901"/>
                <a:gd name="T66" fmla="*/ 1653 w 4694"/>
                <a:gd name="T67" fmla="*/ 2494 h 2901"/>
                <a:gd name="T68" fmla="*/ 2078 w 4694"/>
                <a:gd name="T69" fmla="*/ 2374 h 2901"/>
                <a:gd name="T70" fmla="*/ 2475 w 4694"/>
                <a:gd name="T71" fmla="*/ 2248 h 2901"/>
                <a:gd name="T72" fmla="*/ 2843 w 4694"/>
                <a:gd name="T73" fmla="*/ 2116 h 2901"/>
                <a:gd name="T74" fmla="*/ 3181 w 4694"/>
                <a:gd name="T75" fmla="*/ 1984 h 2901"/>
                <a:gd name="T76" fmla="*/ 3495 w 4694"/>
                <a:gd name="T77" fmla="*/ 1858 h 2901"/>
                <a:gd name="T78" fmla="*/ 3773 w 4694"/>
                <a:gd name="T79" fmla="*/ 1720 h 2901"/>
                <a:gd name="T80" fmla="*/ 4021 w 4694"/>
                <a:gd name="T81" fmla="*/ 1589 h 2901"/>
                <a:gd name="T82" fmla="*/ 4230 w 4694"/>
                <a:gd name="T83" fmla="*/ 1457 h 2901"/>
                <a:gd name="T84" fmla="*/ 4413 w 4694"/>
                <a:gd name="T85" fmla="*/ 1325 h 2901"/>
                <a:gd name="T86" fmla="*/ 4550 w 4694"/>
                <a:gd name="T87" fmla="*/ 1193 h 2901"/>
                <a:gd name="T88" fmla="*/ 4655 w 4694"/>
                <a:gd name="T89" fmla="*/ 1061 h 2901"/>
                <a:gd name="T90" fmla="*/ 4715 w 4694"/>
                <a:gd name="T91" fmla="*/ 935 h 2901"/>
                <a:gd name="T92" fmla="*/ 473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97 w 3761"/>
                <a:gd name="T1" fmla="*/ 719 h 2356"/>
                <a:gd name="T2" fmla="*/ 3767 w 3761"/>
                <a:gd name="T3" fmla="*/ 599 h 2356"/>
                <a:gd name="T4" fmla="*/ 3689 w 3761"/>
                <a:gd name="T5" fmla="*/ 486 h 2356"/>
                <a:gd name="T6" fmla="*/ 3555 w 3761"/>
                <a:gd name="T7" fmla="*/ 378 h 2356"/>
                <a:gd name="T8" fmla="*/ 3381 w 3761"/>
                <a:gd name="T9" fmla="*/ 282 h 2356"/>
                <a:gd name="T10" fmla="*/ 3157 w 3761"/>
                <a:gd name="T11" fmla="*/ 192 h 2356"/>
                <a:gd name="T12" fmla="*/ 2891 w 3761"/>
                <a:gd name="T13" fmla="*/ 108 h 2356"/>
                <a:gd name="T14" fmla="*/ 2583 w 3761"/>
                <a:gd name="T15" fmla="*/ 36 h 2356"/>
                <a:gd name="T16" fmla="*/ 2251 w 3761"/>
                <a:gd name="T17" fmla="*/ 0 h 2356"/>
                <a:gd name="T18" fmla="*/ 2601 w 3761"/>
                <a:gd name="T19" fmla="*/ 72 h 2356"/>
                <a:gd name="T20" fmla="*/ 2903 w 3761"/>
                <a:gd name="T21" fmla="*/ 150 h 2356"/>
                <a:gd name="T22" fmla="*/ 3169 w 3761"/>
                <a:gd name="T23" fmla="*/ 234 h 2356"/>
                <a:gd name="T24" fmla="*/ 3381 w 3761"/>
                <a:gd name="T25" fmla="*/ 330 h 2356"/>
                <a:gd name="T26" fmla="*/ 3549 w 3761"/>
                <a:gd name="T27" fmla="*/ 432 h 2356"/>
                <a:gd name="T28" fmla="*/ 3659 w 3761"/>
                <a:gd name="T29" fmla="*/ 545 h 2356"/>
                <a:gd name="T30" fmla="*/ 3719 w 3761"/>
                <a:gd name="T31" fmla="*/ 665 h 2356"/>
                <a:gd name="T32" fmla="*/ 3725 w 3761"/>
                <a:gd name="T33" fmla="*/ 791 h 2356"/>
                <a:gd name="T34" fmla="*/ 3689 w 3761"/>
                <a:gd name="T35" fmla="*/ 887 h 2356"/>
                <a:gd name="T36" fmla="*/ 3627 w 3761"/>
                <a:gd name="T37" fmla="*/ 989 h 2356"/>
                <a:gd name="T38" fmla="*/ 3531 w 3761"/>
                <a:gd name="T39" fmla="*/ 1091 h 2356"/>
                <a:gd name="T40" fmla="*/ 3405 w 3761"/>
                <a:gd name="T41" fmla="*/ 1187 h 2356"/>
                <a:gd name="T42" fmla="*/ 3253 w 3761"/>
                <a:gd name="T43" fmla="*/ 1289 h 2356"/>
                <a:gd name="T44" fmla="*/ 3073 w 3761"/>
                <a:gd name="T45" fmla="*/ 1391 h 2356"/>
                <a:gd name="T46" fmla="*/ 2861 w 3761"/>
                <a:gd name="T47" fmla="*/ 1493 h 2356"/>
                <a:gd name="T48" fmla="*/ 2631 w 3761"/>
                <a:gd name="T49" fmla="*/ 1589 h 2356"/>
                <a:gd name="T50" fmla="*/ 2096 w 3761"/>
                <a:gd name="T51" fmla="*/ 1786 h 2356"/>
                <a:gd name="T52" fmla="*/ 1474 w 3761"/>
                <a:gd name="T53" fmla="*/ 1972 h 2356"/>
                <a:gd name="T54" fmla="*/ 771 w 3761"/>
                <a:gd name="T55" fmla="*/ 2158 h 2356"/>
                <a:gd name="T56" fmla="*/ 0 w 3761"/>
                <a:gd name="T57" fmla="*/ 2326 h 2356"/>
                <a:gd name="T58" fmla="*/ 404 w 3761"/>
                <a:gd name="T59" fmla="*/ 2272 h 2356"/>
                <a:gd name="T60" fmla="*/ 1154 w 3761"/>
                <a:gd name="T61" fmla="*/ 2092 h 2356"/>
                <a:gd name="T62" fmla="*/ 1830 w 3761"/>
                <a:gd name="T63" fmla="*/ 1900 h 2356"/>
                <a:gd name="T64" fmla="*/ 2416 w 3761"/>
                <a:gd name="T65" fmla="*/ 1702 h 2356"/>
                <a:gd name="T66" fmla="*/ 2674 w 3761"/>
                <a:gd name="T67" fmla="*/ 1607 h 2356"/>
                <a:gd name="T68" fmla="*/ 2909 w 3761"/>
                <a:gd name="T69" fmla="*/ 1505 h 2356"/>
                <a:gd name="T70" fmla="*/ 3121 w 3761"/>
                <a:gd name="T71" fmla="*/ 1403 h 2356"/>
                <a:gd name="T72" fmla="*/ 3308 w 3761"/>
                <a:gd name="T73" fmla="*/ 1301 h 2356"/>
                <a:gd name="T74" fmla="*/ 3465 w 3761"/>
                <a:gd name="T75" fmla="*/ 1193 h 2356"/>
                <a:gd name="T76" fmla="*/ 3591 w 3761"/>
                <a:gd name="T77" fmla="*/ 1091 h 2356"/>
                <a:gd name="T78" fmla="*/ 3689 w 3761"/>
                <a:gd name="T79" fmla="*/ 989 h 2356"/>
                <a:gd name="T80" fmla="*/ 3755 w 3761"/>
                <a:gd name="T81" fmla="*/ 887 h 2356"/>
                <a:gd name="T82" fmla="*/ 3791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51 w 2924"/>
                <a:gd name="T1" fmla="*/ 647 h 1846"/>
                <a:gd name="T2" fmla="*/ 2903 w 2924"/>
                <a:gd name="T3" fmla="*/ 528 h 1846"/>
                <a:gd name="T4" fmla="*/ 2775 w 2924"/>
                <a:gd name="T5" fmla="*/ 414 h 1846"/>
                <a:gd name="T6" fmla="*/ 2583 w 2924"/>
                <a:gd name="T7" fmla="*/ 318 h 1846"/>
                <a:gd name="T8" fmla="*/ 2323 w 2924"/>
                <a:gd name="T9" fmla="*/ 228 h 1846"/>
                <a:gd name="T10" fmla="*/ 2003 w 2924"/>
                <a:gd name="T11" fmla="*/ 150 h 1846"/>
                <a:gd name="T12" fmla="*/ 1623 w 2924"/>
                <a:gd name="T13" fmla="*/ 78 h 1846"/>
                <a:gd name="T14" fmla="*/ 1190 w 2924"/>
                <a:gd name="T15" fmla="*/ 24 h 1846"/>
                <a:gd name="T16" fmla="*/ 700 w 2924"/>
                <a:gd name="T17" fmla="*/ 0 h 1846"/>
                <a:gd name="T18" fmla="*/ 1202 w 2924"/>
                <a:gd name="T19" fmla="*/ 48 h 1846"/>
                <a:gd name="T20" fmla="*/ 1641 w 2924"/>
                <a:gd name="T21" fmla="*/ 108 h 1846"/>
                <a:gd name="T22" fmla="*/ 2027 w 2924"/>
                <a:gd name="T23" fmla="*/ 180 h 1846"/>
                <a:gd name="T24" fmla="*/ 2347 w 2924"/>
                <a:gd name="T25" fmla="*/ 264 h 1846"/>
                <a:gd name="T26" fmla="*/ 2595 w 2924"/>
                <a:gd name="T27" fmla="*/ 360 h 1846"/>
                <a:gd name="T28" fmla="*/ 2775 w 2924"/>
                <a:gd name="T29" fmla="*/ 468 h 1846"/>
                <a:gd name="T30" fmla="*/ 2873 w 2924"/>
                <a:gd name="T31" fmla="*/ 587 h 1846"/>
                <a:gd name="T32" fmla="*/ 2891 w 2924"/>
                <a:gd name="T33" fmla="*/ 713 h 1846"/>
                <a:gd name="T34" fmla="*/ 2867 w 2924"/>
                <a:gd name="T35" fmla="*/ 785 h 1846"/>
                <a:gd name="T36" fmla="*/ 2819 w 2924"/>
                <a:gd name="T37" fmla="*/ 857 h 1846"/>
                <a:gd name="T38" fmla="*/ 2649 w 2924"/>
                <a:gd name="T39" fmla="*/ 1001 h 1846"/>
                <a:gd name="T40" fmla="*/ 2389 w 2924"/>
                <a:gd name="T41" fmla="*/ 1145 h 1846"/>
                <a:gd name="T42" fmla="*/ 2051 w 2924"/>
                <a:gd name="T43" fmla="*/ 1289 h 1846"/>
                <a:gd name="T44" fmla="*/ 1641 w 2924"/>
                <a:gd name="T45" fmla="*/ 1433 h 1846"/>
                <a:gd name="T46" fmla="*/ 1154 w 2924"/>
                <a:gd name="T47" fmla="*/ 1571 h 1846"/>
                <a:gd name="T48" fmla="*/ 610 w 2924"/>
                <a:gd name="T49" fmla="*/ 1702 h 1846"/>
                <a:gd name="T50" fmla="*/ 0 w 2924"/>
                <a:gd name="T51" fmla="*/ 1828 h 1846"/>
                <a:gd name="T52" fmla="*/ 314 w 2924"/>
                <a:gd name="T53" fmla="*/ 1780 h 1846"/>
                <a:gd name="T54" fmla="*/ 906 w 2924"/>
                <a:gd name="T55" fmla="*/ 1648 h 1846"/>
                <a:gd name="T56" fmla="*/ 1429 w 2924"/>
                <a:gd name="T57" fmla="*/ 1511 h 1846"/>
                <a:gd name="T58" fmla="*/ 1889 w 2924"/>
                <a:gd name="T59" fmla="*/ 1367 h 1846"/>
                <a:gd name="T60" fmla="*/ 2275 w 2924"/>
                <a:gd name="T61" fmla="*/ 1223 h 1846"/>
                <a:gd name="T62" fmla="*/ 2583 w 2924"/>
                <a:gd name="T63" fmla="*/ 1079 h 1846"/>
                <a:gd name="T64" fmla="*/ 2801 w 2924"/>
                <a:gd name="T65" fmla="*/ 929 h 1846"/>
                <a:gd name="T66" fmla="*/ 2903 w 2924"/>
                <a:gd name="T67" fmla="*/ 815 h 1846"/>
                <a:gd name="T68" fmla="*/ 2939 w 2924"/>
                <a:gd name="T69" fmla="*/ 743 h 1846"/>
                <a:gd name="T70" fmla="*/ 2951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1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03 w 1488"/>
                <a:gd name="T7" fmla="*/ 186 h 204"/>
                <a:gd name="T8" fmla="*/ 1414 w 1488"/>
                <a:gd name="T9" fmla="*/ 204 h 204"/>
                <a:gd name="T10" fmla="*/ 141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6 w 323"/>
                  <a:gd name="T13" fmla="*/ 18 h 162"/>
                  <a:gd name="T14" fmla="*/ 242 w 323"/>
                  <a:gd name="T15" fmla="*/ 54 h 162"/>
                  <a:gd name="T16" fmla="*/ 290 w 323"/>
                  <a:gd name="T17" fmla="*/ 90 h 162"/>
                  <a:gd name="T18" fmla="*/ 320 w 323"/>
                  <a:gd name="T19" fmla="*/ 114 h 162"/>
                  <a:gd name="T20" fmla="*/ 326 w 323"/>
                  <a:gd name="T21" fmla="*/ 126 h 162"/>
                  <a:gd name="T22" fmla="*/ 326 w 323"/>
                  <a:gd name="T23" fmla="*/ 126 h 162"/>
                  <a:gd name="T24" fmla="*/ 22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8 w 1250"/>
                  <a:gd name="T1" fmla="*/ 641 h 923"/>
                  <a:gd name="T2" fmla="*/ 1178 w 1250"/>
                  <a:gd name="T3" fmla="*/ 473 h 923"/>
                  <a:gd name="T4" fmla="*/ 1148 w 1250"/>
                  <a:gd name="T5" fmla="*/ 384 h 923"/>
                  <a:gd name="T6" fmla="*/ 1124 w 1250"/>
                  <a:gd name="T7" fmla="*/ 288 h 923"/>
                  <a:gd name="T8" fmla="*/ 1062 w 1250"/>
                  <a:gd name="T9" fmla="*/ 174 h 923"/>
                  <a:gd name="T10" fmla="*/ 990 w 1250"/>
                  <a:gd name="T11" fmla="*/ 96 h 923"/>
                  <a:gd name="T12" fmla="*/ 972 w 1250"/>
                  <a:gd name="T13" fmla="*/ 72 h 923"/>
                  <a:gd name="T14" fmla="*/ 900 w 1250"/>
                  <a:gd name="T15" fmla="*/ 18 h 923"/>
                  <a:gd name="T16" fmla="*/ 828 w 1250"/>
                  <a:gd name="T17" fmla="*/ 6 h 923"/>
                  <a:gd name="T18" fmla="*/ 718 w 1250"/>
                  <a:gd name="T19" fmla="*/ 24 h 923"/>
                  <a:gd name="T20" fmla="*/ 670 w 1250"/>
                  <a:gd name="T21" fmla="*/ 42 h 923"/>
                  <a:gd name="T22" fmla="*/ 574 w 1250"/>
                  <a:gd name="T23" fmla="*/ 120 h 923"/>
                  <a:gd name="T24" fmla="*/ 538 w 1250"/>
                  <a:gd name="T25" fmla="*/ 228 h 923"/>
                  <a:gd name="T26" fmla="*/ 515 w 1250"/>
                  <a:gd name="T27" fmla="*/ 348 h 923"/>
                  <a:gd name="T28" fmla="*/ 434 w 1250"/>
                  <a:gd name="T29" fmla="*/ 479 h 923"/>
                  <a:gd name="T30" fmla="*/ 416 w 1250"/>
                  <a:gd name="T31" fmla="*/ 539 h 923"/>
                  <a:gd name="T32" fmla="*/ 356 w 1250"/>
                  <a:gd name="T33" fmla="*/ 599 h 923"/>
                  <a:gd name="T34" fmla="*/ 308 w 1250"/>
                  <a:gd name="T35" fmla="*/ 629 h 923"/>
                  <a:gd name="T36" fmla="*/ 296 w 1250"/>
                  <a:gd name="T37" fmla="*/ 635 h 923"/>
                  <a:gd name="T38" fmla="*/ 26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3 w 1250"/>
                  <a:gd name="T47" fmla="*/ 869 h 923"/>
                  <a:gd name="T48" fmla="*/ 646 w 1250"/>
                  <a:gd name="T49" fmla="*/ 827 h 923"/>
                  <a:gd name="T50" fmla="*/ 706 w 1250"/>
                  <a:gd name="T51" fmla="*/ 725 h 923"/>
                  <a:gd name="T52" fmla="*/ 700 w 1250"/>
                  <a:gd name="T53" fmla="*/ 611 h 923"/>
                  <a:gd name="T54" fmla="*/ 785 w 1250"/>
                  <a:gd name="T55" fmla="*/ 551 h 923"/>
                  <a:gd name="T56" fmla="*/ 888 w 1250"/>
                  <a:gd name="T57" fmla="*/ 449 h 923"/>
                  <a:gd name="T58" fmla="*/ 918 w 1250"/>
                  <a:gd name="T59" fmla="*/ 414 h 923"/>
                  <a:gd name="T60" fmla="*/ 984 w 1250"/>
                  <a:gd name="T61" fmla="*/ 318 h 923"/>
                  <a:gd name="T62" fmla="*/ 1032 w 1250"/>
                  <a:gd name="T63" fmla="*/ 336 h 923"/>
                  <a:gd name="T64" fmla="*/ 1130 w 1250"/>
                  <a:gd name="T65" fmla="*/ 617 h 923"/>
                  <a:gd name="T66" fmla="*/ 1124 w 1250"/>
                  <a:gd name="T67" fmla="*/ 689 h 923"/>
                  <a:gd name="T68" fmla="*/ 1160 w 1250"/>
                  <a:gd name="T69" fmla="*/ 749 h 923"/>
                  <a:gd name="T70" fmla="*/ 1214 w 1250"/>
                  <a:gd name="T71" fmla="*/ 713 h 923"/>
                  <a:gd name="T72" fmla="*/ 1250 w 1250"/>
                  <a:gd name="T73" fmla="*/ 749 h 923"/>
                  <a:gd name="T74" fmla="*/ 1262 w 1250"/>
                  <a:gd name="T75" fmla="*/ 743 h 923"/>
                  <a:gd name="T76" fmla="*/ 700 w 1250"/>
                  <a:gd name="T77" fmla="*/ 264 h 923"/>
                  <a:gd name="T78" fmla="*/ 793 w 1250"/>
                  <a:gd name="T79" fmla="*/ 372 h 923"/>
                  <a:gd name="T80" fmla="*/ 772 w 1250"/>
                  <a:gd name="T81" fmla="*/ 443 h 923"/>
                  <a:gd name="T82" fmla="*/ 712 w 1250"/>
                  <a:gd name="T83" fmla="*/ 515 h 923"/>
                  <a:gd name="T84" fmla="*/ 664 w 1250"/>
                  <a:gd name="T85" fmla="*/ 569 h 923"/>
                  <a:gd name="T86" fmla="*/ 622 w 1250"/>
                  <a:gd name="T87" fmla="*/ 593 h 923"/>
                  <a:gd name="T88" fmla="*/ 580 w 1250"/>
                  <a:gd name="T89" fmla="*/ 617 h 923"/>
                  <a:gd name="T90" fmla="*/ 568 w 1250"/>
                  <a:gd name="T91" fmla="*/ 707 h 923"/>
                  <a:gd name="T92" fmla="*/ 356 w 1250"/>
                  <a:gd name="T93" fmla="*/ 755 h 923"/>
                  <a:gd name="T94" fmla="*/ 392 w 1250"/>
                  <a:gd name="T95" fmla="*/ 641 h 923"/>
                  <a:gd name="T96" fmla="*/ 428 w 1250"/>
                  <a:gd name="T97" fmla="*/ 647 h 923"/>
                  <a:gd name="T98" fmla="*/ 446 w 1250"/>
                  <a:gd name="T99" fmla="*/ 617 h 923"/>
                  <a:gd name="T100" fmla="*/ 574 w 1250"/>
                  <a:gd name="T101" fmla="*/ 515 h 923"/>
                  <a:gd name="T102" fmla="*/ 622 w 1250"/>
                  <a:gd name="T103" fmla="*/ 473 h 923"/>
                  <a:gd name="T104" fmla="*/ 646 w 1250"/>
                  <a:gd name="T105" fmla="*/ 396 h 923"/>
                  <a:gd name="T106" fmla="*/ 646 w 1250"/>
                  <a:gd name="T107" fmla="*/ 378 h 923"/>
                  <a:gd name="T108" fmla="*/ 670 w 1250"/>
                  <a:gd name="T109" fmla="*/ 270 h 923"/>
                  <a:gd name="T110" fmla="*/ 688 w 1250"/>
                  <a:gd name="T111" fmla="*/ 192 h 923"/>
                  <a:gd name="T112" fmla="*/ 700 w 1250"/>
                  <a:gd name="T113" fmla="*/ 264 h 923"/>
                  <a:gd name="T114" fmla="*/ 538 w 1250"/>
                  <a:gd name="T115" fmla="*/ 455 h 923"/>
                  <a:gd name="T116" fmla="*/ 64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1 w 72"/>
                  <a:gd name="T3" fmla="*/ 24 h 54"/>
                  <a:gd name="T4" fmla="*/ 63 w 72"/>
                  <a:gd name="T5" fmla="*/ 12 h 54"/>
                  <a:gd name="T6" fmla="*/ 69 w 72"/>
                  <a:gd name="T7" fmla="*/ 6 h 54"/>
                  <a:gd name="T8" fmla="*/ 75 w 72"/>
                  <a:gd name="T9" fmla="*/ 0 h 54"/>
                  <a:gd name="T10" fmla="*/ 4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0 w 287"/>
                  <a:gd name="T1" fmla="*/ 0 h 84"/>
                  <a:gd name="T2" fmla="*/ 0 w 287"/>
                  <a:gd name="T3" fmla="*/ 84 h 84"/>
                  <a:gd name="T4" fmla="*/ 171 w 287"/>
                  <a:gd name="T5" fmla="*/ 36 h 84"/>
                  <a:gd name="T6" fmla="*/ 114 w 287"/>
                  <a:gd name="T7" fmla="*/ 60 h 84"/>
                  <a:gd name="T8" fmla="*/ 279 w 287"/>
                  <a:gd name="T9" fmla="*/ 18 h 84"/>
                  <a:gd name="T10" fmla="*/ 290 w 287"/>
                  <a:gd name="T11" fmla="*/ 0 h 84"/>
                  <a:gd name="T12" fmla="*/ 29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816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7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7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7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7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9C8EE0D-62BF-4CDF-8766-366BB868B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9" grpId="0"/>
      <p:bldP spid="4817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81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549275"/>
            <a:ext cx="7772400" cy="14700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uk-UA" sz="2000" smtClean="0">
                <a:latin typeface="Times New Roman" pitchFamily="18" charset="0"/>
              </a:rPr>
              <a:t>Степненський навчально-виховний комплекс:загальноосвітня школа І-ІІІ ступенів – дошкільний навчальний заклад Ямпільської районної ради Сумської області</a:t>
            </a:r>
            <a:endParaRPr lang="ru-RU" sz="2000" smtClean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349500"/>
            <a:ext cx="7632700" cy="37433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uk-UA" sz="4800" b="1" i="1" dirty="0" smtClean="0">
                <a:latin typeface="Times New Roman" pitchFamily="18" charset="0"/>
              </a:rPr>
              <a:t>Модель превентивної освіти у «Школі дружній до дитини»</a:t>
            </a:r>
            <a:endParaRPr lang="ru-RU" sz="4800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075613" cy="6477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smtClean="0">
                <a:latin typeface="Times New Roman" pitchFamily="18" charset="0"/>
              </a:rPr>
              <a:t>Виховна робота</a:t>
            </a:r>
            <a:endParaRPr lang="ru-RU" sz="4000" smtClean="0">
              <a:latin typeface="Times New Roman" pitchFamily="18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03225" y="1268413"/>
            <a:ext cx="4038600" cy="1901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</a:rPr>
              <a:t>    Проведено інтерактивну виставку «Маршрут безпеки» з учнями 9-11 класів</a:t>
            </a: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12292" name="Picture 9" descr="CIMG04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500438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2" descr="CIMG04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981075"/>
            <a:ext cx="4248150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3" descr="CIMG05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3978275"/>
            <a:ext cx="4248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4619625" cy="7493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>
                <a:latin typeface="Times New Roman" pitchFamily="18" charset="0"/>
              </a:rPr>
              <a:t>Акція «</a:t>
            </a:r>
            <a:r>
              <a:rPr lang="uk-UA" sz="4000" dirty="0" err="1" smtClean="0">
                <a:latin typeface="Times New Roman" pitchFamily="18" charset="0"/>
              </a:rPr>
              <a:t>СНІДу</a:t>
            </a:r>
            <a:r>
              <a:rPr lang="uk-UA" sz="4000" dirty="0" smtClean="0">
                <a:latin typeface="Times New Roman" pitchFamily="18" charset="0"/>
              </a:rPr>
              <a:t> –НІ»</a:t>
            </a: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69975"/>
            <a:ext cx="4608513" cy="2160588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</a:rPr>
              <a:t>     Випущено стіннівку «Зупинимо СНІД разом», проведено конкурс малюнків «СНІД очима дітей»,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</a:rPr>
              <a:t>     </a:t>
            </a:r>
            <a:r>
              <a:rPr lang="uk-UA" sz="2000" dirty="0" err="1" smtClean="0">
                <a:latin typeface="Times New Roman" pitchFamily="18" charset="0"/>
              </a:rPr>
              <a:t>тренінгове</a:t>
            </a:r>
            <a:r>
              <a:rPr lang="uk-UA" sz="2000" dirty="0" smtClean="0">
                <a:latin typeface="Times New Roman" pitchFamily="18" charset="0"/>
              </a:rPr>
              <a:t> заняття з учнями 6-8 класів «ВІЛ/СНІД – що я  про це знаю?»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3316" name="Picture 4" descr="DSC019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88913"/>
            <a:ext cx="3744912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SC011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213100"/>
            <a:ext cx="37449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5" descr="DSC016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175" y="3213100"/>
            <a:ext cx="48958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33375"/>
            <a:ext cx="8229600" cy="461963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dirty="0" smtClean="0">
                <a:latin typeface="Times New Roman" pitchFamily="18" charset="0"/>
              </a:rPr>
              <a:t>Тиждень «Ми за здоровий спосіб життя»</a:t>
            </a:r>
            <a:endParaRPr lang="ru-RU" sz="3600" dirty="0" smtClean="0">
              <a:latin typeface="Times New Roman" pitchFamily="18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</a:rPr>
              <a:t>         Захист проектів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</a:rPr>
              <a:t>- «Здоров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000" dirty="0" smtClean="0">
                <a:latin typeface="Times New Roman" pitchFamily="18" charset="0"/>
              </a:rPr>
              <a:t>я і харчування» (5кл);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</a:rPr>
              <a:t>- «Здоров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000" dirty="0" smtClean="0">
                <a:latin typeface="Times New Roman" pitchFamily="18" charset="0"/>
              </a:rPr>
              <a:t>я і комп'ютер»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</a:rPr>
              <a:t>(8-9кл);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uk-UA" sz="2000" dirty="0" smtClean="0">
                <a:latin typeface="Times New Roman" pitchFamily="18" charset="0"/>
              </a:rPr>
              <a:t>«Нікотин і здоров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000" dirty="0" smtClean="0">
                <a:latin typeface="Times New Roman" pitchFamily="18" charset="0"/>
              </a:rPr>
              <a:t>я»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dirty="0" smtClean="0">
                <a:latin typeface="Times New Roman" pitchFamily="18" charset="0"/>
              </a:rPr>
              <a:t>(10 кл);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uk-UA" sz="2000" dirty="0" smtClean="0">
                <a:latin typeface="Times New Roman" pitchFamily="18" charset="0"/>
              </a:rPr>
              <a:t>Виступ агітбригади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dirty="0" smtClean="0">
                <a:latin typeface="Times New Roman" pitchFamily="18" charset="0"/>
              </a:rPr>
              <a:t>«Молодь обирає здоров'я»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dirty="0" smtClean="0">
                <a:latin typeface="Times New Roman" pitchFamily="18" charset="0"/>
              </a:rPr>
              <a:t> (9-11кл);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uk-UA" sz="2000" dirty="0" smtClean="0">
                <a:latin typeface="Times New Roman" pitchFamily="18" charset="0"/>
              </a:rPr>
              <a:t>Випуск стіннівки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dirty="0" smtClean="0">
                <a:latin typeface="Times New Roman" pitchFamily="18" charset="0"/>
              </a:rPr>
              <a:t>    «Наслідки шкідливих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dirty="0" smtClean="0">
                <a:latin typeface="Times New Roman" pitchFamily="18" charset="0"/>
              </a:rPr>
              <a:t>     звичок»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4340" name="Picture 7" descr="DSC021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836613"/>
            <a:ext cx="4103687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DSC021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3789363"/>
            <a:ext cx="410368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MG_03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42846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IMG_03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482975"/>
            <a:ext cx="42481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DSC022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932363" y="981075"/>
            <a:ext cx="3394075" cy="4525963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3563937" cy="2736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dirty="0" smtClean="0"/>
              <a:t>   </a:t>
            </a:r>
            <a:r>
              <a:rPr lang="uk-UA" sz="2400" dirty="0" smtClean="0">
                <a:latin typeface="Times New Roman" pitchFamily="18" charset="0"/>
              </a:rPr>
              <a:t>Гра-змагання: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dirty="0" smtClean="0">
                <a:latin typeface="Times New Roman" pitchFamily="18" charset="0"/>
              </a:rPr>
              <a:t>   з учнями 2-5 класів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dirty="0" smtClean="0">
                <a:latin typeface="Times New Roman" pitchFamily="18" charset="0"/>
              </a:rPr>
              <a:t>«Здоров'я не купиш, його розум дарує»;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dirty="0" smtClean="0">
                <a:latin typeface="Times New Roman" pitchFamily="18" charset="0"/>
              </a:rPr>
              <a:t>   з учнями 8-11 класів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dirty="0" smtClean="0">
                <a:latin typeface="Times New Roman" pitchFamily="18" charset="0"/>
              </a:rPr>
              <a:t> «Молодь за здоровий спосіб життя»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16387" name="Picture 7" descr="DSC022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97638" y="188913"/>
            <a:ext cx="26463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DSC022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188913"/>
            <a:ext cx="26447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2890837" cy="1008062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smtClean="0">
                <a:latin typeface="Times New Roman" pitchFamily="18" charset="0"/>
              </a:rPr>
              <a:t>День здоров</a:t>
            </a:r>
            <a:r>
              <a:rPr lang="en-US" sz="4000" smtClean="0">
                <a:latin typeface="Times New Roman" pitchFamily="18" charset="0"/>
                <a:cs typeface="Arial" charset="0"/>
              </a:rPr>
              <a:t>'</a:t>
            </a:r>
            <a:r>
              <a:rPr lang="uk-UA" sz="4000" smtClean="0">
                <a:latin typeface="Times New Roman" pitchFamily="18" charset="0"/>
              </a:rPr>
              <a:t>я</a:t>
            </a:r>
            <a:endParaRPr lang="ru-RU" sz="4000" smtClean="0">
              <a:latin typeface="Times New Roman" pitchFamily="18" charset="0"/>
            </a:endParaRPr>
          </a:p>
        </p:txBody>
      </p:sp>
      <p:pic>
        <p:nvPicPr>
          <p:cNvPr id="16390" name="Picture 12" descr="DSCN16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887788"/>
            <a:ext cx="39592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DSCN162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4006850"/>
            <a:ext cx="28797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3827463" cy="1258888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smtClean="0">
                <a:latin typeface="Times New Roman" pitchFamily="18" charset="0"/>
              </a:rPr>
              <a:t>Фізичне виховання</a:t>
            </a:r>
            <a:endParaRPr lang="ru-RU" sz="4000" smtClean="0"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uk-UA" dirty="0" smtClean="0">
                <a:latin typeface="Times New Roman" pitchFamily="18" charset="0"/>
              </a:rPr>
              <a:t>Уроки фізичного виховання;</a:t>
            </a:r>
          </a:p>
          <a:p>
            <a:pPr eaLnBrk="1" hangingPunct="1">
              <a:buFontTx/>
              <a:buChar char="-"/>
              <a:defRPr/>
            </a:pPr>
            <a:r>
              <a:rPr lang="uk-UA" dirty="0">
                <a:latin typeface="Times New Roman" pitchFamily="18" charset="0"/>
              </a:rPr>
              <a:t>р</a:t>
            </a:r>
            <a:r>
              <a:rPr lang="uk-UA" dirty="0" smtClean="0">
                <a:latin typeface="Times New Roman" pitchFamily="18" charset="0"/>
              </a:rPr>
              <a:t>обота спортивних гуртків;</a:t>
            </a:r>
          </a:p>
          <a:p>
            <a:pPr eaLnBrk="1" hangingPunct="1">
              <a:buFontTx/>
              <a:buChar char="-"/>
              <a:defRPr/>
            </a:pPr>
            <a:r>
              <a:rPr lang="uk-UA" dirty="0">
                <a:latin typeface="Times New Roman" pitchFamily="18" charset="0"/>
              </a:rPr>
              <a:t>с</a:t>
            </a:r>
            <a:r>
              <a:rPr lang="uk-UA" dirty="0" smtClean="0">
                <a:latin typeface="Times New Roman" pitchFamily="18" charset="0"/>
              </a:rPr>
              <a:t>портивні змагання;</a:t>
            </a:r>
          </a:p>
          <a:p>
            <a:pPr eaLnBrk="1" hangingPunct="1">
              <a:buFontTx/>
              <a:buChar char="-"/>
              <a:defRPr/>
            </a:pPr>
            <a:r>
              <a:rPr lang="uk-UA" dirty="0">
                <a:latin typeface="Times New Roman" pitchFamily="18" charset="0"/>
              </a:rPr>
              <a:t>р</a:t>
            </a:r>
            <a:r>
              <a:rPr lang="uk-UA" dirty="0" smtClean="0">
                <a:latin typeface="Times New Roman" pitchFamily="18" charset="0"/>
              </a:rPr>
              <a:t>анкова зарядка;</a:t>
            </a:r>
          </a:p>
          <a:p>
            <a:pPr eaLnBrk="1" hangingPunct="1">
              <a:buFontTx/>
              <a:buChar char="-"/>
              <a:defRPr/>
            </a:pPr>
            <a:r>
              <a:rPr lang="uk-UA" dirty="0" err="1">
                <a:latin typeface="Times New Roman" pitchFamily="18" charset="0"/>
              </a:rPr>
              <a:t>ф</a:t>
            </a:r>
            <a:r>
              <a:rPr lang="uk-UA" dirty="0" err="1" smtClean="0">
                <a:latin typeface="Times New Roman" pitchFamily="18" charset="0"/>
              </a:rPr>
              <a:t>ізкультхвилинки</a:t>
            </a:r>
            <a:r>
              <a:rPr lang="uk-UA" dirty="0" smtClean="0">
                <a:latin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17412" name="Picture 6" descr="Фото 03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88913"/>
            <a:ext cx="40322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0_ae4aa_38d0ce65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357563"/>
            <a:ext cx="40322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DSCN16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482975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P10112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481388"/>
            <a:ext cx="4500562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1" descr="CIMG03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113"/>
            <a:ext cx="4500563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4" descr="S730283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0"/>
            <a:ext cx="4500562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IMG03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500438"/>
            <a:ext cx="43211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DSCN16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404813"/>
            <a:ext cx="4291012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DSC0238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88913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latin typeface="Times New Roman" pitchFamily="18" charset="0"/>
              </a:rPr>
              <a:t>Просвітницька діяльність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038600" cy="399732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</a:rPr>
              <a:t>Випуск інформаційних стіннівок;</a:t>
            </a:r>
          </a:p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</a:rPr>
              <a:t>Зустрічі з медичними працівниками;</a:t>
            </a:r>
          </a:p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</a:rPr>
              <a:t>Робота психолога;</a:t>
            </a:r>
          </a:p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</a:rPr>
              <a:t>Моніторинг стану здоров'я. </a:t>
            </a: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20484" name="Picture 6" descr="DSC021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981075"/>
            <a:ext cx="4176712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DSC011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3789363"/>
            <a:ext cx="417671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3744913" cy="12954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>
                <a:latin typeface="Times New Roman" pitchFamily="18" charset="0"/>
              </a:rPr>
              <a:t>Робота з батьками</a:t>
            </a: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939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</a:rPr>
              <a:t>Батьківський університет;</a:t>
            </a:r>
          </a:p>
          <a:p>
            <a:pPr eaLnBrk="1" hangingPunct="1">
              <a:defRPr/>
            </a:pPr>
            <a:r>
              <a:rPr lang="uk-UA" dirty="0">
                <a:latin typeface="Times New Roman" pitchFamily="18" charset="0"/>
              </a:rPr>
              <a:t>і</a:t>
            </a:r>
            <a:r>
              <a:rPr lang="uk-UA" dirty="0" smtClean="0">
                <a:latin typeface="Times New Roman" pitchFamily="18" charset="0"/>
              </a:rPr>
              <a:t>ндивідуальні консультації;</a:t>
            </a:r>
          </a:p>
          <a:p>
            <a:pPr eaLnBrk="1" hangingPunct="1">
              <a:defRPr/>
            </a:pPr>
            <a:r>
              <a:rPr lang="uk-UA" dirty="0">
                <a:latin typeface="Times New Roman" pitchFamily="18" charset="0"/>
              </a:rPr>
              <a:t>б</a:t>
            </a:r>
            <a:r>
              <a:rPr lang="uk-UA" dirty="0" smtClean="0">
                <a:latin typeface="Times New Roman" pitchFamily="18" charset="0"/>
              </a:rPr>
              <a:t>атьківські збори;</a:t>
            </a:r>
          </a:p>
          <a:p>
            <a:pPr eaLnBrk="1" hangingPunct="1">
              <a:defRPr/>
            </a:pPr>
            <a:r>
              <a:rPr lang="uk-UA" dirty="0">
                <a:latin typeface="Times New Roman" pitchFamily="18" charset="0"/>
              </a:rPr>
              <a:t>л</a:t>
            </a:r>
            <a:r>
              <a:rPr lang="uk-UA" dirty="0" smtClean="0">
                <a:latin typeface="Times New Roman" pitchFamily="18" charset="0"/>
              </a:rPr>
              <a:t>окальні зустрічі.</a:t>
            </a: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21508" name="Picture 6" descr="DSC024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134938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DSC0239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3500438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Объект 1"/>
          <p:cNvGraphicFramePr>
            <a:graphicFrameLocks noChangeAspect="1"/>
          </p:cNvGraphicFramePr>
          <p:nvPr/>
        </p:nvGraphicFramePr>
        <p:xfrm>
          <a:off x="323850" y="260350"/>
          <a:ext cx="8712200" cy="6142038"/>
        </p:xfrm>
        <a:graphic>
          <a:graphicData uri="http://schemas.openxmlformats.org/presentationml/2006/ole">
            <p:oleObj spid="_x0000_s4098" name="Document" r:id="rId3" imgW="10750527" imgH="7169977" progId="Word.Documen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3609975" cy="1258888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smtClean="0">
                <a:latin typeface="Times New Roman" pitchFamily="18" charset="0"/>
              </a:rPr>
              <a:t>Харчування  в їдальні</a:t>
            </a:r>
            <a:endParaRPr lang="ru-RU" sz="4000" smtClean="0">
              <a:latin typeface="Times New Roman" pitchFamily="18" charset="0"/>
            </a:endParaRPr>
          </a:p>
        </p:txBody>
      </p:sp>
      <p:pic>
        <p:nvPicPr>
          <p:cNvPr id="22531" name="Picture 4" descr="DSC023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44675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DSC023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0"/>
            <a:ext cx="36004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DSC0236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4319588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93763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latin typeface="Times New Roman" pitchFamily="18" charset="0"/>
              </a:rPr>
              <a:t>Активний відпочинок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078412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</a:rPr>
              <a:t>Екскурсії в природу;</a:t>
            </a:r>
          </a:p>
          <a:p>
            <a:pPr eaLnBrk="1" hangingPunct="1">
              <a:defRPr/>
            </a:pPr>
            <a:r>
              <a:rPr lang="uk-UA" dirty="0" err="1">
                <a:latin typeface="Times New Roman" pitchFamily="18" charset="0"/>
              </a:rPr>
              <a:t>с</a:t>
            </a:r>
            <a:r>
              <a:rPr lang="uk-UA" dirty="0" err="1" smtClean="0">
                <a:latin typeface="Times New Roman" pitchFamily="18" charset="0"/>
              </a:rPr>
              <a:t>анатоно-курортне</a:t>
            </a:r>
            <a:r>
              <a:rPr lang="uk-UA" dirty="0" smtClean="0">
                <a:latin typeface="Times New Roman" pitchFamily="18" charset="0"/>
              </a:rPr>
              <a:t> лікування;</a:t>
            </a:r>
          </a:p>
          <a:p>
            <a:pPr eaLnBrk="1" hangingPunct="1">
              <a:defRPr/>
            </a:pPr>
            <a:r>
              <a:rPr lang="uk-UA" dirty="0">
                <a:latin typeface="Times New Roman" pitchFamily="18" charset="0"/>
              </a:rPr>
              <a:t>с</a:t>
            </a:r>
            <a:r>
              <a:rPr lang="uk-UA" dirty="0" smtClean="0">
                <a:latin typeface="Times New Roman" pitchFamily="18" charset="0"/>
              </a:rPr>
              <a:t>пілкування з природою;</a:t>
            </a: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23556" name="Picture 6" descr="DSC024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500438"/>
            <a:ext cx="4176712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DSC024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125538"/>
            <a:ext cx="41592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53975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smtClean="0">
                <a:latin typeface="Times New Roman" pitchFamily="18" charset="0"/>
              </a:rPr>
              <a:t>Активний відпочинок</a:t>
            </a:r>
            <a:endParaRPr lang="ru-RU" sz="4000" smtClean="0">
              <a:latin typeface="Times New Roman" pitchFamily="18" charset="0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6048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mtClean="0">
                <a:latin typeface="Times New Roman" pitchFamily="18" charset="0"/>
              </a:rPr>
              <a:t>Екскурсії в природу</a:t>
            </a:r>
          </a:p>
        </p:txBody>
      </p:sp>
      <p:pic>
        <p:nvPicPr>
          <p:cNvPr id="24580" name="Picture 6" descr="Фото 01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052513"/>
            <a:ext cx="413702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2" descr="DSC026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692150"/>
            <a:ext cx="3960812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3" descr="DSC0259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3789363"/>
            <a:ext cx="3887787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SC025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06375"/>
            <a:ext cx="42481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DSC024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500438"/>
            <a:ext cx="42481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DSC025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76250"/>
            <a:ext cx="4427538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460375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>
                <a:latin typeface="Times New Roman" pitchFamily="18" charset="0"/>
              </a:rPr>
              <a:t>Санаторно-курортне лікування</a:t>
            </a: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8" name="Picture 4" descr="DSCN88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765175"/>
            <a:ext cx="4392613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CIMG02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8388" y="908050"/>
            <a:ext cx="4119562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DSCN88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665538"/>
            <a:ext cx="4392613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4000" b="1" dirty="0" smtClean="0">
                <a:latin typeface="Times New Roman" pitchFamily="18" charset="0"/>
              </a:rPr>
              <a:t>Дякую за увагу!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b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mtClean="0">
                <a:latin typeface="Times New Roman" pitchFamily="18" charset="0"/>
              </a:rPr>
              <a:t>Координатор «Школи </a:t>
            </a:r>
            <a:r>
              <a:rPr lang="uk-UA" dirty="0" smtClean="0">
                <a:latin typeface="Times New Roman" pitchFamily="18" charset="0"/>
              </a:rPr>
              <a:t>дружньої </a:t>
            </a:r>
            <a:r>
              <a:rPr lang="uk-UA" smtClean="0">
                <a:latin typeface="Times New Roman" pitchFamily="18" charset="0"/>
              </a:rPr>
              <a:t>до дитини»</a:t>
            </a:r>
            <a:endParaRPr lang="uk-UA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</a:rPr>
              <a:t>вчитель основ здоров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'</a:t>
            </a:r>
            <a:r>
              <a:rPr lang="uk-UA" dirty="0" smtClean="0">
                <a:latin typeface="Times New Roman" pitchFamily="18" charset="0"/>
              </a:rPr>
              <a:t>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</a:rPr>
              <a:t>Рябуха Наталія Павлівна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1783" y="195981"/>
          <a:ext cx="9145783" cy="665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dirty="0" smtClean="0">
                <a:latin typeface="Times New Roman" pitchFamily="18" charset="0"/>
              </a:rPr>
              <a:t>Мета «Школи дружньої до дитини»:</a:t>
            </a: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створення  сприятливого освітньо-         виховуючого, здоров'язберігаючого середовища на основі гуманізації, добротворення, родинності, співробітництва, спрямованого на зміцнення здоров'я дітей та формування здорового способу життя. 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dirty="0" smtClean="0">
                <a:latin typeface="Times New Roman" pitchFamily="18" charset="0"/>
              </a:rPr>
              <a:t>Забезпечення навчально-методичної підготовки вчителів</a:t>
            </a: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59263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dirty="0" smtClean="0"/>
              <a:t>   </a:t>
            </a:r>
            <a:r>
              <a:rPr lang="uk-UA" dirty="0" smtClean="0">
                <a:latin typeface="Times New Roman" pitchFamily="18" charset="0"/>
              </a:rPr>
              <a:t>З учнями початкової ланки працює вчитель </a:t>
            </a:r>
            <a:r>
              <a:rPr lang="uk-UA" dirty="0" err="1" smtClean="0">
                <a:latin typeface="Times New Roman" pitchFamily="18" charset="0"/>
              </a:rPr>
              <a:t>Будай</a:t>
            </a:r>
            <a:r>
              <a:rPr lang="uk-UA" dirty="0" smtClean="0">
                <a:latin typeface="Times New Roman" pitchFamily="18" charset="0"/>
              </a:rPr>
              <a:t> Ніна Михайлівна, яка пройшла курси викладання основ здоров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dirty="0" smtClean="0">
                <a:latin typeface="Times New Roman" pitchFamily="18" charset="0"/>
              </a:rPr>
              <a:t>я за методикою розвитку життєвих навичок</a:t>
            </a: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7172" name="Picture 7" descr="DSC023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1412875"/>
            <a:ext cx="38163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DSC023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4175125"/>
            <a:ext cx="381635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76250"/>
            <a:ext cx="4176712" cy="28368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400" dirty="0" smtClean="0">
                <a:latin typeface="Times New Roman" pitchFamily="18" charset="0"/>
              </a:rPr>
              <a:t>    З учнями  середньої ланки працює вчитель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400" dirty="0" smtClean="0">
                <a:latin typeface="Times New Roman" pitchFamily="18" charset="0"/>
              </a:rPr>
              <a:t>    Рябуха Наталія Павлівна, яка пройшла курси викладання основ здоров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400" dirty="0" smtClean="0">
                <a:latin typeface="Times New Roman" pitchFamily="18" charset="0"/>
              </a:rPr>
              <a:t>я за методикою розвитку життєвих навичок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dirty="0" smtClean="0">
                <a:latin typeface="Times New Roman" pitchFamily="18" charset="0"/>
              </a:rPr>
              <a:t>    </a:t>
            </a: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8195" name="Picture 10" descr="DSC021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1388" y="0"/>
            <a:ext cx="4392612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3" descr="DSC022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1388" y="3562350"/>
            <a:ext cx="439261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4" descr="DSC023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357563"/>
            <a:ext cx="44275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4038600" cy="2663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400" dirty="0" smtClean="0"/>
              <a:t>   </a:t>
            </a:r>
            <a:r>
              <a:rPr lang="uk-UA" sz="2400" dirty="0" smtClean="0">
                <a:latin typeface="Times New Roman" pitchFamily="18" charset="0"/>
              </a:rPr>
              <a:t>Заняття з факультативного курсу «Захисти себе від ВІЛ»  в 10-11 класах викладає Рябуха Наталія Павлівна, яка пройшла відповідну курсову перепідготовку</a:t>
            </a: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9219" name="Picture 8" descr="DSC023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60350"/>
            <a:ext cx="41036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DSC023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500438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DSC023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500438"/>
            <a:ext cx="4176713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3" name="Picture 4" descr="DSC023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DSC0238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0"/>
            <a:ext cx="4500562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SC019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00438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DSC0217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479800"/>
            <a:ext cx="45005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latin typeface="Times New Roman" pitchFamily="18" charset="0"/>
              </a:rPr>
              <a:t>Навчальний кабінет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259263" cy="2736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dirty="0" smtClean="0"/>
              <a:t>    </a:t>
            </a:r>
            <a:r>
              <a:rPr lang="uk-UA" sz="2600" dirty="0" smtClean="0">
                <a:latin typeface="Times New Roman" pitchFamily="18" charset="0"/>
              </a:rPr>
              <a:t>Для проведення </a:t>
            </a:r>
            <a:r>
              <a:rPr lang="uk-UA" sz="2600" dirty="0" err="1" smtClean="0">
                <a:latin typeface="Times New Roman" pitchFamily="18" charset="0"/>
              </a:rPr>
              <a:t>тренінгових</a:t>
            </a:r>
            <a:r>
              <a:rPr lang="uk-UA" sz="2600" dirty="0" smtClean="0">
                <a:latin typeface="Times New Roman" pitchFamily="18" charset="0"/>
              </a:rPr>
              <a:t> занять в кабінеті біології створено </a:t>
            </a:r>
            <a:r>
              <a:rPr lang="uk-UA" sz="2600" dirty="0" err="1" smtClean="0">
                <a:latin typeface="Times New Roman" pitchFamily="18" charset="0"/>
              </a:rPr>
              <a:t>тренінгову</a:t>
            </a:r>
            <a:r>
              <a:rPr lang="uk-UA" sz="2600" dirty="0" smtClean="0">
                <a:latin typeface="Times New Roman" pitchFamily="18" charset="0"/>
              </a:rPr>
              <a:t> зону, оформлено куточок з основ здоров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'</a:t>
            </a:r>
            <a:r>
              <a:rPr lang="uk-UA" sz="2600" dirty="0" smtClean="0">
                <a:latin typeface="Times New Roman" pitchFamily="18" charset="0"/>
              </a:rPr>
              <a:t>я</a:t>
            </a:r>
            <a:endParaRPr lang="ru-RU" sz="2600" dirty="0" smtClean="0">
              <a:latin typeface="Times New Roman" pitchFamily="18" charset="0"/>
            </a:endParaRPr>
          </a:p>
        </p:txBody>
      </p:sp>
      <p:pic>
        <p:nvPicPr>
          <p:cNvPr id="11268" name="Picture 6" descr="DSC023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1412875"/>
            <a:ext cx="345598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DSC023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573463"/>
            <a:ext cx="4176713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8">
      <a:dk1>
        <a:srgbClr val="000000"/>
      </a:dk1>
      <a:lt1>
        <a:srgbClr val="FFFFFF"/>
      </a:lt1>
      <a:dk2>
        <a:srgbClr val="000000"/>
      </a:dk2>
      <a:lt2>
        <a:srgbClr val="CDCDCD"/>
      </a:lt2>
      <a:accent1>
        <a:srgbClr val="CDD9F7"/>
      </a:accent1>
      <a:accent2>
        <a:srgbClr val="99FF33"/>
      </a:accent2>
      <a:accent3>
        <a:srgbClr val="FFFFFF"/>
      </a:accent3>
      <a:accent4>
        <a:srgbClr val="000000"/>
      </a:accent4>
      <a:accent5>
        <a:srgbClr val="E3E9FA"/>
      </a:accent5>
      <a:accent6>
        <a:srgbClr val="8AE72D"/>
      </a:accent6>
      <a:hlink>
        <a:srgbClr val="0033CC"/>
      </a:hlink>
      <a:folHlink>
        <a:srgbClr val="6699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505</TotalTime>
  <Words>435</Words>
  <Application>Microsoft Office PowerPoint</Application>
  <PresentationFormat>Экран (4:3)</PresentationFormat>
  <Paragraphs>90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Соревнование</vt:lpstr>
      <vt:lpstr>Document</vt:lpstr>
      <vt:lpstr>Степненський навчально-виховний комплекс:загальноосвітня школа І-ІІІ ступенів – дошкільний навчальний заклад Ямпільської районної ради Сумської області</vt:lpstr>
      <vt:lpstr>Слайд 2</vt:lpstr>
      <vt:lpstr>Слайд 3</vt:lpstr>
      <vt:lpstr>Мета «Школи дружньої до дитини»:</vt:lpstr>
      <vt:lpstr>Забезпечення навчально-методичної підготовки вчителів</vt:lpstr>
      <vt:lpstr>Слайд 6</vt:lpstr>
      <vt:lpstr>Слайд 7</vt:lpstr>
      <vt:lpstr>Слайд 8</vt:lpstr>
      <vt:lpstr>Навчальний кабінет</vt:lpstr>
      <vt:lpstr>Виховна робота</vt:lpstr>
      <vt:lpstr>Акція «СНІДу –НІ»</vt:lpstr>
      <vt:lpstr>Тиждень «Ми за здоровий спосіб життя»</vt:lpstr>
      <vt:lpstr>Слайд 13</vt:lpstr>
      <vt:lpstr>День здоров'я</vt:lpstr>
      <vt:lpstr>Фізичне виховання</vt:lpstr>
      <vt:lpstr>Слайд 16</vt:lpstr>
      <vt:lpstr>Слайд 17</vt:lpstr>
      <vt:lpstr>Просвітницька діяльність</vt:lpstr>
      <vt:lpstr>Робота з батьками</vt:lpstr>
      <vt:lpstr>Харчування  в їдальні</vt:lpstr>
      <vt:lpstr>Активний відпочинок</vt:lpstr>
      <vt:lpstr>Активний відпочинок</vt:lpstr>
      <vt:lpstr>Слайд 23</vt:lpstr>
      <vt:lpstr>Санаторно-курортне лікування</vt:lpstr>
      <vt:lpstr>Слайд 25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Степненський навчально-виховний комплекс:загальноосвітня школа І-ІІІ ступенів – дошкільний навчальний заклад Ямпільської районної ради Сумської області</dc:title>
  <dc:creator>User</dc:creator>
  <cp:lastModifiedBy>Sony</cp:lastModifiedBy>
  <cp:revision>14</cp:revision>
  <dcterms:created xsi:type="dcterms:W3CDTF">2014-05-25T18:58:23Z</dcterms:created>
  <dcterms:modified xsi:type="dcterms:W3CDTF">2014-07-18T08:25:16Z</dcterms:modified>
</cp:coreProperties>
</file>