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93" r:id="rId5"/>
    <p:sldId id="266" r:id="rId6"/>
    <p:sldId id="265" r:id="rId7"/>
    <p:sldId id="267" r:id="rId8"/>
    <p:sldId id="268" r:id="rId9"/>
    <p:sldId id="269" r:id="rId10"/>
    <p:sldId id="294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0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92" r:id="rId29"/>
    <p:sldId id="289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66FFFF"/>
    <a:srgbClr val="0000FF"/>
    <a:srgbClr val="D60093"/>
    <a:srgbClr val="00FF99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5" d="100"/>
          <a:sy n="6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B6253-5D23-4F71-BDCB-041A8AB0BA95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1A0A779-5A09-4062-9DAE-F18FE569321B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66FFCC"/>
              </a:solidFill>
            </a:rPr>
            <a:t>І рівень пізнавальній сфері</a:t>
          </a:r>
          <a:r>
            <a:rPr lang="uk-UA" i="1" dirty="0" smtClean="0">
              <a:solidFill>
                <a:srgbClr val="66FFCC"/>
              </a:solidFill>
            </a:rPr>
            <a:t>: </a:t>
          </a:r>
          <a:r>
            <a:rPr lang="uk-UA" i="1" dirty="0" smtClean="0"/>
            <a:t>збільшення можливостей всебічного синтез проблем, їх цілісне осмислення, розуміння принципів та прийомів конструктивного розв’язання;</a:t>
          </a:r>
          <a:endParaRPr lang="uk-UA" i="1" dirty="0"/>
        </a:p>
      </dgm:t>
    </dgm:pt>
    <dgm:pt modelId="{84A655AB-0812-4AC4-92E0-A7198EA99D14}" type="parTrans" cxnId="{7979605C-9063-4D44-8C90-6C945755A4F5}">
      <dgm:prSet/>
      <dgm:spPr/>
      <dgm:t>
        <a:bodyPr/>
        <a:lstStyle/>
        <a:p>
          <a:endParaRPr lang="ru-RU"/>
        </a:p>
      </dgm:t>
    </dgm:pt>
    <dgm:pt modelId="{CB7ABA49-E50C-4BA0-93BC-6BC263A95D5C}" type="sibTrans" cxnId="{7979605C-9063-4D44-8C90-6C945755A4F5}">
      <dgm:prSet/>
      <dgm:spPr/>
      <dgm:t>
        <a:bodyPr/>
        <a:lstStyle/>
        <a:p>
          <a:endParaRPr lang="ru-RU"/>
        </a:p>
      </dgm:t>
    </dgm:pt>
    <dgm:pt modelId="{9AA5287F-EB5C-48C3-B6D8-06D472CCA749}" type="pres">
      <dgm:prSet presAssocID="{ACEB6253-5D23-4F71-BDCB-041A8AB0BA95}" presName="CompostProcess" presStyleCnt="0">
        <dgm:presLayoutVars>
          <dgm:dir/>
          <dgm:resizeHandles val="exact"/>
        </dgm:presLayoutVars>
      </dgm:prSet>
      <dgm:spPr/>
    </dgm:pt>
    <dgm:pt modelId="{97E8ED06-66F3-4478-A01D-BD6BFFD560A4}" type="pres">
      <dgm:prSet presAssocID="{ACEB6253-5D23-4F71-BDCB-041A8AB0BA95}" presName="arrow" presStyleLbl="bgShp" presStyleIdx="0" presStyleCnt="1"/>
      <dgm:spPr/>
    </dgm:pt>
    <dgm:pt modelId="{6D1BC193-96AF-4C6B-93C3-3031166312DD}" type="pres">
      <dgm:prSet presAssocID="{ACEB6253-5D23-4F71-BDCB-041A8AB0BA95}" presName="linearProcess" presStyleCnt="0"/>
      <dgm:spPr/>
    </dgm:pt>
    <dgm:pt modelId="{7083F46F-6ACD-44A5-876A-D972FD9D865D}" type="pres">
      <dgm:prSet presAssocID="{C1A0A779-5A09-4062-9DAE-F18FE569321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682C9FA9-33CD-43AD-BDD5-4D12CB5390C2}" type="presOf" srcId="{C1A0A779-5A09-4062-9DAE-F18FE569321B}" destId="{7083F46F-6ACD-44A5-876A-D972FD9D865D}" srcOrd="0" destOrd="0" presId="urn:microsoft.com/office/officeart/2005/8/layout/hProcess9"/>
    <dgm:cxn modelId="{137A444F-6B12-45CA-8681-66F61B08D672}" type="presOf" srcId="{ACEB6253-5D23-4F71-BDCB-041A8AB0BA95}" destId="{9AA5287F-EB5C-48C3-B6D8-06D472CCA749}" srcOrd="0" destOrd="0" presId="urn:microsoft.com/office/officeart/2005/8/layout/hProcess9"/>
    <dgm:cxn modelId="{7979605C-9063-4D44-8C90-6C945755A4F5}" srcId="{ACEB6253-5D23-4F71-BDCB-041A8AB0BA95}" destId="{C1A0A779-5A09-4062-9DAE-F18FE569321B}" srcOrd="0" destOrd="0" parTransId="{84A655AB-0812-4AC4-92E0-A7198EA99D14}" sibTransId="{CB7ABA49-E50C-4BA0-93BC-6BC263A95D5C}"/>
    <dgm:cxn modelId="{425F05CF-AC2E-4216-BB63-E5686FEBEED3}" type="presParOf" srcId="{9AA5287F-EB5C-48C3-B6D8-06D472CCA749}" destId="{97E8ED06-66F3-4478-A01D-BD6BFFD560A4}" srcOrd="0" destOrd="0" presId="urn:microsoft.com/office/officeart/2005/8/layout/hProcess9"/>
    <dgm:cxn modelId="{0F318EE2-4ED6-4BCF-8F42-71BA6EF03DDF}" type="presParOf" srcId="{9AA5287F-EB5C-48C3-B6D8-06D472CCA749}" destId="{6D1BC193-96AF-4C6B-93C3-3031166312DD}" srcOrd="1" destOrd="0" presId="urn:microsoft.com/office/officeart/2005/8/layout/hProcess9"/>
    <dgm:cxn modelId="{1A371AF1-6B30-4C8B-B8E4-F9611395B3F9}" type="presParOf" srcId="{6D1BC193-96AF-4C6B-93C3-3031166312DD}" destId="{7083F46F-6ACD-44A5-876A-D972FD9D865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4E002-E97F-4066-A9CC-AD621B1C8D2A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E453B0C-1970-4A3B-9CED-D75274EC7397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66FFCC"/>
              </a:solidFill>
            </a:rPr>
            <a:t>ІІ рівень  особистісній сфері</a:t>
          </a:r>
          <a:r>
            <a:rPr lang="uk-UA" i="1" dirty="0" smtClean="0"/>
            <a:t>: розвиток у кожного учасника здатності до мобілізації власних вольових та емоційно-мотиваційних ресурсів, розвиток здатності до рефлексивної саморегуляції</a:t>
          </a:r>
          <a:endParaRPr lang="ru-RU" dirty="0"/>
        </a:p>
      </dgm:t>
    </dgm:pt>
    <dgm:pt modelId="{07FAA8FB-E2F5-4CA7-A135-1BC13E58291E}" type="parTrans" cxnId="{9E7D894A-BF03-4B2F-9F22-12571DE85C7A}">
      <dgm:prSet/>
      <dgm:spPr/>
      <dgm:t>
        <a:bodyPr/>
        <a:lstStyle/>
        <a:p>
          <a:endParaRPr lang="ru-RU"/>
        </a:p>
      </dgm:t>
    </dgm:pt>
    <dgm:pt modelId="{2F455290-AB43-4578-970B-F81F602FA958}" type="sibTrans" cxnId="{9E7D894A-BF03-4B2F-9F22-12571DE85C7A}">
      <dgm:prSet/>
      <dgm:spPr/>
      <dgm:t>
        <a:bodyPr/>
        <a:lstStyle/>
        <a:p>
          <a:endParaRPr lang="ru-RU"/>
        </a:p>
      </dgm:t>
    </dgm:pt>
    <dgm:pt modelId="{AC988206-B90C-4097-934B-42D3D7AF7EAB}" type="pres">
      <dgm:prSet presAssocID="{3A84E002-E97F-4066-A9CC-AD621B1C8D2A}" presName="CompostProcess" presStyleCnt="0">
        <dgm:presLayoutVars>
          <dgm:dir/>
          <dgm:resizeHandles val="exact"/>
        </dgm:presLayoutVars>
      </dgm:prSet>
      <dgm:spPr/>
    </dgm:pt>
    <dgm:pt modelId="{2643D739-3551-440A-BD4F-A93401A85372}" type="pres">
      <dgm:prSet presAssocID="{3A84E002-E97F-4066-A9CC-AD621B1C8D2A}" presName="arrow" presStyleLbl="bgShp" presStyleIdx="0" presStyleCnt="1" custLinFactNeighborX="9868" custLinFactNeighborY="7357"/>
      <dgm:spPr/>
    </dgm:pt>
    <dgm:pt modelId="{CEA05AF5-B12A-4EB6-9829-DE5C4DE64873}" type="pres">
      <dgm:prSet presAssocID="{3A84E002-E97F-4066-A9CC-AD621B1C8D2A}" presName="linearProcess" presStyleCnt="0"/>
      <dgm:spPr/>
    </dgm:pt>
    <dgm:pt modelId="{2755FCF4-8B3E-49D1-821E-A70A633603A4}" type="pres">
      <dgm:prSet presAssocID="{1E453B0C-1970-4A3B-9CED-D75274EC739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9E7D894A-BF03-4B2F-9F22-12571DE85C7A}" srcId="{3A84E002-E97F-4066-A9CC-AD621B1C8D2A}" destId="{1E453B0C-1970-4A3B-9CED-D75274EC7397}" srcOrd="0" destOrd="0" parTransId="{07FAA8FB-E2F5-4CA7-A135-1BC13E58291E}" sibTransId="{2F455290-AB43-4578-970B-F81F602FA958}"/>
    <dgm:cxn modelId="{6225986E-C185-4744-853D-5F9E39FAB3A9}" type="presOf" srcId="{3A84E002-E97F-4066-A9CC-AD621B1C8D2A}" destId="{AC988206-B90C-4097-934B-42D3D7AF7EAB}" srcOrd="0" destOrd="0" presId="urn:microsoft.com/office/officeart/2005/8/layout/hProcess9"/>
    <dgm:cxn modelId="{58546386-195F-4457-BF8A-B4D100580EA7}" type="presOf" srcId="{1E453B0C-1970-4A3B-9CED-D75274EC7397}" destId="{2755FCF4-8B3E-49D1-821E-A70A633603A4}" srcOrd="0" destOrd="0" presId="urn:microsoft.com/office/officeart/2005/8/layout/hProcess9"/>
    <dgm:cxn modelId="{5D0A4080-8442-4F49-B3CF-CEFD63B55623}" type="presParOf" srcId="{AC988206-B90C-4097-934B-42D3D7AF7EAB}" destId="{2643D739-3551-440A-BD4F-A93401A85372}" srcOrd="0" destOrd="0" presId="urn:microsoft.com/office/officeart/2005/8/layout/hProcess9"/>
    <dgm:cxn modelId="{3221EE67-9AAC-4F63-88AE-B784BC7C49BA}" type="presParOf" srcId="{AC988206-B90C-4097-934B-42D3D7AF7EAB}" destId="{CEA05AF5-B12A-4EB6-9829-DE5C4DE64873}" srcOrd="1" destOrd="0" presId="urn:microsoft.com/office/officeart/2005/8/layout/hProcess9"/>
    <dgm:cxn modelId="{024C4A7A-1C44-4EE8-A0DC-A9E70459533C}" type="presParOf" srcId="{CEA05AF5-B12A-4EB6-9829-DE5C4DE64873}" destId="{2755FCF4-8B3E-49D1-821E-A70A633603A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E1945-C075-4EB0-9C14-E908449D9E2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9220813-E09A-4CE2-A5F6-6D818B3ACBF1}">
      <dgm:prSet/>
      <dgm:spPr/>
      <dgm:t>
        <a:bodyPr/>
        <a:lstStyle/>
        <a:p>
          <a:pPr rtl="0"/>
          <a:r>
            <a:rPr lang="uk-UA" b="1" dirty="0" smtClean="0">
              <a:solidFill>
                <a:srgbClr val="66FFCC"/>
              </a:solidFill>
            </a:rPr>
            <a:t>ІІІ рівень у сфері міжособистісних стосунків: </a:t>
          </a:r>
          <a:r>
            <a:rPr lang="uk-UA" b="1" dirty="0" smtClean="0"/>
            <a:t>встановлення взаємостосунків, що передбачають взаємодопомогу та </a:t>
          </a:r>
          <a:r>
            <a:rPr lang="uk-UA" b="1" dirty="0" err="1" smtClean="0"/>
            <a:t>взаємовідповідальність</a:t>
          </a:r>
          <a:r>
            <a:rPr lang="uk-UA" dirty="0" smtClean="0"/>
            <a:t>;</a:t>
          </a:r>
          <a:endParaRPr lang="uk-UA" dirty="0"/>
        </a:p>
      </dgm:t>
    </dgm:pt>
    <dgm:pt modelId="{99408092-6DC7-41BB-AF99-7EB177764C2E}" type="parTrans" cxnId="{BEC927BD-C907-405E-B444-666D07827A2E}">
      <dgm:prSet/>
      <dgm:spPr/>
      <dgm:t>
        <a:bodyPr/>
        <a:lstStyle/>
        <a:p>
          <a:endParaRPr lang="ru-RU"/>
        </a:p>
      </dgm:t>
    </dgm:pt>
    <dgm:pt modelId="{ED15ED01-32B5-4EC9-9831-F3B8C10C78CE}" type="sibTrans" cxnId="{BEC927BD-C907-405E-B444-666D07827A2E}">
      <dgm:prSet/>
      <dgm:spPr/>
      <dgm:t>
        <a:bodyPr/>
        <a:lstStyle/>
        <a:p>
          <a:endParaRPr lang="ru-RU"/>
        </a:p>
      </dgm:t>
    </dgm:pt>
    <dgm:pt modelId="{98835671-08D4-471B-868A-D1E94B9C7803}" type="pres">
      <dgm:prSet presAssocID="{500E1945-C075-4EB0-9C14-E908449D9E29}" presName="CompostProcess" presStyleCnt="0">
        <dgm:presLayoutVars>
          <dgm:dir/>
          <dgm:resizeHandles val="exact"/>
        </dgm:presLayoutVars>
      </dgm:prSet>
      <dgm:spPr/>
    </dgm:pt>
    <dgm:pt modelId="{7F973128-8D0A-4994-A9A8-857C0F6E4063}" type="pres">
      <dgm:prSet presAssocID="{500E1945-C075-4EB0-9C14-E908449D9E29}" presName="arrow" presStyleLbl="bgShp" presStyleIdx="0" presStyleCnt="1" custLinFactNeighborX="-32218" custLinFactNeighborY="-9393"/>
      <dgm:spPr/>
    </dgm:pt>
    <dgm:pt modelId="{481BB60D-A495-4CBE-9799-A42C1864F0F5}" type="pres">
      <dgm:prSet presAssocID="{500E1945-C075-4EB0-9C14-E908449D9E29}" presName="linearProcess" presStyleCnt="0"/>
      <dgm:spPr/>
    </dgm:pt>
    <dgm:pt modelId="{D46CB56C-A705-4817-93FB-F8BC095CC31D}" type="pres">
      <dgm:prSet presAssocID="{F9220813-E09A-4CE2-A5F6-6D818B3ACBF1}" presName="textNode" presStyleLbl="node1" presStyleIdx="0" presStyleCnt="1" custLinFactNeighborY="-3835">
        <dgm:presLayoutVars>
          <dgm:bulletEnabled val="1"/>
        </dgm:presLayoutVars>
      </dgm:prSet>
      <dgm:spPr/>
    </dgm:pt>
  </dgm:ptLst>
  <dgm:cxnLst>
    <dgm:cxn modelId="{31E3A008-D47C-43F9-8C8E-AA96F7B148E2}" type="presOf" srcId="{F9220813-E09A-4CE2-A5F6-6D818B3ACBF1}" destId="{D46CB56C-A705-4817-93FB-F8BC095CC31D}" srcOrd="0" destOrd="0" presId="urn:microsoft.com/office/officeart/2005/8/layout/hProcess9"/>
    <dgm:cxn modelId="{86DB8B12-8355-4396-9037-D790080077C9}" type="presOf" srcId="{500E1945-C075-4EB0-9C14-E908449D9E29}" destId="{98835671-08D4-471B-868A-D1E94B9C7803}" srcOrd="0" destOrd="0" presId="urn:microsoft.com/office/officeart/2005/8/layout/hProcess9"/>
    <dgm:cxn modelId="{BEC927BD-C907-405E-B444-666D07827A2E}" srcId="{500E1945-C075-4EB0-9C14-E908449D9E29}" destId="{F9220813-E09A-4CE2-A5F6-6D818B3ACBF1}" srcOrd="0" destOrd="0" parTransId="{99408092-6DC7-41BB-AF99-7EB177764C2E}" sibTransId="{ED15ED01-32B5-4EC9-9831-F3B8C10C78CE}"/>
    <dgm:cxn modelId="{3BDA57DF-6983-4464-A713-A2AFDBA8EC15}" type="presParOf" srcId="{98835671-08D4-471B-868A-D1E94B9C7803}" destId="{7F973128-8D0A-4994-A9A8-857C0F6E4063}" srcOrd="0" destOrd="0" presId="urn:microsoft.com/office/officeart/2005/8/layout/hProcess9"/>
    <dgm:cxn modelId="{C9398E7C-10B9-4A0E-B447-489FB3146A3A}" type="presParOf" srcId="{98835671-08D4-471B-868A-D1E94B9C7803}" destId="{481BB60D-A495-4CBE-9799-A42C1864F0F5}" srcOrd="1" destOrd="0" presId="urn:microsoft.com/office/officeart/2005/8/layout/hProcess9"/>
    <dgm:cxn modelId="{C6C8EBCD-9F50-4D7C-ADDE-9BE735758EC5}" type="presParOf" srcId="{481BB60D-A495-4CBE-9799-A42C1864F0F5}" destId="{D46CB56C-A705-4817-93FB-F8BC095CC31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C411D-D42C-41C7-B9EA-CA3BF43AE89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94101D-A4AD-4647-B531-78EC73C40123}">
      <dgm:prSet/>
      <dgm:spPr/>
      <dgm:t>
        <a:bodyPr/>
        <a:lstStyle/>
        <a:p>
          <a:pPr rtl="0"/>
          <a:r>
            <a:rPr lang="uk-UA" b="1" dirty="0" smtClean="0">
              <a:solidFill>
                <a:srgbClr val="66FFCC"/>
              </a:solidFill>
            </a:rPr>
            <a:t>І</a:t>
          </a:r>
          <a:r>
            <a:rPr lang="en-US" b="1" dirty="0" smtClean="0">
              <a:solidFill>
                <a:srgbClr val="66FFCC"/>
              </a:solidFill>
            </a:rPr>
            <a:t>V</a:t>
          </a:r>
          <a:r>
            <a:rPr lang="uk-UA" b="1" dirty="0" smtClean="0">
              <a:solidFill>
                <a:srgbClr val="66FFCC"/>
              </a:solidFill>
            </a:rPr>
            <a:t> рівень у соціальній сфері</a:t>
          </a:r>
          <a:r>
            <a:rPr lang="uk-UA" b="1" dirty="0" smtClean="0"/>
            <a:t>: розвиток творчої соціальної активності, ініціативності у превентивній діяльності.</a:t>
          </a:r>
          <a:endParaRPr lang="ru-RU" dirty="0"/>
        </a:p>
      </dgm:t>
    </dgm:pt>
    <dgm:pt modelId="{084A1E89-9BC2-48F4-B85F-8B47103A3745}" type="parTrans" cxnId="{EF978820-C4E5-4658-9395-EE74A4062E58}">
      <dgm:prSet/>
      <dgm:spPr/>
      <dgm:t>
        <a:bodyPr/>
        <a:lstStyle/>
        <a:p>
          <a:endParaRPr lang="ru-RU"/>
        </a:p>
      </dgm:t>
    </dgm:pt>
    <dgm:pt modelId="{50794229-2F3B-4267-8E8F-C50C277C86F7}" type="sibTrans" cxnId="{EF978820-C4E5-4658-9395-EE74A4062E58}">
      <dgm:prSet/>
      <dgm:spPr/>
      <dgm:t>
        <a:bodyPr/>
        <a:lstStyle/>
        <a:p>
          <a:endParaRPr lang="ru-RU"/>
        </a:p>
      </dgm:t>
    </dgm:pt>
    <dgm:pt modelId="{79C2B990-9962-4F83-A4E0-5C7C43FCF445}" type="pres">
      <dgm:prSet presAssocID="{F05C411D-D42C-41C7-B9EA-CA3BF43AE89A}" presName="CompostProcess" presStyleCnt="0">
        <dgm:presLayoutVars>
          <dgm:dir/>
          <dgm:resizeHandles val="exact"/>
        </dgm:presLayoutVars>
      </dgm:prSet>
      <dgm:spPr/>
    </dgm:pt>
    <dgm:pt modelId="{7DDF0109-D274-4382-9EA6-CAAD6369E2C9}" type="pres">
      <dgm:prSet presAssocID="{F05C411D-D42C-41C7-B9EA-CA3BF43AE89A}" presName="arrow" presStyleLbl="bgShp" presStyleIdx="0" presStyleCnt="1" custLinFactNeighborX="-8824" custLinFactNeighborY="9428"/>
      <dgm:spPr/>
    </dgm:pt>
    <dgm:pt modelId="{73430DAE-FB61-4964-BF2F-507E278EE530}" type="pres">
      <dgm:prSet presAssocID="{F05C411D-D42C-41C7-B9EA-CA3BF43AE89A}" presName="linearProcess" presStyleCnt="0"/>
      <dgm:spPr/>
    </dgm:pt>
    <dgm:pt modelId="{564C6A45-28EE-493A-A416-5E2532DED41C}" type="pres">
      <dgm:prSet presAssocID="{0D94101D-A4AD-4647-B531-78EC73C40123}" presName="textNode" presStyleLbl="node1" presStyleIdx="0" presStyleCnt="1" custLinFactNeighborX="-3751" custLinFactNeighborY="-3571">
        <dgm:presLayoutVars>
          <dgm:bulletEnabled val="1"/>
        </dgm:presLayoutVars>
      </dgm:prSet>
      <dgm:spPr/>
    </dgm:pt>
  </dgm:ptLst>
  <dgm:cxnLst>
    <dgm:cxn modelId="{A5BE1ADE-AEA4-45B3-B817-236B49B57714}" type="presOf" srcId="{F05C411D-D42C-41C7-B9EA-CA3BF43AE89A}" destId="{79C2B990-9962-4F83-A4E0-5C7C43FCF445}" srcOrd="0" destOrd="0" presId="urn:microsoft.com/office/officeart/2005/8/layout/hProcess9"/>
    <dgm:cxn modelId="{EF978820-C4E5-4658-9395-EE74A4062E58}" srcId="{F05C411D-D42C-41C7-B9EA-CA3BF43AE89A}" destId="{0D94101D-A4AD-4647-B531-78EC73C40123}" srcOrd="0" destOrd="0" parTransId="{084A1E89-9BC2-48F4-B85F-8B47103A3745}" sibTransId="{50794229-2F3B-4267-8E8F-C50C277C86F7}"/>
    <dgm:cxn modelId="{21EE9983-A247-421A-B011-0B184A7E1BAE}" type="presOf" srcId="{0D94101D-A4AD-4647-B531-78EC73C40123}" destId="{564C6A45-28EE-493A-A416-5E2532DED41C}" srcOrd="0" destOrd="0" presId="urn:microsoft.com/office/officeart/2005/8/layout/hProcess9"/>
    <dgm:cxn modelId="{71AF0733-C936-47E9-9B98-691BB8FAC06F}" type="presParOf" srcId="{79C2B990-9962-4F83-A4E0-5C7C43FCF445}" destId="{7DDF0109-D274-4382-9EA6-CAAD6369E2C9}" srcOrd="0" destOrd="0" presId="urn:microsoft.com/office/officeart/2005/8/layout/hProcess9"/>
    <dgm:cxn modelId="{4E988CC9-E8D0-41FB-B150-793BF0931539}" type="presParOf" srcId="{79C2B990-9962-4F83-A4E0-5C7C43FCF445}" destId="{73430DAE-FB61-4964-BF2F-507E278EE530}" srcOrd="1" destOrd="0" presId="urn:microsoft.com/office/officeart/2005/8/layout/hProcess9"/>
    <dgm:cxn modelId="{7A3DBECE-64FF-428F-8BDA-4D3CD7CD163D}" type="presParOf" srcId="{73430DAE-FB61-4964-BF2F-507E278EE530}" destId="{564C6A45-28EE-493A-A416-5E2532DED41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31FF8D-D9DD-478E-A848-736222ADCF78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</dgm:pt>
    <dgm:pt modelId="{AA17C95E-8591-47FE-A922-9D3B12A0B00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Превен-</a:t>
          </a: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</a:t>
          </a:r>
          <a:r>
            <a:rPr kumimoji="0" lang="uk-UA" sz="2000" b="1" i="0" u="none" strike="noStrike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тивна</a:t>
          </a: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робота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9CC7684-781A-4415-BE71-D8571C4D31C5}" type="parTrans" cxnId="{B86F6F56-1DE2-4999-BF63-448173537D29}">
      <dgm:prSet/>
      <dgm:spPr/>
      <dgm:t>
        <a:bodyPr/>
        <a:lstStyle/>
        <a:p>
          <a:endParaRPr lang="ru-RU"/>
        </a:p>
      </dgm:t>
    </dgm:pt>
    <dgm:pt modelId="{A1A0A31D-2A4A-4CD1-9DA2-E687F72DD994}" type="sibTrans" cxnId="{B86F6F56-1DE2-4999-BF63-448173537D29}">
      <dgm:prSet/>
      <dgm:spPr/>
      <dgm:t>
        <a:bodyPr/>
        <a:lstStyle/>
        <a:p>
          <a:endParaRPr lang="ru-RU"/>
        </a:p>
      </dgm:t>
    </dgm:pt>
    <dgm:pt modelId="{0F4A3734-6EB9-4622-8259-62483EEEEB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endParaRPr kumimoji="0" lang="uk-UA" sz="1000" b="1" i="0" u="none" strike="noStrike" cap="none" normalizeH="0" baseline="0" dirty="0" smtClean="0">
            <a:ln/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Зустрічі з </a:t>
          </a:r>
          <a:r>
            <a:rPr kumimoji="0" lang="uk-UA" sz="2000" b="1" i="0" u="none" strike="noStrike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фахівця-ми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5C806EB-1E91-4B95-B5EB-A07F4BCE29FB}" type="parTrans" cxnId="{16A00740-365A-40EA-86FE-7CA8DF93FFF4}">
      <dgm:prSet/>
      <dgm:spPr/>
      <dgm:t>
        <a:bodyPr/>
        <a:lstStyle/>
        <a:p>
          <a:endParaRPr lang="ru-RU"/>
        </a:p>
      </dgm:t>
    </dgm:pt>
    <dgm:pt modelId="{D3D4B1CB-1795-400C-853E-F31F2B533D4F}" type="sibTrans" cxnId="{16A00740-365A-40EA-86FE-7CA8DF93FFF4}">
      <dgm:prSet/>
      <dgm:spPr/>
      <dgm:t>
        <a:bodyPr/>
        <a:lstStyle/>
        <a:p>
          <a:endParaRPr lang="ru-RU"/>
        </a:p>
      </dgm:t>
    </dgm:pt>
    <dgm:pt modelId="{9701B1AE-3B62-4E0C-BFA7-DAC851EE96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Анкету-вання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81C616A-7E10-4BA1-85F4-24ADD752D2A9}" type="parTrans" cxnId="{DEE442AC-D366-40C3-8AA4-96A4A93EE669}">
      <dgm:prSet/>
      <dgm:spPr/>
      <dgm:t>
        <a:bodyPr/>
        <a:lstStyle/>
        <a:p>
          <a:endParaRPr lang="ru-RU"/>
        </a:p>
      </dgm:t>
    </dgm:pt>
    <dgm:pt modelId="{572805DD-9023-45CD-ACBF-D390E3863CE9}" type="sibTrans" cxnId="{DEE442AC-D366-40C3-8AA4-96A4A93EE669}">
      <dgm:prSet/>
      <dgm:spPr/>
      <dgm:t>
        <a:bodyPr/>
        <a:lstStyle/>
        <a:p>
          <a:endParaRPr lang="ru-RU"/>
        </a:p>
      </dgm:t>
    </dgm:pt>
    <dgm:pt modelId="{F4F2D9D4-E086-4EBB-811B-F12B70771A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Батьків-ські</a:t>
          </a: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збори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15AA4C0-F326-4DF4-902A-DC80191762F2}" type="parTrans" cxnId="{FCF9D87C-55AD-4AD5-BF6F-0C95D5598A8E}">
      <dgm:prSet/>
      <dgm:spPr/>
      <dgm:t>
        <a:bodyPr/>
        <a:lstStyle/>
        <a:p>
          <a:endParaRPr lang="ru-RU"/>
        </a:p>
      </dgm:t>
    </dgm:pt>
    <dgm:pt modelId="{21BFEE44-65CE-4167-B893-DDFD8CBB5BC0}" type="sibTrans" cxnId="{FCF9D87C-55AD-4AD5-BF6F-0C95D5598A8E}">
      <dgm:prSet/>
      <dgm:spPr/>
      <dgm:t>
        <a:bodyPr/>
        <a:lstStyle/>
        <a:p>
          <a:endParaRPr lang="ru-RU"/>
        </a:p>
      </dgm:t>
    </dgm:pt>
    <dgm:pt modelId="{CA33EC20-8889-40D4-8759-6C206974A8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Рольові ігри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915EA09B-FEBF-4A6A-8C8D-6924A8DB68DD}" type="parTrans" cxnId="{E0B11BBC-6AE4-4CD1-BDB7-6AC2F8B81CA1}">
      <dgm:prSet/>
      <dgm:spPr/>
      <dgm:t>
        <a:bodyPr/>
        <a:lstStyle/>
        <a:p>
          <a:endParaRPr lang="ru-RU"/>
        </a:p>
      </dgm:t>
    </dgm:pt>
    <dgm:pt modelId="{8AF9666F-FD8C-48C7-8D24-E34FCE19420C}" type="sibTrans" cxnId="{E0B11BBC-6AE4-4CD1-BDB7-6AC2F8B81CA1}">
      <dgm:prSet/>
      <dgm:spPr/>
      <dgm:t>
        <a:bodyPr/>
        <a:lstStyle/>
        <a:p>
          <a:endParaRPr lang="ru-RU"/>
        </a:p>
      </dgm:t>
    </dgm:pt>
    <dgm:pt modelId="{244A820B-3E7A-41F7-8624-C124C644AB6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Виставки учнівських робіт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15F20AB-5BC2-4804-95E3-14514B629730}" type="parTrans" cxnId="{45A09EC8-6E4B-4D6F-BB53-DFD2A3DB8997}">
      <dgm:prSet/>
      <dgm:spPr/>
      <dgm:t>
        <a:bodyPr/>
        <a:lstStyle/>
        <a:p>
          <a:endParaRPr lang="ru-RU"/>
        </a:p>
      </dgm:t>
    </dgm:pt>
    <dgm:pt modelId="{DEF951AD-E419-4195-993E-F5F461431BD3}" type="sibTrans" cxnId="{45A09EC8-6E4B-4D6F-BB53-DFD2A3DB8997}">
      <dgm:prSet/>
      <dgm:spPr/>
      <dgm:t>
        <a:bodyPr/>
        <a:lstStyle/>
        <a:p>
          <a:endParaRPr lang="ru-RU"/>
        </a:p>
      </dgm:t>
    </dgm:pt>
    <dgm:pt modelId="{37488C7F-EF2B-4A22-A272-5C9F2A885B5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Спортивні змагання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060A844-C067-4081-8DC0-77769D386886}" type="parTrans" cxnId="{71F55A08-E25F-4002-8AD6-F6D263F65190}">
      <dgm:prSet/>
      <dgm:spPr/>
      <dgm:t>
        <a:bodyPr/>
        <a:lstStyle/>
        <a:p>
          <a:endParaRPr lang="ru-RU"/>
        </a:p>
      </dgm:t>
    </dgm:pt>
    <dgm:pt modelId="{07078075-34D2-4BE3-8053-63A0C144C97C}" type="sibTrans" cxnId="{71F55A08-E25F-4002-8AD6-F6D263F65190}">
      <dgm:prSet/>
      <dgm:spPr/>
      <dgm:t>
        <a:bodyPr/>
        <a:lstStyle/>
        <a:p>
          <a:endParaRPr lang="ru-RU"/>
        </a:p>
      </dgm:t>
    </dgm:pt>
    <dgm:pt modelId="{256D9223-0A60-4EDA-84A8-A1393FF3DC1A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Тренінги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5ED3027-D046-4D2F-88B8-9A30577B3B61}" type="parTrans" cxnId="{4E285A42-6350-42F9-B0A5-354C1C5042AB}">
      <dgm:prSet/>
      <dgm:spPr/>
      <dgm:t>
        <a:bodyPr/>
        <a:lstStyle/>
        <a:p>
          <a:endParaRPr lang="ru-RU"/>
        </a:p>
      </dgm:t>
    </dgm:pt>
    <dgm:pt modelId="{4FC79A7E-6DF9-43AB-BB31-6F73ED5F9DFF}" type="sibTrans" cxnId="{4E285A42-6350-42F9-B0A5-354C1C5042AB}">
      <dgm:prSet/>
      <dgm:spPr/>
      <dgm:t>
        <a:bodyPr/>
        <a:lstStyle/>
        <a:p>
          <a:endParaRPr lang="ru-RU"/>
        </a:p>
      </dgm:t>
    </dgm:pt>
    <dgm:pt modelId="{C3764814-EB50-46FE-BF98-C408BA3BD4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Бесіди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4B19AA7-C927-48EF-97AE-5660522D57E5}" type="parTrans" cxnId="{E74F5D80-B0B8-4551-81BE-92A45D16EE51}">
      <dgm:prSet/>
      <dgm:spPr/>
      <dgm:t>
        <a:bodyPr/>
        <a:lstStyle/>
        <a:p>
          <a:endParaRPr lang="ru-RU"/>
        </a:p>
      </dgm:t>
    </dgm:pt>
    <dgm:pt modelId="{4D973054-B1B9-41B3-83A6-F78330D3DE70}" type="sibTrans" cxnId="{E74F5D80-B0B8-4551-81BE-92A45D16EE51}">
      <dgm:prSet/>
      <dgm:spPr/>
      <dgm:t>
        <a:bodyPr/>
        <a:lstStyle/>
        <a:p>
          <a:endParaRPr lang="ru-RU"/>
        </a:p>
      </dgm:t>
    </dgm:pt>
    <dgm:pt modelId="{8DDC5818-8600-45D0-9708-FD6440CE94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Виховні години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50FE9A7-88FA-44E0-ABF8-139AB6BE585C}" type="parTrans" cxnId="{93C2E30D-2A0A-4DF2-BA63-ABC8007487E9}">
      <dgm:prSet/>
      <dgm:spPr/>
      <dgm:t>
        <a:bodyPr/>
        <a:lstStyle/>
        <a:p>
          <a:endParaRPr lang="ru-RU"/>
        </a:p>
      </dgm:t>
    </dgm:pt>
    <dgm:pt modelId="{2C77359D-3B82-406C-B065-836458DF9EC8}" type="sibTrans" cxnId="{93C2E30D-2A0A-4DF2-BA63-ABC8007487E9}">
      <dgm:prSet/>
      <dgm:spPr/>
      <dgm:t>
        <a:bodyPr/>
        <a:lstStyle/>
        <a:p>
          <a:endParaRPr lang="ru-RU"/>
        </a:p>
      </dgm:t>
    </dgm:pt>
    <dgm:pt modelId="{D2D69DFE-B984-4C53-9596-88A8DE9FE1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Диспут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3C377AC-DF36-484B-B632-4802C22CA279}" type="parTrans" cxnId="{DA43C396-CE48-468F-A28B-89770ACE278A}">
      <dgm:prSet/>
      <dgm:spPr/>
      <dgm:t>
        <a:bodyPr/>
        <a:lstStyle/>
        <a:p>
          <a:endParaRPr lang="ru-RU"/>
        </a:p>
      </dgm:t>
    </dgm:pt>
    <dgm:pt modelId="{922C2326-2104-4062-B0E3-DEA88D07FF6C}" type="sibTrans" cxnId="{DA43C396-CE48-468F-A28B-89770ACE278A}">
      <dgm:prSet/>
      <dgm:spPr/>
      <dgm:t>
        <a:bodyPr/>
        <a:lstStyle/>
        <a:p>
          <a:endParaRPr lang="ru-RU"/>
        </a:p>
      </dgm:t>
    </dgm:pt>
    <dgm:pt modelId="{8DC78A91-24CD-449E-B3C0-4FAC17EFE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Круглий стіл</a:t>
          </a:r>
          <a:endParaRPr kumimoji="0" lang="ru-RU" sz="20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2A65F4C-5DA9-43C6-A65B-C3A3FD246646}" type="parTrans" cxnId="{C710437B-57BF-4B38-B76C-A06A6F5388D5}">
      <dgm:prSet/>
      <dgm:spPr/>
      <dgm:t>
        <a:bodyPr/>
        <a:lstStyle/>
        <a:p>
          <a:endParaRPr lang="ru-RU"/>
        </a:p>
      </dgm:t>
    </dgm:pt>
    <dgm:pt modelId="{EAAA5630-E906-4E3B-A2C7-F0B527E06EB8}" type="sibTrans" cxnId="{C710437B-57BF-4B38-B76C-A06A6F5388D5}">
      <dgm:prSet/>
      <dgm:spPr/>
      <dgm:t>
        <a:bodyPr/>
        <a:lstStyle/>
        <a:p>
          <a:endParaRPr lang="ru-RU"/>
        </a:p>
      </dgm:t>
    </dgm:pt>
    <dgm:pt modelId="{367A1AAF-F915-4B5E-994E-6276087D137A}" type="pres">
      <dgm:prSet presAssocID="{3231FF8D-D9DD-478E-A848-736222ADCF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D65474-3B10-4672-B60E-CED7878AE898}" type="pres">
      <dgm:prSet presAssocID="{AA17C95E-8591-47FE-A922-9D3B12A0B003}" presName="centerShape" presStyleLbl="node0" presStyleIdx="0" presStyleCnt="1" custScaleX="129376"/>
      <dgm:spPr/>
      <dgm:t>
        <a:bodyPr/>
        <a:lstStyle/>
        <a:p>
          <a:endParaRPr lang="ru-RU"/>
        </a:p>
      </dgm:t>
    </dgm:pt>
    <dgm:pt modelId="{2CAA3121-E1C9-43FA-92F6-59A955428B3A}" type="pres">
      <dgm:prSet presAssocID="{D5C806EB-1E91-4B95-B5EB-A07F4BCE29FB}" presName="Name9" presStyleLbl="parChTrans1D2" presStyleIdx="0" presStyleCnt="11"/>
      <dgm:spPr/>
      <dgm:t>
        <a:bodyPr/>
        <a:lstStyle/>
        <a:p>
          <a:endParaRPr lang="ru-RU"/>
        </a:p>
      </dgm:t>
    </dgm:pt>
    <dgm:pt modelId="{E872A241-AF2F-4058-8EF5-3508D428F994}" type="pres">
      <dgm:prSet presAssocID="{D5C806EB-1E91-4B95-B5EB-A07F4BCE29FB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33A12E0D-5CDE-4B41-8F5E-3E32DA1A71A0}" type="pres">
      <dgm:prSet presAssocID="{0F4A3734-6EB9-4622-8259-62483EEEEB02}" presName="node" presStyleLbl="node1" presStyleIdx="0" presStyleCnt="11" custScaleX="12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C3849-F8E3-4362-8BDF-9B72470D402C}" type="pres">
      <dgm:prSet presAssocID="{681C616A-7E10-4BA1-85F4-24ADD752D2A9}" presName="Name9" presStyleLbl="parChTrans1D2" presStyleIdx="1" presStyleCnt="11"/>
      <dgm:spPr/>
      <dgm:t>
        <a:bodyPr/>
        <a:lstStyle/>
        <a:p>
          <a:endParaRPr lang="ru-RU"/>
        </a:p>
      </dgm:t>
    </dgm:pt>
    <dgm:pt modelId="{21F2F90D-79AD-418C-A872-324F9F2B2874}" type="pres">
      <dgm:prSet presAssocID="{681C616A-7E10-4BA1-85F4-24ADD752D2A9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1E540DD7-74E7-4640-95C2-F6B409240140}" type="pres">
      <dgm:prSet presAssocID="{9701B1AE-3B62-4E0C-BFA7-DAC851EE9640}" presName="node" presStyleLbl="node1" presStyleIdx="1" presStyleCnt="11" custScaleX="110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2E71B-3876-475E-8081-D11FDA2EDAE0}" type="pres">
      <dgm:prSet presAssocID="{415AA4C0-F326-4DF4-902A-DC80191762F2}" presName="Name9" presStyleLbl="parChTrans1D2" presStyleIdx="2" presStyleCnt="11"/>
      <dgm:spPr/>
      <dgm:t>
        <a:bodyPr/>
        <a:lstStyle/>
        <a:p>
          <a:endParaRPr lang="ru-RU"/>
        </a:p>
      </dgm:t>
    </dgm:pt>
    <dgm:pt modelId="{5B7A3ADC-16A2-418B-9D54-5623E4726402}" type="pres">
      <dgm:prSet presAssocID="{415AA4C0-F326-4DF4-902A-DC80191762F2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5214406D-FB72-4FC4-862C-31D5B78C2D61}" type="pres">
      <dgm:prSet presAssocID="{F4F2D9D4-E086-4EBB-811B-F12B70771AC6}" presName="node" presStyleLbl="node1" presStyleIdx="2" presStyleCnt="11" custScaleX="109216" custScaleY="112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2F32-89E2-4CA6-B344-50F87301C9EE}" type="pres">
      <dgm:prSet presAssocID="{915EA09B-FEBF-4A6A-8C8D-6924A8DB68DD}" presName="Name9" presStyleLbl="parChTrans1D2" presStyleIdx="3" presStyleCnt="11"/>
      <dgm:spPr/>
      <dgm:t>
        <a:bodyPr/>
        <a:lstStyle/>
        <a:p>
          <a:endParaRPr lang="ru-RU"/>
        </a:p>
      </dgm:t>
    </dgm:pt>
    <dgm:pt modelId="{64DD94F8-2670-4C57-BBCA-360D6D78885D}" type="pres">
      <dgm:prSet presAssocID="{915EA09B-FEBF-4A6A-8C8D-6924A8DB68DD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4E7D1EAD-7BC9-439A-89A7-478B49387D6C}" type="pres">
      <dgm:prSet presAssocID="{CA33EC20-8889-40D4-8759-6C206974A896}" presName="node" presStyleLbl="node1" presStyleIdx="3" presStyleCnt="11" custScaleX="129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B10C-D287-4234-8689-2B26D49D2B27}" type="pres">
      <dgm:prSet presAssocID="{815F20AB-5BC2-4804-95E3-14514B629730}" presName="Name9" presStyleLbl="parChTrans1D2" presStyleIdx="4" presStyleCnt="11"/>
      <dgm:spPr/>
      <dgm:t>
        <a:bodyPr/>
        <a:lstStyle/>
        <a:p>
          <a:endParaRPr lang="ru-RU"/>
        </a:p>
      </dgm:t>
    </dgm:pt>
    <dgm:pt modelId="{B55C2A88-6F0A-4F16-89F5-4D39E95512DC}" type="pres">
      <dgm:prSet presAssocID="{815F20AB-5BC2-4804-95E3-14514B629730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4892EA22-8D91-47CF-8481-3DF7A9994ED6}" type="pres">
      <dgm:prSet presAssocID="{244A820B-3E7A-41F7-8624-C124C644AB6C}" presName="node" presStyleLbl="node1" presStyleIdx="4" presStyleCnt="11" custScaleX="13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AE45-405B-4F4D-A8D4-B251B63B9665}" type="pres">
      <dgm:prSet presAssocID="{E060A844-C067-4081-8DC0-77769D386886}" presName="Name9" presStyleLbl="parChTrans1D2" presStyleIdx="5" presStyleCnt="11"/>
      <dgm:spPr/>
      <dgm:t>
        <a:bodyPr/>
        <a:lstStyle/>
        <a:p>
          <a:endParaRPr lang="ru-RU"/>
        </a:p>
      </dgm:t>
    </dgm:pt>
    <dgm:pt modelId="{B43CDA79-D854-417A-9F74-5C454144B38D}" type="pres">
      <dgm:prSet presAssocID="{E060A844-C067-4081-8DC0-77769D386886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86489968-F1FD-40D7-A787-F246BCE36BD5}" type="pres">
      <dgm:prSet presAssocID="{37488C7F-EF2B-4A22-A272-5C9F2A885B54}" presName="node" presStyleLbl="node1" presStyleIdx="5" presStyleCnt="11" custScaleX="136419" custScaleY="10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89E0C-CC6B-4E9D-AF1D-7396728349EF}" type="pres">
      <dgm:prSet presAssocID="{45ED3027-D046-4D2F-88B8-9A30577B3B61}" presName="Name9" presStyleLbl="parChTrans1D2" presStyleIdx="6" presStyleCnt="11"/>
      <dgm:spPr/>
      <dgm:t>
        <a:bodyPr/>
        <a:lstStyle/>
        <a:p>
          <a:endParaRPr lang="ru-RU"/>
        </a:p>
      </dgm:t>
    </dgm:pt>
    <dgm:pt modelId="{30EB2438-1C16-4BAE-8FB7-4418925C5CA4}" type="pres">
      <dgm:prSet presAssocID="{45ED3027-D046-4D2F-88B8-9A30577B3B61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754724BA-E9CC-4721-A9CF-D168104A8D2E}" type="pres">
      <dgm:prSet presAssocID="{256D9223-0A60-4EDA-84A8-A1393FF3DC1A}" presName="node" presStyleLbl="node1" presStyleIdx="6" presStyleCnt="11" custScaleX="12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1F9C0-183C-4566-B6D4-CC8F07E4C632}" type="pres">
      <dgm:prSet presAssocID="{14B19AA7-C927-48EF-97AE-5660522D57E5}" presName="Name9" presStyleLbl="parChTrans1D2" presStyleIdx="7" presStyleCnt="11"/>
      <dgm:spPr/>
      <dgm:t>
        <a:bodyPr/>
        <a:lstStyle/>
        <a:p>
          <a:endParaRPr lang="ru-RU"/>
        </a:p>
      </dgm:t>
    </dgm:pt>
    <dgm:pt modelId="{C43022C2-9B3D-4B63-B10B-DD4FB7D63D39}" type="pres">
      <dgm:prSet presAssocID="{14B19AA7-C927-48EF-97AE-5660522D57E5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79558B45-19E2-4E6C-A0A7-40DCA39F4A77}" type="pres">
      <dgm:prSet presAssocID="{C3764814-EB50-46FE-BF98-C408BA3BD442}" presName="node" presStyleLbl="node1" presStyleIdx="7" presStyleCnt="11" custScaleX="12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A11E7-5B70-4B07-87A3-A53C3F68E42B}" type="pres">
      <dgm:prSet presAssocID="{750FE9A7-88FA-44E0-ABF8-139AB6BE585C}" presName="Name9" presStyleLbl="parChTrans1D2" presStyleIdx="8" presStyleCnt="11"/>
      <dgm:spPr/>
      <dgm:t>
        <a:bodyPr/>
        <a:lstStyle/>
        <a:p>
          <a:endParaRPr lang="ru-RU"/>
        </a:p>
      </dgm:t>
    </dgm:pt>
    <dgm:pt modelId="{B76A176B-B836-4A8D-AEC9-70E3AFA1A55C}" type="pres">
      <dgm:prSet presAssocID="{750FE9A7-88FA-44E0-ABF8-139AB6BE585C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BC093CA2-625E-42E9-AAC6-917F764E1830}" type="pres">
      <dgm:prSet presAssocID="{8DDC5818-8600-45D0-9708-FD6440CE947C}" presName="node" presStyleLbl="node1" presStyleIdx="8" presStyleCnt="11" custScaleX="115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03AB8-BBB3-4DF2-AB4E-017EA327F42A}" type="pres">
      <dgm:prSet presAssocID="{83C377AC-DF36-484B-B632-4802C22CA279}" presName="Name9" presStyleLbl="parChTrans1D2" presStyleIdx="9" presStyleCnt="11"/>
      <dgm:spPr/>
      <dgm:t>
        <a:bodyPr/>
        <a:lstStyle/>
        <a:p>
          <a:endParaRPr lang="ru-RU"/>
        </a:p>
      </dgm:t>
    </dgm:pt>
    <dgm:pt modelId="{CE1A9286-8002-4664-BA7D-8F285D0103BF}" type="pres">
      <dgm:prSet presAssocID="{83C377AC-DF36-484B-B632-4802C22CA279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5E15305B-6DFD-4756-B579-34401F9705D2}" type="pres">
      <dgm:prSet presAssocID="{D2D69DFE-B984-4C53-9596-88A8DE9FE12D}" presName="node" presStyleLbl="node1" presStyleIdx="9" presStyleCnt="11" custScaleX="115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E7A3A-588F-41BB-801E-763E8D78EB85}" type="pres">
      <dgm:prSet presAssocID="{32A65F4C-5DA9-43C6-A65B-C3A3FD246646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C4683492-DD12-4C36-80F6-AD5D80F46CA9}" type="pres">
      <dgm:prSet presAssocID="{32A65F4C-5DA9-43C6-A65B-C3A3FD246646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0078C593-6C26-400F-86AA-C6335B3C833F}" type="pres">
      <dgm:prSet presAssocID="{8DC78A91-24CD-449E-B3C0-4FAC17EFE4A4}" presName="node" presStyleLbl="node1" presStyleIdx="10" presStyleCnt="11" custScaleX="11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0E7DD-BB0D-44B6-B87E-5D5E2BCF8726}" type="presOf" srcId="{D5C806EB-1E91-4B95-B5EB-A07F4BCE29FB}" destId="{2CAA3121-E1C9-43FA-92F6-59A955428B3A}" srcOrd="0" destOrd="0" presId="urn:microsoft.com/office/officeart/2005/8/layout/radial1"/>
    <dgm:cxn modelId="{E0B11BBC-6AE4-4CD1-BDB7-6AC2F8B81CA1}" srcId="{AA17C95E-8591-47FE-A922-9D3B12A0B003}" destId="{CA33EC20-8889-40D4-8759-6C206974A896}" srcOrd="3" destOrd="0" parTransId="{915EA09B-FEBF-4A6A-8C8D-6924A8DB68DD}" sibTransId="{8AF9666F-FD8C-48C7-8D24-E34FCE19420C}"/>
    <dgm:cxn modelId="{C8DBBEEF-2115-4F68-A84D-782A21B0D7CA}" type="presOf" srcId="{CA33EC20-8889-40D4-8759-6C206974A896}" destId="{4E7D1EAD-7BC9-439A-89A7-478B49387D6C}" srcOrd="0" destOrd="0" presId="urn:microsoft.com/office/officeart/2005/8/layout/radial1"/>
    <dgm:cxn modelId="{E74F5D80-B0B8-4551-81BE-92A45D16EE51}" srcId="{AA17C95E-8591-47FE-A922-9D3B12A0B003}" destId="{C3764814-EB50-46FE-BF98-C408BA3BD442}" srcOrd="7" destOrd="0" parTransId="{14B19AA7-C927-48EF-97AE-5660522D57E5}" sibTransId="{4D973054-B1B9-41B3-83A6-F78330D3DE70}"/>
    <dgm:cxn modelId="{26BF1236-053B-4311-B712-A8A984EDC6A2}" type="presOf" srcId="{45ED3027-D046-4D2F-88B8-9A30577B3B61}" destId="{CBF89E0C-CC6B-4E9D-AF1D-7396728349EF}" srcOrd="0" destOrd="0" presId="urn:microsoft.com/office/officeart/2005/8/layout/radial1"/>
    <dgm:cxn modelId="{A1978359-0505-47F5-9985-C3F32BEA1DB5}" type="presOf" srcId="{244A820B-3E7A-41F7-8624-C124C644AB6C}" destId="{4892EA22-8D91-47CF-8481-3DF7A9994ED6}" srcOrd="0" destOrd="0" presId="urn:microsoft.com/office/officeart/2005/8/layout/radial1"/>
    <dgm:cxn modelId="{023FF7B0-155A-41EE-9DCC-BBF775D21CF2}" type="presOf" srcId="{14B19AA7-C927-48EF-97AE-5660522D57E5}" destId="{DC71F9C0-183C-4566-B6D4-CC8F07E4C632}" srcOrd="0" destOrd="0" presId="urn:microsoft.com/office/officeart/2005/8/layout/radial1"/>
    <dgm:cxn modelId="{CF8BE08E-E9D3-446B-BB95-86F289353D73}" type="presOf" srcId="{915EA09B-FEBF-4A6A-8C8D-6924A8DB68DD}" destId="{7A7F2F32-89E2-4CA6-B344-50F87301C9EE}" srcOrd="0" destOrd="0" presId="urn:microsoft.com/office/officeart/2005/8/layout/radial1"/>
    <dgm:cxn modelId="{AF9DD128-E0E3-478A-AF52-A912F509BB3C}" type="presOf" srcId="{32A65F4C-5DA9-43C6-A65B-C3A3FD246646}" destId="{C4683492-DD12-4C36-80F6-AD5D80F46CA9}" srcOrd="1" destOrd="0" presId="urn:microsoft.com/office/officeart/2005/8/layout/radial1"/>
    <dgm:cxn modelId="{36210804-2033-403D-9FF8-5403B932005D}" type="presOf" srcId="{C3764814-EB50-46FE-BF98-C408BA3BD442}" destId="{79558B45-19E2-4E6C-A0A7-40DCA39F4A77}" srcOrd="0" destOrd="0" presId="urn:microsoft.com/office/officeart/2005/8/layout/radial1"/>
    <dgm:cxn modelId="{93C2E30D-2A0A-4DF2-BA63-ABC8007487E9}" srcId="{AA17C95E-8591-47FE-A922-9D3B12A0B003}" destId="{8DDC5818-8600-45D0-9708-FD6440CE947C}" srcOrd="8" destOrd="0" parTransId="{750FE9A7-88FA-44E0-ABF8-139AB6BE585C}" sibTransId="{2C77359D-3B82-406C-B065-836458DF9EC8}"/>
    <dgm:cxn modelId="{78B9F1AA-5ABC-4A88-B3DC-9428AC4AA890}" type="presOf" srcId="{D2D69DFE-B984-4C53-9596-88A8DE9FE12D}" destId="{5E15305B-6DFD-4756-B579-34401F9705D2}" srcOrd="0" destOrd="0" presId="urn:microsoft.com/office/officeart/2005/8/layout/radial1"/>
    <dgm:cxn modelId="{A0059B27-3116-4AB3-9340-7AE30971D080}" type="presOf" srcId="{F4F2D9D4-E086-4EBB-811B-F12B70771AC6}" destId="{5214406D-FB72-4FC4-862C-31D5B78C2D61}" srcOrd="0" destOrd="0" presId="urn:microsoft.com/office/officeart/2005/8/layout/radial1"/>
    <dgm:cxn modelId="{0635A573-2B99-4F29-99A9-2E8E9A74B262}" type="presOf" srcId="{9701B1AE-3B62-4E0C-BFA7-DAC851EE9640}" destId="{1E540DD7-74E7-4640-95C2-F6B409240140}" srcOrd="0" destOrd="0" presId="urn:microsoft.com/office/officeart/2005/8/layout/radial1"/>
    <dgm:cxn modelId="{71F55A08-E25F-4002-8AD6-F6D263F65190}" srcId="{AA17C95E-8591-47FE-A922-9D3B12A0B003}" destId="{37488C7F-EF2B-4A22-A272-5C9F2A885B54}" srcOrd="5" destOrd="0" parTransId="{E060A844-C067-4081-8DC0-77769D386886}" sibTransId="{07078075-34D2-4BE3-8053-63A0C144C97C}"/>
    <dgm:cxn modelId="{C77DD50A-358C-4333-BB69-C8BA89F426B6}" type="presOf" srcId="{815F20AB-5BC2-4804-95E3-14514B629730}" destId="{2396B10C-D287-4234-8689-2B26D49D2B27}" srcOrd="0" destOrd="0" presId="urn:microsoft.com/office/officeart/2005/8/layout/radial1"/>
    <dgm:cxn modelId="{DA43C396-CE48-468F-A28B-89770ACE278A}" srcId="{AA17C95E-8591-47FE-A922-9D3B12A0B003}" destId="{D2D69DFE-B984-4C53-9596-88A8DE9FE12D}" srcOrd="9" destOrd="0" parTransId="{83C377AC-DF36-484B-B632-4802C22CA279}" sibTransId="{922C2326-2104-4062-B0E3-DEA88D07FF6C}"/>
    <dgm:cxn modelId="{B164E26E-E010-4ADA-BDF6-642E68C24E48}" type="presOf" srcId="{415AA4C0-F326-4DF4-902A-DC80191762F2}" destId="{5B7A3ADC-16A2-418B-9D54-5623E4726402}" srcOrd="1" destOrd="0" presId="urn:microsoft.com/office/officeart/2005/8/layout/radial1"/>
    <dgm:cxn modelId="{9740A28A-E885-4A7C-A756-131C6870544F}" type="presOf" srcId="{681C616A-7E10-4BA1-85F4-24ADD752D2A9}" destId="{21F2F90D-79AD-418C-A872-324F9F2B2874}" srcOrd="1" destOrd="0" presId="urn:microsoft.com/office/officeart/2005/8/layout/radial1"/>
    <dgm:cxn modelId="{B86F6F56-1DE2-4999-BF63-448173537D29}" srcId="{3231FF8D-D9DD-478E-A848-736222ADCF78}" destId="{AA17C95E-8591-47FE-A922-9D3B12A0B003}" srcOrd="0" destOrd="0" parTransId="{A9CC7684-781A-4415-BE71-D8571C4D31C5}" sibTransId="{A1A0A31D-2A4A-4CD1-9DA2-E687F72DD994}"/>
    <dgm:cxn modelId="{90A93773-FFA8-49F1-884C-F8A1A32A071D}" type="presOf" srcId="{0F4A3734-6EB9-4622-8259-62483EEEEB02}" destId="{33A12E0D-5CDE-4B41-8F5E-3E32DA1A71A0}" srcOrd="0" destOrd="0" presId="urn:microsoft.com/office/officeart/2005/8/layout/radial1"/>
    <dgm:cxn modelId="{4E285A42-6350-42F9-B0A5-354C1C5042AB}" srcId="{AA17C95E-8591-47FE-A922-9D3B12A0B003}" destId="{256D9223-0A60-4EDA-84A8-A1393FF3DC1A}" srcOrd="6" destOrd="0" parTransId="{45ED3027-D046-4D2F-88B8-9A30577B3B61}" sibTransId="{4FC79A7E-6DF9-43AB-BB31-6F73ED5F9DFF}"/>
    <dgm:cxn modelId="{716251AB-362E-4470-A117-FF1323172134}" type="presOf" srcId="{915EA09B-FEBF-4A6A-8C8D-6924A8DB68DD}" destId="{64DD94F8-2670-4C57-BBCA-360D6D78885D}" srcOrd="1" destOrd="0" presId="urn:microsoft.com/office/officeart/2005/8/layout/radial1"/>
    <dgm:cxn modelId="{45A09EC8-6E4B-4D6F-BB53-DFD2A3DB8997}" srcId="{AA17C95E-8591-47FE-A922-9D3B12A0B003}" destId="{244A820B-3E7A-41F7-8624-C124C644AB6C}" srcOrd="4" destOrd="0" parTransId="{815F20AB-5BC2-4804-95E3-14514B629730}" sibTransId="{DEF951AD-E419-4195-993E-F5F461431BD3}"/>
    <dgm:cxn modelId="{472B4BC5-FA4F-4D6B-8D89-07325EC83CBC}" type="presOf" srcId="{83C377AC-DF36-484B-B632-4802C22CA279}" destId="{4EF03AB8-BBB3-4DF2-AB4E-017EA327F42A}" srcOrd="0" destOrd="0" presId="urn:microsoft.com/office/officeart/2005/8/layout/radial1"/>
    <dgm:cxn modelId="{932E48A0-88E7-413B-86AA-E0B217658D64}" type="presOf" srcId="{8DDC5818-8600-45D0-9708-FD6440CE947C}" destId="{BC093CA2-625E-42E9-AAC6-917F764E1830}" srcOrd="0" destOrd="0" presId="urn:microsoft.com/office/officeart/2005/8/layout/radial1"/>
    <dgm:cxn modelId="{AC6FEB13-D94D-43F5-8193-8877DACDF7C7}" type="presOf" srcId="{32A65F4C-5DA9-43C6-A65B-C3A3FD246646}" destId="{9BBE7A3A-588F-41BB-801E-763E8D78EB85}" srcOrd="0" destOrd="0" presId="urn:microsoft.com/office/officeart/2005/8/layout/radial1"/>
    <dgm:cxn modelId="{C710437B-57BF-4B38-B76C-A06A6F5388D5}" srcId="{AA17C95E-8591-47FE-A922-9D3B12A0B003}" destId="{8DC78A91-24CD-449E-B3C0-4FAC17EFE4A4}" srcOrd="10" destOrd="0" parTransId="{32A65F4C-5DA9-43C6-A65B-C3A3FD246646}" sibTransId="{EAAA5630-E906-4E3B-A2C7-F0B527E06EB8}"/>
    <dgm:cxn modelId="{DF7669CE-C4D7-4ECB-B65D-E5D0C558FC98}" type="presOf" srcId="{83C377AC-DF36-484B-B632-4802C22CA279}" destId="{CE1A9286-8002-4664-BA7D-8F285D0103BF}" srcOrd="1" destOrd="0" presId="urn:microsoft.com/office/officeart/2005/8/layout/radial1"/>
    <dgm:cxn modelId="{0813F4C5-2B08-4838-8B40-FED50A880D46}" type="presOf" srcId="{3231FF8D-D9DD-478E-A848-736222ADCF78}" destId="{367A1AAF-F915-4B5E-994E-6276087D137A}" srcOrd="0" destOrd="0" presId="urn:microsoft.com/office/officeart/2005/8/layout/radial1"/>
    <dgm:cxn modelId="{DEE442AC-D366-40C3-8AA4-96A4A93EE669}" srcId="{AA17C95E-8591-47FE-A922-9D3B12A0B003}" destId="{9701B1AE-3B62-4E0C-BFA7-DAC851EE9640}" srcOrd="1" destOrd="0" parTransId="{681C616A-7E10-4BA1-85F4-24ADD752D2A9}" sibTransId="{572805DD-9023-45CD-ACBF-D390E3863CE9}"/>
    <dgm:cxn modelId="{6D562551-1681-44EB-B245-4E243800FC59}" type="presOf" srcId="{45ED3027-D046-4D2F-88B8-9A30577B3B61}" destId="{30EB2438-1C16-4BAE-8FB7-4418925C5CA4}" srcOrd="1" destOrd="0" presId="urn:microsoft.com/office/officeart/2005/8/layout/radial1"/>
    <dgm:cxn modelId="{050D07BD-63E5-482D-8E8E-4AFFA57379D9}" type="presOf" srcId="{256D9223-0A60-4EDA-84A8-A1393FF3DC1A}" destId="{754724BA-E9CC-4721-A9CF-D168104A8D2E}" srcOrd="0" destOrd="0" presId="urn:microsoft.com/office/officeart/2005/8/layout/radial1"/>
    <dgm:cxn modelId="{7CE9341C-62E4-42B1-8CDA-8985236E248D}" type="presOf" srcId="{14B19AA7-C927-48EF-97AE-5660522D57E5}" destId="{C43022C2-9B3D-4B63-B10B-DD4FB7D63D39}" srcOrd="1" destOrd="0" presId="urn:microsoft.com/office/officeart/2005/8/layout/radial1"/>
    <dgm:cxn modelId="{E870A653-C921-4AE4-92C7-018743442D38}" type="presOf" srcId="{750FE9A7-88FA-44E0-ABF8-139AB6BE585C}" destId="{B76A176B-B836-4A8D-AEC9-70E3AFA1A55C}" srcOrd="1" destOrd="0" presId="urn:microsoft.com/office/officeart/2005/8/layout/radial1"/>
    <dgm:cxn modelId="{FCF9D87C-55AD-4AD5-BF6F-0C95D5598A8E}" srcId="{AA17C95E-8591-47FE-A922-9D3B12A0B003}" destId="{F4F2D9D4-E086-4EBB-811B-F12B70771AC6}" srcOrd="2" destOrd="0" parTransId="{415AA4C0-F326-4DF4-902A-DC80191762F2}" sibTransId="{21BFEE44-65CE-4167-B893-DDFD8CBB5BC0}"/>
    <dgm:cxn modelId="{0A01F4B0-0A37-48A1-9A0D-6B97EB7A88B3}" type="presOf" srcId="{681C616A-7E10-4BA1-85F4-24ADD752D2A9}" destId="{AA3C3849-F8E3-4362-8BDF-9B72470D402C}" srcOrd="0" destOrd="0" presId="urn:microsoft.com/office/officeart/2005/8/layout/radial1"/>
    <dgm:cxn modelId="{3F6115CC-6123-4BE2-AA8E-33C65BBB9A1B}" type="presOf" srcId="{D5C806EB-1E91-4B95-B5EB-A07F4BCE29FB}" destId="{E872A241-AF2F-4058-8EF5-3508D428F994}" srcOrd="1" destOrd="0" presId="urn:microsoft.com/office/officeart/2005/8/layout/radial1"/>
    <dgm:cxn modelId="{16A00740-365A-40EA-86FE-7CA8DF93FFF4}" srcId="{AA17C95E-8591-47FE-A922-9D3B12A0B003}" destId="{0F4A3734-6EB9-4622-8259-62483EEEEB02}" srcOrd="0" destOrd="0" parTransId="{D5C806EB-1E91-4B95-B5EB-A07F4BCE29FB}" sibTransId="{D3D4B1CB-1795-400C-853E-F31F2B533D4F}"/>
    <dgm:cxn modelId="{F6A3892B-21A5-4AE4-8E07-FFC2BD1F36EF}" type="presOf" srcId="{E060A844-C067-4081-8DC0-77769D386886}" destId="{06E6AE45-405B-4F4D-A8D4-B251B63B9665}" srcOrd="0" destOrd="0" presId="urn:microsoft.com/office/officeart/2005/8/layout/radial1"/>
    <dgm:cxn modelId="{6C32E56A-56D0-414B-9F05-49AD70D66E1B}" type="presOf" srcId="{AA17C95E-8591-47FE-A922-9D3B12A0B003}" destId="{F3D65474-3B10-4672-B60E-CED7878AE898}" srcOrd="0" destOrd="0" presId="urn:microsoft.com/office/officeart/2005/8/layout/radial1"/>
    <dgm:cxn modelId="{109E4779-C15B-4E32-8789-BA8AFCC4CDD8}" type="presOf" srcId="{750FE9A7-88FA-44E0-ABF8-139AB6BE585C}" destId="{59BA11E7-5B70-4B07-87A3-A53C3F68E42B}" srcOrd="0" destOrd="0" presId="urn:microsoft.com/office/officeart/2005/8/layout/radial1"/>
    <dgm:cxn modelId="{ABE8E0A4-B949-4FB8-BEA1-43D47F3F8437}" type="presOf" srcId="{8DC78A91-24CD-449E-B3C0-4FAC17EFE4A4}" destId="{0078C593-6C26-400F-86AA-C6335B3C833F}" srcOrd="0" destOrd="0" presId="urn:microsoft.com/office/officeart/2005/8/layout/radial1"/>
    <dgm:cxn modelId="{A12BE0F0-9695-489C-AF9A-AE2BDE383D21}" type="presOf" srcId="{815F20AB-5BC2-4804-95E3-14514B629730}" destId="{B55C2A88-6F0A-4F16-89F5-4D39E95512DC}" srcOrd="1" destOrd="0" presId="urn:microsoft.com/office/officeart/2005/8/layout/radial1"/>
    <dgm:cxn modelId="{9157CBAD-5B5F-4773-8CC1-72177BB66687}" type="presOf" srcId="{37488C7F-EF2B-4A22-A272-5C9F2A885B54}" destId="{86489968-F1FD-40D7-A787-F246BCE36BD5}" srcOrd="0" destOrd="0" presId="urn:microsoft.com/office/officeart/2005/8/layout/radial1"/>
    <dgm:cxn modelId="{FD16E821-6560-4D81-9FD4-6CE8332A9A2A}" type="presOf" srcId="{415AA4C0-F326-4DF4-902A-DC80191762F2}" destId="{ACB2E71B-3876-475E-8081-D11FDA2EDAE0}" srcOrd="0" destOrd="0" presId="urn:microsoft.com/office/officeart/2005/8/layout/radial1"/>
    <dgm:cxn modelId="{94A2122E-E8CA-44E4-A0FE-5FD89C3A0E05}" type="presOf" srcId="{E060A844-C067-4081-8DC0-77769D386886}" destId="{B43CDA79-D854-417A-9F74-5C454144B38D}" srcOrd="1" destOrd="0" presId="urn:microsoft.com/office/officeart/2005/8/layout/radial1"/>
    <dgm:cxn modelId="{FDDE5513-55F8-47CB-A8EE-5FE8ED3AA365}" type="presParOf" srcId="{367A1AAF-F915-4B5E-994E-6276087D137A}" destId="{F3D65474-3B10-4672-B60E-CED7878AE898}" srcOrd="0" destOrd="0" presId="urn:microsoft.com/office/officeart/2005/8/layout/radial1"/>
    <dgm:cxn modelId="{AA1E1F53-EE87-4010-8372-A3D6B3CCC84C}" type="presParOf" srcId="{367A1AAF-F915-4B5E-994E-6276087D137A}" destId="{2CAA3121-E1C9-43FA-92F6-59A955428B3A}" srcOrd="1" destOrd="0" presId="urn:microsoft.com/office/officeart/2005/8/layout/radial1"/>
    <dgm:cxn modelId="{52AF9BEF-17C4-45BD-8AAC-36F86598E3E4}" type="presParOf" srcId="{2CAA3121-E1C9-43FA-92F6-59A955428B3A}" destId="{E872A241-AF2F-4058-8EF5-3508D428F994}" srcOrd="0" destOrd="0" presId="urn:microsoft.com/office/officeart/2005/8/layout/radial1"/>
    <dgm:cxn modelId="{782F5E24-358B-41DC-9876-C42A2BD948F8}" type="presParOf" srcId="{367A1AAF-F915-4B5E-994E-6276087D137A}" destId="{33A12E0D-5CDE-4B41-8F5E-3E32DA1A71A0}" srcOrd="2" destOrd="0" presId="urn:microsoft.com/office/officeart/2005/8/layout/radial1"/>
    <dgm:cxn modelId="{5FC223FF-02C9-4CA5-A67E-DC5666579306}" type="presParOf" srcId="{367A1AAF-F915-4B5E-994E-6276087D137A}" destId="{AA3C3849-F8E3-4362-8BDF-9B72470D402C}" srcOrd="3" destOrd="0" presId="urn:microsoft.com/office/officeart/2005/8/layout/radial1"/>
    <dgm:cxn modelId="{289FA9E3-1708-4E17-9016-9BFF3DF52A53}" type="presParOf" srcId="{AA3C3849-F8E3-4362-8BDF-9B72470D402C}" destId="{21F2F90D-79AD-418C-A872-324F9F2B2874}" srcOrd="0" destOrd="0" presId="urn:microsoft.com/office/officeart/2005/8/layout/radial1"/>
    <dgm:cxn modelId="{0DCD8F40-96E2-44A3-BADA-E0972067E37F}" type="presParOf" srcId="{367A1AAF-F915-4B5E-994E-6276087D137A}" destId="{1E540DD7-74E7-4640-95C2-F6B409240140}" srcOrd="4" destOrd="0" presId="urn:microsoft.com/office/officeart/2005/8/layout/radial1"/>
    <dgm:cxn modelId="{9871DA8F-4B88-45CB-A082-5A608F309F0D}" type="presParOf" srcId="{367A1AAF-F915-4B5E-994E-6276087D137A}" destId="{ACB2E71B-3876-475E-8081-D11FDA2EDAE0}" srcOrd="5" destOrd="0" presId="urn:microsoft.com/office/officeart/2005/8/layout/radial1"/>
    <dgm:cxn modelId="{0E435098-7105-45A8-AECD-AE36C0FB4813}" type="presParOf" srcId="{ACB2E71B-3876-475E-8081-D11FDA2EDAE0}" destId="{5B7A3ADC-16A2-418B-9D54-5623E4726402}" srcOrd="0" destOrd="0" presId="urn:microsoft.com/office/officeart/2005/8/layout/radial1"/>
    <dgm:cxn modelId="{6181D942-82D4-4B42-9D96-4D5CA09A5F06}" type="presParOf" srcId="{367A1AAF-F915-4B5E-994E-6276087D137A}" destId="{5214406D-FB72-4FC4-862C-31D5B78C2D61}" srcOrd="6" destOrd="0" presId="urn:microsoft.com/office/officeart/2005/8/layout/radial1"/>
    <dgm:cxn modelId="{9FDC3A7C-B2CB-41D2-8D9D-725CB0A7BBCB}" type="presParOf" srcId="{367A1AAF-F915-4B5E-994E-6276087D137A}" destId="{7A7F2F32-89E2-4CA6-B344-50F87301C9EE}" srcOrd="7" destOrd="0" presId="urn:microsoft.com/office/officeart/2005/8/layout/radial1"/>
    <dgm:cxn modelId="{763B8FFA-691C-489F-A397-FA0C05C73A5B}" type="presParOf" srcId="{7A7F2F32-89E2-4CA6-B344-50F87301C9EE}" destId="{64DD94F8-2670-4C57-BBCA-360D6D78885D}" srcOrd="0" destOrd="0" presId="urn:microsoft.com/office/officeart/2005/8/layout/radial1"/>
    <dgm:cxn modelId="{0F864F9E-B35C-4DE9-90E5-1169E7B4DC64}" type="presParOf" srcId="{367A1AAF-F915-4B5E-994E-6276087D137A}" destId="{4E7D1EAD-7BC9-439A-89A7-478B49387D6C}" srcOrd="8" destOrd="0" presId="urn:microsoft.com/office/officeart/2005/8/layout/radial1"/>
    <dgm:cxn modelId="{417771A1-F2BF-41A1-952C-0B977E26CD54}" type="presParOf" srcId="{367A1AAF-F915-4B5E-994E-6276087D137A}" destId="{2396B10C-D287-4234-8689-2B26D49D2B27}" srcOrd="9" destOrd="0" presId="urn:microsoft.com/office/officeart/2005/8/layout/radial1"/>
    <dgm:cxn modelId="{57B89965-664D-4CD5-B205-FDF73BBF1487}" type="presParOf" srcId="{2396B10C-D287-4234-8689-2B26D49D2B27}" destId="{B55C2A88-6F0A-4F16-89F5-4D39E95512DC}" srcOrd="0" destOrd="0" presId="urn:microsoft.com/office/officeart/2005/8/layout/radial1"/>
    <dgm:cxn modelId="{BF0488D2-9316-427E-A3ED-F14E096257FF}" type="presParOf" srcId="{367A1AAF-F915-4B5E-994E-6276087D137A}" destId="{4892EA22-8D91-47CF-8481-3DF7A9994ED6}" srcOrd="10" destOrd="0" presId="urn:microsoft.com/office/officeart/2005/8/layout/radial1"/>
    <dgm:cxn modelId="{260AA327-6766-4B5B-9D6A-FF57E8DE719D}" type="presParOf" srcId="{367A1AAF-F915-4B5E-994E-6276087D137A}" destId="{06E6AE45-405B-4F4D-A8D4-B251B63B9665}" srcOrd="11" destOrd="0" presId="urn:microsoft.com/office/officeart/2005/8/layout/radial1"/>
    <dgm:cxn modelId="{E5E485A4-E0CA-4E19-A47E-1AC0EA604ECE}" type="presParOf" srcId="{06E6AE45-405B-4F4D-A8D4-B251B63B9665}" destId="{B43CDA79-D854-417A-9F74-5C454144B38D}" srcOrd="0" destOrd="0" presId="urn:microsoft.com/office/officeart/2005/8/layout/radial1"/>
    <dgm:cxn modelId="{9E0158BB-1752-4A32-B4EA-1FEDA9795A7D}" type="presParOf" srcId="{367A1AAF-F915-4B5E-994E-6276087D137A}" destId="{86489968-F1FD-40D7-A787-F246BCE36BD5}" srcOrd="12" destOrd="0" presId="urn:microsoft.com/office/officeart/2005/8/layout/radial1"/>
    <dgm:cxn modelId="{2F3749CC-35F1-4263-813C-F6E99BE64C80}" type="presParOf" srcId="{367A1AAF-F915-4B5E-994E-6276087D137A}" destId="{CBF89E0C-CC6B-4E9D-AF1D-7396728349EF}" srcOrd="13" destOrd="0" presId="urn:microsoft.com/office/officeart/2005/8/layout/radial1"/>
    <dgm:cxn modelId="{CBD77703-42C9-41E3-81A3-D6C15674E255}" type="presParOf" srcId="{CBF89E0C-CC6B-4E9D-AF1D-7396728349EF}" destId="{30EB2438-1C16-4BAE-8FB7-4418925C5CA4}" srcOrd="0" destOrd="0" presId="urn:microsoft.com/office/officeart/2005/8/layout/radial1"/>
    <dgm:cxn modelId="{B9B7BE70-4F6F-4899-88A2-4CD76BC9730F}" type="presParOf" srcId="{367A1AAF-F915-4B5E-994E-6276087D137A}" destId="{754724BA-E9CC-4721-A9CF-D168104A8D2E}" srcOrd="14" destOrd="0" presId="urn:microsoft.com/office/officeart/2005/8/layout/radial1"/>
    <dgm:cxn modelId="{5C113FAE-062C-424F-8109-2AF22ED34A66}" type="presParOf" srcId="{367A1AAF-F915-4B5E-994E-6276087D137A}" destId="{DC71F9C0-183C-4566-B6D4-CC8F07E4C632}" srcOrd="15" destOrd="0" presId="urn:microsoft.com/office/officeart/2005/8/layout/radial1"/>
    <dgm:cxn modelId="{EEB777C0-6709-4E0A-9EC8-EC78B41C15E3}" type="presParOf" srcId="{DC71F9C0-183C-4566-B6D4-CC8F07E4C632}" destId="{C43022C2-9B3D-4B63-B10B-DD4FB7D63D39}" srcOrd="0" destOrd="0" presId="urn:microsoft.com/office/officeart/2005/8/layout/radial1"/>
    <dgm:cxn modelId="{011C2F34-C01D-4F68-99F0-E085C3A5B373}" type="presParOf" srcId="{367A1AAF-F915-4B5E-994E-6276087D137A}" destId="{79558B45-19E2-4E6C-A0A7-40DCA39F4A77}" srcOrd="16" destOrd="0" presId="urn:microsoft.com/office/officeart/2005/8/layout/radial1"/>
    <dgm:cxn modelId="{C6C6A978-EE80-430D-9E8F-E0FEF7C4D6A8}" type="presParOf" srcId="{367A1AAF-F915-4B5E-994E-6276087D137A}" destId="{59BA11E7-5B70-4B07-87A3-A53C3F68E42B}" srcOrd="17" destOrd="0" presId="urn:microsoft.com/office/officeart/2005/8/layout/radial1"/>
    <dgm:cxn modelId="{5E166881-C4DB-40F8-AFDB-877F30A06342}" type="presParOf" srcId="{59BA11E7-5B70-4B07-87A3-A53C3F68E42B}" destId="{B76A176B-B836-4A8D-AEC9-70E3AFA1A55C}" srcOrd="0" destOrd="0" presId="urn:microsoft.com/office/officeart/2005/8/layout/radial1"/>
    <dgm:cxn modelId="{D2E2EFEC-CC95-4088-B405-7342BAF28508}" type="presParOf" srcId="{367A1AAF-F915-4B5E-994E-6276087D137A}" destId="{BC093CA2-625E-42E9-AAC6-917F764E1830}" srcOrd="18" destOrd="0" presId="urn:microsoft.com/office/officeart/2005/8/layout/radial1"/>
    <dgm:cxn modelId="{E7E81B61-7253-4A83-9278-0492FB98F008}" type="presParOf" srcId="{367A1AAF-F915-4B5E-994E-6276087D137A}" destId="{4EF03AB8-BBB3-4DF2-AB4E-017EA327F42A}" srcOrd="19" destOrd="0" presId="urn:microsoft.com/office/officeart/2005/8/layout/radial1"/>
    <dgm:cxn modelId="{148118B9-C313-4299-9696-6D7D66994073}" type="presParOf" srcId="{4EF03AB8-BBB3-4DF2-AB4E-017EA327F42A}" destId="{CE1A9286-8002-4664-BA7D-8F285D0103BF}" srcOrd="0" destOrd="0" presId="urn:microsoft.com/office/officeart/2005/8/layout/radial1"/>
    <dgm:cxn modelId="{F07AC892-6BA9-4BE4-A0DC-2D59F5FC68C6}" type="presParOf" srcId="{367A1AAF-F915-4B5E-994E-6276087D137A}" destId="{5E15305B-6DFD-4756-B579-34401F9705D2}" srcOrd="20" destOrd="0" presId="urn:microsoft.com/office/officeart/2005/8/layout/radial1"/>
    <dgm:cxn modelId="{E70C7C6A-EE50-4741-B99F-1B9CD93A2216}" type="presParOf" srcId="{367A1AAF-F915-4B5E-994E-6276087D137A}" destId="{9BBE7A3A-588F-41BB-801E-763E8D78EB85}" srcOrd="21" destOrd="0" presId="urn:microsoft.com/office/officeart/2005/8/layout/radial1"/>
    <dgm:cxn modelId="{0FE96BDE-BE02-4AEC-84FB-F77CF8A06573}" type="presParOf" srcId="{9BBE7A3A-588F-41BB-801E-763E8D78EB85}" destId="{C4683492-DD12-4C36-80F6-AD5D80F46CA9}" srcOrd="0" destOrd="0" presId="urn:microsoft.com/office/officeart/2005/8/layout/radial1"/>
    <dgm:cxn modelId="{2AFAB44B-955A-45E3-8A11-0A3062967A56}" type="presParOf" srcId="{367A1AAF-F915-4B5E-994E-6276087D137A}" destId="{0078C593-6C26-400F-86AA-C6335B3C833F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6B0A32-33B0-43A9-800D-6C8D5085D5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B86DF-B5D2-4AFA-9859-FDAFF38A3FBA}">
      <dgm:prSet custT="1"/>
      <dgm:spPr/>
      <dgm:t>
        <a:bodyPr/>
        <a:lstStyle/>
        <a:p>
          <a:pPr rtl="0"/>
          <a:r>
            <a:rPr lang="uk-UA" sz="2000" b="1" i="1" dirty="0" smtClean="0"/>
            <a:t>психологічний аспект</a:t>
          </a:r>
          <a:endParaRPr lang="ru-RU" sz="2000" dirty="0"/>
        </a:p>
      </dgm:t>
    </dgm:pt>
    <dgm:pt modelId="{0E8919A2-35BC-4774-A2B2-F428D8AB1FC9}" type="sibTrans" cxnId="{FF9A7A66-9BF9-4462-A8D1-4DA3F5741DC0}">
      <dgm:prSet/>
      <dgm:spPr/>
      <dgm:t>
        <a:bodyPr/>
        <a:lstStyle/>
        <a:p>
          <a:endParaRPr lang="ru-RU"/>
        </a:p>
      </dgm:t>
    </dgm:pt>
    <dgm:pt modelId="{97845BD3-DDB2-432C-98FC-BF3421C1B474}" type="parTrans" cxnId="{FF9A7A66-9BF9-4462-A8D1-4DA3F5741DC0}">
      <dgm:prSet/>
      <dgm:spPr/>
      <dgm:t>
        <a:bodyPr/>
        <a:lstStyle/>
        <a:p>
          <a:endParaRPr lang="ru-RU"/>
        </a:p>
      </dgm:t>
    </dgm:pt>
    <dgm:pt modelId="{6C648A53-3A9A-402C-A95E-E94BBBF5B9E2}">
      <dgm:prSet custT="1"/>
      <dgm:spPr/>
      <dgm:t>
        <a:bodyPr/>
        <a:lstStyle/>
        <a:p>
          <a:pPr rtl="0"/>
          <a:r>
            <a:rPr lang="uk-UA" sz="2000" b="1" i="1" dirty="0" smtClean="0"/>
            <a:t>рефлексивний аспект</a:t>
          </a:r>
          <a:endParaRPr lang="ru-RU" sz="2000" dirty="0"/>
        </a:p>
      </dgm:t>
    </dgm:pt>
    <dgm:pt modelId="{3F19969E-BC24-4C35-B325-34ABC5B4E242}" type="sibTrans" cxnId="{80683326-D5D2-4F63-AB58-035902F1E3E6}">
      <dgm:prSet/>
      <dgm:spPr/>
      <dgm:t>
        <a:bodyPr/>
        <a:lstStyle/>
        <a:p>
          <a:endParaRPr lang="ru-RU"/>
        </a:p>
      </dgm:t>
    </dgm:pt>
    <dgm:pt modelId="{FC906B7A-9569-4D7F-8CA6-ABDCBB3A3D82}" type="parTrans" cxnId="{80683326-D5D2-4F63-AB58-035902F1E3E6}">
      <dgm:prSet/>
      <dgm:spPr/>
      <dgm:t>
        <a:bodyPr/>
        <a:lstStyle/>
        <a:p>
          <a:endParaRPr lang="ru-RU"/>
        </a:p>
      </dgm:t>
    </dgm:pt>
    <dgm:pt modelId="{40F05655-CB1E-4BA9-A05A-486166C094B6}">
      <dgm:prSet custT="1"/>
      <dgm:spPr/>
      <dgm:t>
        <a:bodyPr/>
        <a:lstStyle/>
        <a:p>
          <a:pPr rtl="0"/>
          <a:r>
            <a:rPr lang="uk-UA" sz="2000" b="1" i="1" dirty="0" smtClean="0"/>
            <a:t>соціальний аспект</a:t>
          </a:r>
          <a:endParaRPr lang="ru-RU" sz="2000" dirty="0"/>
        </a:p>
      </dgm:t>
    </dgm:pt>
    <dgm:pt modelId="{DBE3E9AB-81B5-48E5-87D7-101F6322A876}" type="sibTrans" cxnId="{D6480A24-AEA5-4920-83A1-3B016588A5BE}">
      <dgm:prSet/>
      <dgm:spPr/>
      <dgm:t>
        <a:bodyPr/>
        <a:lstStyle/>
        <a:p>
          <a:endParaRPr lang="ru-RU"/>
        </a:p>
      </dgm:t>
    </dgm:pt>
    <dgm:pt modelId="{00625EE9-8BD7-4D01-BE98-3270C5F52BC0}" type="parTrans" cxnId="{D6480A24-AEA5-4920-83A1-3B016588A5BE}">
      <dgm:prSet/>
      <dgm:spPr/>
      <dgm:t>
        <a:bodyPr/>
        <a:lstStyle/>
        <a:p>
          <a:endParaRPr lang="ru-RU"/>
        </a:p>
      </dgm:t>
    </dgm:pt>
    <dgm:pt modelId="{E934299D-9750-4D00-A249-0D479FF5BA65}">
      <dgm:prSet custT="1"/>
      <dgm:spPr/>
      <dgm:t>
        <a:bodyPr/>
        <a:lstStyle/>
        <a:p>
          <a:pPr rtl="0"/>
          <a:r>
            <a:rPr lang="uk-UA" sz="2000" b="1" i="1" dirty="0" smtClean="0"/>
            <a:t>педагогічний аспект</a:t>
          </a:r>
          <a:endParaRPr lang="ru-RU" sz="2000" dirty="0"/>
        </a:p>
      </dgm:t>
    </dgm:pt>
    <dgm:pt modelId="{D478C8EA-8300-4882-923E-573143292027}" type="sibTrans" cxnId="{C89C51AD-BF82-4894-AAE4-37C7E612D551}">
      <dgm:prSet/>
      <dgm:spPr/>
      <dgm:t>
        <a:bodyPr/>
        <a:lstStyle/>
        <a:p>
          <a:endParaRPr lang="ru-RU"/>
        </a:p>
      </dgm:t>
    </dgm:pt>
    <dgm:pt modelId="{3B35B203-1096-4507-9FE9-C9B4DAA7AD7D}" type="parTrans" cxnId="{C89C51AD-BF82-4894-AAE4-37C7E612D551}">
      <dgm:prSet/>
      <dgm:spPr/>
      <dgm:t>
        <a:bodyPr/>
        <a:lstStyle/>
        <a:p>
          <a:endParaRPr lang="ru-RU"/>
        </a:p>
      </dgm:t>
    </dgm:pt>
    <dgm:pt modelId="{969189E3-427F-49D9-8E9C-87B42F7A6A1C}">
      <dgm:prSet custT="1"/>
      <dgm:spPr/>
      <dgm:t>
        <a:bodyPr/>
        <a:lstStyle/>
        <a:p>
          <a:pPr rtl="0"/>
          <a:r>
            <a:rPr lang="uk-UA" sz="2800" dirty="0" smtClean="0"/>
            <a:t>Аспекти превентивного виховання</a:t>
          </a:r>
          <a:endParaRPr lang="ru-RU" sz="2800" dirty="0"/>
        </a:p>
      </dgm:t>
    </dgm:pt>
    <dgm:pt modelId="{16D7CADE-143C-4FE8-92ED-2578004DB588}" type="sibTrans" cxnId="{DB481259-BABE-40A7-8F70-48A9ECF376D2}">
      <dgm:prSet/>
      <dgm:spPr/>
      <dgm:t>
        <a:bodyPr/>
        <a:lstStyle/>
        <a:p>
          <a:endParaRPr lang="ru-RU"/>
        </a:p>
      </dgm:t>
    </dgm:pt>
    <dgm:pt modelId="{DED78910-1A28-43E8-8018-F102979EDBA3}" type="parTrans" cxnId="{DB481259-BABE-40A7-8F70-48A9ECF376D2}">
      <dgm:prSet/>
      <dgm:spPr/>
      <dgm:t>
        <a:bodyPr/>
        <a:lstStyle/>
        <a:p>
          <a:endParaRPr lang="ru-RU"/>
        </a:p>
      </dgm:t>
    </dgm:pt>
    <dgm:pt modelId="{404D40EC-35FF-41B8-9962-54C3B56690A2}" type="pres">
      <dgm:prSet presAssocID="{1F6B0A32-33B0-43A9-800D-6C8D5085D5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B74F04-DE0B-4689-A3B7-325E4B0A6503}" type="pres">
      <dgm:prSet presAssocID="{969189E3-427F-49D9-8E9C-87B42F7A6A1C}" presName="hierRoot1" presStyleCnt="0"/>
      <dgm:spPr/>
    </dgm:pt>
    <dgm:pt modelId="{72D11E5D-2104-43FF-9822-44E4EE60C0BD}" type="pres">
      <dgm:prSet presAssocID="{969189E3-427F-49D9-8E9C-87B42F7A6A1C}" presName="composite" presStyleCnt="0"/>
      <dgm:spPr/>
    </dgm:pt>
    <dgm:pt modelId="{82FB72B2-3488-4137-90C3-8BB97F2A34F7}" type="pres">
      <dgm:prSet presAssocID="{969189E3-427F-49D9-8E9C-87B42F7A6A1C}" presName="background" presStyleLbl="node0" presStyleIdx="0" presStyleCnt="5"/>
      <dgm:spPr/>
    </dgm:pt>
    <dgm:pt modelId="{830675E7-8D38-4C7E-B12D-DAB6500B010A}" type="pres">
      <dgm:prSet presAssocID="{969189E3-427F-49D9-8E9C-87B42F7A6A1C}" presName="text" presStyleLbl="fgAcc0" presStyleIdx="0" presStyleCnt="5" custScaleX="303905" custScaleY="269840" custLinFactX="106626" custLinFactY="-100000" custLinFactNeighborX="200000" custLinFactNeighborY="-141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67483-D4AF-49CB-B0F5-B60DE9FE7922}" type="pres">
      <dgm:prSet presAssocID="{969189E3-427F-49D9-8E9C-87B42F7A6A1C}" presName="hierChild2" presStyleCnt="0"/>
      <dgm:spPr/>
    </dgm:pt>
    <dgm:pt modelId="{BA9C59D8-CE82-4D4E-BE3C-EDDDB8694F4B}" type="pres">
      <dgm:prSet presAssocID="{E934299D-9750-4D00-A249-0D479FF5BA65}" presName="hierRoot1" presStyleCnt="0"/>
      <dgm:spPr/>
    </dgm:pt>
    <dgm:pt modelId="{4C2C4E4F-D296-4B86-8FC6-A76A7F5144EB}" type="pres">
      <dgm:prSet presAssocID="{E934299D-9750-4D00-A249-0D479FF5BA65}" presName="composite" presStyleCnt="0"/>
      <dgm:spPr/>
    </dgm:pt>
    <dgm:pt modelId="{C048726D-0CF3-4DD8-A866-2FC55E9D31AE}" type="pres">
      <dgm:prSet presAssocID="{E934299D-9750-4D00-A249-0D479FF5BA65}" presName="background" presStyleLbl="node0" presStyleIdx="1" presStyleCnt="5"/>
      <dgm:spPr/>
    </dgm:pt>
    <dgm:pt modelId="{9713DD3C-61A7-4896-B2F6-3AF5CE502F6C}" type="pres">
      <dgm:prSet presAssocID="{E934299D-9750-4D00-A249-0D479FF5BA65}" presName="text" presStyleLbl="fgAcc0" presStyleIdx="1" presStyleCnt="5" custScaleX="125329" custScaleY="199718" custLinFactX="-100000" custLinFactY="96411" custLinFactNeighborX="-1772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080C3-AC2C-4271-8752-7656E4D7BC83}" type="pres">
      <dgm:prSet presAssocID="{E934299D-9750-4D00-A249-0D479FF5BA65}" presName="hierChild2" presStyleCnt="0"/>
      <dgm:spPr/>
    </dgm:pt>
    <dgm:pt modelId="{51D2772D-A0EB-4615-9596-B24CCCC98B2C}" type="pres">
      <dgm:prSet presAssocID="{40F05655-CB1E-4BA9-A05A-486166C094B6}" presName="hierRoot1" presStyleCnt="0"/>
      <dgm:spPr/>
    </dgm:pt>
    <dgm:pt modelId="{88BB8B86-BEA1-4503-AB86-77F4F0DBADA0}" type="pres">
      <dgm:prSet presAssocID="{40F05655-CB1E-4BA9-A05A-486166C094B6}" presName="composite" presStyleCnt="0"/>
      <dgm:spPr/>
    </dgm:pt>
    <dgm:pt modelId="{53788EE2-53D8-4FF2-8A13-5E05D02C54D2}" type="pres">
      <dgm:prSet presAssocID="{40F05655-CB1E-4BA9-A05A-486166C094B6}" presName="background" presStyleLbl="node0" presStyleIdx="2" presStyleCnt="5"/>
      <dgm:spPr/>
    </dgm:pt>
    <dgm:pt modelId="{5051AA4B-45BE-47F1-A7B8-F1B086F44465}" type="pres">
      <dgm:prSet presAssocID="{40F05655-CB1E-4BA9-A05A-486166C094B6}" presName="text" presStyleLbl="fgAcc0" presStyleIdx="2" presStyleCnt="5" custScaleX="122648" custScaleY="199718" custLinFactX="-100000" custLinFactY="96411" custLinFactNeighborX="-11581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E33BE-0363-4D37-B65F-04054B88A970}" type="pres">
      <dgm:prSet presAssocID="{40F05655-CB1E-4BA9-A05A-486166C094B6}" presName="hierChild2" presStyleCnt="0"/>
      <dgm:spPr/>
    </dgm:pt>
    <dgm:pt modelId="{F354998A-A961-4954-970D-1FCAD69B5D3F}" type="pres">
      <dgm:prSet presAssocID="{3DFB86DF-B5D2-4AFA-9859-FDAFF38A3FBA}" presName="hierRoot1" presStyleCnt="0"/>
      <dgm:spPr/>
    </dgm:pt>
    <dgm:pt modelId="{F32F1D91-7A3B-40A2-97D8-9C5EFC427558}" type="pres">
      <dgm:prSet presAssocID="{3DFB86DF-B5D2-4AFA-9859-FDAFF38A3FBA}" presName="composite" presStyleCnt="0"/>
      <dgm:spPr/>
    </dgm:pt>
    <dgm:pt modelId="{CFE4206F-5489-4524-A405-41F6705E28CB}" type="pres">
      <dgm:prSet presAssocID="{3DFB86DF-B5D2-4AFA-9859-FDAFF38A3FBA}" presName="background" presStyleLbl="node0" presStyleIdx="3" presStyleCnt="5"/>
      <dgm:spPr/>
    </dgm:pt>
    <dgm:pt modelId="{B0583C0E-3D03-493E-B10E-19A436C1F7B9}" type="pres">
      <dgm:prSet presAssocID="{3DFB86DF-B5D2-4AFA-9859-FDAFF38A3FBA}" presName="text" presStyleLbl="fgAcc0" presStyleIdx="3" presStyleCnt="5" custScaleX="132277" custScaleY="199152" custLinFactX="-60734" custLinFactY="9641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A85D5-83D5-414F-A0D5-A9AB61D126F0}" type="pres">
      <dgm:prSet presAssocID="{3DFB86DF-B5D2-4AFA-9859-FDAFF38A3FBA}" presName="hierChild2" presStyleCnt="0"/>
      <dgm:spPr/>
    </dgm:pt>
    <dgm:pt modelId="{66DA5FAB-EF6F-4BF9-893A-23A9BC8B932F}" type="pres">
      <dgm:prSet presAssocID="{6C648A53-3A9A-402C-A95E-E94BBBF5B9E2}" presName="hierRoot1" presStyleCnt="0"/>
      <dgm:spPr/>
    </dgm:pt>
    <dgm:pt modelId="{47011485-24F7-49AA-8CF7-9C0DA6D4E9EE}" type="pres">
      <dgm:prSet presAssocID="{6C648A53-3A9A-402C-A95E-E94BBBF5B9E2}" presName="composite" presStyleCnt="0"/>
      <dgm:spPr/>
    </dgm:pt>
    <dgm:pt modelId="{9DE69E5B-F43F-44AA-A065-C3CD780A38CC}" type="pres">
      <dgm:prSet presAssocID="{6C648A53-3A9A-402C-A95E-E94BBBF5B9E2}" presName="background" presStyleLbl="node0" presStyleIdx="4" presStyleCnt="5"/>
      <dgm:spPr/>
    </dgm:pt>
    <dgm:pt modelId="{0CED929C-D625-4F35-A6A3-449E8FD719BD}" type="pres">
      <dgm:prSet presAssocID="{6C648A53-3A9A-402C-A95E-E94BBBF5B9E2}" presName="text" presStyleLbl="fgAcc0" presStyleIdx="4" presStyleCnt="5" custScaleX="143882" custScaleY="199153" custLinFactY="96411" custLinFactNeighborX="-739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49134-9865-427B-B9B3-FDE1FC6E9DF1}" type="pres">
      <dgm:prSet presAssocID="{6C648A53-3A9A-402C-A95E-E94BBBF5B9E2}" presName="hierChild2" presStyleCnt="0"/>
      <dgm:spPr/>
    </dgm:pt>
  </dgm:ptLst>
  <dgm:cxnLst>
    <dgm:cxn modelId="{79170C24-3BD3-4BBC-A873-14E836EE47C0}" type="presOf" srcId="{6C648A53-3A9A-402C-A95E-E94BBBF5B9E2}" destId="{0CED929C-D625-4F35-A6A3-449E8FD719BD}" srcOrd="0" destOrd="0" presId="urn:microsoft.com/office/officeart/2005/8/layout/hierarchy1"/>
    <dgm:cxn modelId="{1985D2A2-1CF1-4579-839C-6F605852C4CE}" type="presOf" srcId="{969189E3-427F-49D9-8E9C-87B42F7A6A1C}" destId="{830675E7-8D38-4C7E-B12D-DAB6500B010A}" srcOrd="0" destOrd="0" presId="urn:microsoft.com/office/officeart/2005/8/layout/hierarchy1"/>
    <dgm:cxn modelId="{FF9A7A66-9BF9-4462-A8D1-4DA3F5741DC0}" srcId="{1F6B0A32-33B0-43A9-800D-6C8D5085D54F}" destId="{3DFB86DF-B5D2-4AFA-9859-FDAFF38A3FBA}" srcOrd="3" destOrd="0" parTransId="{97845BD3-DDB2-432C-98FC-BF3421C1B474}" sibTransId="{0E8919A2-35BC-4774-A2B2-F428D8AB1FC9}"/>
    <dgm:cxn modelId="{59F07E40-B1E6-4F1E-B0E3-24D91E3CC300}" type="presOf" srcId="{3DFB86DF-B5D2-4AFA-9859-FDAFF38A3FBA}" destId="{B0583C0E-3D03-493E-B10E-19A436C1F7B9}" srcOrd="0" destOrd="0" presId="urn:microsoft.com/office/officeart/2005/8/layout/hierarchy1"/>
    <dgm:cxn modelId="{D6480A24-AEA5-4920-83A1-3B016588A5BE}" srcId="{1F6B0A32-33B0-43A9-800D-6C8D5085D54F}" destId="{40F05655-CB1E-4BA9-A05A-486166C094B6}" srcOrd="2" destOrd="0" parTransId="{00625EE9-8BD7-4D01-BE98-3270C5F52BC0}" sibTransId="{DBE3E9AB-81B5-48E5-87D7-101F6322A876}"/>
    <dgm:cxn modelId="{C89C51AD-BF82-4894-AAE4-37C7E612D551}" srcId="{1F6B0A32-33B0-43A9-800D-6C8D5085D54F}" destId="{E934299D-9750-4D00-A249-0D479FF5BA65}" srcOrd="1" destOrd="0" parTransId="{3B35B203-1096-4507-9FE9-C9B4DAA7AD7D}" sibTransId="{D478C8EA-8300-4882-923E-573143292027}"/>
    <dgm:cxn modelId="{51E112EE-17D7-4662-9D7C-C9A8F4862D77}" type="presOf" srcId="{40F05655-CB1E-4BA9-A05A-486166C094B6}" destId="{5051AA4B-45BE-47F1-A7B8-F1B086F44465}" srcOrd="0" destOrd="0" presId="urn:microsoft.com/office/officeart/2005/8/layout/hierarchy1"/>
    <dgm:cxn modelId="{DB481259-BABE-40A7-8F70-48A9ECF376D2}" srcId="{1F6B0A32-33B0-43A9-800D-6C8D5085D54F}" destId="{969189E3-427F-49D9-8E9C-87B42F7A6A1C}" srcOrd="0" destOrd="0" parTransId="{DED78910-1A28-43E8-8018-F102979EDBA3}" sibTransId="{16D7CADE-143C-4FE8-92ED-2578004DB588}"/>
    <dgm:cxn modelId="{2BB38C86-33B9-4D57-9B72-4C7AAEA5DB91}" type="presOf" srcId="{E934299D-9750-4D00-A249-0D479FF5BA65}" destId="{9713DD3C-61A7-4896-B2F6-3AF5CE502F6C}" srcOrd="0" destOrd="0" presId="urn:microsoft.com/office/officeart/2005/8/layout/hierarchy1"/>
    <dgm:cxn modelId="{B7BDECF4-5AB4-4221-94A7-691064F3E9C3}" type="presOf" srcId="{1F6B0A32-33B0-43A9-800D-6C8D5085D54F}" destId="{404D40EC-35FF-41B8-9962-54C3B56690A2}" srcOrd="0" destOrd="0" presId="urn:microsoft.com/office/officeart/2005/8/layout/hierarchy1"/>
    <dgm:cxn modelId="{80683326-D5D2-4F63-AB58-035902F1E3E6}" srcId="{1F6B0A32-33B0-43A9-800D-6C8D5085D54F}" destId="{6C648A53-3A9A-402C-A95E-E94BBBF5B9E2}" srcOrd="4" destOrd="0" parTransId="{FC906B7A-9569-4D7F-8CA6-ABDCBB3A3D82}" sibTransId="{3F19969E-BC24-4C35-B325-34ABC5B4E242}"/>
    <dgm:cxn modelId="{4D7ADC8D-BA9B-43D5-A2AA-171F9087A25A}" type="presParOf" srcId="{404D40EC-35FF-41B8-9962-54C3B56690A2}" destId="{3CB74F04-DE0B-4689-A3B7-325E4B0A6503}" srcOrd="0" destOrd="0" presId="urn:microsoft.com/office/officeart/2005/8/layout/hierarchy1"/>
    <dgm:cxn modelId="{E8286F10-3541-4171-A3C2-70B4198D2B82}" type="presParOf" srcId="{3CB74F04-DE0B-4689-A3B7-325E4B0A6503}" destId="{72D11E5D-2104-43FF-9822-44E4EE60C0BD}" srcOrd="0" destOrd="0" presId="urn:microsoft.com/office/officeart/2005/8/layout/hierarchy1"/>
    <dgm:cxn modelId="{1FC171E9-2002-4C0A-94A1-A0EEF76CBC13}" type="presParOf" srcId="{72D11E5D-2104-43FF-9822-44E4EE60C0BD}" destId="{82FB72B2-3488-4137-90C3-8BB97F2A34F7}" srcOrd="0" destOrd="0" presId="urn:microsoft.com/office/officeart/2005/8/layout/hierarchy1"/>
    <dgm:cxn modelId="{C0A82FD5-F749-4532-A9DB-FB7B90227586}" type="presParOf" srcId="{72D11E5D-2104-43FF-9822-44E4EE60C0BD}" destId="{830675E7-8D38-4C7E-B12D-DAB6500B010A}" srcOrd="1" destOrd="0" presId="urn:microsoft.com/office/officeart/2005/8/layout/hierarchy1"/>
    <dgm:cxn modelId="{3224777D-51CE-426F-B9FC-F912FE7DBD81}" type="presParOf" srcId="{3CB74F04-DE0B-4689-A3B7-325E4B0A6503}" destId="{41367483-D4AF-49CB-B0F5-B60DE9FE7922}" srcOrd="1" destOrd="0" presId="urn:microsoft.com/office/officeart/2005/8/layout/hierarchy1"/>
    <dgm:cxn modelId="{41E69143-71E5-4C45-A0F4-E4445A7FDC6F}" type="presParOf" srcId="{404D40EC-35FF-41B8-9962-54C3B56690A2}" destId="{BA9C59D8-CE82-4D4E-BE3C-EDDDB8694F4B}" srcOrd="1" destOrd="0" presId="urn:microsoft.com/office/officeart/2005/8/layout/hierarchy1"/>
    <dgm:cxn modelId="{158C4896-00A4-4297-9462-29DBFE653357}" type="presParOf" srcId="{BA9C59D8-CE82-4D4E-BE3C-EDDDB8694F4B}" destId="{4C2C4E4F-D296-4B86-8FC6-A76A7F5144EB}" srcOrd="0" destOrd="0" presId="urn:microsoft.com/office/officeart/2005/8/layout/hierarchy1"/>
    <dgm:cxn modelId="{53CFF264-6CB5-44B6-BFE6-1F4950FD5D96}" type="presParOf" srcId="{4C2C4E4F-D296-4B86-8FC6-A76A7F5144EB}" destId="{C048726D-0CF3-4DD8-A866-2FC55E9D31AE}" srcOrd="0" destOrd="0" presId="urn:microsoft.com/office/officeart/2005/8/layout/hierarchy1"/>
    <dgm:cxn modelId="{E7A1F193-92A6-43D8-B3E9-F0A7496260DF}" type="presParOf" srcId="{4C2C4E4F-D296-4B86-8FC6-A76A7F5144EB}" destId="{9713DD3C-61A7-4896-B2F6-3AF5CE502F6C}" srcOrd="1" destOrd="0" presId="urn:microsoft.com/office/officeart/2005/8/layout/hierarchy1"/>
    <dgm:cxn modelId="{760CDCC9-D32D-4AE4-B4F9-322D82593527}" type="presParOf" srcId="{BA9C59D8-CE82-4D4E-BE3C-EDDDB8694F4B}" destId="{587080C3-AC2C-4271-8752-7656E4D7BC83}" srcOrd="1" destOrd="0" presId="urn:microsoft.com/office/officeart/2005/8/layout/hierarchy1"/>
    <dgm:cxn modelId="{060B5A82-36C3-4F9E-9810-2C767E4B2092}" type="presParOf" srcId="{404D40EC-35FF-41B8-9962-54C3B56690A2}" destId="{51D2772D-A0EB-4615-9596-B24CCCC98B2C}" srcOrd="2" destOrd="0" presId="urn:microsoft.com/office/officeart/2005/8/layout/hierarchy1"/>
    <dgm:cxn modelId="{D71B06EF-BC41-481F-B578-0D2A4DCA8518}" type="presParOf" srcId="{51D2772D-A0EB-4615-9596-B24CCCC98B2C}" destId="{88BB8B86-BEA1-4503-AB86-77F4F0DBADA0}" srcOrd="0" destOrd="0" presId="urn:microsoft.com/office/officeart/2005/8/layout/hierarchy1"/>
    <dgm:cxn modelId="{2BBF717F-1A33-45C5-A588-C9F980A3F14A}" type="presParOf" srcId="{88BB8B86-BEA1-4503-AB86-77F4F0DBADA0}" destId="{53788EE2-53D8-4FF2-8A13-5E05D02C54D2}" srcOrd="0" destOrd="0" presId="urn:microsoft.com/office/officeart/2005/8/layout/hierarchy1"/>
    <dgm:cxn modelId="{8C3A6432-3647-43A0-8E36-4D73234208D5}" type="presParOf" srcId="{88BB8B86-BEA1-4503-AB86-77F4F0DBADA0}" destId="{5051AA4B-45BE-47F1-A7B8-F1B086F44465}" srcOrd="1" destOrd="0" presId="urn:microsoft.com/office/officeart/2005/8/layout/hierarchy1"/>
    <dgm:cxn modelId="{D7FB14FE-33E1-4F64-A425-0644090F8A59}" type="presParOf" srcId="{51D2772D-A0EB-4615-9596-B24CCCC98B2C}" destId="{EE0E33BE-0363-4D37-B65F-04054B88A970}" srcOrd="1" destOrd="0" presId="urn:microsoft.com/office/officeart/2005/8/layout/hierarchy1"/>
    <dgm:cxn modelId="{4296D5AA-5CBA-4AC1-A499-0DE1825AB9E9}" type="presParOf" srcId="{404D40EC-35FF-41B8-9962-54C3B56690A2}" destId="{F354998A-A961-4954-970D-1FCAD69B5D3F}" srcOrd="3" destOrd="0" presId="urn:microsoft.com/office/officeart/2005/8/layout/hierarchy1"/>
    <dgm:cxn modelId="{5DBD022F-35AE-45BB-B3C6-0A4A2426D8F3}" type="presParOf" srcId="{F354998A-A961-4954-970D-1FCAD69B5D3F}" destId="{F32F1D91-7A3B-40A2-97D8-9C5EFC427558}" srcOrd="0" destOrd="0" presId="urn:microsoft.com/office/officeart/2005/8/layout/hierarchy1"/>
    <dgm:cxn modelId="{9F2D4633-93E7-4BCA-8FE0-0AFB141C88E6}" type="presParOf" srcId="{F32F1D91-7A3B-40A2-97D8-9C5EFC427558}" destId="{CFE4206F-5489-4524-A405-41F6705E28CB}" srcOrd="0" destOrd="0" presId="urn:microsoft.com/office/officeart/2005/8/layout/hierarchy1"/>
    <dgm:cxn modelId="{9B972638-C55F-48A0-8EB4-2A4A5A38A14B}" type="presParOf" srcId="{F32F1D91-7A3B-40A2-97D8-9C5EFC427558}" destId="{B0583C0E-3D03-493E-B10E-19A436C1F7B9}" srcOrd="1" destOrd="0" presId="urn:microsoft.com/office/officeart/2005/8/layout/hierarchy1"/>
    <dgm:cxn modelId="{979D4E24-4DE9-4728-B90F-3F49C8C06599}" type="presParOf" srcId="{F354998A-A961-4954-970D-1FCAD69B5D3F}" destId="{1EEA85D5-83D5-414F-A0D5-A9AB61D126F0}" srcOrd="1" destOrd="0" presId="urn:microsoft.com/office/officeart/2005/8/layout/hierarchy1"/>
    <dgm:cxn modelId="{C47558BD-8ACF-4729-9D21-0890B4719EA6}" type="presParOf" srcId="{404D40EC-35FF-41B8-9962-54C3B56690A2}" destId="{66DA5FAB-EF6F-4BF9-893A-23A9BC8B932F}" srcOrd="4" destOrd="0" presId="urn:microsoft.com/office/officeart/2005/8/layout/hierarchy1"/>
    <dgm:cxn modelId="{DD16D36F-BF0A-474B-8B72-499B3E0D40B3}" type="presParOf" srcId="{66DA5FAB-EF6F-4BF9-893A-23A9BC8B932F}" destId="{47011485-24F7-49AA-8CF7-9C0DA6D4E9EE}" srcOrd="0" destOrd="0" presId="urn:microsoft.com/office/officeart/2005/8/layout/hierarchy1"/>
    <dgm:cxn modelId="{DC41C725-739C-4EBF-AE3B-EE7A5BD27768}" type="presParOf" srcId="{47011485-24F7-49AA-8CF7-9C0DA6D4E9EE}" destId="{9DE69E5B-F43F-44AA-A065-C3CD780A38CC}" srcOrd="0" destOrd="0" presId="urn:microsoft.com/office/officeart/2005/8/layout/hierarchy1"/>
    <dgm:cxn modelId="{19C49728-EB98-43D0-A99F-05468E713747}" type="presParOf" srcId="{47011485-24F7-49AA-8CF7-9C0DA6D4E9EE}" destId="{0CED929C-D625-4F35-A6A3-449E8FD719BD}" srcOrd="1" destOrd="0" presId="urn:microsoft.com/office/officeart/2005/8/layout/hierarchy1"/>
    <dgm:cxn modelId="{7E00ADA3-D161-4C19-A132-81E06EBE7F88}" type="presParOf" srcId="{66DA5FAB-EF6F-4BF9-893A-23A9BC8B932F}" destId="{D2D49134-9865-427B-B9B3-FDE1FC6E9D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8DD581-D9BB-48F4-A0B5-75D69B6C715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C82EBD17-165B-4BDB-BC21-B7470A0E7D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Позаурочна та позакласна діяльність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C00F7F2-FB6B-43F6-AAFD-D67379C7F5B9}" type="parTrans" cxnId="{E3A9AD9F-4BB9-47BB-A548-A6E6EB71D970}">
      <dgm:prSet/>
      <dgm:spPr/>
      <dgm:t>
        <a:bodyPr/>
        <a:lstStyle/>
        <a:p>
          <a:endParaRPr lang="ru-RU"/>
        </a:p>
      </dgm:t>
    </dgm:pt>
    <dgm:pt modelId="{F405E41C-5F02-410E-AF65-C8576946D3C2}" type="sibTrans" cxnId="{E3A9AD9F-4BB9-47BB-A548-A6E6EB71D970}">
      <dgm:prSet/>
      <dgm:spPr/>
      <dgm:t>
        <a:bodyPr/>
        <a:lstStyle/>
        <a:p>
          <a:endParaRPr lang="ru-RU"/>
        </a:p>
      </dgm:t>
    </dgm:pt>
    <dgm:pt modelId="{ACDD5A55-E658-4003-BD94-A88BEEB202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Учнівське самоврядування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E6C5C01-DABD-4A99-B5D9-8BF30DE77109}" type="parTrans" cxnId="{9D2D93E5-3DFA-4789-A02B-D020D4F4A6F7}">
      <dgm:prSet/>
      <dgm:spPr/>
      <dgm:t>
        <a:bodyPr/>
        <a:lstStyle/>
        <a:p>
          <a:endParaRPr lang="ru-RU"/>
        </a:p>
      </dgm:t>
    </dgm:pt>
    <dgm:pt modelId="{A3F1F271-A77B-45C3-A116-D1265D4E31AF}" type="sibTrans" cxnId="{9D2D93E5-3DFA-4789-A02B-D020D4F4A6F7}">
      <dgm:prSet/>
      <dgm:spPr/>
      <dgm:t>
        <a:bodyPr/>
        <a:lstStyle/>
        <a:p>
          <a:endParaRPr lang="ru-RU"/>
        </a:p>
      </dgm:t>
    </dgm:pt>
    <dgm:pt modelId="{0277B88F-C089-49A5-922B-BAD6B44715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Позашкільна освіта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B102CD9-107A-4E6B-9E97-D666396D45E8}" type="parTrans" cxnId="{FCA850DC-8196-45C3-BF56-4EA7E7170FA3}">
      <dgm:prSet/>
      <dgm:spPr/>
      <dgm:t>
        <a:bodyPr/>
        <a:lstStyle/>
        <a:p>
          <a:endParaRPr lang="ru-RU"/>
        </a:p>
      </dgm:t>
    </dgm:pt>
    <dgm:pt modelId="{73F97F47-9391-40B5-BB96-72B69FFD5DF3}" type="sibTrans" cxnId="{FCA850DC-8196-45C3-BF56-4EA7E7170FA3}">
      <dgm:prSet/>
      <dgm:spPr/>
      <dgm:t>
        <a:bodyPr/>
        <a:lstStyle/>
        <a:p>
          <a:endParaRPr lang="ru-RU"/>
        </a:p>
      </dgm:t>
    </dgm:pt>
    <dgm:pt modelId="{E4F5FF8D-A260-43CE-905A-114B94B1D8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Навчально-виховний процес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9BD1385-1865-4BDF-A278-EA0D655FE095}" type="parTrans" cxnId="{91925769-2AB7-4F1F-B468-42C781DAF7D2}">
      <dgm:prSet/>
      <dgm:spPr/>
      <dgm:t>
        <a:bodyPr/>
        <a:lstStyle/>
        <a:p>
          <a:endParaRPr lang="ru-RU"/>
        </a:p>
      </dgm:t>
    </dgm:pt>
    <dgm:pt modelId="{C41031C5-DE83-41A3-9B04-396F49813C97}" type="sibTrans" cxnId="{91925769-2AB7-4F1F-B468-42C781DAF7D2}">
      <dgm:prSet/>
      <dgm:spPr/>
      <dgm:t>
        <a:bodyPr/>
        <a:lstStyle/>
        <a:p>
          <a:endParaRPr lang="ru-RU"/>
        </a:p>
      </dgm:t>
    </dgm:pt>
    <dgm:pt modelId="{E6A3CA37-4DFD-4E56-A57A-E935B63B8AED}" type="pres">
      <dgm:prSet presAssocID="{2B8DD581-D9BB-48F4-A0B5-75D69B6C7157}" presName="cycle" presStyleCnt="0">
        <dgm:presLayoutVars>
          <dgm:dir/>
          <dgm:resizeHandles val="exact"/>
        </dgm:presLayoutVars>
      </dgm:prSet>
      <dgm:spPr/>
    </dgm:pt>
    <dgm:pt modelId="{659FD9D5-553B-4688-9A69-525078A4E273}" type="pres">
      <dgm:prSet presAssocID="{C82EBD17-165B-4BDB-BC21-B7470A0E7DA8}" presName="dummy" presStyleCnt="0"/>
      <dgm:spPr/>
    </dgm:pt>
    <dgm:pt modelId="{E5AC4726-6318-40AF-9D9A-43EB809CD3CC}" type="pres">
      <dgm:prSet presAssocID="{C82EBD17-165B-4BDB-BC21-B7470A0E7DA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054EA-C2BC-4095-9DE3-81BB12E8AE37}" type="pres">
      <dgm:prSet presAssocID="{F405E41C-5F02-410E-AF65-C8576946D3C2}" presName="sibTrans" presStyleLbl="node1" presStyleIdx="0" presStyleCnt="4"/>
      <dgm:spPr/>
      <dgm:t>
        <a:bodyPr/>
        <a:lstStyle/>
        <a:p>
          <a:endParaRPr lang="ru-RU"/>
        </a:p>
      </dgm:t>
    </dgm:pt>
    <dgm:pt modelId="{7383C7F1-8E47-4C3B-A3EB-33103887AA05}" type="pres">
      <dgm:prSet presAssocID="{ACDD5A55-E658-4003-BD94-A88BEEB202EC}" presName="dummy" presStyleCnt="0"/>
      <dgm:spPr/>
    </dgm:pt>
    <dgm:pt modelId="{54CA409D-508E-4675-8257-57FE6364CB00}" type="pres">
      <dgm:prSet presAssocID="{ACDD5A55-E658-4003-BD94-A88BEEB202E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1E06B-F01C-423F-97DC-4BBC77E6DD1D}" type="pres">
      <dgm:prSet presAssocID="{A3F1F271-A77B-45C3-A116-D1265D4E31AF}" presName="sibTrans" presStyleLbl="node1" presStyleIdx="1" presStyleCnt="4"/>
      <dgm:spPr/>
      <dgm:t>
        <a:bodyPr/>
        <a:lstStyle/>
        <a:p>
          <a:endParaRPr lang="ru-RU"/>
        </a:p>
      </dgm:t>
    </dgm:pt>
    <dgm:pt modelId="{3AA4D91E-C1B1-4F08-8C49-3426DA81CCAC}" type="pres">
      <dgm:prSet presAssocID="{0277B88F-C089-49A5-922B-BAD6B4471573}" presName="dummy" presStyleCnt="0"/>
      <dgm:spPr/>
    </dgm:pt>
    <dgm:pt modelId="{28871F26-006B-46D0-A8FE-6C6D2200D760}" type="pres">
      <dgm:prSet presAssocID="{0277B88F-C089-49A5-922B-BAD6B447157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FF2BF-1F31-4F9D-A746-65D5DAD8E98D}" type="pres">
      <dgm:prSet presAssocID="{73F97F47-9391-40B5-BB96-72B69FFD5DF3}" presName="sibTrans" presStyleLbl="node1" presStyleIdx="2" presStyleCnt="4"/>
      <dgm:spPr/>
      <dgm:t>
        <a:bodyPr/>
        <a:lstStyle/>
        <a:p>
          <a:endParaRPr lang="ru-RU"/>
        </a:p>
      </dgm:t>
    </dgm:pt>
    <dgm:pt modelId="{BEF2E723-EA3E-4C1C-A441-5917CD3650E5}" type="pres">
      <dgm:prSet presAssocID="{E4F5FF8D-A260-43CE-905A-114B94B1D8E5}" presName="dummy" presStyleCnt="0"/>
      <dgm:spPr/>
    </dgm:pt>
    <dgm:pt modelId="{2E8D1CC1-6221-485E-A997-484EF6F6F21A}" type="pres">
      <dgm:prSet presAssocID="{E4F5FF8D-A260-43CE-905A-114B94B1D8E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7A647-CAD3-4AA4-9C42-DC43E6550994}" type="pres">
      <dgm:prSet presAssocID="{C41031C5-DE83-41A3-9B04-396F49813C97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D2D93E5-3DFA-4789-A02B-D020D4F4A6F7}" srcId="{2B8DD581-D9BB-48F4-A0B5-75D69B6C7157}" destId="{ACDD5A55-E658-4003-BD94-A88BEEB202EC}" srcOrd="1" destOrd="0" parTransId="{2E6C5C01-DABD-4A99-B5D9-8BF30DE77109}" sibTransId="{A3F1F271-A77B-45C3-A116-D1265D4E31AF}"/>
    <dgm:cxn modelId="{C459A805-DFBA-4A21-AB02-43423FDBF088}" type="presOf" srcId="{C82EBD17-165B-4BDB-BC21-B7470A0E7DA8}" destId="{E5AC4726-6318-40AF-9D9A-43EB809CD3CC}" srcOrd="0" destOrd="0" presId="urn:microsoft.com/office/officeart/2005/8/layout/cycle1"/>
    <dgm:cxn modelId="{E3A9AD9F-4BB9-47BB-A548-A6E6EB71D970}" srcId="{2B8DD581-D9BB-48F4-A0B5-75D69B6C7157}" destId="{C82EBD17-165B-4BDB-BC21-B7470A0E7DA8}" srcOrd="0" destOrd="0" parTransId="{8C00F7F2-FB6B-43F6-AAFD-D67379C7F5B9}" sibTransId="{F405E41C-5F02-410E-AF65-C8576946D3C2}"/>
    <dgm:cxn modelId="{84F74C98-72C9-4CE8-9392-E7F6398B4289}" type="presOf" srcId="{A3F1F271-A77B-45C3-A116-D1265D4E31AF}" destId="{7B41E06B-F01C-423F-97DC-4BBC77E6DD1D}" srcOrd="0" destOrd="0" presId="urn:microsoft.com/office/officeart/2005/8/layout/cycle1"/>
    <dgm:cxn modelId="{91925769-2AB7-4F1F-B468-42C781DAF7D2}" srcId="{2B8DD581-D9BB-48F4-A0B5-75D69B6C7157}" destId="{E4F5FF8D-A260-43CE-905A-114B94B1D8E5}" srcOrd="3" destOrd="0" parTransId="{89BD1385-1865-4BDF-A278-EA0D655FE095}" sibTransId="{C41031C5-DE83-41A3-9B04-396F49813C97}"/>
    <dgm:cxn modelId="{C9085086-B00E-4C70-8787-21AD92DF2995}" type="presOf" srcId="{2B8DD581-D9BB-48F4-A0B5-75D69B6C7157}" destId="{E6A3CA37-4DFD-4E56-A57A-E935B63B8AED}" srcOrd="0" destOrd="0" presId="urn:microsoft.com/office/officeart/2005/8/layout/cycle1"/>
    <dgm:cxn modelId="{49CD3B59-CCAB-4738-B397-9613514BE0B6}" type="presOf" srcId="{ACDD5A55-E658-4003-BD94-A88BEEB202EC}" destId="{54CA409D-508E-4675-8257-57FE6364CB00}" srcOrd="0" destOrd="0" presId="urn:microsoft.com/office/officeart/2005/8/layout/cycle1"/>
    <dgm:cxn modelId="{8F00C825-D664-4EF2-88F5-D1B3D8588530}" type="presOf" srcId="{C41031C5-DE83-41A3-9B04-396F49813C97}" destId="{5A87A647-CAD3-4AA4-9C42-DC43E6550994}" srcOrd="0" destOrd="0" presId="urn:microsoft.com/office/officeart/2005/8/layout/cycle1"/>
    <dgm:cxn modelId="{FCA850DC-8196-45C3-BF56-4EA7E7170FA3}" srcId="{2B8DD581-D9BB-48F4-A0B5-75D69B6C7157}" destId="{0277B88F-C089-49A5-922B-BAD6B4471573}" srcOrd="2" destOrd="0" parTransId="{1B102CD9-107A-4E6B-9E97-D666396D45E8}" sibTransId="{73F97F47-9391-40B5-BB96-72B69FFD5DF3}"/>
    <dgm:cxn modelId="{45ED65F8-E313-445B-B7AE-55EE259494C9}" type="presOf" srcId="{F405E41C-5F02-410E-AF65-C8576946D3C2}" destId="{FAA054EA-C2BC-4095-9DE3-81BB12E8AE37}" srcOrd="0" destOrd="0" presId="urn:microsoft.com/office/officeart/2005/8/layout/cycle1"/>
    <dgm:cxn modelId="{3D1AF69D-8974-4AF5-A93D-E0FBB420764E}" type="presOf" srcId="{E4F5FF8D-A260-43CE-905A-114B94B1D8E5}" destId="{2E8D1CC1-6221-485E-A997-484EF6F6F21A}" srcOrd="0" destOrd="0" presId="urn:microsoft.com/office/officeart/2005/8/layout/cycle1"/>
    <dgm:cxn modelId="{9A89BE6B-C59D-445A-94E8-297B6CD96137}" type="presOf" srcId="{0277B88F-C089-49A5-922B-BAD6B4471573}" destId="{28871F26-006B-46D0-A8FE-6C6D2200D760}" srcOrd="0" destOrd="0" presId="urn:microsoft.com/office/officeart/2005/8/layout/cycle1"/>
    <dgm:cxn modelId="{EE267A85-EF90-4D1C-AFA4-E654AB38AFEC}" type="presOf" srcId="{73F97F47-9391-40B5-BB96-72B69FFD5DF3}" destId="{6F6FF2BF-1F31-4F9D-A746-65D5DAD8E98D}" srcOrd="0" destOrd="0" presId="urn:microsoft.com/office/officeart/2005/8/layout/cycle1"/>
    <dgm:cxn modelId="{AB435384-A7A5-4C70-88CB-ECA8B2153503}" type="presParOf" srcId="{E6A3CA37-4DFD-4E56-A57A-E935B63B8AED}" destId="{659FD9D5-553B-4688-9A69-525078A4E273}" srcOrd="0" destOrd="0" presId="urn:microsoft.com/office/officeart/2005/8/layout/cycle1"/>
    <dgm:cxn modelId="{1B4B731E-9864-4A20-B30F-8E6C8F21D5CC}" type="presParOf" srcId="{E6A3CA37-4DFD-4E56-A57A-E935B63B8AED}" destId="{E5AC4726-6318-40AF-9D9A-43EB809CD3CC}" srcOrd="1" destOrd="0" presId="urn:microsoft.com/office/officeart/2005/8/layout/cycle1"/>
    <dgm:cxn modelId="{B4F152D4-38BE-469D-9786-A7ECE3D4AE73}" type="presParOf" srcId="{E6A3CA37-4DFD-4E56-A57A-E935B63B8AED}" destId="{FAA054EA-C2BC-4095-9DE3-81BB12E8AE37}" srcOrd="2" destOrd="0" presId="urn:microsoft.com/office/officeart/2005/8/layout/cycle1"/>
    <dgm:cxn modelId="{095BD1AF-BB3A-4264-9B17-C298054D6D8F}" type="presParOf" srcId="{E6A3CA37-4DFD-4E56-A57A-E935B63B8AED}" destId="{7383C7F1-8E47-4C3B-A3EB-33103887AA05}" srcOrd="3" destOrd="0" presId="urn:microsoft.com/office/officeart/2005/8/layout/cycle1"/>
    <dgm:cxn modelId="{F0F75DD4-9CB5-437B-832C-485E1B491CAD}" type="presParOf" srcId="{E6A3CA37-4DFD-4E56-A57A-E935B63B8AED}" destId="{54CA409D-508E-4675-8257-57FE6364CB00}" srcOrd="4" destOrd="0" presId="urn:microsoft.com/office/officeart/2005/8/layout/cycle1"/>
    <dgm:cxn modelId="{4B24DAD6-71D2-4299-93E8-F3CDAF3A6390}" type="presParOf" srcId="{E6A3CA37-4DFD-4E56-A57A-E935B63B8AED}" destId="{7B41E06B-F01C-423F-97DC-4BBC77E6DD1D}" srcOrd="5" destOrd="0" presId="urn:microsoft.com/office/officeart/2005/8/layout/cycle1"/>
    <dgm:cxn modelId="{948C42B6-D796-48B2-9BD4-D7D44E9D51F0}" type="presParOf" srcId="{E6A3CA37-4DFD-4E56-A57A-E935B63B8AED}" destId="{3AA4D91E-C1B1-4F08-8C49-3426DA81CCAC}" srcOrd="6" destOrd="0" presId="urn:microsoft.com/office/officeart/2005/8/layout/cycle1"/>
    <dgm:cxn modelId="{29AE72D6-87A6-4AB9-98D0-FBE207450902}" type="presParOf" srcId="{E6A3CA37-4DFD-4E56-A57A-E935B63B8AED}" destId="{28871F26-006B-46D0-A8FE-6C6D2200D760}" srcOrd="7" destOrd="0" presId="urn:microsoft.com/office/officeart/2005/8/layout/cycle1"/>
    <dgm:cxn modelId="{7D98ED30-A385-4E81-A397-E219A4CEA79D}" type="presParOf" srcId="{E6A3CA37-4DFD-4E56-A57A-E935B63B8AED}" destId="{6F6FF2BF-1F31-4F9D-A746-65D5DAD8E98D}" srcOrd="8" destOrd="0" presId="urn:microsoft.com/office/officeart/2005/8/layout/cycle1"/>
    <dgm:cxn modelId="{0BC9EFFD-1157-450E-8D2C-AEED62053B12}" type="presParOf" srcId="{E6A3CA37-4DFD-4E56-A57A-E935B63B8AED}" destId="{BEF2E723-EA3E-4C1C-A441-5917CD3650E5}" srcOrd="9" destOrd="0" presId="urn:microsoft.com/office/officeart/2005/8/layout/cycle1"/>
    <dgm:cxn modelId="{2539C86D-9AB5-4FA4-88B6-23DC398469E5}" type="presParOf" srcId="{E6A3CA37-4DFD-4E56-A57A-E935B63B8AED}" destId="{2E8D1CC1-6221-485E-A997-484EF6F6F21A}" srcOrd="10" destOrd="0" presId="urn:microsoft.com/office/officeart/2005/8/layout/cycle1"/>
    <dgm:cxn modelId="{E49F22F7-1D67-4A8C-BD00-80A16D8BA340}" type="presParOf" srcId="{E6A3CA37-4DFD-4E56-A57A-E935B63B8AED}" destId="{5A87A647-CAD3-4AA4-9C42-DC43E655099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8ED06-66F3-4478-A01D-BD6BFFD560A4}">
      <dsp:nvSpPr>
        <dsp:cNvPr id="0" name=""/>
        <dsp:cNvSpPr/>
      </dsp:nvSpPr>
      <dsp:spPr>
        <a:xfrm>
          <a:off x="531920" y="0"/>
          <a:ext cx="6028438" cy="364502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3F46F-6ACD-44A5-876A-D972FD9D865D}">
      <dsp:nvSpPr>
        <dsp:cNvPr id="0" name=""/>
        <dsp:cNvSpPr/>
      </dsp:nvSpPr>
      <dsp:spPr>
        <a:xfrm>
          <a:off x="930861" y="1093507"/>
          <a:ext cx="5230556" cy="1458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66FFCC"/>
              </a:solidFill>
            </a:rPr>
            <a:t>І рівень пізнавальній сфері</a:t>
          </a:r>
          <a:r>
            <a:rPr lang="uk-UA" sz="2000" i="1" kern="1200" dirty="0" smtClean="0">
              <a:solidFill>
                <a:srgbClr val="66FFCC"/>
              </a:solidFill>
            </a:rPr>
            <a:t>: </a:t>
          </a:r>
          <a:r>
            <a:rPr lang="uk-UA" sz="2000" i="1" kern="1200" dirty="0" smtClean="0"/>
            <a:t>збільшення можливостей всебічного синтез проблем, їх цілісне осмислення, розуміння принципів та прийомів конструктивного розв’язання;</a:t>
          </a:r>
          <a:endParaRPr lang="uk-UA" sz="2000" i="1" kern="1200" dirty="0"/>
        </a:p>
      </dsp:txBody>
      <dsp:txXfrm>
        <a:off x="930861" y="1093507"/>
        <a:ext cx="5230556" cy="1458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3D739-3551-440A-BD4F-A93401A85372}">
      <dsp:nvSpPr>
        <dsp:cNvPr id="0" name=""/>
        <dsp:cNvSpPr/>
      </dsp:nvSpPr>
      <dsp:spPr>
        <a:xfrm>
          <a:off x="1155728" y="0"/>
          <a:ext cx="6549127" cy="357301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5FCF4-8B3E-49D1-821E-A70A633603A4}">
      <dsp:nvSpPr>
        <dsp:cNvPr id="0" name=""/>
        <dsp:cNvSpPr/>
      </dsp:nvSpPr>
      <dsp:spPr>
        <a:xfrm>
          <a:off x="758446" y="1071904"/>
          <a:ext cx="6187962" cy="14292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66FFCC"/>
              </a:solidFill>
            </a:rPr>
            <a:t>ІІ рівень  особистісній сфері</a:t>
          </a:r>
          <a:r>
            <a:rPr lang="uk-UA" sz="2000" i="1" kern="1200" dirty="0" smtClean="0"/>
            <a:t>: розвиток у кожного учасника здатності до мобілізації власних вольових та емоційно-мотиваційних ресурсів, розвиток здатності до рефлексивної саморегуляції</a:t>
          </a:r>
          <a:endParaRPr lang="ru-RU" sz="2000" kern="1200" dirty="0"/>
        </a:p>
      </dsp:txBody>
      <dsp:txXfrm>
        <a:off x="758446" y="1071904"/>
        <a:ext cx="6187962" cy="142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73128-8D0A-4994-A9A8-857C0F6E4063}">
      <dsp:nvSpPr>
        <dsp:cNvPr id="0" name=""/>
        <dsp:cNvSpPr/>
      </dsp:nvSpPr>
      <dsp:spPr>
        <a:xfrm>
          <a:off x="0" y="0"/>
          <a:ext cx="5171542" cy="35414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CB56C-A705-4817-93FB-F8BC095CC31D}">
      <dsp:nvSpPr>
        <dsp:cNvPr id="0" name=""/>
        <dsp:cNvSpPr/>
      </dsp:nvSpPr>
      <dsp:spPr>
        <a:xfrm>
          <a:off x="0" y="1008111"/>
          <a:ext cx="6084168" cy="1416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66FFCC"/>
              </a:solidFill>
            </a:rPr>
            <a:t>ІІІ рівень у сфері міжособистісних стосунків: </a:t>
          </a:r>
          <a:r>
            <a:rPr lang="uk-UA" sz="2100" b="1" kern="1200" dirty="0" smtClean="0"/>
            <a:t>встановлення взаємостосунків, що передбачають взаємодопомогу та </a:t>
          </a:r>
          <a:r>
            <a:rPr lang="uk-UA" sz="2100" b="1" kern="1200" dirty="0" err="1" smtClean="0"/>
            <a:t>взаємовідповідальність</a:t>
          </a:r>
          <a:r>
            <a:rPr lang="uk-UA" sz="2100" kern="1200" dirty="0" smtClean="0"/>
            <a:t>;</a:t>
          </a:r>
          <a:endParaRPr lang="uk-UA" sz="2100" kern="1200" dirty="0"/>
        </a:p>
      </dsp:txBody>
      <dsp:txXfrm>
        <a:off x="0" y="1008111"/>
        <a:ext cx="6084168" cy="1416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F0109-D274-4382-9EA6-CAAD6369E2C9}">
      <dsp:nvSpPr>
        <dsp:cNvPr id="0" name=""/>
        <dsp:cNvSpPr/>
      </dsp:nvSpPr>
      <dsp:spPr>
        <a:xfrm>
          <a:off x="0" y="0"/>
          <a:ext cx="5753439" cy="35283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C6A45-28EE-493A-A416-5E2532DED41C}">
      <dsp:nvSpPr>
        <dsp:cNvPr id="0" name=""/>
        <dsp:cNvSpPr/>
      </dsp:nvSpPr>
      <dsp:spPr>
        <a:xfrm>
          <a:off x="144040" y="1008118"/>
          <a:ext cx="6028419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66FFCC"/>
              </a:solidFill>
            </a:rPr>
            <a:t>І</a:t>
          </a:r>
          <a:r>
            <a:rPr lang="en-US" sz="2500" b="1" kern="1200" dirty="0" smtClean="0">
              <a:solidFill>
                <a:srgbClr val="66FFCC"/>
              </a:solidFill>
            </a:rPr>
            <a:t>V</a:t>
          </a:r>
          <a:r>
            <a:rPr lang="uk-UA" sz="2500" b="1" kern="1200" dirty="0" smtClean="0">
              <a:solidFill>
                <a:srgbClr val="66FFCC"/>
              </a:solidFill>
            </a:rPr>
            <a:t> рівень у соціальній сфері</a:t>
          </a:r>
          <a:r>
            <a:rPr lang="uk-UA" sz="2500" b="1" kern="1200" dirty="0" smtClean="0"/>
            <a:t>: розвиток творчої соціальної активності, ініціативності у превентивній діяльності.</a:t>
          </a:r>
          <a:endParaRPr lang="ru-RU" sz="2500" kern="1200" dirty="0"/>
        </a:p>
      </dsp:txBody>
      <dsp:txXfrm>
        <a:off x="144040" y="1008118"/>
        <a:ext cx="6028419" cy="14113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65474-3B10-4672-B60E-CED7878AE898}">
      <dsp:nvSpPr>
        <dsp:cNvPr id="0" name=""/>
        <dsp:cNvSpPr/>
      </dsp:nvSpPr>
      <dsp:spPr>
        <a:xfrm>
          <a:off x="3113688" y="2754501"/>
          <a:ext cx="1542024" cy="11918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Превен-</a:t>
          </a: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</a:t>
          </a:r>
          <a:r>
            <a:rPr kumimoji="0" lang="uk-UA" sz="2000" b="1" i="0" u="none" strike="noStrike" kern="1200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тивна</a:t>
          </a: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робота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113688" y="2754501"/>
        <a:ext cx="1542024" cy="1191894"/>
      </dsp:txXfrm>
    </dsp:sp>
    <dsp:sp modelId="{2CAA3121-E1C9-43FA-92F6-59A955428B3A}">
      <dsp:nvSpPr>
        <dsp:cNvPr id="0" name=""/>
        <dsp:cNvSpPr/>
      </dsp:nvSpPr>
      <dsp:spPr>
        <a:xfrm rot="16200000">
          <a:off x="3105364" y="1961497"/>
          <a:ext cx="155867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58674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845734" y="1936197"/>
        <a:ext cx="77933" cy="77933"/>
      </dsp:txXfrm>
    </dsp:sp>
    <dsp:sp modelId="{33A12E0D-5CDE-4B41-8F5E-3E32DA1A71A0}">
      <dsp:nvSpPr>
        <dsp:cNvPr id="0" name=""/>
        <dsp:cNvSpPr/>
      </dsp:nvSpPr>
      <dsp:spPr>
        <a:xfrm>
          <a:off x="3133658" y="3932"/>
          <a:ext cx="1502084" cy="1191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endParaRPr kumimoji="0" lang="uk-UA" sz="1000" b="1" i="0" u="none" strike="noStrike" kern="1200" cap="none" normalizeH="0" baseline="0" dirty="0" smtClean="0">
            <a:ln/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Зустрічі з </a:t>
          </a:r>
          <a:r>
            <a:rPr kumimoji="0" lang="uk-UA" sz="2000" b="1" i="0" u="none" strike="noStrike" kern="1200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фахівця-ми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133658" y="3932"/>
        <a:ext cx="1502084" cy="1191894"/>
      </dsp:txXfrm>
    </dsp:sp>
    <dsp:sp modelId="{AA3C3849-F8E3-4362-8BDF-9B72470D402C}">
      <dsp:nvSpPr>
        <dsp:cNvPr id="0" name=""/>
        <dsp:cNvSpPr/>
      </dsp:nvSpPr>
      <dsp:spPr>
        <a:xfrm rot="18163636">
          <a:off x="3882347" y="2170578"/>
          <a:ext cx="150365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03654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163636">
        <a:off x="4596582" y="2146654"/>
        <a:ext cx="75182" cy="75182"/>
      </dsp:txXfrm>
    </dsp:sp>
    <dsp:sp modelId="{1E540DD7-74E7-4640-95C2-F6B409240140}">
      <dsp:nvSpPr>
        <dsp:cNvPr id="0" name=""/>
        <dsp:cNvSpPr/>
      </dsp:nvSpPr>
      <dsp:spPr>
        <a:xfrm>
          <a:off x="4712796" y="440575"/>
          <a:ext cx="1317948" cy="1191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Анкету-вання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712796" y="440575"/>
        <a:ext cx="1317948" cy="1191894"/>
      </dsp:txXfrm>
    </dsp:sp>
    <dsp:sp modelId="{ACB2E71B-3876-475E-8081-D11FDA2EDAE0}">
      <dsp:nvSpPr>
        <dsp:cNvPr id="0" name=""/>
        <dsp:cNvSpPr/>
      </dsp:nvSpPr>
      <dsp:spPr>
        <a:xfrm rot="20127273">
          <a:off x="4486740" y="2749696"/>
          <a:ext cx="136699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66994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27273">
        <a:off x="5136062" y="2729188"/>
        <a:ext cx="68349" cy="68349"/>
      </dsp:txXfrm>
    </dsp:sp>
    <dsp:sp modelId="{5214406D-FB72-4FC4-862C-31D5B78C2D61}">
      <dsp:nvSpPr>
        <dsp:cNvPr id="0" name=""/>
        <dsp:cNvSpPr/>
      </dsp:nvSpPr>
      <dsp:spPr>
        <a:xfrm>
          <a:off x="5735836" y="1539257"/>
          <a:ext cx="1301739" cy="13371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err="1" smtClean="0">
              <a:ln/>
              <a:effectLst/>
              <a:latin typeface="Calibri" pitchFamily="34" charset="0"/>
              <a:cs typeface="Arial" pitchFamily="34" charset="0"/>
            </a:rPr>
            <a:t>Батьків-ські</a:t>
          </a: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 збори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735836" y="1539257"/>
        <a:ext cx="1301739" cy="1337126"/>
      </dsp:txXfrm>
    </dsp:sp>
    <dsp:sp modelId="{7A7F2F32-89E2-4CA6-B344-50F87301C9EE}">
      <dsp:nvSpPr>
        <dsp:cNvPr id="0" name=""/>
        <dsp:cNvSpPr/>
      </dsp:nvSpPr>
      <dsp:spPr>
        <a:xfrm rot="490909">
          <a:off x="4636501" y="3532586"/>
          <a:ext cx="1220109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220109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90909">
        <a:off x="5216053" y="3515750"/>
        <a:ext cx="61005" cy="61005"/>
      </dsp:txXfrm>
    </dsp:sp>
    <dsp:sp modelId="{4E7D1EAD-7BC9-439A-89A7-478B49387D6C}">
      <dsp:nvSpPr>
        <dsp:cNvPr id="0" name=""/>
        <dsp:cNvSpPr/>
      </dsp:nvSpPr>
      <dsp:spPr>
        <a:xfrm>
          <a:off x="5837458" y="3145948"/>
          <a:ext cx="1539629" cy="11918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Рольові ігри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837458" y="3145948"/>
        <a:ext cx="1539629" cy="1191894"/>
      </dsp:txXfrm>
    </dsp:sp>
    <dsp:sp modelId="{2396B10C-D287-4234-8689-2B26D49D2B27}">
      <dsp:nvSpPr>
        <dsp:cNvPr id="0" name=""/>
        <dsp:cNvSpPr/>
      </dsp:nvSpPr>
      <dsp:spPr>
        <a:xfrm rot="2454545">
          <a:off x="4228347" y="4236201"/>
          <a:ext cx="138867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88678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454545">
        <a:off x="4887969" y="4215151"/>
        <a:ext cx="69433" cy="69433"/>
      </dsp:txXfrm>
    </dsp:sp>
    <dsp:sp modelId="{4892EA22-8D91-47CF-8481-3DF7A9994ED6}">
      <dsp:nvSpPr>
        <dsp:cNvPr id="0" name=""/>
        <dsp:cNvSpPr/>
      </dsp:nvSpPr>
      <dsp:spPr>
        <a:xfrm>
          <a:off x="5182942" y="4555740"/>
          <a:ext cx="1560999" cy="11918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Виставки учнівських робіт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182942" y="4555740"/>
        <a:ext cx="1560999" cy="1191894"/>
      </dsp:txXfrm>
    </dsp:sp>
    <dsp:sp modelId="{06E6AE45-405B-4F4D-A8D4-B251B63B9665}">
      <dsp:nvSpPr>
        <dsp:cNvPr id="0" name=""/>
        <dsp:cNvSpPr/>
      </dsp:nvSpPr>
      <dsp:spPr>
        <a:xfrm rot="4418182">
          <a:off x="3505870" y="4651963"/>
          <a:ext cx="153000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30006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418182">
        <a:off x="4232623" y="4627380"/>
        <a:ext cx="76500" cy="76500"/>
      </dsp:txXfrm>
    </dsp:sp>
    <dsp:sp modelId="{86489968-F1FD-40D7-A787-F246BCE36BD5}">
      <dsp:nvSpPr>
        <dsp:cNvPr id="0" name=""/>
        <dsp:cNvSpPr/>
      </dsp:nvSpPr>
      <dsp:spPr>
        <a:xfrm>
          <a:off x="3846640" y="5385780"/>
          <a:ext cx="1625970" cy="12076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Спортивні змагання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846640" y="5385780"/>
        <a:ext cx="1625970" cy="1207639"/>
      </dsp:txXfrm>
    </dsp:sp>
    <dsp:sp modelId="{CBF89E0C-CC6B-4E9D-AF1D-7396728349EF}">
      <dsp:nvSpPr>
        <dsp:cNvPr id="0" name=""/>
        <dsp:cNvSpPr/>
      </dsp:nvSpPr>
      <dsp:spPr>
        <a:xfrm rot="6381818">
          <a:off x="2726663" y="4657100"/>
          <a:ext cx="1540713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40713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381818">
        <a:off x="3458502" y="4632249"/>
        <a:ext cx="77035" cy="77035"/>
      </dsp:txXfrm>
    </dsp:sp>
    <dsp:sp modelId="{754724BA-E9CC-4721-A9CF-D168104A8D2E}">
      <dsp:nvSpPr>
        <dsp:cNvPr id="0" name=""/>
        <dsp:cNvSpPr/>
      </dsp:nvSpPr>
      <dsp:spPr>
        <a:xfrm>
          <a:off x="2376266" y="5393652"/>
          <a:ext cx="1467019" cy="11918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Тренінги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76266" y="5393652"/>
        <a:ext cx="1467019" cy="1191894"/>
      </dsp:txXfrm>
    </dsp:sp>
    <dsp:sp modelId="{DC71F9C0-183C-4566-B6D4-CC8F07E4C632}">
      <dsp:nvSpPr>
        <dsp:cNvPr id="0" name=""/>
        <dsp:cNvSpPr/>
      </dsp:nvSpPr>
      <dsp:spPr>
        <a:xfrm rot="8345455">
          <a:off x="2144675" y="4239073"/>
          <a:ext cx="139745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97450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345455">
        <a:off x="2808464" y="4217803"/>
        <a:ext cx="69872" cy="69872"/>
      </dsp:txXfrm>
    </dsp:sp>
    <dsp:sp modelId="{79558B45-19E2-4E6C-A0A7-40DCA39F4A77}">
      <dsp:nvSpPr>
        <dsp:cNvPr id="0" name=""/>
        <dsp:cNvSpPr/>
      </dsp:nvSpPr>
      <dsp:spPr>
        <a:xfrm>
          <a:off x="1047849" y="4555740"/>
          <a:ext cx="1516220" cy="11918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Бесіди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047849" y="4555740"/>
        <a:ext cx="1516220" cy="1191894"/>
      </dsp:txXfrm>
    </dsp:sp>
    <dsp:sp modelId="{59BA11E7-5B70-4B07-87A3-A53C3F68E42B}">
      <dsp:nvSpPr>
        <dsp:cNvPr id="0" name=""/>
        <dsp:cNvSpPr/>
      </dsp:nvSpPr>
      <dsp:spPr>
        <a:xfrm rot="10309091">
          <a:off x="1836494" y="3538043"/>
          <a:ext cx="129679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296796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309091">
        <a:off x="2452472" y="3519290"/>
        <a:ext cx="64839" cy="64839"/>
      </dsp:txXfrm>
    </dsp:sp>
    <dsp:sp modelId="{BC093CA2-625E-42E9-AAC6-917F764E1830}">
      <dsp:nvSpPr>
        <dsp:cNvPr id="0" name=""/>
        <dsp:cNvSpPr/>
      </dsp:nvSpPr>
      <dsp:spPr>
        <a:xfrm>
          <a:off x="471784" y="3145948"/>
          <a:ext cx="1380690" cy="11918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Виховні години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71784" y="3145948"/>
        <a:ext cx="1380690" cy="1191894"/>
      </dsp:txXfrm>
    </dsp:sp>
    <dsp:sp modelId="{4EF03AB8-BBB3-4DF2-AB4E-017EA327F42A}">
      <dsp:nvSpPr>
        <dsp:cNvPr id="0" name=""/>
        <dsp:cNvSpPr/>
      </dsp:nvSpPr>
      <dsp:spPr>
        <a:xfrm rot="12272727">
          <a:off x="1929795" y="2752770"/>
          <a:ext cx="135219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52198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272727">
        <a:off x="2572089" y="2732632"/>
        <a:ext cx="67609" cy="67609"/>
      </dsp:txXfrm>
    </dsp:sp>
    <dsp:sp modelId="{5E15305B-6DFD-4756-B579-34401F9705D2}">
      <dsp:nvSpPr>
        <dsp:cNvPr id="0" name=""/>
        <dsp:cNvSpPr/>
      </dsp:nvSpPr>
      <dsp:spPr>
        <a:xfrm>
          <a:off x="695271" y="1611873"/>
          <a:ext cx="1374849" cy="11918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Диспут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95271" y="1611873"/>
        <a:ext cx="1374849" cy="1191894"/>
      </dsp:txXfrm>
    </dsp:sp>
    <dsp:sp modelId="{9BBE7A3A-588F-41BB-801E-763E8D78EB85}">
      <dsp:nvSpPr>
        <dsp:cNvPr id="0" name=""/>
        <dsp:cNvSpPr/>
      </dsp:nvSpPr>
      <dsp:spPr>
        <a:xfrm rot="14236364">
          <a:off x="2389413" y="2173861"/>
          <a:ext cx="1495849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495849" y="136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236364">
        <a:off x="3099941" y="2150132"/>
        <a:ext cx="74792" cy="74792"/>
      </dsp:txXfrm>
    </dsp:sp>
    <dsp:sp modelId="{0078C593-6C26-400F-86AA-C6335B3C833F}">
      <dsp:nvSpPr>
        <dsp:cNvPr id="0" name=""/>
        <dsp:cNvSpPr/>
      </dsp:nvSpPr>
      <dsp:spPr>
        <a:xfrm>
          <a:off x="1703383" y="440575"/>
          <a:ext cx="1388497" cy="1191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Круглий стіл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703383" y="440575"/>
        <a:ext cx="1388497" cy="11918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B72B2-3488-4137-90C3-8BB97F2A34F7}">
      <dsp:nvSpPr>
        <dsp:cNvPr id="0" name=""/>
        <dsp:cNvSpPr/>
      </dsp:nvSpPr>
      <dsp:spPr>
        <a:xfrm>
          <a:off x="3022454" y="1020826"/>
          <a:ext cx="2991938" cy="1686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675E7-8D38-4C7E-B12D-DAB6500B010A}">
      <dsp:nvSpPr>
        <dsp:cNvPr id="0" name=""/>
        <dsp:cNvSpPr/>
      </dsp:nvSpPr>
      <dsp:spPr>
        <a:xfrm>
          <a:off x="3131842" y="1124745"/>
          <a:ext cx="2991938" cy="1686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Аспекти превентивного виховання</a:t>
          </a:r>
          <a:endParaRPr lang="ru-RU" sz="2800" kern="1200" dirty="0"/>
        </a:p>
      </dsp:txBody>
      <dsp:txXfrm>
        <a:off x="3131842" y="1124745"/>
        <a:ext cx="2991938" cy="1686921"/>
      </dsp:txXfrm>
    </dsp:sp>
    <dsp:sp modelId="{C048726D-0CF3-4DD8-A866-2FC55E9D31AE}">
      <dsp:nvSpPr>
        <dsp:cNvPr id="0" name=""/>
        <dsp:cNvSpPr/>
      </dsp:nvSpPr>
      <dsp:spPr>
        <a:xfrm>
          <a:off x="485247" y="3761455"/>
          <a:ext cx="1233861" cy="1248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3DD3C-61A7-4896-B2F6-3AF5CE502F6C}">
      <dsp:nvSpPr>
        <dsp:cNvPr id="0" name=""/>
        <dsp:cNvSpPr/>
      </dsp:nvSpPr>
      <dsp:spPr>
        <a:xfrm>
          <a:off x="594636" y="3865374"/>
          <a:ext cx="1233861" cy="1248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педагогічний аспект</a:t>
          </a:r>
          <a:endParaRPr lang="ru-RU" sz="2000" kern="1200" dirty="0"/>
        </a:p>
      </dsp:txBody>
      <dsp:txXfrm>
        <a:off x="594636" y="3865374"/>
        <a:ext cx="1233861" cy="1248549"/>
      </dsp:txXfrm>
    </dsp:sp>
    <dsp:sp modelId="{53788EE2-53D8-4FF2-8A13-5E05D02C54D2}">
      <dsp:nvSpPr>
        <dsp:cNvPr id="0" name=""/>
        <dsp:cNvSpPr/>
      </dsp:nvSpPr>
      <dsp:spPr>
        <a:xfrm>
          <a:off x="2542437" y="3761455"/>
          <a:ext cx="1207467" cy="1248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1AA4B-45BE-47F1-A7B8-F1B086F44465}">
      <dsp:nvSpPr>
        <dsp:cNvPr id="0" name=""/>
        <dsp:cNvSpPr/>
      </dsp:nvSpPr>
      <dsp:spPr>
        <a:xfrm>
          <a:off x="2651825" y="3865374"/>
          <a:ext cx="1207467" cy="1248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соціальний аспект</a:t>
          </a:r>
          <a:endParaRPr lang="ru-RU" sz="2000" kern="1200" dirty="0"/>
        </a:p>
      </dsp:txBody>
      <dsp:txXfrm>
        <a:off x="2651825" y="3865374"/>
        <a:ext cx="1207467" cy="1248549"/>
      </dsp:txXfrm>
    </dsp:sp>
    <dsp:sp modelId="{CFE4206F-5489-4524-A405-41F6705E28CB}">
      <dsp:nvSpPr>
        <dsp:cNvPr id="0" name=""/>
        <dsp:cNvSpPr/>
      </dsp:nvSpPr>
      <dsp:spPr>
        <a:xfrm>
          <a:off x="4510903" y="3761455"/>
          <a:ext cx="1302264" cy="124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83C0E-3D03-493E-B10E-19A436C1F7B9}">
      <dsp:nvSpPr>
        <dsp:cNvPr id="0" name=""/>
        <dsp:cNvSpPr/>
      </dsp:nvSpPr>
      <dsp:spPr>
        <a:xfrm>
          <a:off x="4620292" y="3865374"/>
          <a:ext cx="1302264" cy="1245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психологічний аспект</a:t>
          </a:r>
          <a:endParaRPr lang="ru-RU" sz="2000" kern="1200" dirty="0"/>
        </a:p>
      </dsp:txBody>
      <dsp:txXfrm>
        <a:off x="4620292" y="3865374"/>
        <a:ext cx="1302264" cy="1245011"/>
      </dsp:txXfrm>
    </dsp:sp>
    <dsp:sp modelId="{9DE69E5B-F43F-44AA-A065-C3CD780A38CC}">
      <dsp:nvSpPr>
        <dsp:cNvPr id="0" name=""/>
        <dsp:cNvSpPr/>
      </dsp:nvSpPr>
      <dsp:spPr>
        <a:xfrm>
          <a:off x="6885859" y="3761455"/>
          <a:ext cx="1416515" cy="1245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D929C-D625-4F35-A6A3-449E8FD719BD}">
      <dsp:nvSpPr>
        <dsp:cNvPr id="0" name=""/>
        <dsp:cNvSpPr/>
      </dsp:nvSpPr>
      <dsp:spPr>
        <a:xfrm>
          <a:off x="6995248" y="3865374"/>
          <a:ext cx="1416515" cy="1245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рефлексивний аспект</a:t>
          </a:r>
          <a:endParaRPr lang="ru-RU" sz="2000" kern="1200" dirty="0"/>
        </a:p>
      </dsp:txBody>
      <dsp:txXfrm>
        <a:off x="6995248" y="3865374"/>
        <a:ext cx="1416515" cy="12450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C4726-6318-40AF-9D9A-43EB809CD3CC}">
      <dsp:nvSpPr>
        <dsp:cNvPr id="0" name=""/>
        <dsp:cNvSpPr/>
      </dsp:nvSpPr>
      <dsp:spPr>
        <a:xfrm>
          <a:off x="4233596" y="136444"/>
          <a:ext cx="2164740" cy="2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Позаурочна та позакласна діяльність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233596" y="136444"/>
        <a:ext cx="2164740" cy="2164740"/>
      </dsp:txXfrm>
    </dsp:sp>
    <dsp:sp modelId="{FAA054EA-C2BC-4095-9DE3-81BB12E8AE37}">
      <dsp:nvSpPr>
        <dsp:cNvPr id="0" name=""/>
        <dsp:cNvSpPr/>
      </dsp:nvSpPr>
      <dsp:spPr>
        <a:xfrm>
          <a:off x="412830" y="-1271"/>
          <a:ext cx="6123222" cy="6123222"/>
        </a:xfrm>
        <a:prstGeom prst="circularArrow">
          <a:avLst>
            <a:gd name="adj1" fmla="val 6894"/>
            <a:gd name="adj2" fmla="val 464698"/>
            <a:gd name="adj3" fmla="val 552167"/>
            <a:gd name="adj4" fmla="val 20583135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A409D-508E-4675-8257-57FE6364CB00}">
      <dsp:nvSpPr>
        <dsp:cNvPr id="0" name=""/>
        <dsp:cNvSpPr/>
      </dsp:nvSpPr>
      <dsp:spPr>
        <a:xfrm>
          <a:off x="4233596" y="3819494"/>
          <a:ext cx="2164740" cy="2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Учнівське самоврядування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233596" y="3819494"/>
        <a:ext cx="2164740" cy="2164740"/>
      </dsp:txXfrm>
    </dsp:sp>
    <dsp:sp modelId="{7B41E06B-F01C-423F-97DC-4BBC77E6DD1D}">
      <dsp:nvSpPr>
        <dsp:cNvPr id="0" name=""/>
        <dsp:cNvSpPr/>
      </dsp:nvSpPr>
      <dsp:spPr>
        <a:xfrm>
          <a:off x="412830" y="-1271"/>
          <a:ext cx="6123222" cy="6123222"/>
        </a:xfrm>
        <a:prstGeom prst="circularArrow">
          <a:avLst>
            <a:gd name="adj1" fmla="val 6894"/>
            <a:gd name="adj2" fmla="val 464698"/>
            <a:gd name="adj3" fmla="val 5952167"/>
            <a:gd name="adj4" fmla="val 4383135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71F26-006B-46D0-A8FE-6C6D2200D760}">
      <dsp:nvSpPr>
        <dsp:cNvPr id="0" name=""/>
        <dsp:cNvSpPr/>
      </dsp:nvSpPr>
      <dsp:spPr>
        <a:xfrm>
          <a:off x="550546" y="3819494"/>
          <a:ext cx="2164740" cy="2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endParaRPr kumimoji="0" lang="uk-UA" sz="2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Позашкільна освіта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0546" y="3819494"/>
        <a:ext cx="2164740" cy="2164740"/>
      </dsp:txXfrm>
    </dsp:sp>
    <dsp:sp modelId="{6F6FF2BF-1F31-4F9D-A746-65D5DAD8E98D}">
      <dsp:nvSpPr>
        <dsp:cNvPr id="0" name=""/>
        <dsp:cNvSpPr/>
      </dsp:nvSpPr>
      <dsp:spPr>
        <a:xfrm>
          <a:off x="412830" y="-1271"/>
          <a:ext cx="6123222" cy="6123222"/>
        </a:xfrm>
        <a:prstGeom prst="circularArrow">
          <a:avLst>
            <a:gd name="adj1" fmla="val 6894"/>
            <a:gd name="adj2" fmla="val 464698"/>
            <a:gd name="adj3" fmla="val 11352167"/>
            <a:gd name="adj4" fmla="val 9783135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D1CC1-6221-485E-A997-484EF6F6F21A}">
      <dsp:nvSpPr>
        <dsp:cNvPr id="0" name=""/>
        <dsp:cNvSpPr/>
      </dsp:nvSpPr>
      <dsp:spPr>
        <a:xfrm>
          <a:off x="550546" y="136444"/>
          <a:ext cx="2164740" cy="2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uk-UA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Навчально-виховний процес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0546" y="136444"/>
        <a:ext cx="2164740" cy="2164740"/>
      </dsp:txXfrm>
    </dsp:sp>
    <dsp:sp modelId="{5A87A647-CAD3-4AA4-9C42-DC43E6550994}">
      <dsp:nvSpPr>
        <dsp:cNvPr id="0" name=""/>
        <dsp:cNvSpPr/>
      </dsp:nvSpPr>
      <dsp:spPr>
        <a:xfrm>
          <a:off x="412830" y="-1271"/>
          <a:ext cx="6123222" cy="6123222"/>
        </a:xfrm>
        <a:prstGeom prst="circularArrow">
          <a:avLst>
            <a:gd name="adj1" fmla="val 6894"/>
            <a:gd name="adj2" fmla="val 464698"/>
            <a:gd name="adj3" fmla="val 16752167"/>
            <a:gd name="adj4" fmla="val 15183135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7147-E0E9-4084-ADD8-68FB011BC67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FD4B-8A01-4086-B6EF-4CBA34C65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56895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err="1" smtClean="0">
                <a:ln w="11430"/>
                <a:solidFill>
                  <a:srgbClr val="66FFCC"/>
                </a:solidFill>
              </a:rPr>
              <a:t>Пархомівський</a:t>
            </a:r>
            <a:r>
              <a:rPr lang="uk-UA" sz="3200" b="1" spc="50" dirty="0" smtClean="0">
                <a:ln w="11430"/>
                <a:solidFill>
                  <a:srgbClr val="66FFCC"/>
                </a:solidFill>
              </a:rPr>
              <a:t> НВК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66FFCC"/>
                </a:solidFill>
              </a:rPr>
              <a:t> “ЗОШ І – ІІІ ступенів – ДНЗ ”</a:t>
            </a:r>
            <a:endParaRPr lang="ru-RU" sz="3200" b="1" spc="50" dirty="0">
              <a:ln w="11430"/>
              <a:solidFill>
                <a:srgbClr val="66FF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Система роботи 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школи 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з превентивного 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виховання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pic>
        <p:nvPicPr>
          <p:cNvPr id="5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709228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39144" y="3284984"/>
          <a:ext cx="7704856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6084168" cy="35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375248" y="3329608"/>
          <a:ext cx="67687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5" name="Схема 2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404664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" y="253536"/>
            <a:ext cx="8839200" cy="1499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sng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Основні педагогічні умови</a:t>
            </a:r>
            <a:r>
              <a:rPr kumimoji="0" lang="uk-UA" sz="3600" b="1" i="0" u="sng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sng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реалізації якісного превентивного виховання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46238"/>
            <a:ext cx="8229600" cy="475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endParaRPr kumimoji="0" lang="uk-UA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endParaRPr kumimoji="0" lang="uk-UA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Системне планування превентивного виховання , визначення чіткої структури 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endParaRPr kumimoji="0" lang="uk-UA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Стимулювання позитивної соціальної орієнтації учнів;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uk-UA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Інформаційне забезпечення : аналіз, звіти, самоосвіта педагогів;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tabLst/>
              <a:defRPr/>
            </a:pPr>
            <a:endParaRPr kumimoji="0" lang="uk-UA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4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683568" y="260648"/>
          <a:ext cx="784887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низ 12"/>
          <p:cNvSpPr/>
          <p:nvPr/>
        </p:nvSpPr>
        <p:spPr>
          <a:xfrm rot="19397713">
            <a:off x="6516216" y="285293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275856" y="314096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1267915">
            <a:off x="5162340" y="3155243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495800">
            <a:off x="2004368" y="3010951"/>
            <a:ext cx="432048" cy="455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8072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педагогічний аспект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</a:rPr>
              <a:t>превентивної діяльності полягає у сформованості такої позиції особистості, яка характеризується культурою цінностей, </a:t>
            </a:r>
            <a:r>
              <a:rPr lang="uk-UA" sz="3200" dirty="0" err="1" smtClean="0">
                <a:latin typeface="Times New Roman" pitchFamily="18" charset="0"/>
              </a:rPr>
              <a:t>самоактуалізацією</a:t>
            </a:r>
            <a:r>
              <a:rPr lang="uk-UA" sz="3200" dirty="0" smtClean="0">
                <a:latin typeface="Times New Roman" pitchFamily="18" charset="0"/>
              </a:rPr>
              <a:t>, свідомим вибором моделей </a:t>
            </a:r>
            <a:r>
              <a:rPr lang="uk-UA" sz="3200" dirty="0" err="1" smtClean="0">
                <a:latin typeface="Times New Roman" pitchFamily="18" charset="0"/>
              </a:rPr>
              <a:t>просоціальної</a:t>
            </a:r>
            <a:r>
              <a:rPr lang="uk-UA" sz="3200" dirty="0" smtClean="0">
                <a:latin typeface="Times New Roman" pitchFamily="18" charset="0"/>
              </a:rPr>
              <a:t>, відповідальної поведінки;</a:t>
            </a:r>
            <a:endParaRPr lang="uk-UA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соціальний аспект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</a:rPr>
              <a:t>– </a:t>
            </a:r>
            <a:r>
              <a:rPr lang="uk-UA" sz="3200" dirty="0" smtClean="0">
                <a:latin typeface="Times New Roman" pitchFamily="18" charset="0"/>
              </a:rPr>
              <a:t>передбачає об’єднання зусиль суб’єктів превентивного виховання на міжгалузевому рівні, спрямованих на узгодження і своєчасну реалізацію попереджувальних заходів, нейтралізацію і поступове усунення детермінантів, що викликають негативні прояви;</a:t>
            </a:r>
            <a:endParaRPr lang="uk-UA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388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психологічний аспект</a:t>
            </a:r>
            <a:r>
              <a:rPr lang="uk-UA" sz="3200" i="1" dirty="0" smtClean="0">
                <a:latin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</a:rPr>
              <a:t>превентивної діяльності передбачає диференційований індивідуально-психологічний, </a:t>
            </a:r>
            <a:r>
              <a:rPr lang="uk-UA" sz="3200" dirty="0" err="1" smtClean="0">
                <a:latin typeface="Times New Roman" pitchFamily="18" charset="0"/>
              </a:rPr>
              <a:t>статево-віковий</a:t>
            </a:r>
            <a:r>
              <a:rPr lang="uk-UA" sz="3200" dirty="0" smtClean="0">
                <a:latin typeface="Times New Roman" pitchFamily="18" charset="0"/>
              </a:rPr>
              <a:t> підходи до виявлення генезису деструктивних проявів у поведінці особистості й розробку науково обґрунтованих програм корекції </a:t>
            </a:r>
            <a:r>
              <a:rPr lang="uk-UA" sz="3200" dirty="0" err="1" smtClean="0">
                <a:latin typeface="Times New Roman" pitchFamily="18" charset="0"/>
              </a:rPr>
              <a:t>девіації</a:t>
            </a:r>
            <a:r>
              <a:rPr lang="uk-UA" sz="3200" dirty="0" smtClean="0">
                <a:latin typeface="Times New Roman" pitchFamily="18" charset="0"/>
              </a:rPr>
              <a:t>;</a:t>
            </a:r>
            <a:endParaRPr lang="uk-UA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84482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</a:rPr>
              <a:t>рефлексивний аспект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</a:rPr>
              <a:t>або компонент післядії передбачає осмислення того, що відбулося і проектування певних дій у майбутньому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971600" y="1412776"/>
            <a:ext cx="75438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Держава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виховні інститути , здійснюють профілактику негативних проявів поведінки дітей та учнівської молоді , допомагають їм виробити імунітет до негативних впливів соціального середовища.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“ Основні орієнтири виховання ”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0213" y="188913"/>
            <a:ext cx="824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Превентивне виховання дітей і молоді </a:t>
            </a:r>
            <a:br>
              <a:rPr lang="uk-U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здійснюється на трьох рівнях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раннє, або первинне, превентивне виховання /соціально-педагогічна профілактика/,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вторинне превентивне виховання /превентивна допомога і корекція/,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третинне превентивне виховання /адаптація, реабілітація і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ресоціалізація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_s1034"/>
          <p:cNvSpPr>
            <a:spLocks noChangeArrowheads="1"/>
          </p:cNvSpPr>
          <p:nvPr/>
        </p:nvSpPr>
        <p:spPr bwMode="auto">
          <a:xfrm>
            <a:off x="2843808" y="188640"/>
            <a:ext cx="3384376" cy="201622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Цільові групи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_s1050"/>
          <p:cNvSpPr>
            <a:spLocks noChangeArrowheads="1"/>
          </p:cNvSpPr>
          <p:nvPr/>
        </p:nvSpPr>
        <p:spPr bwMode="auto">
          <a:xfrm>
            <a:off x="395536" y="2636912"/>
            <a:ext cx="2304256" cy="108012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Учні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_s1066"/>
          <p:cNvSpPr>
            <a:spLocks noChangeArrowheads="1"/>
          </p:cNvSpPr>
          <p:nvPr/>
        </p:nvSpPr>
        <p:spPr bwMode="auto">
          <a:xfrm>
            <a:off x="3419872" y="3717032"/>
            <a:ext cx="2304256" cy="129614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Батьки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_s1082"/>
          <p:cNvSpPr>
            <a:spLocks noChangeArrowheads="1"/>
          </p:cNvSpPr>
          <p:nvPr/>
        </p:nvSpPr>
        <p:spPr bwMode="auto">
          <a:xfrm>
            <a:off x="6444208" y="2636912"/>
            <a:ext cx="2376264" cy="115212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Вчителі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080459">
            <a:off x="6444208" y="184482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5976" y="2492896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976283">
            <a:off x="2169712" y="2034823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_s1098"/>
          <p:cNvSpPr>
            <a:spLocks noChangeArrowheads="1"/>
          </p:cNvSpPr>
          <p:nvPr/>
        </p:nvSpPr>
        <p:spPr bwMode="auto">
          <a:xfrm>
            <a:off x="539552" y="1700808"/>
            <a:ext cx="8064896" cy="4869161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Сприяти оволодінню конкретними знаннями та навичками;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Розвивати навички і вміння необхідні для утвердження здорового способу життя;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Навчити приймати усвідомлене рішення та приймати вільний вибір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1050"/>
          <p:cNvSpPr>
            <a:spLocks noChangeArrowheads="1"/>
          </p:cNvSpPr>
          <p:nvPr/>
        </p:nvSpPr>
        <p:spPr bwMode="auto">
          <a:xfrm>
            <a:off x="3419872" y="404664"/>
            <a:ext cx="2304256" cy="108012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Учні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_s1114"/>
          <p:cNvSpPr>
            <a:spLocks noChangeArrowheads="1"/>
          </p:cNvSpPr>
          <p:nvPr/>
        </p:nvSpPr>
        <p:spPr bwMode="auto">
          <a:xfrm>
            <a:off x="251520" y="1700808"/>
            <a:ext cx="8640960" cy="4824536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Сприяти створенню стосунків довіри та взаєморозуміння в системі «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Учитель–учень-батьки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»;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Консультування та навчання з питань превентивного виховання підростаючого покоління;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_s1066"/>
          <p:cNvSpPr>
            <a:spLocks noChangeArrowheads="1"/>
          </p:cNvSpPr>
          <p:nvPr/>
        </p:nvSpPr>
        <p:spPr bwMode="auto">
          <a:xfrm>
            <a:off x="2915816" y="188640"/>
            <a:ext cx="2304256" cy="93610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Батьки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_s1130"/>
          <p:cNvSpPr>
            <a:spLocks noChangeArrowheads="1"/>
          </p:cNvSpPr>
          <p:nvPr/>
        </p:nvSpPr>
        <p:spPr bwMode="auto">
          <a:xfrm>
            <a:off x="251520" y="1772816"/>
            <a:ext cx="8424936" cy="5085184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Консультування та навчання з питань превентивного виховання підростаючого покоління;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uk-UA" sz="32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Накопичення набутого педагогічного досвіду з питань превентивного виховання;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Сприяння поширенню досвіду дослідно-експериментальної роботи через  публікації.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1082"/>
          <p:cNvSpPr>
            <a:spLocks noChangeArrowheads="1"/>
          </p:cNvSpPr>
          <p:nvPr/>
        </p:nvSpPr>
        <p:spPr bwMode="auto">
          <a:xfrm>
            <a:off x="3275856" y="188640"/>
            <a:ext cx="2376264" cy="115212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cs typeface="Arial" pitchFamily="34" charset="0"/>
              </a:rPr>
              <a:t>Вчителі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Diagram 2"/>
          <p:cNvGrpSpPr>
            <a:grpSpLocks noChangeAspect="1"/>
          </p:cNvGrpSpPr>
          <p:nvPr/>
        </p:nvGrpSpPr>
        <p:grpSpPr bwMode="auto">
          <a:xfrm>
            <a:off x="1079500" y="404665"/>
            <a:ext cx="6948884" cy="6120680"/>
            <a:chOff x="1640" y="330"/>
            <a:chExt cx="8640" cy="8640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1640" y="330"/>
            <a:ext cx="8640" cy="86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656" y="2831"/>
              <a:ext cx="4896" cy="28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400" b="1" kern="10" spc="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effectLst/>
                  <a:latin typeface="Times New Roman"/>
                  <a:cs typeface="Times New Roman"/>
                </a:rPr>
                <a:t>Реалізація </a:t>
              </a:r>
            </a:p>
            <a:p>
              <a:pPr algn="ctr" rtl="0"/>
              <a:r>
                <a:rPr lang="ru-RU" sz="1400" b="1" kern="10" spc="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effectLst/>
                  <a:latin typeface="Times New Roman"/>
                  <a:cs typeface="Times New Roman"/>
                </a:rPr>
                <a:t>дослідно-</a:t>
              </a:r>
            </a:p>
            <a:p>
              <a:pPr algn="ctr" rtl="0"/>
              <a:r>
                <a:rPr lang="ru-RU" sz="1400" b="1" kern="10" spc="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effectLst/>
                  <a:latin typeface="Times New Roman"/>
                  <a:cs typeface="Times New Roman"/>
                </a:rPr>
                <a:t>експериментальної</a:t>
              </a:r>
            </a:p>
            <a:p>
              <a:pPr algn="ctr" rtl="0"/>
              <a:r>
                <a:rPr lang="ru-RU" sz="1400" b="1" kern="10" spc="0" smtClean="0">
                  <a:ln w="9525">
                    <a:solidFill>
                      <a:srgbClr val="33CCCC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effectLst/>
                  <a:latin typeface="Times New Roman"/>
                  <a:cs typeface="Times New Roman"/>
                </a:rPr>
                <a:t> роботи</a:t>
              </a:r>
              <a:endParaRPr lang="ru-RU" sz="1400" b="1" kern="10" spc="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/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323528" y="515289"/>
            <a:ext cx="8640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48150" algn="l"/>
              </a:tabLst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Система превентивного виховання в школі  сприяє формуванню в учнів моральних почуттів, які регулювали б їхню поведінку: почуття законності обраної мети, правомірності шляхів і засобів їх реалізації, відповідальності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4" descr="E:\Воспитание\рисунки\гифы\8в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4733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Соціальний зміст превентивного виховання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600200"/>
            <a:ext cx="8712968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передбачає об’єднання зусиль суб’єктів превентивної діяльності, спрямованих на системну реалізацію </a:t>
            </a:r>
            <a:r>
              <a:rPr kumimoji="0" lang="uk-UA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правовиховних</a:t>
            </a:r>
            <a:r>
              <a:rPr kumimoji="0" lang="uk-UA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заходів, нейтралізацію і усунення детермінант, що викликають  негативні прояви</a:t>
            </a: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Правоохоронний аспект превентивного виховання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16832"/>
            <a:ext cx="8892480" cy="46398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полягає в охороні й захисті прав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особистості, формуванні її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правової культури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290829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47800"/>
            <a:ext cx="82296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реалізується засобами 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5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 рівня вихованості учнів школи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5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виконання вимог «всеобучу»;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5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 рівня обізнаності класних керівників з зазначеного питання 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05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відвідування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тематичних класних годин 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53536"/>
            <a:ext cx="8458200" cy="1118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Контрольно – аналітична  діяльність  </a:t>
            </a:r>
            <a:br>
              <a:rPr kumimoji="0" lang="uk-UA" sz="3200" b="1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1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стану  превентивного виховання 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Превентивне  виховання</a:t>
            </a:r>
            <a:r>
              <a:rPr lang="uk-UA" sz="3600" dirty="0"/>
              <a:t> – це  система  підготовчих  та  профілактичних  дій  педагога,  спрямованих  на  запобігання  формуванню  в  учнів  негативних  звичок,  рис  характеру,  проявам  асоціальної  поведінки  підлітків  та  організацію  належного  догляду  за  діяльністю  школярів.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2230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060848"/>
            <a:ext cx="82296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рівень загальної вихованості учнів школи;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рівень самооцінки учнів;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орієнтація  на здоровий спосіб життя, дотримання його норм в повсякденні;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наявність (відсутність) сформованих шкідливих звичок у дітей і підлітків;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превентивного виховання :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0"/>
            <a:ext cx="8229600" cy="10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одель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превентивного виховання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611560" y="449263"/>
            <a:ext cx="8209235" cy="6408737"/>
            <a:chOff x="529" y="49"/>
            <a:chExt cx="10532" cy="15480"/>
          </a:xfrm>
          <a:solidFill>
            <a:srgbClr val="0000FF"/>
          </a:solidFill>
        </p:grpSpPr>
        <p:sp>
          <p:nvSpPr>
            <p:cNvPr id="5" name="Text Box 108"/>
            <p:cNvSpPr txBox="1">
              <a:spLocks noChangeArrowheads="1"/>
            </p:cNvSpPr>
            <p:nvPr/>
          </p:nvSpPr>
          <p:spPr bwMode="auto">
            <a:xfrm>
              <a:off x="2746" y="1200"/>
              <a:ext cx="7020" cy="7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</a:rPr>
                <a:t>Мета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sp>
          <p:nvSpPr>
            <p:cNvPr id="6" name="Text Box 109"/>
            <p:cNvSpPr txBox="1">
              <a:spLocks noChangeArrowheads="1"/>
            </p:cNvSpPr>
            <p:nvPr/>
          </p:nvSpPr>
          <p:spPr bwMode="auto">
            <a:xfrm>
              <a:off x="2781" y="2214"/>
              <a:ext cx="7020" cy="7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</a:rPr>
                <a:t>Завдання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sp>
          <p:nvSpPr>
            <p:cNvPr id="7" name="Text Box 110"/>
            <p:cNvSpPr txBox="1">
              <a:spLocks noChangeArrowheads="1"/>
            </p:cNvSpPr>
            <p:nvPr/>
          </p:nvSpPr>
          <p:spPr bwMode="auto">
            <a:xfrm>
              <a:off x="2781" y="3294"/>
              <a:ext cx="7020" cy="7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</a:rPr>
                <a:t>Принципи 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Group 111"/>
            <p:cNvGrpSpPr>
              <a:grpSpLocks/>
            </p:cNvGrpSpPr>
            <p:nvPr/>
          </p:nvGrpSpPr>
          <p:grpSpPr bwMode="auto">
            <a:xfrm>
              <a:off x="2099" y="4374"/>
              <a:ext cx="8961" cy="2499"/>
              <a:chOff x="2279" y="4194"/>
              <a:chExt cx="8961" cy="2499"/>
            </a:xfrm>
            <a:grpFill/>
          </p:grpSpPr>
          <p:sp>
            <p:nvSpPr>
              <p:cNvPr id="62" name="Text Box 112"/>
              <p:cNvSpPr txBox="1">
                <a:spLocks noChangeArrowheads="1"/>
              </p:cNvSpPr>
              <p:nvPr/>
            </p:nvSpPr>
            <p:spPr bwMode="auto">
              <a:xfrm>
                <a:off x="2781" y="4194"/>
                <a:ext cx="7020" cy="72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>
                    <a:solidFill>
                      <a:schemeClr val="bg2"/>
                    </a:solidFill>
                  </a:rPr>
                  <a:t>Суб’єкти превентивної діяльності </a:t>
                </a:r>
                <a:endParaRPr lang="ru-RU" sz="20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63" name="Group 113"/>
              <p:cNvGrpSpPr>
                <a:grpSpLocks/>
              </p:cNvGrpSpPr>
              <p:nvPr/>
            </p:nvGrpSpPr>
            <p:grpSpPr bwMode="auto">
              <a:xfrm>
                <a:off x="2279" y="4914"/>
                <a:ext cx="8961" cy="1779"/>
                <a:chOff x="2279" y="4914"/>
                <a:chExt cx="8961" cy="1779"/>
              </a:xfrm>
              <a:grpFill/>
            </p:grpSpPr>
            <p:sp>
              <p:nvSpPr>
                <p:cNvPr id="64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581" y="5128"/>
                  <a:ext cx="1980" cy="156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>
                      <a:solidFill>
                        <a:schemeClr val="bg2"/>
                      </a:solidFill>
                    </a:rPr>
                    <a:t>Учнівський колектив</a:t>
                  </a:r>
                  <a:endParaRPr lang="ru-RU" sz="2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5" name="AutoShape 11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AutoShape 11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6741" y="5128"/>
                  <a:ext cx="1980" cy="156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>
                      <a:solidFill>
                        <a:schemeClr val="bg2"/>
                      </a:solidFill>
                    </a:rPr>
                    <a:t>Батьки</a:t>
                  </a:r>
                  <a:r>
                    <a:rPr lang="uk-UA" sz="1200" b="1" dirty="0">
                      <a:solidFill>
                        <a:schemeClr val="bg2"/>
                      </a:solidFill>
                    </a:rPr>
                    <a:t> 		</a:t>
                  </a:r>
                  <a:endParaRPr lang="ru-RU" sz="12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279" y="5128"/>
                  <a:ext cx="2217" cy="156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 err="1">
                      <a:solidFill>
                        <a:schemeClr val="bg2"/>
                      </a:solidFill>
                    </a:rPr>
                    <a:t>Пед.колектив</a:t>
                  </a:r>
                  <a:endParaRPr lang="ru-RU" sz="2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8901" y="5128"/>
                  <a:ext cx="2339" cy="156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 smtClean="0">
                      <a:solidFill>
                        <a:schemeClr val="bg2"/>
                      </a:solidFill>
                    </a:rPr>
                    <a:t>Громадськість </a:t>
                  </a:r>
                  <a:endParaRPr lang="ru-RU" sz="2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0" name="AutoShape 12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AutoShape 121"/>
                <p:cNvSpPr>
                  <a:spLocks noChangeArrowheads="1"/>
                </p:cNvSpPr>
                <p:nvPr/>
              </p:nvSpPr>
              <p:spPr bwMode="auto">
                <a:xfrm>
                  <a:off x="944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5301" y="1854"/>
              <a:ext cx="1080" cy="2520"/>
              <a:chOff x="5301" y="1854"/>
              <a:chExt cx="1080" cy="2520"/>
            </a:xfrm>
            <a:grpFill/>
          </p:grpSpPr>
          <p:sp>
            <p:nvSpPr>
              <p:cNvPr id="59" name="Line 123"/>
              <p:cNvSpPr>
                <a:spLocks noChangeShapeType="1"/>
              </p:cNvSpPr>
              <p:nvPr/>
            </p:nvSpPr>
            <p:spPr bwMode="auto">
              <a:xfrm>
                <a:off x="5301" y="185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24"/>
              <p:cNvSpPr>
                <a:spLocks noChangeShapeType="1"/>
              </p:cNvSpPr>
              <p:nvPr/>
            </p:nvSpPr>
            <p:spPr bwMode="auto">
              <a:xfrm>
                <a:off x="6021" y="293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25"/>
              <p:cNvSpPr>
                <a:spLocks noChangeShapeType="1"/>
              </p:cNvSpPr>
              <p:nvPr/>
            </p:nvSpPr>
            <p:spPr bwMode="auto">
              <a:xfrm>
                <a:off x="6381" y="401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26"/>
            <p:cNvGrpSpPr>
              <a:grpSpLocks/>
            </p:cNvGrpSpPr>
            <p:nvPr/>
          </p:nvGrpSpPr>
          <p:grpSpPr bwMode="auto">
            <a:xfrm>
              <a:off x="2961" y="6534"/>
              <a:ext cx="6660" cy="540"/>
              <a:chOff x="2961" y="6534"/>
              <a:chExt cx="6660" cy="540"/>
            </a:xfrm>
            <a:grpFill/>
          </p:grpSpPr>
          <p:sp>
            <p:nvSpPr>
              <p:cNvPr id="55" name="Line 127"/>
              <p:cNvSpPr>
                <a:spLocks noChangeShapeType="1"/>
              </p:cNvSpPr>
              <p:nvPr/>
            </p:nvSpPr>
            <p:spPr bwMode="auto">
              <a:xfrm>
                <a:off x="2961" y="6534"/>
                <a:ext cx="0" cy="5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128"/>
              <p:cNvSpPr>
                <a:spLocks noChangeShapeType="1"/>
              </p:cNvSpPr>
              <p:nvPr/>
            </p:nvSpPr>
            <p:spPr bwMode="auto">
              <a:xfrm>
                <a:off x="5301" y="6534"/>
                <a:ext cx="0" cy="5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129"/>
              <p:cNvSpPr>
                <a:spLocks noChangeShapeType="1"/>
              </p:cNvSpPr>
              <p:nvPr/>
            </p:nvSpPr>
            <p:spPr bwMode="auto">
              <a:xfrm>
                <a:off x="7461" y="6534"/>
                <a:ext cx="0" cy="5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30"/>
              <p:cNvSpPr>
                <a:spLocks noChangeShapeType="1"/>
              </p:cNvSpPr>
              <p:nvPr/>
            </p:nvSpPr>
            <p:spPr bwMode="auto">
              <a:xfrm>
                <a:off x="9621" y="6534"/>
                <a:ext cx="0" cy="5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31"/>
            <p:cNvGrpSpPr>
              <a:grpSpLocks/>
            </p:cNvGrpSpPr>
            <p:nvPr/>
          </p:nvGrpSpPr>
          <p:grpSpPr bwMode="auto">
            <a:xfrm>
              <a:off x="2284" y="10178"/>
              <a:ext cx="7742" cy="3506"/>
              <a:chOff x="1744" y="7838"/>
              <a:chExt cx="7742" cy="3506"/>
            </a:xfrm>
            <a:grpFill/>
          </p:grpSpPr>
          <p:sp>
            <p:nvSpPr>
              <p:cNvPr id="45" name="Text Box 132"/>
              <p:cNvSpPr txBox="1">
                <a:spLocks noChangeArrowheads="1"/>
              </p:cNvSpPr>
              <p:nvPr/>
            </p:nvSpPr>
            <p:spPr bwMode="auto">
              <a:xfrm>
                <a:off x="2945" y="7838"/>
                <a:ext cx="6005" cy="108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>
                    <a:solidFill>
                      <a:schemeClr val="bg2"/>
                    </a:solidFill>
                  </a:rPr>
                  <a:t>Методи</a:t>
                </a:r>
                <a:r>
                  <a:rPr lang="uk-UA" sz="2000" dirty="0">
                    <a:solidFill>
                      <a:schemeClr val="bg2"/>
                    </a:solidFill>
                  </a:rPr>
                  <a:t> </a:t>
                </a:r>
                <a:r>
                  <a:rPr lang="uk-UA" sz="2000" b="1" dirty="0">
                    <a:solidFill>
                      <a:schemeClr val="bg2"/>
                    </a:solidFill>
                  </a:rPr>
                  <a:t>превентивної діяльності </a:t>
                </a:r>
                <a:endParaRPr lang="ru-RU" sz="20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6" name="Group 133"/>
              <p:cNvGrpSpPr>
                <a:grpSpLocks/>
              </p:cNvGrpSpPr>
              <p:nvPr/>
            </p:nvGrpSpPr>
            <p:grpSpPr bwMode="auto">
              <a:xfrm>
                <a:off x="1744" y="8514"/>
                <a:ext cx="7742" cy="2830"/>
                <a:chOff x="2104" y="4914"/>
                <a:chExt cx="7742" cy="2830"/>
              </a:xfrm>
              <a:grpFill/>
            </p:grpSpPr>
            <p:sp>
              <p:nvSpPr>
                <p:cNvPr id="47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691" y="5829"/>
                  <a:ext cx="2148" cy="17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>
                      <a:solidFill>
                        <a:schemeClr val="bg2"/>
                      </a:solidFill>
                    </a:rPr>
                    <a:t>організації діяльності </a:t>
                  </a:r>
                  <a:endParaRPr lang="ru-RU" sz="2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" name="AutoShape 135"/>
                <p:cNvSpPr>
                  <a:spLocks noChangeArrowheads="1"/>
                </p:cNvSpPr>
                <p:nvPr/>
              </p:nvSpPr>
              <p:spPr bwMode="auto">
                <a:xfrm>
                  <a:off x="548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AutoShape 136"/>
                <p:cNvSpPr>
                  <a:spLocks noChangeArrowheads="1"/>
                </p:cNvSpPr>
                <p:nvPr/>
              </p:nvSpPr>
              <p:spPr bwMode="auto">
                <a:xfrm>
                  <a:off x="78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7093" y="5829"/>
                  <a:ext cx="2753" cy="191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>
                      <a:solidFill>
                        <a:schemeClr val="bg2"/>
                      </a:solidFill>
                    </a:rPr>
                    <a:t>стимулювання діяльності</a:t>
                  </a:r>
                  <a:r>
                    <a:rPr lang="uk-UA" sz="1200" b="1" dirty="0">
                      <a:solidFill>
                        <a:schemeClr val="bg2"/>
                      </a:solidFill>
                    </a:rPr>
                    <a:t>		</a:t>
                  </a:r>
                  <a:endParaRPr lang="ru-RU" sz="12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1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104" y="5829"/>
                  <a:ext cx="2402" cy="17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2000" b="1" dirty="0">
                      <a:solidFill>
                        <a:schemeClr val="bg2"/>
                      </a:solidFill>
                    </a:rPr>
                    <a:t>усвідомленої діяльності</a:t>
                  </a:r>
                  <a:endParaRPr lang="ru-RU" sz="2000" b="1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3" name="AutoShape 140"/>
                <p:cNvSpPr>
                  <a:spLocks noChangeArrowheads="1"/>
                </p:cNvSpPr>
                <p:nvPr/>
              </p:nvSpPr>
              <p:spPr bwMode="auto">
                <a:xfrm>
                  <a:off x="3321" y="4914"/>
                  <a:ext cx="180" cy="54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Text Box 152"/>
            <p:cNvSpPr txBox="1">
              <a:spLocks noChangeArrowheads="1"/>
            </p:cNvSpPr>
            <p:nvPr/>
          </p:nvSpPr>
          <p:spPr bwMode="auto">
            <a:xfrm>
              <a:off x="2421" y="7074"/>
              <a:ext cx="8280" cy="7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b="1" dirty="0">
                  <a:solidFill>
                    <a:schemeClr val="bg2"/>
                  </a:solidFill>
                </a:rPr>
                <a:t>Функції превентивної роботи</a:t>
              </a:r>
              <a:endParaRPr lang="ru-RU" sz="2000" dirty="0">
                <a:solidFill>
                  <a:schemeClr val="bg2"/>
                </a:solidFill>
              </a:endParaRPr>
            </a:p>
          </p:txBody>
        </p:sp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2007" y="7917"/>
              <a:ext cx="9054" cy="2261"/>
              <a:chOff x="2187" y="7737"/>
              <a:chExt cx="9054" cy="2261"/>
            </a:xfrm>
            <a:grpFill/>
          </p:grpSpPr>
          <p:sp>
            <p:nvSpPr>
              <p:cNvPr id="33" name="Text Box 154"/>
              <p:cNvSpPr txBox="1">
                <a:spLocks noChangeArrowheads="1"/>
              </p:cNvSpPr>
              <p:nvPr/>
            </p:nvSpPr>
            <p:spPr bwMode="auto">
              <a:xfrm>
                <a:off x="2187" y="7737"/>
                <a:ext cx="2520" cy="226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>
                    <a:solidFill>
                      <a:schemeClr val="bg2"/>
                    </a:solidFill>
                  </a:rPr>
                  <a:t>Вивчення індивідуальних особливостей</a:t>
                </a:r>
                <a:endParaRPr lang="ru-RU" sz="2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Text Box 155"/>
              <p:cNvSpPr txBox="1">
                <a:spLocks noChangeArrowheads="1"/>
              </p:cNvSpPr>
              <p:nvPr/>
            </p:nvSpPr>
            <p:spPr bwMode="auto">
              <a:xfrm>
                <a:off x="5121" y="7737"/>
                <a:ext cx="2520" cy="14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>
                    <a:solidFill>
                      <a:schemeClr val="bg2"/>
                    </a:solidFill>
                  </a:rPr>
                  <a:t>Організаційна</a:t>
                </a:r>
                <a:endParaRPr lang="ru-RU" sz="2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5" name="Text Box 156"/>
              <p:cNvSpPr txBox="1">
                <a:spLocks noChangeArrowheads="1"/>
              </p:cNvSpPr>
              <p:nvPr/>
            </p:nvSpPr>
            <p:spPr bwMode="auto">
              <a:xfrm>
                <a:off x="8001" y="7911"/>
                <a:ext cx="3240" cy="19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 b="1" dirty="0" smtClean="0">
                    <a:solidFill>
                      <a:schemeClr val="bg2"/>
                    </a:solidFill>
                  </a:rPr>
                  <a:t>Соціально-педагогічна</a:t>
                </a:r>
                <a:endParaRPr lang="ru-RU" sz="20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Group 157"/>
            <p:cNvGrpSpPr>
              <a:grpSpLocks/>
            </p:cNvGrpSpPr>
            <p:nvPr/>
          </p:nvGrpSpPr>
          <p:grpSpPr bwMode="auto">
            <a:xfrm>
              <a:off x="3501" y="7794"/>
              <a:ext cx="5940" cy="360"/>
              <a:chOff x="3501" y="7974"/>
              <a:chExt cx="5940" cy="360"/>
            </a:xfrm>
            <a:grpFill/>
          </p:grpSpPr>
          <p:sp>
            <p:nvSpPr>
              <p:cNvPr id="30" name="Line 158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59"/>
              <p:cNvSpPr>
                <a:spLocks noChangeShapeType="1"/>
              </p:cNvSpPr>
              <p:nvPr/>
            </p:nvSpPr>
            <p:spPr bwMode="auto">
              <a:xfrm>
                <a:off x="638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60"/>
              <p:cNvSpPr>
                <a:spLocks noChangeShapeType="1"/>
              </p:cNvSpPr>
              <p:nvPr/>
            </p:nvSpPr>
            <p:spPr bwMode="auto">
              <a:xfrm>
                <a:off x="944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61"/>
            <p:cNvGrpSpPr>
              <a:grpSpLocks/>
            </p:cNvGrpSpPr>
            <p:nvPr/>
          </p:nvGrpSpPr>
          <p:grpSpPr bwMode="auto">
            <a:xfrm>
              <a:off x="3501" y="9414"/>
              <a:ext cx="5940" cy="360"/>
              <a:chOff x="3501" y="7974"/>
              <a:chExt cx="5940" cy="360"/>
            </a:xfrm>
            <a:grpFill/>
          </p:grpSpPr>
          <p:sp>
            <p:nvSpPr>
              <p:cNvPr id="27" name="Line 162"/>
              <p:cNvSpPr>
                <a:spLocks noChangeShapeType="1"/>
              </p:cNvSpPr>
              <p:nvPr/>
            </p:nvSpPr>
            <p:spPr bwMode="auto">
              <a:xfrm>
                <a:off x="350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63"/>
              <p:cNvSpPr>
                <a:spLocks noChangeShapeType="1"/>
              </p:cNvSpPr>
              <p:nvPr/>
            </p:nvSpPr>
            <p:spPr bwMode="auto">
              <a:xfrm>
                <a:off x="638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64"/>
              <p:cNvSpPr>
                <a:spLocks noChangeShapeType="1"/>
              </p:cNvSpPr>
              <p:nvPr/>
            </p:nvSpPr>
            <p:spPr bwMode="auto">
              <a:xfrm>
                <a:off x="9441" y="7974"/>
                <a:ext cx="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AutoShape 175"/>
            <p:cNvSpPr>
              <a:spLocks noChangeArrowheads="1"/>
            </p:cNvSpPr>
            <p:nvPr/>
          </p:nvSpPr>
          <p:spPr bwMode="auto">
            <a:xfrm>
              <a:off x="529" y="49"/>
              <a:ext cx="1478" cy="15480"/>
            </a:xfrm>
            <a:prstGeom prst="curvedRightArrow">
              <a:avLst>
                <a:gd name="adj1" fmla="val 172000"/>
                <a:gd name="adj2" fmla="val 344000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Мета превентивного виховання: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досягнення сталої відповідальної поведінки,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імунітету до негативних впливів соціального оточення,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надавати комплексну психолого-педагогічної допомогу неповнолітнім,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сформувати навичку здорового способу життя;</a:t>
            </a:r>
            <a:endParaRPr lang="uk-UA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59584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br>
              <a:rPr lang="uk-UA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превентивного виховання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35292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60000"/>
              </a:lnSpc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позитивних якостей особистостей;</a:t>
            </a:r>
          </a:p>
          <a:p>
            <a:pPr marL="274320" indent="-274320">
              <a:lnSpc>
                <a:spcPct val="160000"/>
              </a:lnSpc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соціально-психологічної діяльності;</a:t>
            </a:r>
          </a:p>
          <a:p>
            <a:pPr marL="274320" indent="-274320">
              <a:lnSpc>
                <a:spcPct val="160000"/>
              </a:lnSpc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надання комплексної психолого-педагогічної та медико-соціальної допомоги неповнолітнім;</a:t>
            </a:r>
          </a:p>
          <a:p>
            <a:pPr marL="274320" indent="-274320">
              <a:lnSpc>
                <a:spcPct val="160000"/>
              </a:lnSpc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адекватної соціальної реабілітації </a:t>
            </a:r>
            <a:r>
              <a:rPr lang="uk-UA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неповнолітніх.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28600"/>
            <a:ext cx="8686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Принципи превентивного  виховання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1556792"/>
            <a:ext cx="3581400" cy="39624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Принципи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превентивного виховання : </a:t>
            </a:r>
          </a:p>
        </p:txBody>
      </p:sp>
      <p:sp>
        <p:nvSpPr>
          <p:cNvPr id="5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3124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комплексності,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системності</a:t>
            </a:r>
            <a:r>
              <a:rPr lang="uk-UA" sz="2000" b="1" dirty="0" smtClean="0">
                <a:solidFill>
                  <a:srgbClr val="7030A0"/>
                </a:solidFill>
              </a:rPr>
              <a:t>,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79912" y="126876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7904" y="21328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2"/>
            <a:ext cx="3119437" cy="864692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науковості,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</a:rPr>
              <a:t>інтегрованості,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uk-UA" sz="2000" b="1" dirty="0">
              <a:solidFill>
                <a:srgbClr val="7030A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07904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 descr="Крупная сетка"/>
          <p:cNvSpPr>
            <a:spLocks noChangeArrowheads="1"/>
          </p:cNvSpPr>
          <p:nvPr/>
        </p:nvSpPr>
        <p:spPr bwMode="auto">
          <a:xfrm>
            <a:off x="4499992" y="2708920"/>
            <a:ext cx="3124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наступності,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07904" y="37170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896" y="458112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 descr="Крупная сетка"/>
          <p:cNvSpPr>
            <a:spLocks noChangeArrowheads="1"/>
          </p:cNvSpPr>
          <p:nvPr/>
        </p:nvSpPr>
        <p:spPr bwMode="auto">
          <a:xfrm>
            <a:off x="4499992" y="3429000"/>
            <a:ext cx="3124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конкретності,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реалістичності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2" name="Rectangle 11" descr="Крупная сетка"/>
          <p:cNvSpPr>
            <a:spLocks noChangeArrowheads="1"/>
          </p:cNvSpPr>
          <p:nvPr/>
        </p:nvSpPr>
        <p:spPr bwMode="auto">
          <a:xfrm>
            <a:off x="4499992" y="4221088"/>
            <a:ext cx="3124200" cy="792088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демократизму </a:t>
            </a:r>
            <a:r>
              <a:rPr lang="uk-UA" sz="2000" b="1" dirty="0" smtClean="0">
                <a:solidFill>
                  <a:srgbClr val="7030A0"/>
                </a:solidFill>
              </a:rPr>
              <a:t>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</a:rPr>
              <a:t> мобільності,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uk-UA" sz="2000" b="1" dirty="0">
              <a:solidFill>
                <a:srgbClr val="7030A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419872" y="494116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3" descr="Крупная сетка"/>
          <p:cNvSpPr>
            <a:spLocks noChangeArrowheads="1"/>
          </p:cNvSpPr>
          <p:nvPr/>
        </p:nvSpPr>
        <p:spPr bwMode="auto">
          <a:xfrm>
            <a:off x="4499992" y="5229200"/>
            <a:ext cx="3124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rgbClr val="7030A0"/>
                </a:solidFill>
              </a:rPr>
              <a:t>законності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10" grpId="0" animBg="1" autoUpdateAnimBg="0"/>
      <p:bldP spid="16" grpId="0" animBg="1" autoUpdateAnimBg="0"/>
      <p:bldP spid="21" grpId="0" animBg="1" autoUpdateAnimBg="0"/>
      <p:bldP spid="22" grpId="0" animBg="1" autoUpdateAnimBg="0"/>
      <p:bldP spid="2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Напрямки </a:t>
            </a:r>
            <a:br>
              <a:rPr lang="uk-UA" sz="3600" b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600" b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виховання </a:t>
            </a:r>
            <a:r>
              <a:rPr lang="uk-UA" sz="3600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Правова  освіта неповнолітніх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 здорового способу життя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Моральне  здоров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Профілактика асоціальних проявів в поведінці учнів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Соціальна реабілітація неповнолітніх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Комплексна психолого - педагогічна і соціальна допомога неповнолітнім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-админ\Desktop\Картинки для презент\Vista_HomeBasic_1920_NL_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425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kumimoji="0" lang="uk-UA" sz="320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превентивної особистісно-зорієнтованої освіти</a:t>
            </a:r>
            <a:endParaRPr kumimoji="0" lang="uk-UA" sz="32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Схе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616624" cy="49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i="1" dirty="0" smtClean="0">
            <a:solidFill>
              <a:srgbClr val="FFC000"/>
            </a:solidFill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745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PK-админ</dc:creator>
  <cp:lastModifiedBy>PK-админ</cp:lastModifiedBy>
  <cp:revision>30</cp:revision>
  <dcterms:created xsi:type="dcterms:W3CDTF">2014-06-05T21:18:21Z</dcterms:created>
  <dcterms:modified xsi:type="dcterms:W3CDTF">2014-06-06T10:16:38Z</dcterms:modified>
</cp:coreProperties>
</file>