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9" r:id="rId3"/>
    <p:sldId id="267" r:id="rId4"/>
    <p:sldId id="268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66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0066"/>
    <a:srgbClr val="00CC00"/>
    <a:srgbClr val="D9C3F9"/>
    <a:srgbClr val="6600CC"/>
    <a:srgbClr val="C1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6062-DC3C-4F81-9AA5-071222BE55FA}" type="datetimeFigureOut">
              <a:rPr lang="ru-RU" smtClean="0"/>
              <a:t>17.08.2014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E2F37-F95D-407E-93B0-B447C5566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403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E2F37-F95D-407E-93B0-B447C5566D9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63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5EED-D536-4BE3-8447-2BE73D75BA64}" type="datetimeFigureOut">
              <a:rPr lang="uk-UA" smtClean="0"/>
              <a:t>17.08.2014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D09-3FDC-4C49-BA2E-C5AF18734C45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5EED-D536-4BE3-8447-2BE73D75BA64}" type="datetimeFigureOut">
              <a:rPr lang="uk-UA" smtClean="0"/>
              <a:t>17.08.2014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D09-3FDC-4C49-BA2E-C5AF18734C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5EED-D536-4BE3-8447-2BE73D75BA64}" type="datetimeFigureOut">
              <a:rPr lang="uk-UA" smtClean="0"/>
              <a:t>17.08.2014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D09-3FDC-4C49-BA2E-C5AF18734C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5EED-D536-4BE3-8447-2BE73D75BA64}" type="datetimeFigureOut">
              <a:rPr lang="uk-UA" smtClean="0"/>
              <a:t>17.08.2014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D09-3FDC-4C49-BA2E-C5AF18734C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5EED-D536-4BE3-8447-2BE73D75BA64}" type="datetimeFigureOut">
              <a:rPr lang="uk-UA" smtClean="0"/>
              <a:t>17.08.2014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116DD09-3FDC-4C49-BA2E-C5AF18734C45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5EED-D536-4BE3-8447-2BE73D75BA64}" type="datetimeFigureOut">
              <a:rPr lang="uk-UA" smtClean="0"/>
              <a:t>17.08.2014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D09-3FDC-4C49-BA2E-C5AF18734C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5EED-D536-4BE3-8447-2BE73D75BA64}" type="datetimeFigureOut">
              <a:rPr lang="uk-UA" smtClean="0"/>
              <a:t>17.08.2014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D09-3FDC-4C49-BA2E-C5AF18734C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5EED-D536-4BE3-8447-2BE73D75BA64}" type="datetimeFigureOut">
              <a:rPr lang="uk-UA" smtClean="0"/>
              <a:t>17.08.2014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D09-3FDC-4C49-BA2E-C5AF18734C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5EED-D536-4BE3-8447-2BE73D75BA64}" type="datetimeFigureOut">
              <a:rPr lang="uk-UA" smtClean="0"/>
              <a:t>17.08.2014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D09-3FDC-4C49-BA2E-C5AF18734C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5EED-D536-4BE3-8447-2BE73D75BA64}" type="datetimeFigureOut">
              <a:rPr lang="uk-UA" smtClean="0"/>
              <a:t>17.08.2014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D09-3FDC-4C49-BA2E-C5AF18734C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5EED-D536-4BE3-8447-2BE73D75BA64}" type="datetimeFigureOut">
              <a:rPr lang="uk-UA" smtClean="0"/>
              <a:t>17.08.2014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DD09-3FDC-4C49-BA2E-C5AF18734C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6775EED-D536-4BE3-8447-2BE73D75BA64}" type="datetimeFigureOut">
              <a:rPr lang="uk-UA" smtClean="0"/>
              <a:t>17.08.2014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116DD09-3FDC-4C49-BA2E-C5AF18734C45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bin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bin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bin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7772400" cy="2232248"/>
          </a:xfrm>
        </p:spPr>
        <p:txBody>
          <a:bodyPr>
            <a:noAutofit/>
          </a:bodyPr>
          <a:lstStyle/>
          <a:p>
            <a:r>
              <a:rPr lang="uk-UA" sz="7200" i="1" cap="none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00CC00"/>
                </a:solidFill>
                <a:effectLst/>
              </a:rPr>
              <a:t>Превентивна освіта</a:t>
            </a:r>
            <a:endParaRPr lang="uk-UA" sz="7200" i="1" cap="none" dirty="0">
              <a:ln w="10541" cmpd="sng">
                <a:solidFill>
                  <a:srgbClr val="FFFF00"/>
                </a:solidFill>
                <a:prstDash val="solid"/>
              </a:ln>
              <a:solidFill>
                <a:srgbClr val="00CC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293096"/>
            <a:ext cx="6400800" cy="1321438"/>
          </a:xfrm>
        </p:spPr>
        <p:txBody>
          <a:bodyPr>
            <a:noAutofit/>
          </a:bodyPr>
          <a:lstStyle/>
          <a:p>
            <a:r>
              <a:rPr lang="uk-UA" sz="1600" b="1" i="1" dirty="0" smtClean="0">
                <a:solidFill>
                  <a:srgbClr val="FFFF00"/>
                </a:solidFill>
              </a:rPr>
              <a:t>Миколаївська СЗШ І-ІІІ ст</a:t>
            </a:r>
            <a:r>
              <a:rPr lang="uk-UA" sz="1600" b="1" i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uk-UA" sz="1600" b="1" i="1" dirty="0" smtClean="0">
                <a:solidFill>
                  <a:srgbClr val="FFFF00"/>
                </a:solidFill>
              </a:rPr>
              <a:t>Козятинського району</a:t>
            </a:r>
          </a:p>
          <a:p>
            <a:r>
              <a:rPr lang="uk-UA" sz="1600" b="1" i="1" dirty="0" smtClean="0">
                <a:solidFill>
                  <a:srgbClr val="FFFF00"/>
                </a:solidFill>
              </a:rPr>
              <a:t>Вінницької  області</a:t>
            </a:r>
            <a:endParaRPr lang="uk-UA" sz="1600" b="1" i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2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Заняття шкільного </a:t>
            </a:r>
            <a:r>
              <a:rPr lang="uk-UA" sz="2800" dirty="0" err="1" smtClean="0"/>
              <a:t>Євроклубу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G:\DCIM\100OLYMP\P40907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2239862"/>
            <a:ext cx="5832648" cy="349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22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Шкільна агітбригада «Здоровий квартал»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G:\DCIM\100OLYMP\P40807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17" y="1700808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G:\DCIM\100OLYMP\P40807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2888940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12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День Здоров'я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G:\DCIM\100OLYMP\P40707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597" y="3861048"/>
            <a:ext cx="3684918" cy="276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G:\DCIM\100OLYMP\P40706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700809"/>
            <a:ext cx="3419659" cy="256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:\DCIM\100OLYMP\P40707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2816"/>
            <a:ext cx="3179632" cy="238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31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Ранкова зарядка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G:\DCIM\100OLYMP\P40706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2108422"/>
            <a:ext cx="6480720" cy="385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72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08912" cy="4752528"/>
          </a:xfrm>
          <a:prstGeom prst="ellipseRibbon">
            <a:avLst/>
          </a:prstGeom>
          <a:gradFill>
            <a:gsLst>
              <a:gs pos="0">
                <a:srgbClr val="00B0F0"/>
              </a:gs>
              <a:gs pos="80000">
                <a:srgbClr val="FFFF00"/>
              </a:gs>
              <a:gs pos="100000">
                <a:srgbClr val="FFFF00"/>
              </a:gs>
            </a:gsLst>
            <a:lin ang="5400000" scaled="0"/>
          </a:gradFill>
          <a:ln w="38100">
            <a:solidFill>
              <a:srgbClr val="FF0066"/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Дякуємо за увагу!</a:t>
            </a:r>
            <a:br>
              <a:rPr lang="uk-UA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Запрошуємо </a:t>
            </a:r>
            <a:br>
              <a:rPr lang="uk-UA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нашої школи.</a:t>
            </a:r>
            <a:endParaRPr lang="uk-UA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444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Наше кредо 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600" b="1" dirty="0" smtClean="0"/>
              <a:t>«Перед тим, як зробити дитину розумною та кмітливою зробіть її здоровою»</a:t>
            </a:r>
            <a:endParaRPr lang="ru-RU" sz="3600" dirty="0" smtClean="0"/>
          </a:p>
          <a:p>
            <a:pPr marL="137160" indent="0">
              <a:buNone/>
            </a:pPr>
            <a:r>
              <a:rPr lang="uk-UA" sz="3600" b="1" dirty="0" smtClean="0"/>
              <a:t>                                        Ж. Ж.Руссо</a:t>
            </a:r>
            <a:endParaRPr lang="ru-RU" sz="3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84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Мета діяльності: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r>
              <a:rPr lang="uk-UA" dirty="0" smtClean="0"/>
              <a:t>забезпечити </a:t>
            </a:r>
            <a:r>
              <a:rPr lang="uk-UA" dirty="0"/>
              <a:t>цілісне благополуччя дитини шляхом  створення необхідних умов для її особистісного розвитку, упорядкування сприятливого шкільного середовища, налагодження партнерської взаємодії учасників навчально-виховного процесу.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38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b="0" dirty="0" smtClean="0">
                <a:effectLst/>
                <a:latin typeface="Calibri"/>
                <a:ea typeface="Calibri"/>
                <a:cs typeface="Times New Roman"/>
              </a:rPr>
              <a:t>Проведення Тижня </a:t>
            </a:r>
            <a:r>
              <a:rPr lang="uk-UA" sz="2800" b="0" dirty="0" err="1" smtClean="0">
                <a:effectLst/>
                <a:latin typeface="Calibri"/>
                <a:ea typeface="Calibri"/>
                <a:cs typeface="Times New Roman"/>
              </a:rPr>
              <a:t>психолого-соціальної</a:t>
            </a:r>
            <a:r>
              <a:rPr lang="uk-UA" sz="2800" b="0" dirty="0" smtClean="0">
                <a:effectLst/>
                <a:latin typeface="Calibri"/>
                <a:ea typeface="Calibri"/>
                <a:cs typeface="Times New Roman"/>
              </a:rPr>
              <a:t> служби</a:t>
            </a:r>
            <a:endParaRPr lang="ru-RU" sz="2800" b="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DCIM\100OLYMP\P21701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43306" y="1968458"/>
            <a:ext cx="3960439" cy="414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53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Відпочинок на свіжому повітрі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DCIM\100OLYMP\P21001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971" y="2492896"/>
            <a:ext cx="4392488" cy="299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54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err="1" smtClean="0"/>
              <a:t>Фізкультхвилинки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G:\DCIM\100OLYMP\P20601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48880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88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Проведення спортивних змагань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G:\DCIM\100OLYMP\P60510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76" y="1762409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DCIM\100OLYMP\P60510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96511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DCIM\100OLYMP\P42508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G:\DCIM\100OLYMP\P425088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00400"/>
            <a:ext cx="3515883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08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Шкільна спортивна команда</a:t>
            </a:r>
            <a:br>
              <a:rPr lang="uk-UA" sz="2800" dirty="0" smtClean="0"/>
            </a:br>
            <a:r>
              <a:rPr lang="uk-UA" sz="2800" dirty="0" smtClean="0"/>
              <a:t> юнаків з волейболу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G:\DCIM\100OLYMP\P5291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568863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2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Заняття з Захисту Вітчизни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:\DCIM\100OLYMP\P42508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55581" y="2161043"/>
            <a:ext cx="3774395" cy="357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34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168</TotalTime>
  <Words>97</Words>
  <Application>Microsoft Office PowerPoint</Application>
  <PresentationFormat>Экран (4:3)</PresentationFormat>
  <Paragraphs>22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Превентивна освіта</vt:lpstr>
      <vt:lpstr>Наше кредо :</vt:lpstr>
      <vt:lpstr>Мета діяльності:</vt:lpstr>
      <vt:lpstr>Проведення Тижня психолого-соціальної служби</vt:lpstr>
      <vt:lpstr>Відпочинок на свіжому повітрі</vt:lpstr>
      <vt:lpstr>Фізкультхвилинки</vt:lpstr>
      <vt:lpstr>Проведення спортивних змагань</vt:lpstr>
      <vt:lpstr>Шкільна спортивна команда  юнаків з волейболу</vt:lpstr>
      <vt:lpstr>Заняття з Захисту Вітчизни</vt:lpstr>
      <vt:lpstr>Заняття шкільного Євроклубу</vt:lpstr>
      <vt:lpstr>Шкільна агітбригада «Здоровий квартал»</vt:lpstr>
      <vt:lpstr>День Здоров'я </vt:lpstr>
      <vt:lpstr>Ранкова зарядка</vt:lpstr>
      <vt:lpstr>Дякуємо за увагу! Запрошуємо  до нашої школи.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Превентивна освіта</dc:title>
  <dc:creator>Євген Сергійович</dc:creator>
  <cp:lastModifiedBy>Inka</cp:lastModifiedBy>
  <cp:revision>16</cp:revision>
  <dcterms:created xsi:type="dcterms:W3CDTF">2014-06-10T08:05:26Z</dcterms:created>
  <dcterms:modified xsi:type="dcterms:W3CDTF">2014-08-17T16:14:06Z</dcterms:modified>
</cp:coreProperties>
</file>