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ABDDC-38C0-4B31-9F27-492479783A35}" type="presOf" srcId="{A496EF06-8269-4A27-871A-74A6386B3CD6}" destId="{4A02D1A2-00A4-46E2-8213-6BA18AF7A1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BB55F-4BFB-4DC3-A72E-C47D0E494B85}">
      <dgm:prSet custT="1"/>
      <dgm:spPr/>
      <dgm:t>
        <a:bodyPr/>
        <a:lstStyle/>
        <a:p>
          <a:pPr algn="ctr"/>
          <a:r>
            <a:rPr lang="uk-UA" sz="1000"/>
            <a:t>експериментальна</a:t>
          </a:r>
          <a:r>
            <a:rPr lang="uk-UA" sz="500"/>
            <a:t> </a:t>
          </a:r>
          <a:r>
            <a:rPr lang="uk-UA" sz="1000"/>
            <a:t> діяльність</a:t>
          </a:r>
          <a:endParaRPr lang="ru-RU" sz="1000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1" custScaleY="357411" custLinFactNeighborX="22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DAE2CAE4-7AFF-4ED9-BC1A-8BAE39EDAE42}" type="presOf" srcId="{5FDBB55F-4BFB-4DC3-A72E-C47D0E494B85}" destId="{DD179FF6-55E2-4E4B-B0FF-0FC82DB0DFD6}" srcOrd="0" destOrd="0" presId="urn:microsoft.com/office/officeart/2005/8/layout/vList2"/>
    <dgm:cxn modelId="{44F42284-31E3-485A-8A92-5F99274EC5AF}" type="presOf" srcId="{A496EF06-8269-4A27-871A-74A6386B3CD6}" destId="{4A02D1A2-00A4-46E2-8213-6BA18AF7A131}" srcOrd="0" destOrd="0" presId="urn:microsoft.com/office/officeart/2005/8/layout/vList2"/>
    <dgm:cxn modelId="{CA5BD07F-2C3C-4D83-B790-8A37AF7E0E58}" type="presParOf" srcId="{4A02D1A2-00A4-46E2-8213-6BA18AF7A131}" destId="{DD179FF6-55E2-4E4B-B0FF-0FC82DB0DF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FDBB55F-4BFB-4DC3-A72E-C47D0E494B85}">
      <dgm:prSet custT="1"/>
      <dgm:spPr/>
      <dgm:t>
        <a:bodyPr/>
        <a:lstStyle/>
        <a:p>
          <a:pPr algn="ctr"/>
          <a:r>
            <a:rPr lang="uk-UA" sz="1400" b="1" dirty="0"/>
            <a:t>навчально-виховний  процес</a:t>
          </a:r>
          <a:endParaRPr lang="ru-RU" sz="1400" b="1" dirty="0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8E64DC35-0FA1-41F0-9190-9EAC9ED7BD76}">
      <dgm:prSet custT="1"/>
      <dgm:spPr/>
      <dgm:t>
        <a:bodyPr/>
        <a:lstStyle/>
        <a:p>
          <a:pPr algn="ctr"/>
          <a:r>
            <a:rPr lang="uk-UA" sz="900" dirty="0"/>
            <a:t>проектування  факультативів  та  спецкурсів  превентивної освіти</a:t>
          </a:r>
          <a:endParaRPr lang="ru-RU" sz="900" dirty="0"/>
        </a:p>
      </dgm:t>
    </dgm:pt>
    <dgm:pt modelId="{C6BD7B46-C8FE-4218-B0A0-3F07B117031A}" type="parTrans" cxnId="{1263A027-C9D7-43A4-8498-30849F466ADF}">
      <dgm:prSet/>
      <dgm:spPr/>
      <dgm:t>
        <a:bodyPr/>
        <a:lstStyle/>
        <a:p>
          <a:endParaRPr lang="ru-RU"/>
        </a:p>
      </dgm:t>
    </dgm:pt>
    <dgm:pt modelId="{C8C86BEF-05C9-441E-A3F9-0C95DBAD69A1}" type="sibTrans" cxnId="{1263A027-C9D7-43A4-8498-30849F466ADF}">
      <dgm:prSet/>
      <dgm:spPr/>
      <dgm:t>
        <a:bodyPr/>
        <a:lstStyle/>
        <a:p>
          <a:endParaRPr lang="ru-RU"/>
        </a:p>
      </dgm:t>
    </dgm:pt>
    <dgm:pt modelId="{7FEA8EF8-C638-40FB-B698-7C73DD5B3CDB}">
      <dgm:prSet custT="1"/>
      <dgm:spPr/>
      <dgm:t>
        <a:bodyPr/>
        <a:lstStyle/>
        <a:p>
          <a:pPr algn="ctr"/>
          <a:r>
            <a:rPr lang="uk-UA" sz="1000" dirty="0"/>
            <a:t>стимулювання  розвитку  рухової  активності</a:t>
          </a:r>
          <a:endParaRPr lang="ru-RU" sz="1000" dirty="0"/>
        </a:p>
      </dgm:t>
    </dgm:pt>
    <dgm:pt modelId="{D662FCF2-431C-4436-A7D8-17B9D5DF9E2D}" type="parTrans" cxnId="{81E5C0F0-4FC0-4044-99B7-819E1F473092}">
      <dgm:prSet/>
      <dgm:spPr/>
      <dgm:t>
        <a:bodyPr/>
        <a:lstStyle/>
        <a:p>
          <a:endParaRPr lang="ru-RU"/>
        </a:p>
      </dgm:t>
    </dgm:pt>
    <dgm:pt modelId="{29BBC969-0E83-4EC0-A886-33FC4F1DA854}" type="sibTrans" cxnId="{81E5C0F0-4FC0-4044-99B7-819E1F473092}">
      <dgm:prSet/>
      <dgm:spPr/>
      <dgm:t>
        <a:bodyPr/>
        <a:lstStyle/>
        <a:p>
          <a:endParaRPr lang="ru-RU"/>
        </a:p>
      </dgm:t>
    </dgm:pt>
    <dgm:pt modelId="{1ED7BB7D-BFC9-444A-9F2C-33866A021F13}">
      <dgm:prSet custT="1"/>
      <dgm:spPr/>
      <dgm:t>
        <a:bodyPr/>
        <a:lstStyle/>
        <a:p>
          <a:pPr algn="ctr"/>
          <a:r>
            <a:rPr lang="uk-UA" sz="900" dirty="0"/>
            <a:t>впровадження  </a:t>
          </a:r>
          <a:r>
            <a:rPr lang="uk-UA" sz="900" dirty="0" err="1"/>
            <a:t>особистісно-орієнтованної</a:t>
          </a:r>
          <a:r>
            <a:rPr lang="uk-UA" sz="900" dirty="0"/>
            <a:t> </a:t>
          </a:r>
          <a:r>
            <a:rPr lang="uk-UA" sz="900" dirty="0" err="1"/>
            <a:t>прогрмами</a:t>
          </a:r>
          <a:r>
            <a:rPr lang="uk-UA" sz="900" dirty="0"/>
            <a:t>  класних  годин</a:t>
          </a:r>
          <a:endParaRPr lang="ru-RU" sz="900" dirty="0"/>
        </a:p>
      </dgm:t>
    </dgm:pt>
    <dgm:pt modelId="{C16324F1-29F8-4F6F-B56B-16A88AE08E70}" type="parTrans" cxnId="{14B46B63-B7F9-47E1-AAD6-E3B4825BCA06}">
      <dgm:prSet/>
      <dgm:spPr/>
      <dgm:t>
        <a:bodyPr/>
        <a:lstStyle/>
        <a:p>
          <a:endParaRPr lang="ru-RU"/>
        </a:p>
      </dgm:t>
    </dgm:pt>
    <dgm:pt modelId="{BEA477F2-98D7-419F-AFF0-4B961C0E1A58}" type="sibTrans" cxnId="{14B46B63-B7F9-47E1-AAD6-E3B4825BCA06}">
      <dgm:prSet/>
      <dgm:spPr/>
      <dgm:t>
        <a:bodyPr/>
        <a:lstStyle/>
        <a:p>
          <a:endParaRPr lang="ru-RU"/>
        </a:p>
      </dgm:t>
    </dgm:pt>
    <dgm:pt modelId="{35401B85-8621-4758-8717-754C8F63986B}">
      <dgm:prSet custT="1"/>
      <dgm:spPr/>
      <dgm:t>
        <a:bodyPr/>
        <a:lstStyle/>
        <a:p>
          <a:pPr algn="ctr"/>
          <a:r>
            <a:rPr lang="uk-UA" sz="1000" dirty="0"/>
            <a:t>дотримання  санітарно-гігієнічних  норм</a:t>
          </a:r>
          <a:endParaRPr lang="ru-RU" sz="1000" dirty="0"/>
        </a:p>
      </dgm:t>
    </dgm:pt>
    <dgm:pt modelId="{32E872CF-1E61-472A-829B-1B0C676F5FF0}" type="parTrans" cxnId="{855EA651-F4D4-4402-9462-D6EA47AD0A07}">
      <dgm:prSet/>
      <dgm:spPr/>
      <dgm:t>
        <a:bodyPr/>
        <a:lstStyle/>
        <a:p>
          <a:endParaRPr lang="ru-RU"/>
        </a:p>
      </dgm:t>
    </dgm:pt>
    <dgm:pt modelId="{F84FF7F9-F672-4A00-A540-BA0DA495FC02}" type="sibTrans" cxnId="{855EA651-F4D4-4402-9462-D6EA47AD0A07}">
      <dgm:prSet/>
      <dgm:spPr/>
      <dgm:t>
        <a:bodyPr/>
        <a:lstStyle/>
        <a:p>
          <a:endParaRPr lang="ru-RU"/>
        </a:p>
      </dgm:t>
    </dgm:pt>
    <dgm:pt modelId="{41275BAA-0FD7-438A-A279-672E56D4DB14}">
      <dgm:prSet custT="1"/>
      <dgm:spPr/>
      <dgm:t>
        <a:bodyPr/>
        <a:lstStyle/>
        <a:p>
          <a:pPr algn="ctr"/>
          <a:r>
            <a:rPr lang="uk-UA" sz="900" dirty="0" err="1"/>
            <a:t>валеологізація</a:t>
          </a:r>
          <a:r>
            <a:rPr lang="uk-UA" sz="900" dirty="0"/>
            <a:t>  змісту  освіти  предметів  </a:t>
          </a:r>
          <a:r>
            <a:rPr lang="uk-UA" sz="900" dirty="0" err="1"/>
            <a:t>інваріативної</a:t>
          </a:r>
          <a:r>
            <a:rPr lang="uk-UA" sz="900" dirty="0"/>
            <a:t>  частини  навчального  плану</a:t>
          </a:r>
          <a:endParaRPr lang="ru-RU" sz="900" dirty="0"/>
        </a:p>
      </dgm:t>
    </dgm:pt>
    <dgm:pt modelId="{F04FD885-3BF5-4D5E-906F-B9C5E3E290FB}" type="parTrans" cxnId="{0BD36D63-D499-44E6-94AB-FBF184F0F8A6}">
      <dgm:prSet/>
      <dgm:spPr/>
      <dgm:t>
        <a:bodyPr/>
        <a:lstStyle/>
        <a:p>
          <a:endParaRPr lang="ru-RU"/>
        </a:p>
      </dgm:t>
    </dgm:pt>
    <dgm:pt modelId="{19887490-94E1-43F7-B823-D244D9F53554}" type="sibTrans" cxnId="{0BD36D63-D499-44E6-94AB-FBF184F0F8A6}">
      <dgm:prSet/>
      <dgm:spPr/>
      <dgm:t>
        <a:bodyPr/>
        <a:lstStyle/>
        <a:p>
          <a:endParaRPr lang="ru-RU"/>
        </a:p>
      </dgm:t>
    </dgm:pt>
    <dgm:pt modelId="{6BB540E8-1FED-4D2A-9B8C-E32914C8CA82}">
      <dgm:prSet custT="1"/>
      <dgm:spPr/>
      <dgm:t>
        <a:bodyPr/>
        <a:lstStyle/>
        <a:p>
          <a:pPr algn="ctr"/>
          <a:r>
            <a:rPr lang="uk-UA" sz="1000" dirty="0"/>
            <a:t>система  загальношкільних  та  класних  виховних  заходів</a:t>
          </a:r>
          <a:endParaRPr lang="ru-RU" sz="1000" dirty="0"/>
        </a:p>
      </dgm:t>
    </dgm:pt>
    <dgm:pt modelId="{CACB1B1E-13D1-46F5-8C14-3E7F2F5D4B8B}" type="parTrans" cxnId="{D9F0FDFE-30FA-4027-8F8F-5263D8313AFF}">
      <dgm:prSet/>
      <dgm:spPr/>
      <dgm:t>
        <a:bodyPr/>
        <a:lstStyle/>
        <a:p>
          <a:endParaRPr lang="ru-RU"/>
        </a:p>
      </dgm:t>
    </dgm:pt>
    <dgm:pt modelId="{87D1069E-B10F-451C-94FD-D2E758B472AD}" type="sibTrans" cxnId="{D9F0FDFE-30FA-4027-8F8F-5263D8313AFF}">
      <dgm:prSet/>
      <dgm:spPr/>
      <dgm:t>
        <a:bodyPr/>
        <a:lstStyle/>
        <a:p>
          <a:endParaRPr lang="ru-RU"/>
        </a:p>
      </dgm:t>
    </dgm:pt>
    <dgm:pt modelId="{38DBFA22-06F3-40E6-BF4E-CE600B785B09}">
      <dgm:prSet custT="1"/>
      <dgm:spPr/>
      <dgm:t>
        <a:bodyPr/>
        <a:lstStyle/>
        <a:p>
          <a:pPr algn="ctr"/>
          <a:r>
            <a:rPr lang="uk-UA" sz="1000" dirty="0"/>
            <a:t>здійснення  занять  лікувальної  фізичної  культури</a:t>
          </a:r>
          <a:endParaRPr lang="ru-RU" sz="1000" dirty="0"/>
        </a:p>
      </dgm:t>
    </dgm:pt>
    <dgm:pt modelId="{E90B1CE6-96B5-4F18-8CB2-792C709159B4}" type="parTrans" cxnId="{A743E7F5-5BC6-444C-815F-296513ED5A81}">
      <dgm:prSet/>
      <dgm:spPr/>
      <dgm:t>
        <a:bodyPr/>
        <a:lstStyle/>
        <a:p>
          <a:endParaRPr lang="ru-RU"/>
        </a:p>
      </dgm:t>
    </dgm:pt>
    <dgm:pt modelId="{D85520EF-5511-4003-B2C2-95EB906E6FE6}" type="sibTrans" cxnId="{A743E7F5-5BC6-444C-815F-296513ED5A81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8" custScaleY="179738" custLinFactNeighborY="-11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8C32C-4522-4C13-B8CD-A93306EE7390}" type="pres">
      <dgm:prSet presAssocID="{2DD0244F-A652-4A73-A8FC-79C51D451212}" presName="spacer" presStyleCnt="0"/>
      <dgm:spPr/>
    </dgm:pt>
    <dgm:pt modelId="{D7B0ABB8-7A16-40BC-9B07-C2D53EED232E}" type="pres">
      <dgm:prSet presAssocID="{35401B85-8621-4758-8717-754C8F63986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37526-46C0-4CF4-B981-AA887DF505E7}" type="pres">
      <dgm:prSet presAssocID="{F84FF7F9-F672-4A00-A540-BA0DA495FC02}" presName="spacer" presStyleCnt="0"/>
      <dgm:spPr/>
    </dgm:pt>
    <dgm:pt modelId="{FD0B797F-436F-4A05-89DB-AD691FCCF254}" type="pres">
      <dgm:prSet presAssocID="{41275BAA-0FD7-438A-A279-672E56D4DB1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576F0-6ECA-49C3-BF15-9CAA893DB945}" type="pres">
      <dgm:prSet presAssocID="{19887490-94E1-43F7-B823-D244D9F53554}" presName="spacer" presStyleCnt="0"/>
      <dgm:spPr/>
    </dgm:pt>
    <dgm:pt modelId="{D4A062A2-1C4C-4C63-82DC-B5760A541AAE}" type="pres">
      <dgm:prSet presAssocID="{8E64DC35-0FA1-41F0-9190-9EAC9ED7BD7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CAC8D-BCF1-41D2-8D8C-8CDE4E7E9CCD}" type="pres">
      <dgm:prSet presAssocID="{C8C86BEF-05C9-441E-A3F9-0C95DBAD69A1}" presName="spacer" presStyleCnt="0"/>
      <dgm:spPr/>
    </dgm:pt>
    <dgm:pt modelId="{FE23DB74-BE8A-4A30-80DC-9AC230214634}" type="pres">
      <dgm:prSet presAssocID="{7FEA8EF8-C638-40FB-B698-7C73DD5B3CD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C5235-E14A-4DFE-A54E-61F0A7AEA99E}" type="pres">
      <dgm:prSet presAssocID="{29BBC969-0E83-4EC0-A886-33FC4F1DA854}" presName="spacer" presStyleCnt="0"/>
      <dgm:spPr/>
    </dgm:pt>
    <dgm:pt modelId="{8A8D7817-5396-43FD-9D8D-912696D6DF24}" type="pres">
      <dgm:prSet presAssocID="{1ED7BB7D-BFC9-444A-9F2C-33866A021F1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947A1-3EFE-4891-8F1A-35E62C2803AF}" type="pres">
      <dgm:prSet presAssocID="{BEA477F2-98D7-419F-AFF0-4B961C0E1A58}" presName="spacer" presStyleCnt="0"/>
      <dgm:spPr/>
    </dgm:pt>
    <dgm:pt modelId="{8B7F9C66-A083-4F79-9762-C0B7F96777B2}" type="pres">
      <dgm:prSet presAssocID="{6BB540E8-1FED-4D2A-9B8C-E32914C8CA8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4D660-2D87-4A58-A03E-55D4A8C9E68E}" type="pres">
      <dgm:prSet presAssocID="{87D1069E-B10F-451C-94FD-D2E758B472AD}" presName="spacer" presStyleCnt="0"/>
      <dgm:spPr/>
    </dgm:pt>
    <dgm:pt modelId="{AC3AE88A-4125-4315-98E2-162F75087A1E}" type="pres">
      <dgm:prSet presAssocID="{38DBFA22-06F3-40E6-BF4E-CE600B785B0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0C579-F8BC-4629-8558-AF84B1EC6F23}" type="presOf" srcId="{8E64DC35-0FA1-41F0-9190-9EAC9ED7BD76}" destId="{D4A062A2-1C4C-4C63-82DC-B5760A541AAE}" srcOrd="0" destOrd="0" presId="urn:microsoft.com/office/officeart/2005/8/layout/vList2"/>
    <dgm:cxn modelId="{D9F0FDFE-30FA-4027-8F8F-5263D8313AFF}" srcId="{A496EF06-8269-4A27-871A-74A6386B3CD6}" destId="{6BB540E8-1FED-4D2A-9B8C-E32914C8CA82}" srcOrd="6" destOrd="0" parTransId="{CACB1B1E-13D1-46F5-8C14-3E7F2F5D4B8B}" sibTransId="{87D1069E-B10F-451C-94FD-D2E758B472AD}"/>
    <dgm:cxn modelId="{1BCC361D-6689-4816-8AC7-2D82048A476D}" type="presOf" srcId="{35401B85-8621-4758-8717-754C8F63986B}" destId="{D7B0ABB8-7A16-40BC-9B07-C2D53EED232E}" srcOrd="0" destOrd="0" presId="urn:microsoft.com/office/officeart/2005/8/layout/vList2"/>
    <dgm:cxn modelId="{A743E7F5-5BC6-444C-815F-296513ED5A81}" srcId="{A496EF06-8269-4A27-871A-74A6386B3CD6}" destId="{38DBFA22-06F3-40E6-BF4E-CE600B785B09}" srcOrd="7" destOrd="0" parTransId="{E90B1CE6-96B5-4F18-8CB2-792C709159B4}" sibTransId="{D85520EF-5511-4003-B2C2-95EB906E6FE6}"/>
    <dgm:cxn modelId="{855EA651-F4D4-4402-9462-D6EA47AD0A07}" srcId="{A496EF06-8269-4A27-871A-74A6386B3CD6}" destId="{35401B85-8621-4758-8717-754C8F63986B}" srcOrd="1" destOrd="0" parTransId="{32E872CF-1E61-472A-829B-1B0C676F5FF0}" sibTransId="{F84FF7F9-F672-4A00-A540-BA0DA495FC02}"/>
    <dgm:cxn modelId="{F88E5EEE-AFFC-41C0-AED2-67C4DC39B591}" type="presOf" srcId="{1ED7BB7D-BFC9-444A-9F2C-33866A021F13}" destId="{8A8D7817-5396-43FD-9D8D-912696D6DF24}" srcOrd="0" destOrd="0" presId="urn:microsoft.com/office/officeart/2005/8/layout/vList2"/>
    <dgm:cxn modelId="{9BB4D563-C00D-451B-8C91-1C11B46A9E01}" type="presOf" srcId="{6BB540E8-1FED-4D2A-9B8C-E32914C8CA82}" destId="{8B7F9C66-A083-4F79-9762-C0B7F96777B2}" srcOrd="0" destOrd="0" presId="urn:microsoft.com/office/officeart/2005/8/layout/vList2"/>
    <dgm:cxn modelId="{1263A027-C9D7-43A4-8498-30849F466ADF}" srcId="{A496EF06-8269-4A27-871A-74A6386B3CD6}" destId="{8E64DC35-0FA1-41F0-9190-9EAC9ED7BD76}" srcOrd="3" destOrd="0" parTransId="{C6BD7B46-C8FE-4218-B0A0-3F07B117031A}" sibTransId="{C8C86BEF-05C9-441E-A3F9-0C95DBAD69A1}"/>
    <dgm:cxn modelId="{470D084A-5190-4832-9063-E62C0782E166}" type="presOf" srcId="{41275BAA-0FD7-438A-A279-672E56D4DB14}" destId="{FD0B797F-436F-4A05-89DB-AD691FCCF254}" srcOrd="0" destOrd="0" presId="urn:microsoft.com/office/officeart/2005/8/layout/vList2"/>
    <dgm:cxn modelId="{14B46B63-B7F9-47E1-AAD6-E3B4825BCA06}" srcId="{A496EF06-8269-4A27-871A-74A6386B3CD6}" destId="{1ED7BB7D-BFC9-444A-9F2C-33866A021F13}" srcOrd="5" destOrd="0" parTransId="{C16324F1-29F8-4F6F-B56B-16A88AE08E70}" sibTransId="{BEA477F2-98D7-419F-AFF0-4B961C0E1A58}"/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05335473-D150-4975-81ED-9B49D88D717C}" type="presOf" srcId="{5FDBB55F-4BFB-4DC3-A72E-C47D0E494B85}" destId="{DD179FF6-55E2-4E4B-B0FF-0FC82DB0DFD6}" srcOrd="0" destOrd="0" presId="urn:microsoft.com/office/officeart/2005/8/layout/vList2"/>
    <dgm:cxn modelId="{2C1DC436-76BD-44C6-8892-83B928A95C05}" type="presOf" srcId="{7FEA8EF8-C638-40FB-B698-7C73DD5B3CDB}" destId="{FE23DB74-BE8A-4A30-80DC-9AC230214634}" srcOrd="0" destOrd="0" presId="urn:microsoft.com/office/officeart/2005/8/layout/vList2"/>
    <dgm:cxn modelId="{67876A34-6B60-4B45-BE54-8D5F821BD5B2}" type="presOf" srcId="{A496EF06-8269-4A27-871A-74A6386B3CD6}" destId="{4A02D1A2-00A4-46E2-8213-6BA18AF7A131}" srcOrd="0" destOrd="0" presId="urn:microsoft.com/office/officeart/2005/8/layout/vList2"/>
    <dgm:cxn modelId="{0BD36D63-D499-44E6-94AB-FBF184F0F8A6}" srcId="{A496EF06-8269-4A27-871A-74A6386B3CD6}" destId="{41275BAA-0FD7-438A-A279-672E56D4DB14}" srcOrd="2" destOrd="0" parTransId="{F04FD885-3BF5-4D5E-906F-B9C5E3E290FB}" sibTransId="{19887490-94E1-43F7-B823-D244D9F53554}"/>
    <dgm:cxn modelId="{F857EED4-17A6-4F2B-BFAF-019992EF722F}" type="presOf" srcId="{38DBFA22-06F3-40E6-BF4E-CE600B785B09}" destId="{AC3AE88A-4125-4315-98E2-162F75087A1E}" srcOrd="0" destOrd="0" presId="urn:microsoft.com/office/officeart/2005/8/layout/vList2"/>
    <dgm:cxn modelId="{81E5C0F0-4FC0-4044-99B7-819E1F473092}" srcId="{A496EF06-8269-4A27-871A-74A6386B3CD6}" destId="{7FEA8EF8-C638-40FB-B698-7C73DD5B3CDB}" srcOrd="4" destOrd="0" parTransId="{D662FCF2-431C-4436-A7D8-17B9D5DF9E2D}" sibTransId="{29BBC969-0E83-4EC0-A886-33FC4F1DA854}"/>
    <dgm:cxn modelId="{C31C423C-0C3B-4CEA-82B6-F96E29B8EBA0}" type="presParOf" srcId="{4A02D1A2-00A4-46E2-8213-6BA18AF7A131}" destId="{DD179FF6-55E2-4E4B-B0FF-0FC82DB0DFD6}" srcOrd="0" destOrd="0" presId="urn:microsoft.com/office/officeart/2005/8/layout/vList2"/>
    <dgm:cxn modelId="{3E3FB151-60CD-4860-8D2F-A06BED6A7165}" type="presParOf" srcId="{4A02D1A2-00A4-46E2-8213-6BA18AF7A131}" destId="{D558C32C-4522-4C13-B8CD-A93306EE7390}" srcOrd="1" destOrd="0" presId="urn:microsoft.com/office/officeart/2005/8/layout/vList2"/>
    <dgm:cxn modelId="{EE22D96A-D4E8-4E56-A809-5683B76C43A9}" type="presParOf" srcId="{4A02D1A2-00A4-46E2-8213-6BA18AF7A131}" destId="{D7B0ABB8-7A16-40BC-9B07-C2D53EED232E}" srcOrd="2" destOrd="0" presId="urn:microsoft.com/office/officeart/2005/8/layout/vList2"/>
    <dgm:cxn modelId="{59AED2BA-CEFE-4D4A-945E-FE29790808AE}" type="presParOf" srcId="{4A02D1A2-00A4-46E2-8213-6BA18AF7A131}" destId="{70737526-46C0-4CF4-B981-AA887DF505E7}" srcOrd="3" destOrd="0" presId="urn:microsoft.com/office/officeart/2005/8/layout/vList2"/>
    <dgm:cxn modelId="{4E4520DE-B4DE-45E8-9527-3D652413C963}" type="presParOf" srcId="{4A02D1A2-00A4-46E2-8213-6BA18AF7A131}" destId="{FD0B797F-436F-4A05-89DB-AD691FCCF254}" srcOrd="4" destOrd="0" presId="urn:microsoft.com/office/officeart/2005/8/layout/vList2"/>
    <dgm:cxn modelId="{46483A62-E18E-442A-BC4C-4030836150C6}" type="presParOf" srcId="{4A02D1A2-00A4-46E2-8213-6BA18AF7A131}" destId="{56F576F0-6ECA-49C3-BF15-9CAA893DB945}" srcOrd="5" destOrd="0" presId="urn:microsoft.com/office/officeart/2005/8/layout/vList2"/>
    <dgm:cxn modelId="{AFC64DE8-764C-4225-8B52-27DA7CD0C2CC}" type="presParOf" srcId="{4A02D1A2-00A4-46E2-8213-6BA18AF7A131}" destId="{D4A062A2-1C4C-4C63-82DC-B5760A541AAE}" srcOrd="6" destOrd="0" presId="urn:microsoft.com/office/officeart/2005/8/layout/vList2"/>
    <dgm:cxn modelId="{AD6AE1E2-FC86-41A3-AF25-82FA98AE5F97}" type="presParOf" srcId="{4A02D1A2-00A4-46E2-8213-6BA18AF7A131}" destId="{CB2CAC8D-BCF1-41D2-8D8C-8CDE4E7E9CCD}" srcOrd="7" destOrd="0" presId="urn:microsoft.com/office/officeart/2005/8/layout/vList2"/>
    <dgm:cxn modelId="{2CE3F068-6534-46B7-8F1F-A6393CAB393B}" type="presParOf" srcId="{4A02D1A2-00A4-46E2-8213-6BA18AF7A131}" destId="{FE23DB74-BE8A-4A30-80DC-9AC230214634}" srcOrd="8" destOrd="0" presId="urn:microsoft.com/office/officeart/2005/8/layout/vList2"/>
    <dgm:cxn modelId="{3A56FAD1-0E37-4B11-A12B-BD19B71B3ADB}" type="presParOf" srcId="{4A02D1A2-00A4-46E2-8213-6BA18AF7A131}" destId="{941C5235-E14A-4DFE-A54E-61F0A7AEA99E}" srcOrd="9" destOrd="0" presId="urn:microsoft.com/office/officeart/2005/8/layout/vList2"/>
    <dgm:cxn modelId="{7CC234D9-5307-4A89-922F-A34393E867E6}" type="presParOf" srcId="{4A02D1A2-00A4-46E2-8213-6BA18AF7A131}" destId="{8A8D7817-5396-43FD-9D8D-912696D6DF24}" srcOrd="10" destOrd="0" presId="urn:microsoft.com/office/officeart/2005/8/layout/vList2"/>
    <dgm:cxn modelId="{091E981F-C8E1-4ABF-9704-5AC7B1A8D664}" type="presParOf" srcId="{4A02D1A2-00A4-46E2-8213-6BA18AF7A131}" destId="{E83947A1-3EFE-4891-8F1A-35E62C2803AF}" srcOrd="11" destOrd="0" presId="urn:microsoft.com/office/officeart/2005/8/layout/vList2"/>
    <dgm:cxn modelId="{4420ABB8-2E35-4483-B648-F38ECD524CE1}" type="presParOf" srcId="{4A02D1A2-00A4-46E2-8213-6BA18AF7A131}" destId="{8B7F9C66-A083-4F79-9762-C0B7F96777B2}" srcOrd="12" destOrd="0" presId="urn:microsoft.com/office/officeart/2005/8/layout/vList2"/>
    <dgm:cxn modelId="{B48C28D5-D1F9-48B5-B308-223BA5829123}" type="presParOf" srcId="{4A02D1A2-00A4-46E2-8213-6BA18AF7A131}" destId="{C174D660-2D87-4A58-A03E-55D4A8C9E68E}" srcOrd="13" destOrd="0" presId="urn:microsoft.com/office/officeart/2005/8/layout/vList2"/>
    <dgm:cxn modelId="{31AEB924-2E02-4DED-956D-0121000221BD}" type="presParOf" srcId="{4A02D1A2-00A4-46E2-8213-6BA18AF7A131}" destId="{AC3AE88A-4125-4315-98E2-162F75087A1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ED7BB7D-BFC9-444A-9F2C-33866A021F13}">
      <dgm:prSet custT="1"/>
      <dgm:spPr/>
      <dgm:t>
        <a:bodyPr/>
        <a:lstStyle/>
        <a:p>
          <a:pPr algn="ctr"/>
          <a:r>
            <a:rPr lang="uk-UA" sz="1000"/>
            <a:t>робота  батьківського  постійнодіючого  лекторію</a:t>
          </a:r>
          <a:endParaRPr lang="ru-RU" sz="1000"/>
        </a:p>
      </dgm:t>
    </dgm:pt>
    <dgm:pt modelId="{C16324F1-29F8-4F6F-B56B-16A88AE08E70}" type="parTrans" cxnId="{14B46B63-B7F9-47E1-AAD6-E3B4825BCA06}">
      <dgm:prSet/>
      <dgm:spPr/>
      <dgm:t>
        <a:bodyPr/>
        <a:lstStyle/>
        <a:p>
          <a:endParaRPr lang="ru-RU"/>
        </a:p>
      </dgm:t>
    </dgm:pt>
    <dgm:pt modelId="{BEA477F2-98D7-419F-AFF0-4B961C0E1A58}" type="sibTrans" cxnId="{14B46B63-B7F9-47E1-AAD6-E3B4825BCA06}">
      <dgm:prSet/>
      <dgm:spPr/>
      <dgm:t>
        <a:bodyPr/>
        <a:lstStyle/>
        <a:p>
          <a:endParaRPr lang="ru-RU"/>
        </a:p>
      </dgm:t>
    </dgm:pt>
    <dgm:pt modelId="{6BB540E8-1FED-4D2A-9B8C-E32914C8CA82}">
      <dgm:prSet custT="1"/>
      <dgm:spPr/>
      <dgm:t>
        <a:bodyPr/>
        <a:lstStyle/>
        <a:p>
          <a:pPr algn="ctr"/>
          <a:r>
            <a:rPr lang="uk-UA" sz="1000"/>
            <a:t>система  гуртків</a:t>
          </a:r>
          <a:endParaRPr lang="ru-RU" sz="1000"/>
        </a:p>
      </dgm:t>
    </dgm:pt>
    <dgm:pt modelId="{CACB1B1E-13D1-46F5-8C14-3E7F2F5D4B8B}" type="parTrans" cxnId="{D9F0FDFE-30FA-4027-8F8F-5263D8313AFF}">
      <dgm:prSet/>
      <dgm:spPr/>
      <dgm:t>
        <a:bodyPr/>
        <a:lstStyle/>
        <a:p>
          <a:endParaRPr lang="ru-RU"/>
        </a:p>
      </dgm:t>
    </dgm:pt>
    <dgm:pt modelId="{87D1069E-B10F-451C-94FD-D2E758B472AD}" type="sibTrans" cxnId="{D9F0FDFE-30FA-4027-8F8F-5263D8313AFF}">
      <dgm:prSet/>
      <dgm:spPr/>
      <dgm:t>
        <a:bodyPr/>
        <a:lstStyle/>
        <a:p>
          <a:endParaRPr lang="ru-RU"/>
        </a:p>
      </dgm:t>
    </dgm:pt>
    <dgm:pt modelId="{667A1EF3-D94A-4514-A2D7-CFB8663963F2}">
      <dgm:prSet custT="1"/>
      <dgm:spPr/>
      <dgm:t>
        <a:bodyPr/>
        <a:lstStyle/>
        <a:p>
          <a:pPr algn="ctr"/>
          <a:r>
            <a:rPr lang="uk-UA" sz="1400" b="1" dirty="0"/>
            <a:t>позаурочна  діяльність</a:t>
          </a:r>
          <a:endParaRPr lang="ru-RU" sz="1400" b="1" dirty="0"/>
        </a:p>
      </dgm:t>
    </dgm:pt>
    <dgm:pt modelId="{7796EED3-9F06-4D03-91FF-21024F1EAAED}" type="parTrans" cxnId="{02AAA321-59FE-420B-AFAA-068DD0F44A19}">
      <dgm:prSet/>
      <dgm:spPr/>
      <dgm:t>
        <a:bodyPr/>
        <a:lstStyle/>
        <a:p>
          <a:endParaRPr lang="ru-RU"/>
        </a:p>
      </dgm:t>
    </dgm:pt>
    <dgm:pt modelId="{69CAA82B-B178-4F0A-BED6-A85225B690FB}" type="sibTrans" cxnId="{02AAA321-59FE-420B-AFAA-068DD0F44A19}">
      <dgm:prSet/>
      <dgm:spPr/>
      <dgm:t>
        <a:bodyPr/>
        <a:lstStyle/>
        <a:p>
          <a:endParaRPr lang="ru-RU"/>
        </a:p>
      </dgm:t>
    </dgm:pt>
    <dgm:pt modelId="{1A22D6EF-0E43-4916-9F2B-2DE6A91DB7C8}">
      <dgm:prSet custT="1"/>
      <dgm:spPr/>
      <dgm:t>
        <a:bodyPr/>
        <a:lstStyle/>
        <a:p>
          <a:pPr algn="ctr"/>
          <a:r>
            <a:rPr lang="uk-UA" sz="1000"/>
            <a:t>робота  волонтерського  клубу "Валеомега"</a:t>
          </a:r>
          <a:endParaRPr lang="ru-RU" sz="1000"/>
        </a:p>
      </dgm:t>
    </dgm:pt>
    <dgm:pt modelId="{08ADA060-5EB2-4E81-9A33-96329CF9D7C9}" type="parTrans" cxnId="{2C1E2465-73D3-4149-96AD-D97BEB2B51F3}">
      <dgm:prSet/>
      <dgm:spPr/>
      <dgm:t>
        <a:bodyPr/>
        <a:lstStyle/>
        <a:p>
          <a:endParaRPr lang="ru-RU"/>
        </a:p>
      </dgm:t>
    </dgm:pt>
    <dgm:pt modelId="{49FE7BBF-85C2-4C38-8D32-18BAB6098983}" type="sibTrans" cxnId="{2C1E2465-73D3-4149-96AD-D97BEB2B51F3}">
      <dgm:prSet/>
      <dgm:spPr/>
      <dgm:t>
        <a:bodyPr/>
        <a:lstStyle/>
        <a:p>
          <a:endParaRPr lang="ru-RU"/>
        </a:p>
      </dgm:t>
    </dgm:pt>
    <dgm:pt modelId="{F780B9C0-F962-4B8A-B497-2F3B2F89B436}">
      <dgm:prSet custT="1"/>
      <dgm:spPr/>
      <dgm:t>
        <a:bodyPr/>
        <a:lstStyle/>
        <a:p>
          <a:pPr algn="ctr"/>
          <a:r>
            <a:rPr lang="uk-UA" sz="1000"/>
            <a:t>участь  у  конкурсах  різнів  рівнів</a:t>
          </a:r>
          <a:endParaRPr lang="ru-RU" sz="1000"/>
        </a:p>
      </dgm:t>
    </dgm:pt>
    <dgm:pt modelId="{6F979087-99B1-40FD-8C79-01D6A793345D}" type="parTrans" cxnId="{0CE77EAB-0BFD-4A9C-ACF8-37A79F404172}">
      <dgm:prSet/>
      <dgm:spPr/>
      <dgm:t>
        <a:bodyPr/>
        <a:lstStyle/>
        <a:p>
          <a:endParaRPr lang="ru-RU"/>
        </a:p>
      </dgm:t>
    </dgm:pt>
    <dgm:pt modelId="{4B820ABF-4178-4F9D-B087-538CE72967A1}" type="sibTrans" cxnId="{0CE77EAB-0BFD-4A9C-ACF8-37A79F404172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FA6AC-EF40-4F05-BA7B-9AFB8D728D27}" type="pres">
      <dgm:prSet presAssocID="{667A1EF3-D94A-4514-A2D7-CFB8663963F2}" presName="parentText" presStyleLbl="node1" presStyleIdx="0" presStyleCnt="5" custScaleY="125536" custLinFactY="-17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24FEA-F72A-4863-9748-0683DB1D736D}" type="pres">
      <dgm:prSet presAssocID="{69CAA82B-B178-4F0A-BED6-A85225B690FB}" presName="spacer" presStyleCnt="0"/>
      <dgm:spPr/>
    </dgm:pt>
    <dgm:pt modelId="{088C8D7D-1614-4F62-ABDD-77E5810805FE}" type="pres">
      <dgm:prSet presAssocID="{1A22D6EF-0E43-4916-9F2B-2DE6A91DB7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24492-B409-46B0-A170-54FBF0008D5D}" type="pres">
      <dgm:prSet presAssocID="{49FE7BBF-85C2-4C38-8D32-18BAB6098983}" presName="spacer" presStyleCnt="0"/>
      <dgm:spPr/>
    </dgm:pt>
    <dgm:pt modelId="{8A8D7817-5396-43FD-9D8D-912696D6DF24}" type="pres">
      <dgm:prSet presAssocID="{1ED7BB7D-BFC9-444A-9F2C-33866A021F1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947A1-3EFE-4891-8F1A-35E62C2803AF}" type="pres">
      <dgm:prSet presAssocID="{BEA477F2-98D7-419F-AFF0-4B961C0E1A58}" presName="spacer" presStyleCnt="0"/>
      <dgm:spPr/>
    </dgm:pt>
    <dgm:pt modelId="{8B7F9C66-A083-4F79-9762-C0B7F96777B2}" type="pres">
      <dgm:prSet presAssocID="{6BB540E8-1FED-4D2A-9B8C-E32914C8CA8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929DC-1177-4FCE-8E96-F7CBB6899570}" type="pres">
      <dgm:prSet presAssocID="{87D1069E-B10F-451C-94FD-D2E758B472AD}" presName="spacer" presStyleCnt="0"/>
      <dgm:spPr/>
    </dgm:pt>
    <dgm:pt modelId="{78E535A4-F5B5-4F64-B068-8D598115AE6C}" type="pres">
      <dgm:prSet presAssocID="{F780B9C0-F962-4B8A-B497-2F3B2F89B43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0FDFE-30FA-4027-8F8F-5263D8313AFF}" srcId="{A496EF06-8269-4A27-871A-74A6386B3CD6}" destId="{6BB540E8-1FED-4D2A-9B8C-E32914C8CA82}" srcOrd="3" destOrd="0" parTransId="{CACB1B1E-13D1-46F5-8C14-3E7F2F5D4B8B}" sibTransId="{87D1069E-B10F-451C-94FD-D2E758B472AD}"/>
    <dgm:cxn modelId="{2C1E2465-73D3-4149-96AD-D97BEB2B51F3}" srcId="{A496EF06-8269-4A27-871A-74A6386B3CD6}" destId="{1A22D6EF-0E43-4916-9F2B-2DE6A91DB7C8}" srcOrd="1" destOrd="0" parTransId="{08ADA060-5EB2-4E81-9A33-96329CF9D7C9}" sibTransId="{49FE7BBF-85C2-4C38-8D32-18BAB6098983}"/>
    <dgm:cxn modelId="{34495737-208E-47F5-9EC5-C3DD25E090F0}" type="presOf" srcId="{1ED7BB7D-BFC9-444A-9F2C-33866A021F13}" destId="{8A8D7817-5396-43FD-9D8D-912696D6DF24}" srcOrd="0" destOrd="0" presId="urn:microsoft.com/office/officeart/2005/8/layout/vList2"/>
    <dgm:cxn modelId="{14B46B63-B7F9-47E1-AAD6-E3B4825BCA06}" srcId="{A496EF06-8269-4A27-871A-74A6386B3CD6}" destId="{1ED7BB7D-BFC9-444A-9F2C-33866A021F13}" srcOrd="2" destOrd="0" parTransId="{C16324F1-29F8-4F6F-B56B-16A88AE08E70}" sibTransId="{BEA477F2-98D7-419F-AFF0-4B961C0E1A58}"/>
    <dgm:cxn modelId="{C1ED79A6-3C0B-497C-910B-1A9F087B879E}" type="presOf" srcId="{667A1EF3-D94A-4514-A2D7-CFB8663963F2}" destId="{9EBFA6AC-EF40-4F05-BA7B-9AFB8D728D27}" srcOrd="0" destOrd="0" presId="urn:microsoft.com/office/officeart/2005/8/layout/vList2"/>
    <dgm:cxn modelId="{0CE77EAB-0BFD-4A9C-ACF8-37A79F404172}" srcId="{A496EF06-8269-4A27-871A-74A6386B3CD6}" destId="{F780B9C0-F962-4B8A-B497-2F3B2F89B436}" srcOrd="4" destOrd="0" parTransId="{6F979087-99B1-40FD-8C79-01D6A793345D}" sibTransId="{4B820ABF-4178-4F9D-B087-538CE72967A1}"/>
    <dgm:cxn modelId="{03D91A59-2A85-42A3-AB78-913E66A09E9B}" type="presOf" srcId="{A496EF06-8269-4A27-871A-74A6386B3CD6}" destId="{4A02D1A2-00A4-46E2-8213-6BA18AF7A131}" srcOrd="0" destOrd="0" presId="urn:microsoft.com/office/officeart/2005/8/layout/vList2"/>
    <dgm:cxn modelId="{D999164C-1274-458D-8757-7223AE4190BF}" type="presOf" srcId="{F780B9C0-F962-4B8A-B497-2F3B2F89B436}" destId="{78E535A4-F5B5-4F64-B068-8D598115AE6C}" srcOrd="0" destOrd="0" presId="urn:microsoft.com/office/officeart/2005/8/layout/vList2"/>
    <dgm:cxn modelId="{02AAA321-59FE-420B-AFAA-068DD0F44A19}" srcId="{A496EF06-8269-4A27-871A-74A6386B3CD6}" destId="{667A1EF3-D94A-4514-A2D7-CFB8663963F2}" srcOrd="0" destOrd="0" parTransId="{7796EED3-9F06-4D03-91FF-21024F1EAAED}" sibTransId="{69CAA82B-B178-4F0A-BED6-A85225B690FB}"/>
    <dgm:cxn modelId="{8AF6F17E-29AE-4F41-A79B-81A39647E38D}" type="presOf" srcId="{1A22D6EF-0E43-4916-9F2B-2DE6A91DB7C8}" destId="{088C8D7D-1614-4F62-ABDD-77E5810805FE}" srcOrd="0" destOrd="0" presId="urn:microsoft.com/office/officeart/2005/8/layout/vList2"/>
    <dgm:cxn modelId="{CFCD7A84-3A87-43D6-9EDE-520AAD0A3206}" type="presOf" srcId="{6BB540E8-1FED-4D2A-9B8C-E32914C8CA82}" destId="{8B7F9C66-A083-4F79-9762-C0B7F96777B2}" srcOrd="0" destOrd="0" presId="urn:microsoft.com/office/officeart/2005/8/layout/vList2"/>
    <dgm:cxn modelId="{332EAA12-B724-4450-94FA-D3EE4A6EAEE4}" type="presParOf" srcId="{4A02D1A2-00A4-46E2-8213-6BA18AF7A131}" destId="{9EBFA6AC-EF40-4F05-BA7B-9AFB8D728D27}" srcOrd="0" destOrd="0" presId="urn:microsoft.com/office/officeart/2005/8/layout/vList2"/>
    <dgm:cxn modelId="{30A7BD30-4B79-468D-9303-7F006176A143}" type="presParOf" srcId="{4A02D1A2-00A4-46E2-8213-6BA18AF7A131}" destId="{B5F24FEA-F72A-4863-9748-0683DB1D736D}" srcOrd="1" destOrd="0" presId="urn:microsoft.com/office/officeart/2005/8/layout/vList2"/>
    <dgm:cxn modelId="{F2A6EF3B-20A3-4EEC-9BAA-B58B2CDEA088}" type="presParOf" srcId="{4A02D1A2-00A4-46E2-8213-6BA18AF7A131}" destId="{088C8D7D-1614-4F62-ABDD-77E5810805FE}" srcOrd="2" destOrd="0" presId="urn:microsoft.com/office/officeart/2005/8/layout/vList2"/>
    <dgm:cxn modelId="{D5F7AEE8-5F0A-4C00-A3F3-675E92037552}" type="presParOf" srcId="{4A02D1A2-00A4-46E2-8213-6BA18AF7A131}" destId="{21424492-B409-46B0-A170-54FBF0008D5D}" srcOrd="3" destOrd="0" presId="urn:microsoft.com/office/officeart/2005/8/layout/vList2"/>
    <dgm:cxn modelId="{D9DFA089-AB7E-48AB-9605-5512038D065A}" type="presParOf" srcId="{4A02D1A2-00A4-46E2-8213-6BA18AF7A131}" destId="{8A8D7817-5396-43FD-9D8D-912696D6DF24}" srcOrd="4" destOrd="0" presId="urn:microsoft.com/office/officeart/2005/8/layout/vList2"/>
    <dgm:cxn modelId="{83C06C41-9142-40AF-A81D-C1084F0B833C}" type="presParOf" srcId="{4A02D1A2-00A4-46E2-8213-6BA18AF7A131}" destId="{E83947A1-3EFE-4891-8F1A-35E62C2803AF}" srcOrd="5" destOrd="0" presId="urn:microsoft.com/office/officeart/2005/8/layout/vList2"/>
    <dgm:cxn modelId="{847491AC-B128-464B-806C-55B136EBACF7}" type="presParOf" srcId="{4A02D1A2-00A4-46E2-8213-6BA18AF7A131}" destId="{8B7F9C66-A083-4F79-9762-C0B7F96777B2}" srcOrd="6" destOrd="0" presId="urn:microsoft.com/office/officeart/2005/8/layout/vList2"/>
    <dgm:cxn modelId="{867940AB-078E-4074-A5A7-966321C71611}" type="presParOf" srcId="{4A02D1A2-00A4-46E2-8213-6BA18AF7A131}" destId="{7EC929DC-1177-4FCE-8E96-F7CBB6899570}" srcOrd="7" destOrd="0" presId="urn:microsoft.com/office/officeart/2005/8/layout/vList2"/>
    <dgm:cxn modelId="{2D9DC2F4-2A4E-495E-A824-6CB319107A7A}" type="presParOf" srcId="{4A02D1A2-00A4-46E2-8213-6BA18AF7A131}" destId="{78E535A4-F5B5-4F64-B068-8D598115AE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FDBB55F-4BFB-4DC3-A72E-C47D0E494B85}">
      <dgm:prSet custT="1"/>
      <dgm:spPr/>
      <dgm:t>
        <a:bodyPr/>
        <a:lstStyle/>
        <a:p>
          <a:pPr algn="ctr"/>
          <a:r>
            <a:rPr lang="uk-UA" sz="1400" b="1"/>
            <a:t>удосконалення  моніторингової  діяльності</a:t>
          </a:r>
          <a:endParaRPr lang="ru-RU" sz="1400" b="1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1" custScaleY="357411" custLinFactNeighborX="8889" custLinFactNeighborY="6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DB5DF7F6-AD8D-4819-9A5F-77DBD51E39E5}" type="presOf" srcId="{5FDBB55F-4BFB-4DC3-A72E-C47D0E494B85}" destId="{DD179FF6-55E2-4E4B-B0FF-0FC82DB0DFD6}" srcOrd="0" destOrd="0" presId="urn:microsoft.com/office/officeart/2005/8/layout/vList2"/>
    <dgm:cxn modelId="{2D6D46F3-9A7B-4A6C-B3EB-A41D2717CA50}" type="presOf" srcId="{A496EF06-8269-4A27-871A-74A6386B3CD6}" destId="{4A02D1A2-00A4-46E2-8213-6BA18AF7A131}" srcOrd="0" destOrd="0" presId="urn:microsoft.com/office/officeart/2005/8/layout/vList2"/>
    <dgm:cxn modelId="{E77DF890-3F02-4C82-900E-C1364793B68C}" type="presParOf" srcId="{4A02D1A2-00A4-46E2-8213-6BA18AF7A131}" destId="{DD179FF6-55E2-4E4B-B0FF-0FC82DB0DF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DC2CFDF-44DB-419E-A38C-1A2C9AD22B2F}">
      <dgm:prSet phldrT="[Текст]"/>
      <dgm:spPr/>
      <dgm:t>
        <a:bodyPr/>
        <a:lstStyle/>
        <a:p>
          <a:pPr algn="just"/>
          <a:r>
            <a:rPr lang="uk-UA"/>
            <a:t>громадська  організація  учнів, шкільне  самоврядування</a:t>
          </a:r>
          <a:endParaRPr lang="ru-RU"/>
        </a:p>
      </dgm:t>
    </dgm:pt>
    <dgm:pt modelId="{5C2E4CE7-7D4F-47BB-B197-9910517B2705}" type="parTrans" cxnId="{7AB6A01E-9A43-4796-88C0-D3043FAE57E7}">
      <dgm:prSet/>
      <dgm:spPr/>
      <dgm:t>
        <a:bodyPr/>
        <a:lstStyle/>
        <a:p>
          <a:pPr algn="just"/>
          <a:endParaRPr lang="ru-RU"/>
        </a:p>
      </dgm:t>
    </dgm:pt>
    <dgm:pt modelId="{1133890E-B9DF-4DB1-ADF5-6C7D7ADF9D74}" type="sibTrans" cxnId="{7AB6A01E-9A43-4796-88C0-D3043FAE57E7}">
      <dgm:prSet/>
      <dgm:spPr/>
      <dgm:t>
        <a:bodyPr/>
        <a:lstStyle/>
        <a:p>
          <a:pPr algn="just"/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FB4378-6877-4EA6-ADAA-FC65F2BA0809}" type="pres">
      <dgm:prSet presAssocID="{0DC2CFDF-44DB-419E-A38C-1A2C9AD22B2F}" presName="parentText" presStyleLbl="node1" presStyleIdx="0" presStyleCnt="1" custAng="0" custLinFactNeighborX="-29091" custLinFactNeighborY="3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9CB77-B23F-4084-BC55-BB91D0232D7A}" type="presOf" srcId="{A496EF06-8269-4A27-871A-74A6386B3CD6}" destId="{4A02D1A2-00A4-46E2-8213-6BA18AF7A131}" srcOrd="0" destOrd="0" presId="urn:microsoft.com/office/officeart/2005/8/layout/vList2"/>
    <dgm:cxn modelId="{7AB6A01E-9A43-4796-88C0-D3043FAE57E7}" srcId="{A496EF06-8269-4A27-871A-74A6386B3CD6}" destId="{0DC2CFDF-44DB-419E-A38C-1A2C9AD22B2F}" srcOrd="0" destOrd="0" parTransId="{5C2E4CE7-7D4F-47BB-B197-9910517B2705}" sibTransId="{1133890E-B9DF-4DB1-ADF5-6C7D7ADF9D74}"/>
    <dgm:cxn modelId="{30AC0C1C-8C6E-4A42-BA1F-6586AD09240E}" type="presOf" srcId="{0DC2CFDF-44DB-419E-A38C-1A2C9AD22B2F}" destId="{4CFB4378-6877-4EA6-ADAA-FC65F2BA0809}" srcOrd="0" destOrd="0" presId="urn:microsoft.com/office/officeart/2005/8/layout/vList2"/>
    <dgm:cxn modelId="{63AAA002-21A8-4F96-98A2-87F0E766A0FF}" type="presParOf" srcId="{4A02D1A2-00A4-46E2-8213-6BA18AF7A131}" destId="{4CFB4378-6877-4EA6-ADAA-FC65F2BA08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FDBB55F-4BFB-4DC3-A72E-C47D0E494B85}">
      <dgm:prSet/>
      <dgm:spPr/>
      <dgm:t>
        <a:bodyPr/>
        <a:lstStyle/>
        <a:p>
          <a:r>
            <a:rPr lang="uk-UA"/>
            <a:t>рада  школи</a:t>
          </a:r>
          <a:endParaRPr lang="ru-RU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1" custScaleY="192888" custLinFactNeighborX="-36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C27CE-94CF-4653-86EB-9C293A829570}" type="presOf" srcId="{5FDBB55F-4BFB-4DC3-A72E-C47D0E494B85}" destId="{DD179FF6-55E2-4E4B-B0FF-0FC82DB0DFD6}" srcOrd="0" destOrd="0" presId="urn:microsoft.com/office/officeart/2005/8/layout/vList2"/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B7609759-1291-4C9A-AE76-FD959CB83806}" type="presOf" srcId="{A496EF06-8269-4A27-871A-74A6386B3CD6}" destId="{4A02D1A2-00A4-46E2-8213-6BA18AF7A131}" srcOrd="0" destOrd="0" presId="urn:microsoft.com/office/officeart/2005/8/layout/vList2"/>
    <dgm:cxn modelId="{EDA33BA8-5170-4FFD-928A-6FEADB19471F}" type="presParOf" srcId="{4A02D1A2-00A4-46E2-8213-6BA18AF7A131}" destId="{DD179FF6-55E2-4E4B-B0FF-0FC82DB0DF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FDBB55F-4BFB-4DC3-A72E-C47D0E494B85}">
      <dgm:prSet/>
      <dgm:spPr/>
      <dgm:t>
        <a:bodyPr/>
        <a:lstStyle/>
        <a:p>
          <a:pPr algn="ctr"/>
          <a:r>
            <a:rPr lang="uk-UA"/>
            <a:t>батьківська  рада</a:t>
          </a:r>
          <a:endParaRPr lang="ru-RU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1" custScaleY="245494" custLinFactNeighborX="47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11763949-0BAE-4481-AA24-557CB6A23E43}" type="presOf" srcId="{5FDBB55F-4BFB-4DC3-A72E-C47D0E494B85}" destId="{DD179FF6-55E2-4E4B-B0FF-0FC82DB0DFD6}" srcOrd="0" destOrd="0" presId="urn:microsoft.com/office/officeart/2005/8/layout/vList2"/>
    <dgm:cxn modelId="{593EC120-A319-49C0-9144-6CD2DF096403}" type="presOf" srcId="{A496EF06-8269-4A27-871A-74A6386B3CD6}" destId="{4A02D1A2-00A4-46E2-8213-6BA18AF7A131}" srcOrd="0" destOrd="0" presId="urn:microsoft.com/office/officeart/2005/8/layout/vList2"/>
    <dgm:cxn modelId="{F0A42F51-7673-4091-9A13-14EC62740098}" type="presParOf" srcId="{4A02D1A2-00A4-46E2-8213-6BA18AF7A131}" destId="{DD179FF6-55E2-4E4B-B0FF-0FC82DB0DF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DBB55F-4BFB-4DC3-A72E-C47D0E494B85}">
      <dgm:prSet/>
      <dgm:spPr/>
      <dgm:t>
        <a:bodyPr/>
        <a:lstStyle/>
        <a:p>
          <a:pPr algn="ctr"/>
          <a:r>
            <a:rPr lang="uk-UA"/>
            <a:t>управління  превентивною освтою</a:t>
          </a:r>
          <a:endParaRPr lang="ru-RU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1" custScaleY="192888" custLinFactNeighborX="7221" custLinFactNeighborY="48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312962-B00E-482B-9614-62B0D84D660A}" type="presOf" srcId="{A496EF06-8269-4A27-871A-74A6386B3CD6}" destId="{4A02D1A2-00A4-46E2-8213-6BA18AF7A131}" srcOrd="0" destOrd="0" presId="urn:microsoft.com/office/officeart/2005/8/layout/vList2"/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516CBDBF-5F36-4B7B-A60D-B041A641FCCC}" type="presOf" srcId="{5FDBB55F-4BFB-4DC3-A72E-C47D0E494B85}" destId="{DD179FF6-55E2-4E4B-B0FF-0FC82DB0DFD6}" srcOrd="0" destOrd="0" presId="urn:microsoft.com/office/officeart/2005/8/layout/vList2"/>
    <dgm:cxn modelId="{8FB765B6-4507-4086-89F0-D1F25D71FACA}" type="presParOf" srcId="{4A02D1A2-00A4-46E2-8213-6BA18AF7A131}" destId="{DD179FF6-55E2-4E4B-B0FF-0FC82DB0DF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BB55F-4BFB-4DC3-A72E-C47D0E494B85}">
      <dgm:prSet/>
      <dgm:spPr/>
      <dgm:t>
        <a:bodyPr/>
        <a:lstStyle/>
        <a:p>
          <a:r>
            <a:rPr lang="uk-UA"/>
            <a:t>медична  служба</a:t>
          </a:r>
          <a:endParaRPr lang="ru-RU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1" custScaleY="192888" custLinFactNeighborX="52294" custLinFactNeighborY="-2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EA9E8DBF-259B-4DF7-890D-04BDDA3B62E1}" type="presOf" srcId="{A496EF06-8269-4A27-871A-74A6386B3CD6}" destId="{4A02D1A2-00A4-46E2-8213-6BA18AF7A131}" srcOrd="0" destOrd="0" presId="urn:microsoft.com/office/officeart/2005/8/layout/vList2"/>
    <dgm:cxn modelId="{ECFC5DD8-3203-4E9C-BEFA-AAE255D484FD}" type="presOf" srcId="{5FDBB55F-4BFB-4DC3-A72E-C47D0E494B85}" destId="{DD179FF6-55E2-4E4B-B0FF-0FC82DB0DFD6}" srcOrd="0" destOrd="0" presId="urn:microsoft.com/office/officeart/2005/8/layout/vList2"/>
    <dgm:cxn modelId="{4B50F8CE-0934-4822-99C8-A1177F477D76}" type="presParOf" srcId="{4A02D1A2-00A4-46E2-8213-6BA18AF7A131}" destId="{DD179FF6-55E2-4E4B-B0FF-0FC82DB0DF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BB55F-4BFB-4DC3-A72E-C47D0E494B85}">
      <dgm:prSet custT="1"/>
      <dgm:spPr/>
      <dgm:t>
        <a:bodyPr/>
        <a:lstStyle/>
        <a:p>
          <a:pPr algn="ctr"/>
          <a:r>
            <a:rPr lang="uk-UA" sz="1000"/>
            <a:t>психолого-соціологічна  служба</a:t>
          </a:r>
          <a:endParaRPr lang="ru-RU" sz="1000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1" custScaleY="357411" custLinFactNeighborX="22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FCD324E4-2095-45B8-95B3-6768C1BB34FC}" type="presOf" srcId="{5FDBB55F-4BFB-4DC3-A72E-C47D0E494B85}" destId="{DD179FF6-55E2-4E4B-B0FF-0FC82DB0DFD6}" srcOrd="0" destOrd="0" presId="urn:microsoft.com/office/officeart/2005/8/layout/vList2"/>
    <dgm:cxn modelId="{8FEE9804-748C-4DA1-AADA-4028AF68E4FD}" type="presOf" srcId="{A496EF06-8269-4A27-871A-74A6386B3CD6}" destId="{4A02D1A2-00A4-46E2-8213-6BA18AF7A131}" srcOrd="0" destOrd="0" presId="urn:microsoft.com/office/officeart/2005/8/layout/vList2"/>
    <dgm:cxn modelId="{F571A22C-7C2B-4DAC-84A3-2580FAF26115}" type="presParOf" srcId="{4A02D1A2-00A4-46E2-8213-6BA18AF7A131}" destId="{DD179FF6-55E2-4E4B-B0FF-0FC82DB0DF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96EF06-8269-4A27-871A-74A6386B3CD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BB55F-4BFB-4DC3-A72E-C47D0E494B85}">
      <dgm:prSet custT="1"/>
      <dgm:spPr/>
      <dgm:t>
        <a:bodyPr/>
        <a:lstStyle/>
        <a:p>
          <a:pPr algn="ctr"/>
          <a:r>
            <a:rPr lang="uk-UA" sz="1000"/>
            <a:t>методичні  об</a:t>
          </a:r>
          <a:r>
            <a:rPr lang="en-US" sz="1000"/>
            <a:t>`</a:t>
          </a:r>
          <a:r>
            <a:rPr lang="uk-UA" sz="1000"/>
            <a:t>єднання</a:t>
          </a:r>
          <a:endParaRPr lang="ru-RU" sz="1000"/>
        </a:p>
      </dgm:t>
    </dgm:pt>
    <dgm:pt modelId="{33927E06-610B-4C07-A5CF-E64E1966BA94}" type="parTrans" cxnId="{096A8A75-F5D0-444F-ABBF-0C6114844B26}">
      <dgm:prSet/>
      <dgm:spPr/>
      <dgm:t>
        <a:bodyPr/>
        <a:lstStyle/>
        <a:p>
          <a:endParaRPr lang="ru-RU"/>
        </a:p>
      </dgm:t>
    </dgm:pt>
    <dgm:pt modelId="{2DD0244F-A652-4A73-A8FC-79C51D451212}" type="sibTrans" cxnId="{096A8A75-F5D0-444F-ABBF-0C6114844B26}">
      <dgm:prSet/>
      <dgm:spPr/>
      <dgm:t>
        <a:bodyPr/>
        <a:lstStyle/>
        <a:p>
          <a:endParaRPr lang="ru-RU"/>
        </a:p>
      </dgm:t>
    </dgm:pt>
    <dgm:pt modelId="{4A02D1A2-00A4-46E2-8213-6BA18AF7A131}" type="pres">
      <dgm:prSet presAssocID="{A496EF06-8269-4A27-871A-74A6386B3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79FF6-55E2-4E4B-B0FF-0FC82DB0DFD6}" type="pres">
      <dgm:prSet presAssocID="{5FDBB55F-4BFB-4DC3-A72E-C47D0E494B85}" presName="parentText" presStyleLbl="node1" presStyleIdx="0" presStyleCnt="1" custScaleY="261930" custLinFactNeighborX="22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A8A75-F5D0-444F-ABBF-0C6114844B26}" srcId="{A496EF06-8269-4A27-871A-74A6386B3CD6}" destId="{5FDBB55F-4BFB-4DC3-A72E-C47D0E494B85}" srcOrd="0" destOrd="0" parTransId="{33927E06-610B-4C07-A5CF-E64E1966BA94}" sibTransId="{2DD0244F-A652-4A73-A8FC-79C51D451212}"/>
    <dgm:cxn modelId="{986BE55C-7AFA-4C6F-A7A4-BAB140F7A06E}" type="presOf" srcId="{A496EF06-8269-4A27-871A-74A6386B3CD6}" destId="{4A02D1A2-00A4-46E2-8213-6BA18AF7A131}" srcOrd="0" destOrd="0" presId="urn:microsoft.com/office/officeart/2005/8/layout/vList2"/>
    <dgm:cxn modelId="{E1345CA3-0275-4467-8D0B-A23E1DB4B326}" type="presOf" srcId="{5FDBB55F-4BFB-4DC3-A72E-C47D0E494B85}" destId="{DD179FF6-55E2-4E4B-B0FF-0FC82DB0DFD6}" srcOrd="0" destOrd="0" presId="urn:microsoft.com/office/officeart/2005/8/layout/vList2"/>
    <dgm:cxn modelId="{E55AC5A5-3762-4E65-85E1-69F57DFED05C}" type="presParOf" srcId="{4A02D1A2-00A4-46E2-8213-6BA18AF7A131}" destId="{DD179FF6-55E2-4E4B-B0FF-0FC82DB0DF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161"/>
          <a:ext cx="970724" cy="330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експериментальна</a:t>
          </a:r>
          <a:r>
            <a:rPr lang="uk-UA" sz="500" kern="1200"/>
            <a:t> </a:t>
          </a:r>
          <a:r>
            <a:rPr lang="uk-UA" sz="1000" kern="1200"/>
            <a:t> діяльність</a:t>
          </a:r>
          <a:endParaRPr lang="ru-RU" sz="1000" kern="1200"/>
        </a:p>
      </dsp:txBody>
      <dsp:txXfrm>
        <a:off x="16140" y="16301"/>
        <a:ext cx="938444" cy="298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0"/>
          <a:ext cx="1828129" cy="6574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навчально-виховний  процес</a:t>
          </a:r>
          <a:endParaRPr lang="ru-RU" sz="1400" b="1" kern="1200" dirty="0"/>
        </a:p>
      </dsp:txBody>
      <dsp:txXfrm>
        <a:off x="32096" y="32096"/>
        <a:ext cx="1763937" cy="593303"/>
      </dsp:txXfrm>
    </dsp:sp>
    <dsp:sp modelId="{D7B0ABB8-7A16-40BC-9B07-C2D53EED232E}">
      <dsp:nvSpPr>
        <dsp:cNvPr id="0" name=""/>
        <dsp:cNvSpPr/>
      </dsp:nvSpPr>
      <dsp:spPr>
        <a:xfrm>
          <a:off x="0" y="667801"/>
          <a:ext cx="1828129" cy="365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/>
            <a:t>дотримання  санітарно-гігієнічних  норм</a:t>
          </a:r>
          <a:endParaRPr lang="ru-RU" sz="1000" kern="1200" dirty="0"/>
        </a:p>
      </dsp:txBody>
      <dsp:txXfrm>
        <a:off x="17857" y="685658"/>
        <a:ext cx="1792415" cy="330093"/>
      </dsp:txXfrm>
    </dsp:sp>
    <dsp:sp modelId="{FD0B797F-436F-4A05-89DB-AD691FCCF254}">
      <dsp:nvSpPr>
        <dsp:cNvPr id="0" name=""/>
        <dsp:cNvSpPr/>
      </dsp:nvSpPr>
      <dsp:spPr>
        <a:xfrm>
          <a:off x="0" y="1043396"/>
          <a:ext cx="1828129" cy="365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err="1"/>
            <a:t>валеологізація</a:t>
          </a:r>
          <a:r>
            <a:rPr lang="uk-UA" sz="900" kern="1200" dirty="0"/>
            <a:t>  змісту  освіти  предметів  </a:t>
          </a:r>
          <a:r>
            <a:rPr lang="uk-UA" sz="900" kern="1200" dirty="0" err="1"/>
            <a:t>інваріативної</a:t>
          </a:r>
          <a:r>
            <a:rPr lang="uk-UA" sz="900" kern="1200" dirty="0"/>
            <a:t>  частини  навчального  плану</a:t>
          </a:r>
          <a:endParaRPr lang="ru-RU" sz="900" kern="1200" dirty="0"/>
        </a:p>
      </dsp:txBody>
      <dsp:txXfrm>
        <a:off x="17857" y="1061253"/>
        <a:ext cx="1792415" cy="330093"/>
      </dsp:txXfrm>
    </dsp:sp>
    <dsp:sp modelId="{D4A062A2-1C4C-4C63-82DC-B5760A541AAE}">
      <dsp:nvSpPr>
        <dsp:cNvPr id="0" name=""/>
        <dsp:cNvSpPr/>
      </dsp:nvSpPr>
      <dsp:spPr>
        <a:xfrm>
          <a:off x="0" y="1418991"/>
          <a:ext cx="1828129" cy="365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/>
            <a:t>проектування  факультативів  та  спецкурсів  превентивної освіти</a:t>
          </a:r>
          <a:endParaRPr lang="ru-RU" sz="900" kern="1200" dirty="0"/>
        </a:p>
      </dsp:txBody>
      <dsp:txXfrm>
        <a:off x="17857" y="1436848"/>
        <a:ext cx="1792415" cy="330093"/>
      </dsp:txXfrm>
    </dsp:sp>
    <dsp:sp modelId="{FE23DB74-BE8A-4A30-80DC-9AC230214634}">
      <dsp:nvSpPr>
        <dsp:cNvPr id="0" name=""/>
        <dsp:cNvSpPr/>
      </dsp:nvSpPr>
      <dsp:spPr>
        <a:xfrm>
          <a:off x="0" y="1794587"/>
          <a:ext cx="1828129" cy="365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/>
            <a:t>стимулювання  розвитку  рухової  активності</a:t>
          </a:r>
          <a:endParaRPr lang="ru-RU" sz="1000" kern="1200" dirty="0"/>
        </a:p>
      </dsp:txBody>
      <dsp:txXfrm>
        <a:off x="17857" y="1812444"/>
        <a:ext cx="1792415" cy="330093"/>
      </dsp:txXfrm>
    </dsp:sp>
    <dsp:sp modelId="{8A8D7817-5396-43FD-9D8D-912696D6DF24}">
      <dsp:nvSpPr>
        <dsp:cNvPr id="0" name=""/>
        <dsp:cNvSpPr/>
      </dsp:nvSpPr>
      <dsp:spPr>
        <a:xfrm>
          <a:off x="0" y="2170182"/>
          <a:ext cx="1828129" cy="365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/>
            <a:t>впровадження  </a:t>
          </a:r>
          <a:r>
            <a:rPr lang="uk-UA" sz="900" kern="1200" dirty="0" err="1"/>
            <a:t>особистісно-орієнтованної</a:t>
          </a:r>
          <a:r>
            <a:rPr lang="uk-UA" sz="900" kern="1200" dirty="0"/>
            <a:t> </a:t>
          </a:r>
          <a:r>
            <a:rPr lang="uk-UA" sz="900" kern="1200" dirty="0" err="1"/>
            <a:t>прогрмами</a:t>
          </a:r>
          <a:r>
            <a:rPr lang="uk-UA" sz="900" kern="1200" dirty="0"/>
            <a:t>  класних  годин</a:t>
          </a:r>
          <a:endParaRPr lang="ru-RU" sz="900" kern="1200" dirty="0"/>
        </a:p>
      </dsp:txBody>
      <dsp:txXfrm>
        <a:off x="17857" y="2188039"/>
        <a:ext cx="1792415" cy="330093"/>
      </dsp:txXfrm>
    </dsp:sp>
    <dsp:sp modelId="{8B7F9C66-A083-4F79-9762-C0B7F96777B2}">
      <dsp:nvSpPr>
        <dsp:cNvPr id="0" name=""/>
        <dsp:cNvSpPr/>
      </dsp:nvSpPr>
      <dsp:spPr>
        <a:xfrm>
          <a:off x="0" y="2545777"/>
          <a:ext cx="1828129" cy="365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/>
            <a:t>система  загальношкільних  та  класних  виховних  заходів</a:t>
          </a:r>
          <a:endParaRPr lang="ru-RU" sz="1000" kern="1200" dirty="0"/>
        </a:p>
      </dsp:txBody>
      <dsp:txXfrm>
        <a:off x="17857" y="2563634"/>
        <a:ext cx="1792415" cy="330093"/>
      </dsp:txXfrm>
    </dsp:sp>
    <dsp:sp modelId="{AC3AE88A-4125-4315-98E2-162F75087A1E}">
      <dsp:nvSpPr>
        <dsp:cNvPr id="0" name=""/>
        <dsp:cNvSpPr/>
      </dsp:nvSpPr>
      <dsp:spPr>
        <a:xfrm>
          <a:off x="0" y="2921373"/>
          <a:ext cx="1828129" cy="365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/>
            <a:t>здійснення  занять  лікувальної  фізичної  культури</a:t>
          </a:r>
          <a:endParaRPr lang="ru-RU" sz="1000" kern="1200" dirty="0"/>
        </a:p>
      </dsp:txBody>
      <dsp:txXfrm>
        <a:off x="17857" y="2939230"/>
        <a:ext cx="1792415" cy="3300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FA6AC-EF40-4F05-BA7B-9AFB8D728D27}">
      <dsp:nvSpPr>
        <dsp:cNvPr id="0" name=""/>
        <dsp:cNvSpPr/>
      </dsp:nvSpPr>
      <dsp:spPr>
        <a:xfrm>
          <a:off x="0" y="0"/>
          <a:ext cx="1764104" cy="6413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позаурочна  діяльність</a:t>
          </a:r>
          <a:endParaRPr lang="ru-RU" sz="1400" b="1" kern="1200" dirty="0"/>
        </a:p>
      </dsp:txBody>
      <dsp:txXfrm>
        <a:off x="31307" y="31307"/>
        <a:ext cx="1701490" cy="578711"/>
      </dsp:txXfrm>
    </dsp:sp>
    <dsp:sp modelId="{088C8D7D-1614-4F62-ABDD-77E5810805FE}">
      <dsp:nvSpPr>
        <dsp:cNvPr id="0" name=""/>
        <dsp:cNvSpPr/>
      </dsp:nvSpPr>
      <dsp:spPr>
        <a:xfrm>
          <a:off x="0" y="655247"/>
          <a:ext cx="1764104" cy="5108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робота  волонтерського  клубу "Валеомега"</a:t>
          </a:r>
          <a:endParaRPr lang="ru-RU" sz="1000" kern="1200"/>
        </a:p>
      </dsp:txBody>
      <dsp:txXfrm>
        <a:off x="24939" y="680186"/>
        <a:ext cx="1714226" cy="460991"/>
      </dsp:txXfrm>
    </dsp:sp>
    <dsp:sp modelId="{8A8D7817-5396-43FD-9D8D-912696D6DF24}">
      <dsp:nvSpPr>
        <dsp:cNvPr id="0" name=""/>
        <dsp:cNvSpPr/>
      </dsp:nvSpPr>
      <dsp:spPr>
        <a:xfrm>
          <a:off x="0" y="1179785"/>
          <a:ext cx="1764104" cy="5108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робота  батьківського  постійнодіючого  лекторію</a:t>
          </a:r>
          <a:endParaRPr lang="ru-RU" sz="1000" kern="1200"/>
        </a:p>
      </dsp:txBody>
      <dsp:txXfrm>
        <a:off x="24939" y="1204724"/>
        <a:ext cx="1714226" cy="460991"/>
      </dsp:txXfrm>
    </dsp:sp>
    <dsp:sp modelId="{8B7F9C66-A083-4F79-9762-C0B7F96777B2}">
      <dsp:nvSpPr>
        <dsp:cNvPr id="0" name=""/>
        <dsp:cNvSpPr/>
      </dsp:nvSpPr>
      <dsp:spPr>
        <a:xfrm>
          <a:off x="0" y="1704323"/>
          <a:ext cx="1764104" cy="5108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система  гуртків</a:t>
          </a:r>
          <a:endParaRPr lang="ru-RU" sz="1000" kern="1200"/>
        </a:p>
      </dsp:txBody>
      <dsp:txXfrm>
        <a:off x="24939" y="1729262"/>
        <a:ext cx="1714226" cy="460991"/>
      </dsp:txXfrm>
    </dsp:sp>
    <dsp:sp modelId="{78E535A4-F5B5-4F64-B068-8D598115AE6C}">
      <dsp:nvSpPr>
        <dsp:cNvPr id="0" name=""/>
        <dsp:cNvSpPr/>
      </dsp:nvSpPr>
      <dsp:spPr>
        <a:xfrm>
          <a:off x="0" y="2228862"/>
          <a:ext cx="1764104" cy="5108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участь  у  конкурсах  різнів  рівнів</a:t>
          </a:r>
          <a:endParaRPr lang="ru-RU" sz="1000" kern="1200"/>
        </a:p>
      </dsp:txBody>
      <dsp:txXfrm>
        <a:off x="24939" y="2253801"/>
        <a:ext cx="1714226" cy="460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601"/>
          <a:ext cx="2006784" cy="6151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/>
            <a:t>удосконалення  моніторингової  діяльності</a:t>
          </a:r>
          <a:endParaRPr lang="ru-RU" sz="1400" b="1" kern="1200"/>
        </a:p>
      </dsp:txBody>
      <dsp:txXfrm>
        <a:off x="30028" y="30629"/>
        <a:ext cx="1946728" cy="555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B4378-6877-4EA6-ADAA-FC65F2BA0809}">
      <dsp:nvSpPr>
        <dsp:cNvPr id="0" name=""/>
        <dsp:cNvSpPr/>
      </dsp:nvSpPr>
      <dsp:spPr>
        <a:xfrm>
          <a:off x="0" y="88913"/>
          <a:ext cx="980058" cy="542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/>
            <a:t>громадська  організація  учнів, шкільне  самоврядування</a:t>
          </a:r>
          <a:endParaRPr lang="ru-RU" sz="800" kern="1200"/>
        </a:p>
      </dsp:txBody>
      <dsp:txXfrm>
        <a:off x="26501" y="115414"/>
        <a:ext cx="927056" cy="489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1892"/>
          <a:ext cx="1082730" cy="4964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/>
            <a:t>рада  школи</a:t>
          </a:r>
          <a:endParaRPr lang="ru-RU" sz="1100" kern="1200"/>
        </a:p>
      </dsp:txBody>
      <dsp:txXfrm>
        <a:off x="24237" y="26129"/>
        <a:ext cx="1034256" cy="448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20357"/>
          <a:ext cx="1082730" cy="4595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/>
            <a:t>батьківська  рада</a:t>
          </a:r>
          <a:endParaRPr lang="ru-RU" sz="800" kern="1200"/>
        </a:p>
      </dsp:txBody>
      <dsp:txXfrm>
        <a:off x="22434" y="42791"/>
        <a:ext cx="1037862" cy="4146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8350"/>
          <a:ext cx="3966899" cy="3610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/>
            <a:t>управління  превентивною освтою</a:t>
          </a:r>
          <a:endParaRPr lang="ru-RU" sz="800" kern="1200"/>
        </a:p>
      </dsp:txBody>
      <dsp:txXfrm>
        <a:off x="17627" y="25977"/>
        <a:ext cx="3931645" cy="3258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2856"/>
          <a:ext cx="970724" cy="315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kern="1200"/>
            <a:t>медична  служба</a:t>
          </a:r>
          <a:endParaRPr lang="ru-RU" sz="700" kern="1200"/>
        </a:p>
      </dsp:txBody>
      <dsp:txXfrm>
        <a:off x="15423" y="18279"/>
        <a:ext cx="939878" cy="2851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161"/>
          <a:ext cx="970723" cy="330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психолого-соціологічна  служба</a:t>
          </a:r>
          <a:endParaRPr lang="ru-RU" sz="1000" kern="1200"/>
        </a:p>
      </dsp:txBody>
      <dsp:txXfrm>
        <a:off x="16140" y="16301"/>
        <a:ext cx="938443" cy="298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79FF6-55E2-4E4B-B0FF-0FC82DB0DFD6}">
      <dsp:nvSpPr>
        <dsp:cNvPr id="0" name=""/>
        <dsp:cNvSpPr/>
      </dsp:nvSpPr>
      <dsp:spPr>
        <a:xfrm>
          <a:off x="0" y="161"/>
          <a:ext cx="970724" cy="330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/>
            <a:t>методичні  об</a:t>
          </a:r>
          <a:r>
            <a:rPr lang="en-US" sz="1000" kern="1200"/>
            <a:t>`</a:t>
          </a:r>
          <a:r>
            <a:rPr lang="uk-UA" sz="1000" kern="1200"/>
            <a:t>єднання</a:t>
          </a:r>
          <a:endParaRPr lang="ru-RU" sz="1000" kern="1200"/>
        </a:p>
      </dsp:txBody>
      <dsp:txXfrm>
        <a:off x="16140" y="16301"/>
        <a:ext cx="938444" cy="29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55" Type="http://schemas.openxmlformats.org/officeDocument/2006/relationships/diagramColors" Target="../diagrams/colors1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54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3" Type="http://schemas.openxmlformats.org/officeDocument/2006/relationships/diagramLayout" Target="../diagrams/layout11.xml"/><Relationship Id="rId58" Type="http://schemas.openxmlformats.org/officeDocument/2006/relationships/diagramLayout" Target="../diagrams/layout1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57" Type="http://schemas.openxmlformats.org/officeDocument/2006/relationships/diagramData" Target="../diagrams/data12.xml"/><Relationship Id="rId61" Type="http://schemas.microsoft.com/office/2007/relationships/diagramDrawing" Target="../diagrams/drawing12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52" Type="http://schemas.openxmlformats.org/officeDocument/2006/relationships/diagramData" Target="../diagrams/data11.xml"/><Relationship Id="rId60" Type="http://schemas.openxmlformats.org/officeDocument/2006/relationships/diagramColors" Target="../diagrams/colors1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56" Type="http://schemas.microsoft.com/office/2007/relationships/diagramDrawing" Target="../diagrams/drawing11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59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56415" y="2564904"/>
            <a:ext cx="6100756" cy="24482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/>
                <a:latin typeface="Arial Black"/>
              </a:rPr>
              <a:t>Матеріали</a:t>
            </a:r>
          </a:p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/>
                <a:latin typeface="Arial Black"/>
              </a:rPr>
              <a:t>для участі в розгляді моделей </a:t>
            </a:r>
          </a:p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/>
                <a:latin typeface="Arial Black"/>
              </a:rPr>
              <a:t>превентивної освіти у навчальному закладі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  <a:effectLst/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667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МІНІСТЕРСТВО  ОСВІТИ  ТА  НАУКИ  УКРАЇНИ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ДОНЕЦЬКИЙ  ОБЛАСНИЙ  ІНСТИТУТ 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ПІСЛЯДИПЛОМНОЇ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ПЕДАГОГІЧНОЇ  ОСВІТИ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КУЙБИШЕВСЬКА  В м. ДОНЕЦЬКУ  РАДА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ВІДДІЛ  ОСВІТИ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ДОНЕЦЬКА  ЗАГАЛЬНООСВІТНЯ  ШКОЛА  І-ІІІ  СТУПЕНІВ № 67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пия mso9C6A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22" y="2852935"/>
            <a:ext cx="2376264" cy="3827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7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903672"/>
              </p:ext>
            </p:extLst>
          </p:nvPr>
        </p:nvGraphicFramePr>
        <p:xfrm>
          <a:off x="2691765" y="8582660"/>
          <a:ext cx="2142490" cy="80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336275" y="222703"/>
            <a:ext cx="453367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ПРЕВЕНТИВНОЇ ОСВІТИ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1814754" y="675942"/>
            <a:ext cx="5509660" cy="5849408"/>
            <a:chOff x="0" y="0"/>
            <a:chExt cx="5866931" cy="7553739"/>
          </a:xfrm>
        </p:grpSpPr>
        <p:sp>
          <p:nvSpPr>
            <p:cNvPr id="93" name="Стрелка вниз 92"/>
            <p:cNvSpPr>
              <a:spLocks noChangeArrowheads="1"/>
            </p:cNvSpPr>
            <p:nvPr/>
          </p:nvSpPr>
          <p:spPr bwMode="auto">
            <a:xfrm rot="5400000">
              <a:off x="4755874" y="6465404"/>
              <a:ext cx="321310" cy="1676400"/>
            </a:xfrm>
            <a:prstGeom prst="downArrow">
              <a:avLst>
                <a:gd name="adj1" fmla="val 50000"/>
                <a:gd name="adj2" fmla="val 130435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4" name="Стрелка вниз 93"/>
            <p:cNvSpPr>
              <a:spLocks noChangeArrowheads="1"/>
            </p:cNvSpPr>
            <p:nvPr/>
          </p:nvSpPr>
          <p:spPr bwMode="auto">
            <a:xfrm rot="16200000">
              <a:off x="765313" y="6311348"/>
              <a:ext cx="340360" cy="1861820"/>
            </a:xfrm>
            <a:prstGeom prst="downArrow">
              <a:avLst>
                <a:gd name="adj1" fmla="val 50000"/>
                <a:gd name="adj2" fmla="val 136754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0" y="0"/>
              <a:ext cx="5866931" cy="7553739"/>
              <a:chOff x="0" y="0"/>
              <a:chExt cx="5866931" cy="7553739"/>
            </a:xfrm>
          </p:grpSpPr>
          <p:graphicFrame>
            <p:nvGraphicFramePr>
              <p:cNvPr id="96" name="Схема 95"/>
              <p:cNvGraphicFramePr>
                <a:graphicFrameLocks/>
              </p:cNvGraphicFramePr>
              <p:nvPr/>
            </p:nvGraphicFramePr>
            <p:xfrm>
              <a:off x="1938130" y="6758609"/>
              <a:ext cx="2136913" cy="7951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grpSp>
            <p:nvGrpSpPr>
              <p:cNvPr id="97" name="Группа 96"/>
              <p:cNvGrpSpPr/>
              <p:nvPr/>
            </p:nvGrpSpPr>
            <p:grpSpPr>
              <a:xfrm>
                <a:off x="0" y="0"/>
                <a:ext cx="5866931" cy="7362825"/>
                <a:chOff x="0" y="0"/>
                <a:chExt cx="5866931" cy="7362825"/>
              </a:xfrm>
            </p:grpSpPr>
            <p:graphicFrame>
              <p:nvGraphicFramePr>
                <p:cNvPr id="98" name="Схема 97"/>
                <p:cNvGraphicFramePr>
                  <a:graphicFrameLocks/>
                </p:cNvGraphicFramePr>
                <p:nvPr/>
              </p:nvGraphicFramePr>
              <p:xfrm>
                <a:off x="90225" y="0"/>
                <a:ext cx="1043609" cy="88458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2" r:lo="rId13" r:qs="rId14" r:cs="rId15"/>
                </a:graphicData>
              </a:graphic>
            </p:graphicFrame>
            <p:graphicFrame>
              <p:nvGraphicFramePr>
                <p:cNvPr id="99" name="Схема 98"/>
                <p:cNvGraphicFramePr>
                  <a:graphicFrameLocks/>
                </p:cNvGraphicFramePr>
                <p:nvPr/>
              </p:nvGraphicFramePr>
              <p:xfrm>
                <a:off x="2276834" y="99391"/>
                <a:ext cx="1152939" cy="64604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7" r:lo="rId18" r:qs="rId19" r:cs="rId20"/>
                </a:graphicData>
              </a:graphic>
            </p:graphicFrame>
            <p:graphicFrame>
              <p:nvGraphicFramePr>
                <p:cNvPr id="100" name="Схема 99"/>
                <p:cNvGraphicFramePr>
                  <a:graphicFrameLocks/>
                </p:cNvGraphicFramePr>
                <p:nvPr/>
              </p:nvGraphicFramePr>
              <p:xfrm>
                <a:off x="4682103" y="99391"/>
                <a:ext cx="1152939" cy="64604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2" r:lo="rId23" r:qs="rId24" r:cs="rId25"/>
                </a:graphicData>
              </a:graphic>
            </p:graphicFrame>
            <p:graphicFrame>
              <p:nvGraphicFramePr>
                <p:cNvPr id="101" name="Схема 100"/>
                <p:cNvGraphicFramePr>
                  <a:graphicFrameLocks/>
                </p:cNvGraphicFramePr>
                <p:nvPr/>
              </p:nvGraphicFramePr>
              <p:xfrm>
                <a:off x="885356" y="1103243"/>
                <a:ext cx="4224130" cy="47707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7" r:lo="rId28" r:qs="rId29" r:cs="rId30"/>
                </a:graphicData>
              </a:graphic>
            </p:graphicFrame>
            <p:graphicFrame>
              <p:nvGraphicFramePr>
                <p:cNvPr id="102" name="Схема 101"/>
                <p:cNvGraphicFramePr>
                  <a:graphicFrameLocks/>
                </p:cNvGraphicFramePr>
                <p:nvPr/>
              </p:nvGraphicFramePr>
              <p:xfrm>
                <a:off x="408277" y="2017643"/>
                <a:ext cx="1033670" cy="42738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2" r:lo="rId33" r:qs="rId34" r:cs="rId35"/>
                </a:graphicData>
              </a:graphic>
            </p:graphicFrame>
            <p:graphicFrame>
              <p:nvGraphicFramePr>
                <p:cNvPr id="103" name="Схема 102"/>
                <p:cNvGraphicFramePr>
                  <a:graphicFrameLocks/>
                </p:cNvGraphicFramePr>
                <p:nvPr/>
              </p:nvGraphicFramePr>
              <p:xfrm>
                <a:off x="1730182" y="2017643"/>
                <a:ext cx="1033669" cy="42738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7" r:lo="rId38" r:qs="rId39" r:cs="rId40"/>
                </a:graphicData>
              </a:graphic>
            </p:graphicFrame>
            <p:graphicFrame>
              <p:nvGraphicFramePr>
                <p:cNvPr id="104" name="Схема 103"/>
                <p:cNvGraphicFramePr>
                  <a:graphicFrameLocks/>
                </p:cNvGraphicFramePr>
                <p:nvPr/>
              </p:nvGraphicFramePr>
              <p:xfrm>
                <a:off x="3221051" y="2017643"/>
                <a:ext cx="1033670" cy="42738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2" r:lo="rId43" r:qs="rId44" r:cs="rId45"/>
                </a:graphicData>
              </a:graphic>
            </p:graphicFrame>
            <p:graphicFrame>
              <p:nvGraphicFramePr>
                <p:cNvPr id="105" name="Схема 104"/>
                <p:cNvGraphicFramePr>
                  <a:graphicFrameLocks/>
                </p:cNvGraphicFramePr>
                <p:nvPr/>
              </p:nvGraphicFramePr>
              <p:xfrm>
                <a:off x="4682103" y="2017643"/>
                <a:ext cx="1033670" cy="42738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7" r:lo="rId48" r:qs="rId49" r:cs="rId50"/>
                </a:graphicData>
              </a:graphic>
            </p:graphicFrame>
            <p:graphicFrame>
              <p:nvGraphicFramePr>
                <p:cNvPr id="106" name="Схема 10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83773720"/>
                    </p:ext>
                  </p:extLst>
                </p:nvPr>
              </p:nvGraphicFramePr>
              <p:xfrm>
                <a:off x="418782" y="2643547"/>
                <a:ext cx="1946673" cy="424563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2" r:lo="rId53" r:qs="rId54" r:cs="rId55"/>
                </a:graphicData>
              </a:graphic>
            </p:graphicFrame>
            <p:graphicFrame>
              <p:nvGraphicFramePr>
                <p:cNvPr id="107" name="Схема 106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41275355"/>
                    </p:ext>
                  </p:extLst>
                </p:nvPr>
              </p:nvGraphicFramePr>
              <p:xfrm>
                <a:off x="3439712" y="2743200"/>
                <a:ext cx="1878496" cy="353833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7" r:lo="rId58" r:qs="rId59" r:cs="rId60"/>
                </a:graphicData>
              </a:graphic>
            </p:graphicFrame>
            <p:sp>
              <p:nvSpPr>
                <p:cNvPr id="108" name="Двойная стрелка вверх/вниз 107"/>
                <p:cNvSpPr>
                  <a:spLocks noChangeArrowheads="1"/>
                </p:cNvSpPr>
                <p:nvPr/>
              </p:nvSpPr>
              <p:spPr bwMode="auto">
                <a:xfrm rot="1112004">
                  <a:off x="3380077" y="6132443"/>
                  <a:ext cx="466725" cy="684530"/>
                </a:xfrm>
                <a:prstGeom prst="upDownArrow">
                  <a:avLst>
                    <a:gd name="adj1" fmla="val 50000"/>
                    <a:gd name="adj2" fmla="val 29333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eaVert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Двойная стрелка вверх/вниз 108"/>
                <p:cNvSpPr>
                  <a:spLocks noChangeArrowheads="1"/>
                </p:cNvSpPr>
                <p:nvPr/>
              </p:nvSpPr>
              <p:spPr bwMode="auto">
                <a:xfrm rot="-1667206">
                  <a:off x="2127747" y="6132443"/>
                  <a:ext cx="466725" cy="684530"/>
                </a:xfrm>
                <a:prstGeom prst="upDownArrow">
                  <a:avLst>
                    <a:gd name="adj1" fmla="val 50000"/>
                    <a:gd name="adj2" fmla="val 29333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eaVert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0" name="Штриховая стрелка вправо 109"/>
                <p:cNvSpPr>
                  <a:spLocks noChangeArrowheads="1"/>
                </p:cNvSpPr>
                <p:nvPr/>
              </p:nvSpPr>
              <p:spPr bwMode="auto">
                <a:xfrm rot="24260942">
                  <a:off x="1004625" y="824948"/>
                  <a:ext cx="409575" cy="190500"/>
                </a:xfrm>
                <a:prstGeom prst="stripedRightArrow">
                  <a:avLst>
                    <a:gd name="adj1" fmla="val 50000"/>
                    <a:gd name="adj2" fmla="val 5375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1" name="Штриховая стрелка вправо 110"/>
                <p:cNvSpPr>
                  <a:spLocks noChangeArrowheads="1"/>
                </p:cNvSpPr>
                <p:nvPr/>
              </p:nvSpPr>
              <p:spPr bwMode="auto">
                <a:xfrm rot="5400000">
                  <a:off x="2654520" y="824948"/>
                  <a:ext cx="409575" cy="190500"/>
                </a:xfrm>
                <a:prstGeom prst="stripedRightArrow">
                  <a:avLst>
                    <a:gd name="adj1" fmla="val 50000"/>
                    <a:gd name="adj2" fmla="val 5375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2" name="Штриховая стрелка вправо 111"/>
                <p:cNvSpPr>
                  <a:spLocks noChangeArrowheads="1"/>
                </p:cNvSpPr>
                <p:nvPr/>
              </p:nvSpPr>
              <p:spPr bwMode="auto">
                <a:xfrm rot="6572713">
                  <a:off x="4721860" y="815008"/>
                  <a:ext cx="409575" cy="190500"/>
                </a:xfrm>
                <a:prstGeom prst="stripedRightArrow">
                  <a:avLst>
                    <a:gd name="adj1" fmla="val 50000"/>
                    <a:gd name="adj2" fmla="val 5375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3" name="Штриховая стрелка вправо 112"/>
                <p:cNvSpPr>
                  <a:spLocks noChangeArrowheads="1"/>
                </p:cNvSpPr>
                <p:nvPr/>
              </p:nvSpPr>
              <p:spPr bwMode="auto">
                <a:xfrm rot="6449082">
                  <a:off x="890325" y="1714500"/>
                  <a:ext cx="409575" cy="190500"/>
                </a:xfrm>
                <a:prstGeom prst="stripedRightArrow">
                  <a:avLst>
                    <a:gd name="adj1" fmla="val 50000"/>
                    <a:gd name="adj2" fmla="val 5375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Штриховая стрелка вправо 113"/>
                <p:cNvSpPr>
                  <a:spLocks noChangeArrowheads="1"/>
                </p:cNvSpPr>
                <p:nvPr/>
              </p:nvSpPr>
              <p:spPr bwMode="auto">
                <a:xfrm rot="4157378">
                  <a:off x="4533016" y="1709531"/>
                  <a:ext cx="409575" cy="190500"/>
                </a:xfrm>
                <a:prstGeom prst="stripedRightArrow">
                  <a:avLst>
                    <a:gd name="adj1" fmla="val 50000"/>
                    <a:gd name="adj2" fmla="val 5375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Штриховая стрелка вправо 114"/>
                <p:cNvSpPr>
                  <a:spLocks noChangeArrowheads="1"/>
                </p:cNvSpPr>
                <p:nvPr/>
              </p:nvSpPr>
              <p:spPr bwMode="auto">
                <a:xfrm rot="5400000">
                  <a:off x="3549043" y="1719469"/>
                  <a:ext cx="409575" cy="190500"/>
                </a:xfrm>
                <a:prstGeom prst="stripedRightArrow">
                  <a:avLst>
                    <a:gd name="adj1" fmla="val 50000"/>
                    <a:gd name="adj2" fmla="val 5375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Штриховая стрелка вправо 115"/>
                <p:cNvSpPr>
                  <a:spLocks noChangeArrowheads="1"/>
                </p:cNvSpPr>
                <p:nvPr/>
              </p:nvSpPr>
              <p:spPr bwMode="auto">
                <a:xfrm rot="5400000">
                  <a:off x="2097930" y="1719469"/>
                  <a:ext cx="409575" cy="190500"/>
                </a:xfrm>
                <a:prstGeom prst="stripedRightArrow">
                  <a:avLst>
                    <a:gd name="adj1" fmla="val 50000"/>
                    <a:gd name="adj2" fmla="val 5375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Выноска со стрелкой вниз 116"/>
                <p:cNvSpPr>
                  <a:spLocks noChangeArrowheads="1"/>
                </p:cNvSpPr>
                <p:nvPr/>
              </p:nvSpPr>
              <p:spPr bwMode="auto">
                <a:xfrm>
                  <a:off x="1173590" y="2464904"/>
                  <a:ext cx="485775" cy="323850"/>
                </a:xfrm>
                <a:prstGeom prst="downArrowCallout">
                  <a:avLst>
                    <a:gd name="adj1" fmla="val 37500"/>
                    <a:gd name="adj2" fmla="val 37500"/>
                    <a:gd name="adj3" fmla="val 16667"/>
                    <a:gd name="adj4" fmla="val 66667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8" name="Выноска со стрелкой вниз 117"/>
                <p:cNvSpPr>
                  <a:spLocks noChangeArrowheads="1"/>
                </p:cNvSpPr>
                <p:nvPr/>
              </p:nvSpPr>
              <p:spPr bwMode="auto">
                <a:xfrm>
                  <a:off x="4224903" y="2464904"/>
                  <a:ext cx="485775" cy="323850"/>
                </a:xfrm>
                <a:prstGeom prst="downArrowCallout">
                  <a:avLst>
                    <a:gd name="adj1" fmla="val 37500"/>
                    <a:gd name="adj2" fmla="val 37500"/>
                    <a:gd name="adj3" fmla="val 16667"/>
                    <a:gd name="adj4" fmla="val 66667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19" name="Стрелка вниз 118"/>
                <p:cNvSpPr>
                  <a:spLocks noChangeArrowheads="1"/>
                </p:cNvSpPr>
                <p:nvPr/>
              </p:nvSpPr>
              <p:spPr bwMode="auto">
                <a:xfrm rot="5400000">
                  <a:off x="5248634" y="904461"/>
                  <a:ext cx="309245" cy="918845"/>
                </a:xfrm>
                <a:prstGeom prst="downArrow">
                  <a:avLst>
                    <a:gd name="adj1" fmla="val 50000"/>
                    <a:gd name="adj2" fmla="val 74281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eaVert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Стрелка вниз 119"/>
                <p:cNvSpPr>
                  <a:spLocks noChangeArrowheads="1"/>
                </p:cNvSpPr>
                <p:nvPr/>
              </p:nvSpPr>
              <p:spPr bwMode="auto">
                <a:xfrm rot="16200000">
                  <a:off x="264160" y="949187"/>
                  <a:ext cx="309245" cy="837565"/>
                </a:xfrm>
                <a:prstGeom prst="downArrow">
                  <a:avLst>
                    <a:gd name="adj1" fmla="val 50000"/>
                    <a:gd name="adj2" fmla="val 6771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eaVert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1" name="Прямоугольник 120"/>
                <p:cNvSpPr>
                  <a:spLocks noChangeArrowheads="1"/>
                </p:cNvSpPr>
                <p:nvPr/>
              </p:nvSpPr>
              <p:spPr bwMode="auto">
                <a:xfrm>
                  <a:off x="5685956" y="1371600"/>
                  <a:ext cx="180975" cy="599122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2" name="Прямоугольник 121"/>
                <p:cNvSpPr>
                  <a:spLocks noChangeArrowheads="1"/>
                </p:cNvSpPr>
                <p:nvPr/>
              </p:nvSpPr>
              <p:spPr bwMode="auto">
                <a:xfrm>
                  <a:off x="773" y="1371600"/>
                  <a:ext cx="180975" cy="5991225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22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435366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b="1" dirty="0" smtClean="0"/>
              <a:t>Мета  </a:t>
            </a:r>
            <a:r>
              <a:rPr lang="uk-UA" b="1" dirty="0"/>
              <a:t>роботи:</a:t>
            </a:r>
            <a:r>
              <a:rPr lang="uk-UA" i="1" dirty="0"/>
              <a:t>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створення  </a:t>
            </a:r>
            <a:r>
              <a:rPr lang="uk-UA" i="1" dirty="0"/>
              <a:t>навчального  середовища  орієнтованого  на  гармонійний  розвиток  та  здоровий  спосіб  життя,  забезпечення  повноцінного  розвитку  дітей  та  молоді, охорони  і  зміцнення  їх  здоров’я,  формування  фізичних  здібностей  особистості,  гармонії  тіла  й  душі, налагодження партнерської взаємодії учасників навчально-виховного процесу.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19928"/>
            <a:ext cx="3323861" cy="24928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0" y="4019928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b="1" dirty="0" smtClean="0"/>
              <a:t>Завдання  </a:t>
            </a:r>
            <a:r>
              <a:rPr lang="uk-UA" b="1" dirty="0"/>
              <a:t>роботи:</a:t>
            </a:r>
            <a:endParaRPr lang="ru-RU" dirty="0"/>
          </a:p>
          <a:p>
            <a:pPr lvl="0" algn="just"/>
            <a:r>
              <a:rPr lang="uk-UA" dirty="0" smtClean="0"/>
              <a:t>впровадження  </a:t>
            </a:r>
            <a:r>
              <a:rPr lang="uk-UA" dirty="0"/>
              <a:t>державної  політики  в  галузі  освіти  спрямованої  на  забезпечення здоров’я  людини  в  усіх  її  складових:  фізичне, духовне,  соціальне, інтелектуальне, емоційне</a:t>
            </a:r>
            <a:endParaRPr lang="ru-RU" dirty="0"/>
          </a:p>
          <a:p>
            <a:pPr lvl="0" algn="just"/>
            <a:r>
              <a:rPr lang="uk-UA" dirty="0" smtClean="0"/>
              <a:t>підготовка  </a:t>
            </a:r>
            <a:r>
              <a:rPr lang="uk-UA" dirty="0"/>
              <a:t>кадрів  </a:t>
            </a:r>
            <a:r>
              <a:rPr lang="uk-UA" dirty="0" smtClean="0"/>
              <a:t>за  напрямком  </a:t>
            </a:r>
            <a:r>
              <a:rPr lang="uk-UA" dirty="0"/>
              <a:t>формування  здорового  способу  життя  у  дітей  та  підлітків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6" y="4171276"/>
            <a:ext cx="3342272" cy="2506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9813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b="1" dirty="0"/>
              <a:t>Завдання  роботи:</a:t>
            </a:r>
            <a:endParaRPr lang="ru-RU" dirty="0"/>
          </a:p>
          <a:p>
            <a:pPr lvl="0" algn="just"/>
            <a:r>
              <a:rPr lang="uk-UA" dirty="0" smtClean="0"/>
              <a:t>взаємодія  </a:t>
            </a:r>
            <a:r>
              <a:rPr lang="uk-UA" dirty="0"/>
              <a:t>з  батьками  щодо  формування  здорового  способу  життя  в  системі  родинного  виховання</a:t>
            </a:r>
            <a:endParaRPr lang="ru-RU" dirty="0"/>
          </a:p>
          <a:p>
            <a:pPr lvl="0" algn="just"/>
            <a:r>
              <a:rPr lang="uk-UA" dirty="0" smtClean="0"/>
              <a:t>комплектність  </a:t>
            </a:r>
            <a:r>
              <a:rPr lang="uk-UA" dirty="0"/>
              <a:t>навчально-методичних  матеріалів</a:t>
            </a:r>
            <a:endParaRPr lang="ru-RU" dirty="0"/>
          </a:p>
          <a:p>
            <a:pPr lvl="0" algn="just"/>
            <a:r>
              <a:rPr lang="uk-UA" dirty="0"/>
              <a:t>м</a:t>
            </a:r>
            <a:r>
              <a:rPr lang="uk-UA" dirty="0" smtClean="0"/>
              <a:t>аксимальна  </a:t>
            </a:r>
            <a:r>
              <a:rPr lang="uk-UA" dirty="0" err="1"/>
              <a:t>валеологізація</a:t>
            </a:r>
            <a:r>
              <a:rPr lang="uk-UA" dirty="0"/>
              <a:t>  змісту всіх   предметів  навчального  плану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82979"/>
            <a:ext cx="3678663" cy="2758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2979"/>
            <a:ext cx="3798676" cy="2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uk-UA" b="1" dirty="0"/>
              <a:t>Завдання  роботи:</a:t>
            </a:r>
            <a:endParaRPr lang="ru-RU" dirty="0"/>
          </a:p>
          <a:p>
            <a:pPr lvl="0" algn="just"/>
            <a:r>
              <a:rPr lang="uk-UA" dirty="0" smtClean="0"/>
              <a:t>системний  </a:t>
            </a:r>
            <a:r>
              <a:rPr lang="uk-UA" dirty="0"/>
              <a:t>моніторинг  оздоровчих та  профілактичних програм</a:t>
            </a:r>
            <a:endParaRPr lang="ru-RU" dirty="0"/>
          </a:p>
          <a:p>
            <a:pPr lvl="0" algn="just"/>
            <a:r>
              <a:rPr lang="uk-UA" dirty="0" smtClean="0"/>
              <a:t>формування  </a:t>
            </a:r>
            <a:r>
              <a:rPr lang="uk-UA" dirty="0" err="1"/>
              <a:t>просоціальної</a:t>
            </a:r>
            <a:r>
              <a:rPr lang="uk-UA" dirty="0"/>
              <a:t>  особистості  спроможної  до  активного  спілкування, гнучкого  мислення, вміння  змінювати  соціальні  ролі.</a:t>
            </a:r>
            <a:endParaRPr lang="ru-RU" dirty="0"/>
          </a:p>
          <a:p>
            <a:pPr lvl="0" algn="just"/>
            <a:r>
              <a:rPr lang="uk-UA" dirty="0" smtClean="0"/>
              <a:t>розвиток  </a:t>
            </a:r>
            <a:r>
              <a:rPr lang="uk-UA" dirty="0"/>
              <a:t>молодіжного  руху   через самоврядування  та  волонтерську  роботу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67082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1" y="4167082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82" y="188640"/>
            <a:ext cx="4032447" cy="302433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00" y="3453898"/>
            <a:ext cx="4250771" cy="3188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" y="3453898"/>
            <a:ext cx="4250769" cy="31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267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9</cp:revision>
  <dcterms:created xsi:type="dcterms:W3CDTF">2014-06-06T10:09:11Z</dcterms:created>
  <dcterms:modified xsi:type="dcterms:W3CDTF">2014-06-06T12:02:36Z</dcterms:modified>
</cp:coreProperties>
</file>