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0BE2CF-3822-4BE3-98C0-61038562A91A}" type="doc">
      <dgm:prSet loTypeId="urn:microsoft.com/office/officeart/2005/8/layout/orgChart1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F004F5B-CBFB-4268-B3BC-21616EC21F34}">
      <dgm:prSet phldrT="[Текст]" custT="1"/>
      <dgm:spPr/>
      <dgm:t>
        <a:bodyPr/>
        <a:lstStyle/>
        <a:p>
          <a:r>
            <a:rPr lang="uk-UA" sz="20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ЗОШ №3</a:t>
          </a:r>
          <a:endParaRPr lang="ru-RU" sz="2000" b="1" dirty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0202ED7-9415-4AEA-8A7B-E6749BBA53F5}" type="parTrans" cxnId="{6B9917B8-E308-4110-8274-BF803BD3E22E}">
      <dgm:prSet/>
      <dgm:spPr/>
      <dgm:t>
        <a:bodyPr/>
        <a:lstStyle/>
        <a:p>
          <a:endParaRPr lang="ru-RU" sz="2000" b="1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F231D77-7424-478D-81FE-A5451EF2087D}" type="sibTrans" cxnId="{6B9917B8-E308-4110-8274-BF803BD3E22E}">
      <dgm:prSet/>
      <dgm:spPr/>
      <dgm:t>
        <a:bodyPr/>
        <a:lstStyle/>
        <a:p>
          <a:endParaRPr lang="ru-RU" sz="2000" b="1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0DA4340-981C-4616-804B-A025F6536E3D}">
      <dgm:prSet phldrT="[Текст]" custT="1"/>
      <dgm:spPr/>
      <dgm:t>
        <a:bodyPr/>
        <a:lstStyle/>
        <a:p>
          <a:r>
            <a:rPr lang="uk-UA" sz="20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Інформаційний центр</a:t>
          </a:r>
          <a:endParaRPr lang="ru-RU" sz="2000" b="1" dirty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4125D9D-76C8-477F-9DB5-D134E76C3704}" type="parTrans" cxnId="{AB42C263-5935-4591-BF90-3EB793A1A377}">
      <dgm:prSet/>
      <dgm:spPr/>
      <dgm:t>
        <a:bodyPr/>
        <a:lstStyle/>
        <a:p>
          <a:endParaRPr lang="ru-RU" sz="2000" b="1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CF62C8E-D17D-4FBC-8D9D-A91E1403B311}" type="sibTrans" cxnId="{AB42C263-5935-4591-BF90-3EB793A1A377}">
      <dgm:prSet/>
      <dgm:spPr/>
      <dgm:t>
        <a:bodyPr/>
        <a:lstStyle/>
        <a:p>
          <a:endParaRPr lang="ru-RU" sz="2000" b="1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D34DFF6-0349-4B0E-8517-EFDD00E7E516}">
      <dgm:prSet phldrT="[Текст]" custT="1"/>
      <dgm:spPr/>
      <dgm:t>
        <a:bodyPr/>
        <a:lstStyle/>
        <a:p>
          <a:r>
            <a:rPr lang="uk-UA" sz="20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Центр початкової освіти </a:t>
          </a:r>
          <a:endParaRPr lang="ru-RU" sz="2000" b="1" dirty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6B92CBE-B3AF-4822-8836-D4EC3BFE67F6}" type="parTrans" cxnId="{636423BA-70E6-434A-BBD6-8DEFA86B1989}">
      <dgm:prSet/>
      <dgm:spPr/>
      <dgm:t>
        <a:bodyPr/>
        <a:lstStyle/>
        <a:p>
          <a:endParaRPr lang="ru-RU" sz="2000" b="1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69966F52-97D3-42FE-A996-9138F64E1011}" type="sibTrans" cxnId="{636423BA-70E6-434A-BBD6-8DEFA86B1989}">
      <dgm:prSet/>
      <dgm:spPr/>
      <dgm:t>
        <a:bodyPr/>
        <a:lstStyle/>
        <a:p>
          <a:endParaRPr lang="ru-RU" sz="2000" b="1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B453FEF-2630-4018-98E5-BA6774E168B6}">
      <dgm:prSet phldrT="[Текст]" custT="1"/>
      <dgm:spPr/>
      <dgm:t>
        <a:bodyPr/>
        <a:lstStyle/>
        <a:p>
          <a:r>
            <a:rPr lang="uk-UA" sz="20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Центр середньої освіти</a:t>
          </a:r>
          <a:endParaRPr lang="ru-RU" sz="2000" b="1" dirty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0C5A8E5-98B3-4EDD-8936-5E8322314CC3}" type="parTrans" cxnId="{3326BD2D-181C-402A-BF09-02D426343AE0}">
      <dgm:prSet/>
      <dgm:spPr/>
      <dgm:t>
        <a:bodyPr/>
        <a:lstStyle/>
        <a:p>
          <a:endParaRPr lang="ru-RU" sz="2000" b="1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1A325E3-1D19-4B62-AB1E-781A77E5C7D5}" type="sibTrans" cxnId="{3326BD2D-181C-402A-BF09-02D426343AE0}">
      <dgm:prSet/>
      <dgm:spPr/>
      <dgm:t>
        <a:bodyPr/>
        <a:lstStyle/>
        <a:p>
          <a:endParaRPr lang="ru-RU" sz="2000" b="1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B45FE36-4BF5-4944-BF87-2755FBFD511A}">
      <dgm:prSet custT="1"/>
      <dgm:spPr/>
      <dgm:t>
        <a:bodyPr/>
        <a:lstStyle/>
        <a:p>
          <a:r>
            <a:rPr lang="uk-UA" sz="20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Центр роботи з вчителями та батьками</a:t>
          </a:r>
          <a:endParaRPr lang="ru-RU" sz="2000" b="1" dirty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91E2D6A-E9D1-4F1E-9873-02E0F4248125}" type="parTrans" cxnId="{93802A1B-9B8F-47A3-ADAA-9FDBE0DFF9A0}">
      <dgm:prSet/>
      <dgm:spPr/>
      <dgm:t>
        <a:bodyPr/>
        <a:lstStyle/>
        <a:p>
          <a:endParaRPr lang="ru-RU" sz="2000" b="1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28A6714-44E2-41C3-A492-4FC847ED7B99}" type="sibTrans" cxnId="{93802A1B-9B8F-47A3-ADAA-9FDBE0DFF9A0}">
      <dgm:prSet/>
      <dgm:spPr/>
      <dgm:t>
        <a:bodyPr/>
        <a:lstStyle/>
        <a:p>
          <a:endParaRPr lang="ru-RU" sz="2000" b="1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BEE0F73-4C2D-4A0E-9B1E-3FC5D824E8A9}" type="pres">
      <dgm:prSet presAssocID="{CE0BE2CF-3822-4BE3-98C0-61038562A91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ABA0985-1251-4BD7-87F0-C099D1D74B3D}" type="pres">
      <dgm:prSet presAssocID="{2F004F5B-CBFB-4268-B3BC-21616EC21F34}" presName="hierRoot1" presStyleCnt="0">
        <dgm:presLayoutVars>
          <dgm:hierBranch val="init"/>
        </dgm:presLayoutVars>
      </dgm:prSet>
      <dgm:spPr/>
    </dgm:pt>
    <dgm:pt modelId="{88A6693D-5363-4009-A843-CD97931F3CF3}" type="pres">
      <dgm:prSet presAssocID="{2F004F5B-CBFB-4268-B3BC-21616EC21F34}" presName="rootComposite1" presStyleCnt="0"/>
      <dgm:spPr/>
    </dgm:pt>
    <dgm:pt modelId="{BEF44547-9197-4306-AEAD-6A4E5B5CEB93}" type="pres">
      <dgm:prSet presAssocID="{2F004F5B-CBFB-4268-B3BC-21616EC21F3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206802B-48C5-47D8-BCF2-15065082D791}" type="pres">
      <dgm:prSet presAssocID="{2F004F5B-CBFB-4268-B3BC-21616EC21F34}" presName="rootConnector1" presStyleLbl="node1" presStyleIdx="0" presStyleCnt="0"/>
      <dgm:spPr/>
    </dgm:pt>
    <dgm:pt modelId="{3390145C-F81D-45BC-B837-9D6B2A8F86C0}" type="pres">
      <dgm:prSet presAssocID="{2F004F5B-CBFB-4268-B3BC-21616EC21F34}" presName="hierChild2" presStyleCnt="0"/>
      <dgm:spPr/>
    </dgm:pt>
    <dgm:pt modelId="{C65D6B6E-AE56-4DCF-9A31-B6C978EC0791}" type="pres">
      <dgm:prSet presAssocID="{F4125D9D-76C8-477F-9DB5-D134E76C3704}" presName="Name37" presStyleLbl="parChTrans1D2" presStyleIdx="0" presStyleCnt="4"/>
      <dgm:spPr/>
    </dgm:pt>
    <dgm:pt modelId="{18F06D75-02F5-4C8E-8722-5E687CBC1947}" type="pres">
      <dgm:prSet presAssocID="{00DA4340-981C-4616-804B-A025F6536E3D}" presName="hierRoot2" presStyleCnt="0">
        <dgm:presLayoutVars>
          <dgm:hierBranch val="init"/>
        </dgm:presLayoutVars>
      </dgm:prSet>
      <dgm:spPr/>
    </dgm:pt>
    <dgm:pt modelId="{AF2BF5A7-8DBA-47D0-9BEF-47BCD5ADA548}" type="pres">
      <dgm:prSet presAssocID="{00DA4340-981C-4616-804B-A025F6536E3D}" presName="rootComposite" presStyleCnt="0"/>
      <dgm:spPr/>
    </dgm:pt>
    <dgm:pt modelId="{809CE1BE-059D-426C-BB91-AA366AC72426}" type="pres">
      <dgm:prSet presAssocID="{00DA4340-981C-4616-804B-A025F6536E3D}" presName="rootText" presStyleLbl="node2" presStyleIdx="0" presStyleCnt="4">
        <dgm:presLayoutVars>
          <dgm:chPref val="3"/>
        </dgm:presLayoutVars>
      </dgm:prSet>
      <dgm:spPr/>
    </dgm:pt>
    <dgm:pt modelId="{CF15A2FB-5E70-4DBF-A2DB-2DFF73797BA9}" type="pres">
      <dgm:prSet presAssocID="{00DA4340-981C-4616-804B-A025F6536E3D}" presName="rootConnector" presStyleLbl="node2" presStyleIdx="0" presStyleCnt="4"/>
      <dgm:spPr/>
    </dgm:pt>
    <dgm:pt modelId="{C4A1E3C5-26CF-401B-AB7D-961E7AC46AB7}" type="pres">
      <dgm:prSet presAssocID="{00DA4340-981C-4616-804B-A025F6536E3D}" presName="hierChild4" presStyleCnt="0"/>
      <dgm:spPr/>
    </dgm:pt>
    <dgm:pt modelId="{9CB7D6D2-FB05-4F92-9237-AAB042450F4A}" type="pres">
      <dgm:prSet presAssocID="{00DA4340-981C-4616-804B-A025F6536E3D}" presName="hierChild5" presStyleCnt="0"/>
      <dgm:spPr/>
    </dgm:pt>
    <dgm:pt modelId="{8AE58F28-E9A0-4F98-9014-41AF05F1D663}" type="pres">
      <dgm:prSet presAssocID="{06B92CBE-B3AF-4822-8836-D4EC3BFE67F6}" presName="Name37" presStyleLbl="parChTrans1D2" presStyleIdx="1" presStyleCnt="4"/>
      <dgm:spPr/>
    </dgm:pt>
    <dgm:pt modelId="{7CD52319-0337-4D0C-9BED-E20F8CB20155}" type="pres">
      <dgm:prSet presAssocID="{0D34DFF6-0349-4B0E-8517-EFDD00E7E516}" presName="hierRoot2" presStyleCnt="0">
        <dgm:presLayoutVars>
          <dgm:hierBranch val="init"/>
        </dgm:presLayoutVars>
      </dgm:prSet>
      <dgm:spPr/>
    </dgm:pt>
    <dgm:pt modelId="{D0C47197-5EDD-40A0-BB84-1E8A7F0DEBDC}" type="pres">
      <dgm:prSet presAssocID="{0D34DFF6-0349-4B0E-8517-EFDD00E7E516}" presName="rootComposite" presStyleCnt="0"/>
      <dgm:spPr/>
    </dgm:pt>
    <dgm:pt modelId="{2DC7F69E-E3A0-4548-BDB1-52907F7BB622}" type="pres">
      <dgm:prSet presAssocID="{0D34DFF6-0349-4B0E-8517-EFDD00E7E516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D423291-D0D1-4AA2-85B4-7DC305AC6C07}" type="pres">
      <dgm:prSet presAssocID="{0D34DFF6-0349-4B0E-8517-EFDD00E7E516}" presName="rootConnector" presStyleLbl="node2" presStyleIdx="1" presStyleCnt="4"/>
      <dgm:spPr/>
    </dgm:pt>
    <dgm:pt modelId="{FCDF9762-FD2C-4682-BA29-7A0D759BD416}" type="pres">
      <dgm:prSet presAssocID="{0D34DFF6-0349-4B0E-8517-EFDD00E7E516}" presName="hierChild4" presStyleCnt="0"/>
      <dgm:spPr/>
    </dgm:pt>
    <dgm:pt modelId="{D829C609-3C87-4A23-BDCB-D30F93DCDFDF}" type="pres">
      <dgm:prSet presAssocID="{0D34DFF6-0349-4B0E-8517-EFDD00E7E516}" presName="hierChild5" presStyleCnt="0"/>
      <dgm:spPr/>
    </dgm:pt>
    <dgm:pt modelId="{A4B38D76-126F-4994-BF0E-0B1FD5CDEFEA}" type="pres">
      <dgm:prSet presAssocID="{D0C5A8E5-98B3-4EDD-8936-5E8322314CC3}" presName="Name37" presStyleLbl="parChTrans1D2" presStyleIdx="2" presStyleCnt="4"/>
      <dgm:spPr/>
    </dgm:pt>
    <dgm:pt modelId="{A1D4FD40-F8C0-4319-8FC7-489409CB7240}" type="pres">
      <dgm:prSet presAssocID="{0B453FEF-2630-4018-98E5-BA6774E168B6}" presName="hierRoot2" presStyleCnt="0">
        <dgm:presLayoutVars>
          <dgm:hierBranch val="init"/>
        </dgm:presLayoutVars>
      </dgm:prSet>
      <dgm:spPr/>
    </dgm:pt>
    <dgm:pt modelId="{2B3F0CBB-C7F3-4DBC-ABF5-F59D091E69AD}" type="pres">
      <dgm:prSet presAssocID="{0B453FEF-2630-4018-98E5-BA6774E168B6}" presName="rootComposite" presStyleCnt="0"/>
      <dgm:spPr/>
    </dgm:pt>
    <dgm:pt modelId="{F9C23A1C-8EA6-4134-B764-DF095332BB03}" type="pres">
      <dgm:prSet presAssocID="{0B453FEF-2630-4018-98E5-BA6774E168B6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5BD010A-2CDC-493F-AA29-CD9A8E884EAB}" type="pres">
      <dgm:prSet presAssocID="{0B453FEF-2630-4018-98E5-BA6774E168B6}" presName="rootConnector" presStyleLbl="node2" presStyleIdx="2" presStyleCnt="4"/>
      <dgm:spPr/>
    </dgm:pt>
    <dgm:pt modelId="{538654C4-E7B6-4A46-A3E3-F1CFDC434B57}" type="pres">
      <dgm:prSet presAssocID="{0B453FEF-2630-4018-98E5-BA6774E168B6}" presName="hierChild4" presStyleCnt="0"/>
      <dgm:spPr/>
    </dgm:pt>
    <dgm:pt modelId="{FA5AB533-B878-455B-8804-B2A4DEE05FB3}" type="pres">
      <dgm:prSet presAssocID="{0B453FEF-2630-4018-98E5-BA6774E168B6}" presName="hierChild5" presStyleCnt="0"/>
      <dgm:spPr/>
    </dgm:pt>
    <dgm:pt modelId="{864E89AC-6792-4DDC-ACA8-E5DFEF725FFE}" type="pres">
      <dgm:prSet presAssocID="{B91E2D6A-E9D1-4F1E-9873-02E0F4248125}" presName="Name37" presStyleLbl="parChTrans1D2" presStyleIdx="3" presStyleCnt="4"/>
      <dgm:spPr/>
    </dgm:pt>
    <dgm:pt modelId="{CEA10236-35B8-4CF4-8148-AAB3B744D4BA}" type="pres">
      <dgm:prSet presAssocID="{9B45FE36-4BF5-4944-BF87-2755FBFD511A}" presName="hierRoot2" presStyleCnt="0">
        <dgm:presLayoutVars>
          <dgm:hierBranch val="init"/>
        </dgm:presLayoutVars>
      </dgm:prSet>
      <dgm:spPr/>
    </dgm:pt>
    <dgm:pt modelId="{F4CCA202-01CE-47D5-8C61-60958E654AD9}" type="pres">
      <dgm:prSet presAssocID="{9B45FE36-4BF5-4944-BF87-2755FBFD511A}" presName="rootComposite" presStyleCnt="0"/>
      <dgm:spPr/>
    </dgm:pt>
    <dgm:pt modelId="{B1E5CD21-7FD1-4F87-B5D2-F6D8310D2D2C}" type="pres">
      <dgm:prSet presAssocID="{9B45FE36-4BF5-4944-BF87-2755FBFD511A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E32F472-544A-4786-B0A2-DF1409B832C6}" type="pres">
      <dgm:prSet presAssocID="{9B45FE36-4BF5-4944-BF87-2755FBFD511A}" presName="rootConnector" presStyleLbl="node2" presStyleIdx="3" presStyleCnt="4"/>
      <dgm:spPr/>
    </dgm:pt>
    <dgm:pt modelId="{DFE81177-C95F-42B0-9BCB-854D93B1452A}" type="pres">
      <dgm:prSet presAssocID="{9B45FE36-4BF5-4944-BF87-2755FBFD511A}" presName="hierChild4" presStyleCnt="0"/>
      <dgm:spPr/>
    </dgm:pt>
    <dgm:pt modelId="{8755454E-8283-4710-A2BF-DFC7D4A0085E}" type="pres">
      <dgm:prSet presAssocID="{9B45FE36-4BF5-4944-BF87-2755FBFD511A}" presName="hierChild5" presStyleCnt="0"/>
      <dgm:spPr/>
    </dgm:pt>
    <dgm:pt modelId="{6CAD7C1C-F71F-400D-B7D4-8BB458A20CC5}" type="pres">
      <dgm:prSet presAssocID="{2F004F5B-CBFB-4268-B3BC-21616EC21F34}" presName="hierChild3" presStyleCnt="0"/>
      <dgm:spPr/>
    </dgm:pt>
  </dgm:ptLst>
  <dgm:cxnLst>
    <dgm:cxn modelId="{992D72D0-0AB5-49FC-AC56-C2BFACB8B75E}" type="presOf" srcId="{0B453FEF-2630-4018-98E5-BA6774E168B6}" destId="{F9C23A1C-8EA6-4134-B764-DF095332BB03}" srcOrd="0" destOrd="0" presId="urn:microsoft.com/office/officeart/2005/8/layout/orgChart1"/>
    <dgm:cxn modelId="{529C7033-B231-43BC-BFA6-B7DEA1FB0C20}" type="presOf" srcId="{0B453FEF-2630-4018-98E5-BA6774E168B6}" destId="{85BD010A-2CDC-493F-AA29-CD9A8E884EAB}" srcOrd="1" destOrd="0" presId="urn:microsoft.com/office/officeart/2005/8/layout/orgChart1"/>
    <dgm:cxn modelId="{C0DB2F99-E1D6-474C-83C3-B355E1398AAF}" type="presOf" srcId="{06B92CBE-B3AF-4822-8836-D4EC3BFE67F6}" destId="{8AE58F28-E9A0-4F98-9014-41AF05F1D663}" srcOrd="0" destOrd="0" presId="urn:microsoft.com/office/officeart/2005/8/layout/orgChart1"/>
    <dgm:cxn modelId="{58DC278A-D10B-42A0-838B-DC58C366B995}" type="presOf" srcId="{0D34DFF6-0349-4B0E-8517-EFDD00E7E516}" destId="{FD423291-D0D1-4AA2-85B4-7DC305AC6C07}" srcOrd="1" destOrd="0" presId="urn:microsoft.com/office/officeart/2005/8/layout/orgChart1"/>
    <dgm:cxn modelId="{5BD19397-3615-45A4-A059-41F544417E82}" type="presOf" srcId="{2F004F5B-CBFB-4268-B3BC-21616EC21F34}" destId="{D206802B-48C5-47D8-BCF2-15065082D791}" srcOrd="1" destOrd="0" presId="urn:microsoft.com/office/officeart/2005/8/layout/orgChart1"/>
    <dgm:cxn modelId="{E0178FEF-93C6-4F46-B030-059C84138480}" type="presOf" srcId="{D0C5A8E5-98B3-4EDD-8936-5E8322314CC3}" destId="{A4B38D76-126F-4994-BF0E-0B1FD5CDEFEA}" srcOrd="0" destOrd="0" presId="urn:microsoft.com/office/officeart/2005/8/layout/orgChart1"/>
    <dgm:cxn modelId="{AB42C263-5935-4591-BF90-3EB793A1A377}" srcId="{2F004F5B-CBFB-4268-B3BC-21616EC21F34}" destId="{00DA4340-981C-4616-804B-A025F6536E3D}" srcOrd="0" destOrd="0" parTransId="{F4125D9D-76C8-477F-9DB5-D134E76C3704}" sibTransId="{3CF62C8E-D17D-4FBC-8D9D-A91E1403B311}"/>
    <dgm:cxn modelId="{1421E5B9-387B-4F23-9941-ABE6E9FD5F19}" type="presOf" srcId="{2F004F5B-CBFB-4268-B3BC-21616EC21F34}" destId="{BEF44547-9197-4306-AEAD-6A4E5B5CEB93}" srcOrd="0" destOrd="0" presId="urn:microsoft.com/office/officeart/2005/8/layout/orgChart1"/>
    <dgm:cxn modelId="{C5A454F6-CFB4-424F-944C-9B8361AC02EC}" type="presOf" srcId="{CE0BE2CF-3822-4BE3-98C0-61038562A91A}" destId="{DBEE0F73-4C2D-4A0E-9B1E-3FC5D824E8A9}" srcOrd="0" destOrd="0" presId="urn:microsoft.com/office/officeart/2005/8/layout/orgChart1"/>
    <dgm:cxn modelId="{0FC35A38-A7D3-4C85-92AF-48ADC9F7387A}" type="presOf" srcId="{9B45FE36-4BF5-4944-BF87-2755FBFD511A}" destId="{BE32F472-544A-4786-B0A2-DF1409B832C6}" srcOrd="1" destOrd="0" presId="urn:microsoft.com/office/officeart/2005/8/layout/orgChart1"/>
    <dgm:cxn modelId="{A5184AA1-E57F-4942-B85E-12D7CD509D2B}" type="presOf" srcId="{9B45FE36-4BF5-4944-BF87-2755FBFD511A}" destId="{B1E5CD21-7FD1-4F87-B5D2-F6D8310D2D2C}" srcOrd="0" destOrd="0" presId="urn:microsoft.com/office/officeart/2005/8/layout/orgChart1"/>
    <dgm:cxn modelId="{1DAD657F-10B5-4059-B92F-FA1D1903F593}" type="presOf" srcId="{00DA4340-981C-4616-804B-A025F6536E3D}" destId="{809CE1BE-059D-426C-BB91-AA366AC72426}" srcOrd="0" destOrd="0" presId="urn:microsoft.com/office/officeart/2005/8/layout/orgChart1"/>
    <dgm:cxn modelId="{BECCF562-C74E-45F7-B70F-CD0D76042830}" type="presOf" srcId="{F4125D9D-76C8-477F-9DB5-D134E76C3704}" destId="{C65D6B6E-AE56-4DCF-9A31-B6C978EC0791}" srcOrd="0" destOrd="0" presId="urn:microsoft.com/office/officeart/2005/8/layout/orgChart1"/>
    <dgm:cxn modelId="{0D5D30F1-4F0E-42FE-A9D1-1FA1EC22555E}" type="presOf" srcId="{0D34DFF6-0349-4B0E-8517-EFDD00E7E516}" destId="{2DC7F69E-E3A0-4548-BDB1-52907F7BB622}" srcOrd="0" destOrd="0" presId="urn:microsoft.com/office/officeart/2005/8/layout/orgChart1"/>
    <dgm:cxn modelId="{6B9917B8-E308-4110-8274-BF803BD3E22E}" srcId="{CE0BE2CF-3822-4BE3-98C0-61038562A91A}" destId="{2F004F5B-CBFB-4268-B3BC-21616EC21F34}" srcOrd="0" destOrd="0" parTransId="{20202ED7-9415-4AEA-8A7B-E6749BBA53F5}" sibTransId="{1F231D77-7424-478D-81FE-A5451EF2087D}"/>
    <dgm:cxn modelId="{93802A1B-9B8F-47A3-ADAA-9FDBE0DFF9A0}" srcId="{2F004F5B-CBFB-4268-B3BC-21616EC21F34}" destId="{9B45FE36-4BF5-4944-BF87-2755FBFD511A}" srcOrd="3" destOrd="0" parTransId="{B91E2D6A-E9D1-4F1E-9873-02E0F4248125}" sibTransId="{D28A6714-44E2-41C3-A492-4FC847ED7B99}"/>
    <dgm:cxn modelId="{636423BA-70E6-434A-BBD6-8DEFA86B1989}" srcId="{2F004F5B-CBFB-4268-B3BC-21616EC21F34}" destId="{0D34DFF6-0349-4B0E-8517-EFDD00E7E516}" srcOrd="1" destOrd="0" parTransId="{06B92CBE-B3AF-4822-8836-D4EC3BFE67F6}" sibTransId="{69966F52-97D3-42FE-A996-9138F64E1011}"/>
    <dgm:cxn modelId="{3326BD2D-181C-402A-BF09-02D426343AE0}" srcId="{2F004F5B-CBFB-4268-B3BC-21616EC21F34}" destId="{0B453FEF-2630-4018-98E5-BA6774E168B6}" srcOrd="2" destOrd="0" parTransId="{D0C5A8E5-98B3-4EDD-8936-5E8322314CC3}" sibTransId="{A1A325E3-1D19-4B62-AB1E-781A77E5C7D5}"/>
    <dgm:cxn modelId="{116A622E-5C4B-4066-8496-712610AE22EF}" type="presOf" srcId="{B91E2D6A-E9D1-4F1E-9873-02E0F4248125}" destId="{864E89AC-6792-4DDC-ACA8-E5DFEF725FFE}" srcOrd="0" destOrd="0" presId="urn:microsoft.com/office/officeart/2005/8/layout/orgChart1"/>
    <dgm:cxn modelId="{D68B3136-B1A9-4F31-ACA8-4E2C1B94A059}" type="presOf" srcId="{00DA4340-981C-4616-804B-A025F6536E3D}" destId="{CF15A2FB-5E70-4DBF-A2DB-2DFF73797BA9}" srcOrd="1" destOrd="0" presId="urn:microsoft.com/office/officeart/2005/8/layout/orgChart1"/>
    <dgm:cxn modelId="{3C6554F3-882E-4F1A-85D9-07D11074728B}" type="presParOf" srcId="{DBEE0F73-4C2D-4A0E-9B1E-3FC5D824E8A9}" destId="{5ABA0985-1251-4BD7-87F0-C099D1D74B3D}" srcOrd="0" destOrd="0" presId="urn:microsoft.com/office/officeart/2005/8/layout/orgChart1"/>
    <dgm:cxn modelId="{0E618D68-6084-4A1C-9331-15B770F8EFC2}" type="presParOf" srcId="{5ABA0985-1251-4BD7-87F0-C099D1D74B3D}" destId="{88A6693D-5363-4009-A843-CD97931F3CF3}" srcOrd="0" destOrd="0" presId="urn:microsoft.com/office/officeart/2005/8/layout/orgChart1"/>
    <dgm:cxn modelId="{2E5E47B7-A744-4C49-BD2F-284AAD174880}" type="presParOf" srcId="{88A6693D-5363-4009-A843-CD97931F3CF3}" destId="{BEF44547-9197-4306-AEAD-6A4E5B5CEB93}" srcOrd="0" destOrd="0" presId="urn:microsoft.com/office/officeart/2005/8/layout/orgChart1"/>
    <dgm:cxn modelId="{83465CD7-A6BB-447D-BEF1-2F8827312B54}" type="presParOf" srcId="{88A6693D-5363-4009-A843-CD97931F3CF3}" destId="{D206802B-48C5-47D8-BCF2-15065082D791}" srcOrd="1" destOrd="0" presId="urn:microsoft.com/office/officeart/2005/8/layout/orgChart1"/>
    <dgm:cxn modelId="{80AE614F-2BCA-4171-9AC5-4007AA1D02F4}" type="presParOf" srcId="{5ABA0985-1251-4BD7-87F0-C099D1D74B3D}" destId="{3390145C-F81D-45BC-B837-9D6B2A8F86C0}" srcOrd="1" destOrd="0" presId="urn:microsoft.com/office/officeart/2005/8/layout/orgChart1"/>
    <dgm:cxn modelId="{F5F84AE5-113B-4AFA-A4FB-B45059F3E0FB}" type="presParOf" srcId="{3390145C-F81D-45BC-B837-9D6B2A8F86C0}" destId="{C65D6B6E-AE56-4DCF-9A31-B6C978EC0791}" srcOrd="0" destOrd="0" presId="urn:microsoft.com/office/officeart/2005/8/layout/orgChart1"/>
    <dgm:cxn modelId="{BF08715C-5F10-4F25-B3B7-C412042C1161}" type="presParOf" srcId="{3390145C-F81D-45BC-B837-9D6B2A8F86C0}" destId="{18F06D75-02F5-4C8E-8722-5E687CBC1947}" srcOrd="1" destOrd="0" presId="urn:microsoft.com/office/officeart/2005/8/layout/orgChart1"/>
    <dgm:cxn modelId="{018DC615-21B3-4748-B815-5A76625896EF}" type="presParOf" srcId="{18F06D75-02F5-4C8E-8722-5E687CBC1947}" destId="{AF2BF5A7-8DBA-47D0-9BEF-47BCD5ADA548}" srcOrd="0" destOrd="0" presId="urn:microsoft.com/office/officeart/2005/8/layout/orgChart1"/>
    <dgm:cxn modelId="{EA7657EB-37E8-4E2E-BDA6-6FB6C05CBDED}" type="presParOf" srcId="{AF2BF5A7-8DBA-47D0-9BEF-47BCD5ADA548}" destId="{809CE1BE-059D-426C-BB91-AA366AC72426}" srcOrd="0" destOrd="0" presId="urn:microsoft.com/office/officeart/2005/8/layout/orgChart1"/>
    <dgm:cxn modelId="{B07B2F87-D5B6-4743-91EE-297D63621D48}" type="presParOf" srcId="{AF2BF5A7-8DBA-47D0-9BEF-47BCD5ADA548}" destId="{CF15A2FB-5E70-4DBF-A2DB-2DFF73797BA9}" srcOrd="1" destOrd="0" presId="urn:microsoft.com/office/officeart/2005/8/layout/orgChart1"/>
    <dgm:cxn modelId="{D7F893B1-7903-484E-8FE8-FC9F84CBB021}" type="presParOf" srcId="{18F06D75-02F5-4C8E-8722-5E687CBC1947}" destId="{C4A1E3C5-26CF-401B-AB7D-961E7AC46AB7}" srcOrd="1" destOrd="0" presId="urn:microsoft.com/office/officeart/2005/8/layout/orgChart1"/>
    <dgm:cxn modelId="{C252E2A5-5ACE-4AC9-8A50-1E5A2B045427}" type="presParOf" srcId="{18F06D75-02F5-4C8E-8722-5E687CBC1947}" destId="{9CB7D6D2-FB05-4F92-9237-AAB042450F4A}" srcOrd="2" destOrd="0" presId="urn:microsoft.com/office/officeart/2005/8/layout/orgChart1"/>
    <dgm:cxn modelId="{7DCC4CB6-74D3-4A07-BDFA-F8920B81FD49}" type="presParOf" srcId="{3390145C-F81D-45BC-B837-9D6B2A8F86C0}" destId="{8AE58F28-E9A0-4F98-9014-41AF05F1D663}" srcOrd="2" destOrd="0" presId="urn:microsoft.com/office/officeart/2005/8/layout/orgChart1"/>
    <dgm:cxn modelId="{A46D55C5-E2E2-49BC-9098-26F94DB0D626}" type="presParOf" srcId="{3390145C-F81D-45BC-B837-9D6B2A8F86C0}" destId="{7CD52319-0337-4D0C-9BED-E20F8CB20155}" srcOrd="3" destOrd="0" presId="urn:microsoft.com/office/officeart/2005/8/layout/orgChart1"/>
    <dgm:cxn modelId="{568CFE62-D2D6-460C-B4AE-32270140B8EA}" type="presParOf" srcId="{7CD52319-0337-4D0C-9BED-E20F8CB20155}" destId="{D0C47197-5EDD-40A0-BB84-1E8A7F0DEBDC}" srcOrd="0" destOrd="0" presId="urn:microsoft.com/office/officeart/2005/8/layout/orgChart1"/>
    <dgm:cxn modelId="{F035F955-D109-4F54-A71A-2B91EA079E9E}" type="presParOf" srcId="{D0C47197-5EDD-40A0-BB84-1E8A7F0DEBDC}" destId="{2DC7F69E-E3A0-4548-BDB1-52907F7BB622}" srcOrd="0" destOrd="0" presId="urn:microsoft.com/office/officeart/2005/8/layout/orgChart1"/>
    <dgm:cxn modelId="{159C9DFB-25BE-4D9C-9743-285A6A4A41CC}" type="presParOf" srcId="{D0C47197-5EDD-40A0-BB84-1E8A7F0DEBDC}" destId="{FD423291-D0D1-4AA2-85B4-7DC305AC6C07}" srcOrd="1" destOrd="0" presId="urn:microsoft.com/office/officeart/2005/8/layout/orgChart1"/>
    <dgm:cxn modelId="{C46F4275-06AA-4534-8D42-0AF7AE6E3267}" type="presParOf" srcId="{7CD52319-0337-4D0C-9BED-E20F8CB20155}" destId="{FCDF9762-FD2C-4682-BA29-7A0D759BD416}" srcOrd="1" destOrd="0" presId="urn:microsoft.com/office/officeart/2005/8/layout/orgChart1"/>
    <dgm:cxn modelId="{3BF4B54F-23D1-4F06-8ADE-C22ED1130778}" type="presParOf" srcId="{7CD52319-0337-4D0C-9BED-E20F8CB20155}" destId="{D829C609-3C87-4A23-BDCB-D30F93DCDFDF}" srcOrd="2" destOrd="0" presId="urn:microsoft.com/office/officeart/2005/8/layout/orgChart1"/>
    <dgm:cxn modelId="{884499D1-6188-463F-8F67-E97B978E6227}" type="presParOf" srcId="{3390145C-F81D-45BC-B837-9D6B2A8F86C0}" destId="{A4B38D76-126F-4994-BF0E-0B1FD5CDEFEA}" srcOrd="4" destOrd="0" presId="urn:microsoft.com/office/officeart/2005/8/layout/orgChart1"/>
    <dgm:cxn modelId="{59428391-B2DF-4C40-91F3-0914EC2CD4AB}" type="presParOf" srcId="{3390145C-F81D-45BC-B837-9D6B2A8F86C0}" destId="{A1D4FD40-F8C0-4319-8FC7-489409CB7240}" srcOrd="5" destOrd="0" presId="urn:microsoft.com/office/officeart/2005/8/layout/orgChart1"/>
    <dgm:cxn modelId="{CD983924-9510-41E8-9462-1EBEA10F401F}" type="presParOf" srcId="{A1D4FD40-F8C0-4319-8FC7-489409CB7240}" destId="{2B3F0CBB-C7F3-4DBC-ABF5-F59D091E69AD}" srcOrd="0" destOrd="0" presId="urn:microsoft.com/office/officeart/2005/8/layout/orgChart1"/>
    <dgm:cxn modelId="{552BB916-899B-4038-B826-1349C74D7C4B}" type="presParOf" srcId="{2B3F0CBB-C7F3-4DBC-ABF5-F59D091E69AD}" destId="{F9C23A1C-8EA6-4134-B764-DF095332BB03}" srcOrd="0" destOrd="0" presId="urn:microsoft.com/office/officeart/2005/8/layout/orgChart1"/>
    <dgm:cxn modelId="{F16F391C-FD00-46EF-8DAA-E8B6D7F9B4E3}" type="presParOf" srcId="{2B3F0CBB-C7F3-4DBC-ABF5-F59D091E69AD}" destId="{85BD010A-2CDC-493F-AA29-CD9A8E884EAB}" srcOrd="1" destOrd="0" presId="urn:microsoft.com/office/officeart/2005/8/layout/orgChart1"/>
    <dgm:cxn modelId="{50A9021F-0AE5-4C0C-8F29-27716F2854B5}" type="presParOf" srcId="{A1D4FD40-F8C0-4319-8FC7-489409CB7240}" destId="{538654C4-E7B6-4A46-A3E3-F1CFDC434B57}" srcOrd="1" destOrd="0" presId="urn:microsoft.com/office/officeart/2005/8/layout/orgChart1"/>
    <dgm:cxn modelId="{479B3756-0640-4CE7-8FF5-8DC5E0B9ADF4}" type="presParOf" srcId="{A1D4FD40-F8C0-4319-8FC7-489409CB7240}" destId="{FA5AB533-B878-455B-8804-B2A4DEE05FB3}" srcOrd="2" destOrd="0" presId="urn:microsoft.com/office/officeart/2005/8/layout/orgChart1"/>
    <dgm:cxn modelId="{FB980DB3-A71B-4EFC-A1BC-ACEC6EEC0876}" type="presParOf" srcId="{3390145C-F81D-45BC-B837-9D6B2A8F86C0}" destId="{864E89AC-6792-4DDC-ACA8-E5DFEF725FFE}" srcOrd="6" destOrd="0" presId="urn:microsoft.com/office/officeart/2005/8/layout/orgChart1"/>
    <dgm:cxn modelId="{A09AE6C1-8758-4C31-B7B6-854F88778C85}" type="presParOf" srcId="{3390145C-F81D-45BC-B837-9D6B2A8F86C0}" destId="{CEA10236-35B8-4CF4-8148-AAB3B744D4BA}" srcOrd="7" destOrd="0" presId="urn:microsoft.com/office/officeart/2005/8/layout/orgChart1"/>
    <dgm:cxn modelId="{EAE62A21-C0BC-4A67-8396-B296E0C8B658}" type="presParOf" srcId="{CEA10236-35B8-4CF4-8148-AAB3B744D4BA}" destId="{F4CCA202-01CE-47D5-8C61-60958E654AD9}" srcOrd="0" destOrd="0" presId="urn:microsoft.com/office/officeart/2005/8/layout/orgChart1"/>
    <dgm:cxn modelId="{48FAE45A-E57F-4759-A863-A2B37293020E}" type="presParOf" srcId="{F4CCA202-01CE-47D5-8C61-60958E654AD9}" destId="{B1E5CD21-7FD1-4F87-B5D2-F6D8310D2D2C}" srcOrd="0" destOrd="0" presId="urn:microsoft.com/office/officeart/2005/8/layout/orgChart1"/>
    <dgm:cxn modelId="{3AF984E5-05A9-4514-9EB3-A572B1F8A112}" type="presParOf" srcId="{F4CCA202-01CE-47D5-8C61-60958E654AD9}" destId="{BE32F472-544A-4786-B0A2-DF1409B832C6}" srcOrd="1" destOrd="0" presId="urn:microsoft.com/office/officeart/2005/8/layout/orgChart1"/>
    <dgm:cxn modelId="{D2202886-AD41-49C4-9398-B2794330ED75}" type="presParOf" srcId="{CEA10236-35B8-4CF4-8148-AAB3B744D4BA}" destId="{DFE81177-C95F-42B0-9BCB-854D93B1452A}" srcOrd="1" destOrd="0" presId="urn:microsoft.com/office/officeart/2005/8/layout/orgChart1"/>
    <dgm:cxn modelId="{EA8C6BCD-180B-4086-ADCF-ABB6399F6187}" type="presParOf" srcId="{CEA10236-35B8-4CF4-8148-AAB3B744D4BA}" destId="{8755454E-8283-4710-A2BF-DFC7D4A0085E}" srcOrd="2" destOrd="0" presId="urn:microsoft.com/office/officeart/2005/8/layout/orgChart1"/>
    <dgm:cxn modelId="{8F2007C6-2A53-4BE4-ADBC-3A70297387F5}" type="presParOf" srcId="{5ABA0985-1251-4BD7-87F0-C099D1D74B3D}" destId="{6CAD7C1C-F71F-400D-B7D4-8BB458A20CC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64E89AC-6792-4DDC-ACA8-E5DFEF725FFE}">
      <dsp:nvSpPr>
        <dsp:cNvPr id="0" name=""/>
        <dsp:cNvSpPr/>
      </dsp:nvSpPr>
      <dsp:spPr>
        <a:xfrm>
          <a:off x="4114800" y="2737525"/>
          <a:ext cx="3222736" cy="372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439"/>
              </a:lnTo>
              <a:lnTo>
                <a:pt x="3222736" y="186439"/>
              </a:lnTo>
              <a:lnTo>
                <a:pt x="3222736" y="3728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B38D76-126F-4994-BF0E-0B1FD5CDEFEA}">
      <dsp:nvSpPr>
        <dsp:cNvPr id="0" name=""/>
        <dsp:cNvSpPr/>
      </dsp:nvSpPr>
      <dsp:spPr>
        <a:xfrm>
          <a:off x="4114800" y="2737525"/>
          <a:ext cx="1074245" cy="372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439"/>
              </a:lnTo>
              <a:lnTo>
                <a:pt x="1074245" y="186439"/>
              </a:lnTo>
              <a:lnTo>
                <a:pt x="1074245" y="3728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E58F28-E9A0-4F98-9014-41AF05F1D663}">
      <dsp:nvSpPr>
        <dsp:cNvPr id="0" name=""/>
        <dsp:cNvSpPr/>
      </dsp:nvSpPr>
      <dsp:spPr>
        <a:xfrm>
          <a:off x="3040554" y="2737525"/>
          <a:ext cx="1074245" cy="372878"/>
        </a:xfrm>
        <a:custGeom>
          <a:avLst/>
          <a:gdLst/>
          <a:ahLst/>
          <a:cxnLst/>
          <a:rect l="0" t="0" r="0" b="0"/>
          <a:pathLst>
            <a:path>
              <a:moveTo>
                <a:pt x="1074245" y="0"/>
              </a:moveTo>
              <a:lnTo>
                <a:pt x="1074245" y="186439"/>
              </a:lnTo>
              <a:lnTo>
                <a:pt x="0" y="186439"/>
              </a:lnTo>
              <a:lnTo>
                <a:pt x="0" y="3728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5D6B6E-AE56-4DCF-9A31-B6C978EC0791}">
      <dsp:nvSpPr>
        <dsp:cNvPr id="0" name=""/>
        <dsp:cNvSpPr/>
      </dsp:nvSpPr>
      <dsp:spPr>
        <a:xfrm>
          <a:off x="892063" y="2737525"/>
          <a:ext cx="3222736" cy="372878"/>
        </a:xfrm>
        <a:custGeom>
          <a:avLst/>
          <a:gdLst/>
          <a:ahLst/>
          <a:cxnLst/>
          <a:rect l="0" t="0" r="0" b="0"/>
          <a:pathLst>
            <a:path>
              <a:moveTo>
                <a:pt x="3222736" y="0"/>
              </a:moveTo>
              <a:lnTo>
                <a:pt x="3222736" y="186439"/>
              </a:lnTo>
              <a:lnTo>
                <a:pt x="0" y="186439"/>
              </a:lnTo>
              <a:lnTo>
                <a:pt x="0" y="3728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F44547-9197-4306-AEAD-6A4E5B5CEB93}">
      <dsp:nvSpPr>
        <dsp:cNvPr id="0" name=""/>
        <dsp:cNvSpPr/>
      </dsp:nvSpPr>
      <dsp:spPr>
        <a:xfrm>
          <a:off x="3226993" y="1849718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ЗОШ №3</a:t>
          </a:r>
          <a:endParaRPr lang="ru-RU" sz="2000" b="1" kern="1200" dirty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226993" y="1849718"/>
        <a:ext cx="1775612" cy="887806"/>
      </dsp:txXfrm>
    </dsp:sp>
    <dsp:sp modelId="{809CE1BE-059D-426C-BB91-AA366AC72426}">
      <dsp:nvSpPr>
        <dsp:cNvPr id="0" name=""/>
        <dsp:cNvSpPr/>
      </dsp:nvSpPr>
      <dsp:spPr>
        <a:xfrm>
          <a:off x="4256" y="3110403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Інформаційний центр</a:t>
          </a:r>
          <a:endParaRPr lang="ru-RU" sz="2000" b="1" kern="1200" dirty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256" y="3110403"/>
        <a:ext cx="1775612" cy="887806"/>
      </dsp:txXfrm>
    </dsp:sp>
    <dsp:sp modelId="{2DC7F69E-E3A0-4548-BDB1-52907F7BB622}">
      <dsp:nvSpPr>
        <dsp:cNvPr id="0" name=""/>
        <dsp:cNvSpPr/>
      </dsp:nvSpPr>
      <dsp:spPr>
        <a:xfrm>
          <a:off x="2152748" y="3110403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Центр початкової освіти </a:t>
          </a:r>
          <a:endParaRPr lang="ru-RU" sz="2000" b="1" kern="1200" dirty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152748" y="3110403"/>
        <a:ext cx="1775612" cy="887806"/>
      </dsp:txXfrm>
    </dsp:sp>
    <dsp:sp modelId="{F9C23A1C-8EA6-4134-B764-DF095332BB03}">
      <dsp:nvSpPr>
        <dsp:cNvPr id="0" name=""/>
        <dsp:cNvSpPr/>
      </dsp:nvSpPr>
      <dsp:spPr>
        <a:xfrm>
          <a:off x="4301239" y="3110403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Центр середньої освіти</a:t>
          </a:r>
          <a:endParaRPr lang="ru-RU" sz="2000" b="1" kern="1200" dirty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301239" y="3110403"/>
        <a:ext cx="1775612" cy="887806"/>
      </dsp:txXfrm>
    </dsp:sp>
    <dsp:sp modelId="{B1E5CD21-7FD1-4F87-B5D2-F6D8310D2D2C}">
      <dsp:nvSpPr>
        <dsp:cNvPr id="0" name=""/>
        <dsp:cNvSpPr/>
      </dsp:nvSpPr>
      <dsp:spPr>
        <a:xfrm>
          <a:off x="6449730" y="3110403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Центр роботи з вчителями та батьками</a:t>
          </a:r>
          <a:endParaRPr lang="ru-RU" sz="2000" b="1" kern="1200" dirty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449730" y="3110403"/>
        <a:ext cx="1775612" cy="8878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07.07.2014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07.07.2014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420888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uk-UA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Модель превентивно освіти у ЗОШ №3</a:t>
            </a:r>
            <a:endParaRPr lang="ru-RU" sz="4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88640"/>
            <a:ext cx="7854696" cy="1152128"/>
          </a:xfrm>
        </p:spPr>
        <p:txBody>
          <a:bodyPr>
            <a:normAutofit/>
          </a:bodyPr>
          <a:lstStyle/>
          <a:p>
            <a:pPr algn="ctr"/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Вільногірська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загальноосвітня школа І-ІІІ ступенів №3</a:t>
            </a:r>
            <a:br>
              <a:rPr lang="uk-UA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Вільногірської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міської ради </a:t>
            </a:r>
            <a:br>
              <a:rPr lang="uk-UA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Дніпропетровської області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000" dirty="0" smtClean="0"/>
              <a:t>Структура превентивної освіти у ЗОШ №3</a:t>
            </a:r>
            <a:endParaRPr lang="ru-RU" sz="4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476672"/>
          <a:ext cx="8229600" cy="58479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dirty="0" smtClean="0"/>
              <a:t>Мета роботи над проектом: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636912"/>
            <a:ext cx="8229600" cy="1997576"/>
          </a:xfrm>
        </p:spPr>
        <p:txBody>
          <a:bodyPr/>
          <a:lstStyle/>
          <a:p>
            <a:pPr algn="ctr">
              <a:buNone/>
            </a:pPr>
            <a:r>
              <a:rPr lang="uk-UA" b="1" dirty="0" smtClean="0"/>
              <a:t>формування у шкільної молоді здорового способу життя шляхом підвищення рівня обізнаності щодо безпечної статевої поведінки. </a:t>
            </a:r>
            <a:endParaRPr lang="ru-RU" b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dirty="0" smtClean="0"/>
              <a:t>Завдання: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uk-UA" dirty="0" smtClean="0"/>
              <a:t>забезпечити навчання учнів програмами формування здорового способу життя і профілактики ВІЛ-інфекції/</a:t>
            </a:r>
            <a:r>
              <a:rPr lang="uk-UA" dirty="0" err="1" smtClean="0"/>
              <a:t>СНІДу</a:t>
            </a:r>
            <a:r>
              <a:rPr lang="uk-UA" dirty="0" smtClean="0"/>
              <a:t>;</a:t>
            </a:r>
            <a:endParaRPr lang="ru-RU" dirty="0" smtClean="0"/>
          </a:p>
          <a:p>
            <a:pPr lvl="0"/>
            <a:r>
              <a:rPr lang="uk-UA" dirty="0" smtClean="0"/>
              <a:t>створення нових та удосконалення існуючих форм і методів навчально-виховного процесу щодо навчання і профілактики здорового способу життя;</a:t>
            </a:r>
            <a:endParaRPr lang="ru-RU" dirty="0" smtClean="0"/>
          </a:p>
          <a:p>
            <a:pPr lvl="0"/>
            <a:r>
              <a:rPr lang="uk-UA" dirty="0" smtClean="0"/>
              <a:t>удосконалити механізм профілактики ВІЛ-інфекції/</a:t>
            </a:r>
            <a:r>
              <a:rPr lang="uk-UA" dirty="0" err="1" smtClean="0"/>
              <a:t>СНІДу</a:t>
            </a:r>
            <a:r>
              <a:rPr lang="uk-UA" dirty="0" smtClean="0"/>
              <a:t> серед осіб віком від 15 до 24 років з метою підвищення рівня їх обізнаності щодо безпечної статевої поведінки; </a:t>
            </a:r>
            <a:endParaRPr lang="ru-RU" dirty="0" smtClean="0"/>
          </a:p>
          <a:p>
            <a:pPr lvl="0"/>
            <a:r>
              <a:rPr lang="uk-UA" dirty="0" smtClean="0"/>
              <a:t>запровадити щотижневе розміщення в засобах масової інформації соціальної реклами щодо формування здорового способу життя і профілактики ВІЛ-інфекції/</a:t>
            </a:r>
            <a:r>
              <a:rPr lang="uk-UA" dirty="0" err="1" smtClean="0"/>
              <a:t>СНІДу</a:t>
            </a:r>
            <a:r>
              <a:rPr lang="uk-UA" dirty="0" smtClean="0"/>
              <a:t>;</a:t>
            </a:r>
            <a:endParaRPr lang="ru-RU" dirty="0" smtClean="0"/>
          </a:p>
          <a:p>
            <a:pPr lvl="0"/>
            <a:r>
              <a:rPr lang="uk-UA" dirty="0" smtClean="0"/>
              <a:t>розробка методичних рекомендацій щодо формування здорового способу життя і профілактики ВІЛ-інфекції/</a:t>
            </a:r>
            <a:r>
              <a:rPr lang="uk-UA" dirty="0" err="1" smtClean="0"/>
              <a:t>СНІДу</a:t>
            </a:r>
            <a:r>
              <a:rPr lang="uk-UA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Робота вчителів за програмою</a:t>
            </a:r>
            <a:endParaRPr lang="ru-RU" dirty="0"/>
          </a:p>
        </p:txBody>
      </p:sp>
      <p:pic>
        <p:nvPicPr>
          <p:cNvPr id="1026" name="Рисунок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628800"/>
            <a:ext cx="3450546" cy="2592288"/>
          </a:xfrm>
          <a:prstGeom prst="rect">
            <a:avLst/>
          </a:prstGeom>
          <a:noFill/>
          <a:ln w="38100">
            <a:solidFill>
              <a:srgbClr val="CCCC00"/>
            </a:solidFill>
            <a:miter lim="800000"/>
            <a:headEnd/>
            <a:tailEnd/>
          </a:ln>
        </p:spPr>
      </p:pic>
      <p:pic>
        <p:nvPicPr>
          <p:cNvPr id="1027" name="Picture 3" descr="DSC040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628800"/>
            <a:ext cx="3600400" cy="2602635"/>
          </a:xfrm>
          <a:prstGeom prst="rect">
            <a:avLst/>
          </a:prstGeom>
          <a:noFill/>
          <a:ln w="38100">
            <a:solidFill>
              <a:srgbClr val="76923C"/>
            </a:solidFill>
            <a:miter lim="800000"/>
            <a:headEnd/>
            <a:tailEnd/>
          </a:ln>
        </p:spPr>
      </p:pic>
      <p:pic>
        <p:nvPicPr>
          <p:cNvPr id="1029" name="Picture 5" descr="DSC04034"/>
          <p:cNvPicPr>
            <a:picLocks noChangeAspect="1" noChangeArrowheads="1"/>
          </p:cNvPicPr>
          <p:nvPr/>
        </p:nvPicPr>
        <p:blipFill>
          <a:blip r:embed="rId4" cstate="print"/>
          <a:srcRect l="23511"/>
          <a:stretch>
            <a:fillRect/>
          </a:stretch>
        </p:blipFill>
        <p:spPr bwMode="auto">
          <a:xfrm>
            <a:off x="2987824" y="4005064"/>
            <a:ext cx="3474874" cy="2160240"/>
          </a:xfrm>
          <a:prstGeom prst="rect">
            <a:avLst/>
          </a:prstGeom>
          <a:noFill/>
          <a:ln w="38100">
            <a:solidFill>
              <a:srgbClr val="CCCC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Учні під час </a:t>
            </a:r>
            <a:r>
              <a:rPr lang="uk-UA" dirty="0" err="1" smtClean="0"/>
              <a:t>тренінгових</a:t>
            </a:r>
            <a:r>
              <a:rPr lang="uk-UA" dirty="0" smtClean="0"/>
              <a:t> занять</a:t>
            </a:r>
            <a:endParaRPr lang="ru-RU" dirty="0"/>
          </a:p>
        </p:txBody>
      </p:sp>
      <p:pic>
        <p:nvPicPr>
          <p:cNvPr id="4" name="Рисунок 1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3789040"/>
            <a:ext cx="3024336" cy="2540144"/>
          </a:xfrm>
          <a:prstGeom prst="rect">
            <a:avLst/>
          </a:prstGeom>
          <a:noFill/>
          <a:ln w="38100">
            <a:solidFill>
              <a:srgbClr val="92D050"/>
            </a:solidFill>
            <a:miter lim="800000"/>
            <a:headEnd/>
            <a:tailEnd/>
          </a:ln>
        </p:spPr>
      </p:pic>
      <p:pic>
        <p:nvPicPr>
          <p:cNvPr id="2050" name="Picture 2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132856"/>
            <a:ext cx="3024336" cy="2520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492896"/>
            <a:ext cx="8229600" cy="1143000"/>
          </a:xfrm>
        </p:spPr>
        <p:txBody>
          <a:bodyPr/>
          <a:lstStyle/>
          <a:p>
            <a:pPr algn="ctr"/>
            <a:r>
              <a:rPr lang="uk-UA" dirty="0" smtClean="0"/>
              <a:t>Дякуємо за увагу!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</TotalTime>
  <Words>157</Words>
  <Application>Microsoft Office PowerPoint</Application>
  <PresentationFormat>Экран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Модель превентивно освіти у ЗОШ №3</vt:lpstr>
      <vt:lpstr>Структура превентивної освіти у ЗОШ №3</vt:lpstr>
      <vt:lpstr>Мета роботи над проектом:</vt:lpstr>
      <vt:lpstr>Завдання:</vt:lpstr>
      <vt:lpstr>Робота вчителів за програмою</vt:lpstr>
      <vt:lpstr>Учні під час тренінгових занять</vt:lpstr>
      <vt:lpstr>Дякуємо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Модель превентивно освіти у ЗОШ №3</dc:title>
  <dc:creator>Вадик</dc:creator>
  <cp:lastModifiedBy>Вадик</cp:lastModifiedBy>
  <cp:revision>3</cp:revision>
  <dcterms:created xsi:type="dcterms:W3CDTF">2014-07-07T02:53:55Z</dcterms:created>
  <dcterms:modified xsi:type="dcterms:W3CDTF">2014-07-07T03:18:51Z</dcterms:modified>
</cp:coreProperties>
</file>