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8" r:id="rId11"/>
    <p:sldId id="267" r:id="rId12"/>
    <p:sldId id="269" r:id="rId13"/>
    <p:sldId id="265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50"/>
      <c:perspective val="0"/>
    </c:view3D>
    <c:plotArea>
      <c:layout>
        <c:manualLayout>
          <c:layoutTarget val="inner"/>
          <c:xMode val="edge"/>
          <c:yMode val="edge"/>
          <c:x val="1.3377926421404658E-2"/>
          <c:y val="0.15422885572139386"/>
          <c:w val="0.5351170568561876"/>
          <c:h val="0.626865671641793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спадковість 20%</c:v>
                </c:pt>
                <c:pt idx="1">
                  <c:v>оточуюче середовище 20%</c:v>
                </c:pt>
                <c:pt idx="2">
                  <c:v>медицина 10%</c:v>
                </c:pt>
                <c:pt idx="3">
                  <c:v>спосіб життя 50%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спадковість 20%</c:v>
                </c:pt>
                <c:pt idx="1">
                  <c:v>оточуюче середовище 20%</c:v>
                </c:pt>
                <c:pt idx="2">
                  <c:v>медицина 10%</c:v>
                </c:pt>
                <c:pt idx="3">
                  <c:v>спосіб життя 50%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спадковість 20%</c:v>
                </c:pt>
                <c:pt idx="1">
                  <c:v>оточуюче середовище 20%</c:v>
                </c:pt>
                <c:pt idx="2">
                  <c:v>медицина 10%</c:v>
                </c:pt>
                <c:pt idx="3">
                  <c:v>спосіб життя 50%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289021404730164"/>
          <c:y val="0.10043674235000989"/>
          <c:w val="0.33400184653886589"/>
          <c:h val="0.87042552049796096"/>
        </c:manualLayout>
      </c:layout>
      <c:spPr>
        <a:noFill/>
        <a:ln w="25400">
          <a:noFill/>
        </a:ln>
      </c:spPr>
      <c:txPr>
        <a:bodyPr/>
        <a:lstStyle/>
        <a:p>
          <a:pPr>
            <a:defRPr sz="94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5617-6116-4BEA-9723-DDAA040DBEE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A8DB-2372-4416-9BE9-006F108D5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A8DB-2372-4416-9BE9-006F108D56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714380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  <a:t>Комунальний заклад</a:t>
            </a:r>
            <a:b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1400" dirty="0" err="1" smtClean="0">
                <a:solidFill>
                  <a:schemeClr val="bg1"/>
                </a:solidFill>
                <a:effectLst/>
                <a:latin typeface="+mn-lt"/>
              </a:rPr>
              <a:t>“Матвіївська</a:t>
            </a:r>
            <a: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  <a:t> загальноосвітня санаторна школа – інтернат І-ІІІ </a:t>
            </a:r>
            <a:r>
              <a:rPr lang="uk-UA" sz="1400" dirty="0" err="1" smtClean="0">
                <a:solidFill>
                  <a:schemeClr val="bg1"/>
                </a:solidFill>
                <a:effectLst/>
                <a:latin typeface="+mn-lt"/>
              </a:rPr>
              <a:t>ступенів”</a:t>
            </a:r>
            <a: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1400" dirty="0" smtClean="0">
                <a:solidFill>
                  <a:schemeClr val="bg1"/>
                </a:solidFill>
                <a:effectLst/>
                <a:latin typeface="+mn-lt"/>
              </a:rPr>
              <a:t>Запорізької обласної ради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995936" y="2000240"/>
            <a:ext cx="4536504" cy="150019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Модель превентивної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освіти  у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Школі, дружній до дитини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929330"/>
            <a:ext cx="22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Матвіївка</a:t>
            </a:r>
            <a:r>
              <a:rPr lang="uk-UA" b="1" dirty="0" smtClean="0">
                <a:solidFill>
                  <a:schemeClr val="bg1"/>
                </a:solidFill>
              </a:rPr>
              <a:t> 2014 </a:t>
            </a:r>
            <a:r>
              <a:rPr lang="uk-UA" b="1" dirty="0" err="1" smtClean="0">
                <a:solidFill>
                  <a:schemeClr val="bg1"/>
                </a:solidFill>
              </a:rPr>
              <a:t>н.р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:\фото 2012-2013 І семестр\12 день учителя\100_36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64904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450912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Керівник факультативного курсу </a:t>
            </a:r>
            <a:r>
              <a:rPr lang="uk-UA" sz="2000" b="1" dirty="0" err="1" smtClean="0">
                <a:solidFill>
                  <a:schemeClr val="bg1"/>
                </a:solidFill>
              </a:rPr>
              <a:t>“Захисти</a:t>
            </a:r>
            <a:r>
              <a:rPr lang="uk-UA" sz="2000" b="1" dirty="0" smtClean="0">
                <a:solidFill>
                  <a:schemeClr val="bg1"/>
                </a:solidFill>
              </a:rPr>
              <a:t> себе від </a:t>
            </a:r>
            <a:r>
              <a:rPr lang="uk-UA" sz="2000" b="1" dirty="0" err="1" smtClean="0">
                <a:solidFill>
                  <a:schemeClr val="bg1"/>
                </a:solidFill>
              </a:rPr>
              <a:t>ВІЛ”</a:t>
            </a:r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Фролова Людмила Миколаївна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Матеріально технічна база школи – інтернат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4286256"/>
            <a:ext cx="2748856" cy="237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4339041"/>
            <a:ext cx="3168352" cy="25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700808"/>
            <a:ext cx="2822371" cy="211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56176" y="36450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Тренажерний зал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86104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Комп’ютерний клас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2687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Майстерня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SDC115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1628800"/>
            <a:ext cx="2664421" cy="187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2160" y="126876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Боксерський рин</a:t>
            </a:r>
            <a:r>
              <a:rPr lang="uk-UA" b="1" dirty="0" smtClean="0">
                <a:solidFill>
                  <a:schemeClr val="bg1"/>
                </a:solidFill>
              </a:rPr>
              <a:t>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Співпраця з медичними працівниками школи - інтернату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7496" y="3857628"/>
            <a:ext cx="3773700" cy="283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052736"/>
            <a:ext cx="3528631" cy="264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цивільна оборона\DSCN13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90872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овая папка-(водопад, шалыки, ...)-12.05.12\11.05 водопад\100_9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702" y="946049"/>
            <a:ext cx="3871060" cy="2903542"/>
          </a:xfrm>
          <a:prstGeom prst="rect">
            <a:avLst/>
          </a:prstGeom>
          <a:noFill/>
        </p:spPr>
      </p:pic>
      <p:pic>
        <p:nvPicPr>
          <p:cNvPr id="4" name="Picture 2" descr="D:\Новая папка-(водопад, шалыки, ...)-12.05.12\11.05 водопад\100_9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24815" y="1931335"/>
            <a:ext cx="4615692" cy="3462064"/>
          </a:xfrm>
          <a:prstGeom prst="rect">
            <a:avLst/>
          </a:prstGeom>
          <a:noFill/>
        </p:spPr>
      </p:pic>
      <p:pic>
        <p:nvPicPr>
          <p:cNvPr id="5" name="Picture 4" descr="D:\Новая папка-(водопад, шалыки, ...)-12.05.12\11.05 водопад\100_93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054420"/>
            <a:ext cx="3737789" cy="28035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7667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 за здоровий спосіб життя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Єдиний день правознавства в школі - інтернаті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3029" y="1556792"/>
            <a:ext cx="4670971" cy="350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840532"/>
            <a:ext cx="4022948" cy="301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980728"/>
            <a:ext cx="3590900" cy="26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1 семестр\футбол з прокуротурой\100_454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645024"/>
            <a:ext cx="524827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фото 1 семестр\футбол з прокуротурой\100_43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390525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фото 1 семестр\футбол з прокуротурой\100_451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764704"/>
            <a:ext cx="36525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Футбол з прокуратурою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1 семестр\життя 11 класу\DSCN05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861048"/>
            <a:ext cx="385876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фото 1 семестр\життя 11 класу\DSCN054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068960"/>
            <a:ext cx="34563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фото 1 семестр\життя 11 класу\DSCN05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908720"/>
            <a:ext cx="340995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фото 1 семестр\життя 11 класу\DSCN054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692696"/>
            <a:ext cx="28083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3326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Будуємо рівноправні стосунки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1 семестр\зустріч з відомими кікбоксерами\100_57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77072"/>
            <a:ext cx="4260453" cy="261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фото 1 семестр\зустріч з відомими кікбоксерами\100_5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7" y="3726954"/>
            <a:ext cx="3096344" cy="294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фото 1 семестр\зустріч з відомими кікбоксерами\100_57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764704"/>
            <a:ext cx="5990232" cy="29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Зустріч з видатними людьми спорту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Зустріч з ветеранами Великої Вітчизняної війни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фото ІІ семестр\ВВВ\IMG_2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05064"/>
            <a:ext cx="4032448" cy="302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 ІІ семестр\ВВВ\IMG_2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995591"/>
            <a:ext cx="3816424" cy="286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фото ІІ семестр\ВВВ\IMG_2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124744"/>
            <a:ext cx="384030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фото ІІ семестр\ВВВ\IMG_2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196752"/>
            <a:ext cx="3600287" cy="270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340768"/>
            <a:ext cx="2592288" cy="220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617640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27687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8367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</a:rPr>
              <a:t>“</a:t>
            </a:r>
            <a:r>
              <a:rPr lang="uk-UA" sz="2000" b="1" dirty="0" err="1" smtClean="0">
                <a:solidFill>
                  <a:schemeClr val="bg1"/>
                </a:solidFill>
              </a:rPr>
              <a:t>Шкідливі</a:t>
            </a:r>
            <a:r>
              <a:rPr lang="uk-UA" sz="2000" b="1" dirty="0" smtClean="0">
                <a:solidFill>
                  <a:schemeClr val="bg1"/>
                </a:solidFill>
              </a:rPr>
              <a:t> звички чи життя в своє </a:t>
            </a:r>
            <a:r>
              <a:rPr lang="uk-UA" sz="2000" b="1" dirty="0" err="1" smtClean="0">
                <a:solidFill>
                  <a:schemeClr val="bg1"/>
                </a:solidFill>
              </a:rPr>
              <a:t>задоволення</a:t>
            </a:r>
            <a:r>
              <a:rPr lang="uk-UA" sz="2000" dirty="0" err="1" smtClean="0">
                <a:solidFill>
                  <a:schemeClr val="bg1"/>
                </a:solidFill>
              </a:rPr>
              <a:t>”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861048"/>
            <a:ext cx="473599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071838" y="1248642"/>
            <a:ext cx="28400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328083" y="3320989"/>
            <a:ext cx="345638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Правила нашої групи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+mn-lt"/>
              </a:rPr>
              <a:t>Мета нашої роботи: </a:t>
            </a:r>
            <a:endParaRPr lang="ru-RU" sz="2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     </a:t>
            </a:r>
            <a:r>
              <a:rPr lang="uk-UA" sz="2000" i="1" dirty="0" smtClean="0">
                <a:solidFill>
                  <a:schemeClr val="bg1"/>
                </a:solidFill>
              </a:rPr>
              <a:t>це </a:t>
            </a:r>
            <a:r>
              <a:rPr lang="uk-UA" sz="2000" dirty="0" smtClean="0">
                <a:solidFill>
                  <a:schemeClr val="bg1"/>
                </a:solidFill>
              </a:rPr>
              <a:t>забезпечення  постійної  відповідальної  поведінки,  сформованості імунітету  до  негативних  впливів  соціального  середовища.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uk-UA" sz="20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Завдання нашої роботи є :</a:t>
            </a:r>
          </a:p>
          <a:p>
            <a:pPr algn="ctr">
              <a:buNone/>
            </a:pPr>
            <a:endParaRPr lang="uk-UA" sz="20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формування  правової  свідомості;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формування  почуттів,  що  регулюють  поведінку: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законності  обраної  мети;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правомірності  шляхів  її  реалізації;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справедливості;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активної  протидії  порушникам  законів  нашої  країни;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підвищення  правової  культури;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попередження  асоціальних  проявів  серед  учнів,  профілактика  вживання  </a:t>
            </a:r>
            <a:r>
              <a:rPr lang="uk-UA" sz="2000" dirty="0" err="1" smtClean="0">
                <a:solidFill>
                  <a:schemeClr val="bg1"/>
                </a:solidFill>
              </a:rPr>
              <a:t>наркогенних</a:t>
            </a:r>
            <a:r>
              <a:rPr lang="uk-UA" sz="2000" dirty="0" smtClean="0">
                <a:solidFill>
                  <a:schemeClr val="bg1"/>
                </a:solidFill>
              </a:rPr>
              <a:t>  речовин;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профілактика дитячої  безоглядності;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просвітницька  робота  щодо  запобігання  протиправній  поведінці,  шкідливим  звичкам,  захворюванням  та  хворобам;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правильне  статеве  виховання.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 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837720" y="4099384"/>
            <a:ext cx="26369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5" y="141277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268760"/>
            <a:ext cx="33603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76470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Щоденне відвідування кабінету з основ здоров’я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134039" y="2050537"/>
            <a:ext cx="487592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Дякуємо за увагу!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857232"/>
            <a:ext cx="628654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ПРЕВЕНТИВНЕ ВИХОВАННЯ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85984" y="2357430"/>
            <a:ext cx="64294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2500306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58016" y="2357430"/>
            <a:ext cx="642942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71942"/>
            <a:ext cx="271464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ПРОФІЛАКТИКА КУРІННЯ,</a:t>
            </a:r>
          </a:p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ВЖИВАННЯ АЛКОГОЛЮ, НАРКОТИЧНИХ РЕЧОВИН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4071942"/>
            <a:ext cx="2357454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ПРОФІЛАКТИКА </a:t>
            </a:r>
          </a:p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ПРАВОПОРУШЕНЬ СЕРЕД НЕПОВНОЛІТНІХ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000504"/>
            <a:ext cx="200026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УТВЕРДЖЕННЯ ЗДОРОВОГО СПОСОБУ ЖИТТЯ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71480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42976" y="1857364"/>
            <a:ext cx="71438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00496" y="1928802"/>
            <a:ext cx="78581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2264" y="1857364"/>
            <a:ext cx="78581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571480"/>
            <a:ext cx="67151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ОСНОВНІ РОЗДІЛИ  ПРЕВЕНТИВНОГО ВИХОВАННЯ</a:t>
            </a:r>
            <a:r>
              <a:rPr lang="uk-UA" b="1" dirty="0" smtClean="0">
                <a:solidFill>
                  <a:schemeClr val="bg1"/>
                </a:solidFill>
              </a:rPr>
              <a:t>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928934"/>
            <a:ext cx="207170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Я -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ОСОБИСТІСТЬ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4678" y="3071810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ГАРМОНІЯ ДУШІ І ТІЛА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7950" y="2928934"/>
            <a:ext cx="185738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СТВОРИ СЕБЕ САМ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62" y="4714884"/>
            <a:ext cx="314327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ЗАКОН – ОДИН ДЛЯ ВСІХ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628" y="4714884"/>
            <a:ext cx="271464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Я -ЗА ЗДОРОВИЙ СПОСІБ ЖИТТЯ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Фактори,що впливають на здоров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’</a:t>
            </a: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я людини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Объект 9"/>
          <p:cNvGraphicFramePr/>
          <p:nvPr/>
        </p:nvGraphicFramePr>
        <p:xfrm>
          <a:off x="1714480" y="1428736"/>
          <a:ext cx="642942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Професія, яку я хочу обрати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:\Фролова проф. 9 кл\100_7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214554"/>
            <a:ext cx="4122405" cy="30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Фролова проф. 9 кл\100_7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14422"/>
            <a:ext cx="3751267" cy="281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Фролова проф. 9 кл\100_71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151477"/>
            <a:ext cx="3608391" cy="270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0" dirty="0" smtClean="0">
                <a:solidFill>
                  <a:schemeClr val="bg1"/>
                </a:solidFill>
                <a:latin typeface="+mn-lt"/>
              </a:rPr>
              <a:t>Тренінг: </a:t>
            </a:r>
            <a:r>
              <a:rPr lang="uk-UA" sz="2000" b="0" dirty="0" err="1" smtClean="0">
                <a:solidFill>
                  <a:schemeClr val="bg1"/>
                </a:solidFill>
                <a:latin typeface="+mn-lt"/>
              </a:rPr>
              <a:t>“Моє</a:t>
            </a:r>
            <a:r>
              <a:rPr lang="uk-UA" sz="20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000" b="0" dirty="0" err="1" smtClean="0">
                <a:solidFill>
                  <a:schemeClr val="bg1"/>
                </a:solidFill>
                <a:latin typeface="+mn-lt"/>
              </a:rPr>
              <a:t>життя”</a:t>
            </a:r>
            <a:endParaRPr lang="ru-RU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:\Киев 9 кл . встреча 9 апреля 14\101_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428736"/>
            <a:ext cx="3214710" cy="251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Киев 9 кл . встреча 9 апреля 14\101_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2112"/>
            <a:ext cx="2857520" cy="265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Киев 9 кл . встреча 9 апреля 14\101_0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000504"/>
            <a:ext cx="3193032" cy="265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:\Киев 9 кл . встреча 9 апреля 14\101_0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071942"/>
            <a:ext cx="3071834" cy="261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иев 9 кл . встреча 9 апреля 14\DSCN0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5"/>
            <a:ext cx="3286147" cy="246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:\Киев 9 кл . встреча 9 апреля 14\DSCN00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786190"/>
            <a:ext cx="3429023" cy="293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:\Киев 9 кл . встреча 9 апреля 14\DSCN0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285860"/>
            <a:ext cx="2780823" cy="248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:\Киев 9 кл . встреча 9 апреля 14\DSCN00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1387" y="4071942"/>
            <a:ext cx="333395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357290" y="357166"/>
            <a:ext cx="592935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Упередження здорового способу життя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Зустріч з заслуженим ветераном праці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H:\Зустріч  з Вивденко Т.С\101_0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714488"/>
            <a:ext cx="372328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Зустріч  з Вивденко Т.С\101_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052736"/>
            <a:ext cx="4013075" cy="293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Зустріч  з Вивденко Т.С\101_0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005064"/>
            <a:ext cx="3564313" cy="26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262</Words>
  <Application>Microsoft Office PowerPoint</Application>
  <PresentationFormat>Экран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Комунальний заклад “Матвіївська загальноосвітня санаторна школа – інтернат І-ІІІ ступенів”  Запорізької обласної ради</vt:lpstr>
      <vt:lpstr>Мета нашої роботи: </vt:lpstr>
      <vt:lpstr>Слайд 3</vt:lpstr>
      <vt:lpstr> </vt:lpstr>
      <vt:lpstr>Фактори,що впливають на здоров’я людини</vt:lpstr>
      <vt:lpstr>Професія, яку я хочу обрати</vt:lpstr>
      <vt:lpstr>Тренінг: “Моє життя”</vt:lpstr>
      <vt:lpstr>Слайд 8</vt:lpstr>
      <vt:lpstr>Зустріч з заслуженим ветераном праці </vt:lpstr>
      <vt:lpstr>Матеріально технічна база школи – інтернат </vt:lpstr>
      <vt:lpstr>Співпраця з медичними працівниками школи - інтернату</vt:lpstr>
      <vt:lpstr>Слайд 12</vt:lpstr>
      <vt:lpstr>Єдиний день правознавства в школі - інтернаті</vt:lpstr>
      <vt:lpstr>Слайд 14</vt:lpstr>
      <vt:lpstr>Слайд 15</vt:lpstr>
      <vt:lpstr>Слайд 16</vt:lpstr>
      <vt:lpstr>Зустріч з ветеранами Великої Вітчизняної війни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Sony</cp:lastModifiedBy>
  <cp:revision>48</cp:revision>
  <dcterms:modified xsi:type="dcterms:W3CDTF">2014-08-25T17:56:35Z</dcterms:modified>
</cp:coreProperties>
</file>