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6" autoAdjust="0"/>
  </p:normalViewPr>
  <p:slideViewPr>
    <p:cSldViewPr>
      <p:cViewPr>
        <p:scale>
          <a:sx n="75" d="100"/>
          <a:sy n="75" d="100"/>
        </p:scale>
        <p:origin x="-114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234D-85A2-40D2-B0B9-3D6639E4A20E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36AE-1943-4C55-B505-98AE3B8A2E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3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36AE-1943-4C55-B505-98AE3B8A2E5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07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02E3D2-A5C8-4C79-ABD6-ED8847D7F393}" type="datetimeFigureOut">
              <a:rPr lang="uk-UA" smtClean="0"/>
              <a:t>09.09.2014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7D3C5D-A8C1-4984-8D72-2F26160B69B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056783" cy="18002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75003" y="980728"/>
            <a:ext cx="8200750" cy="20162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800" b="1" i="1" dirty="0" err="1" smtClean="0">
                <a:solidFill>
                  <a:srgbClr val="7030A0"/>
                </a:solidFill>
              </a:rPr>
              <a:t>Рудьківська</a:t>
            </a:r>
            <a:r>
              <a:rPr lang="uk-UA" sz="2800" b="1" i="1" dirty="0" smtClean="0">
                <a:solidFill>
                  <a:srgbClr val="7030A0"/>
                </a:solidFill>
              </a:rPr>
              <a:t> загальноосвітня школа І – ІІІ ступенів</a:t>
            </a:r>
          </a:p>
          <a:p>
            <a:pPr marL="45720" indent="0" algn="ctr">
              <a:buNone/>
            </a:pPr>
            <a:r>
              <a:rPr lang="uk-UA" sz="2800" b="1" i="1" dirty="0" err="1" smtClean="0">
                <a:solidFill>
                  <a:srgbClr val="7030A0"/>
                </a:solidFill>
              </a:rPr>
              <a:t>Бобровицького</a:t>
            </a:r>
            <a:r>
              <a:rPr lang="uk-UA" sz="2800" b="1" i="1" dirty="0" smtClean="0">
                <a:solidFill>
                  <a:srgbClr val="7030A0"/>
                </a:solidFill>
              </a:rPr>
              <a:t> району </a:t>
            </a:r>
          </a:p>
          <a:p>
            <a:pPr marL="45720" indent="0" algn="ctr"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Чернігівської області</a:t>
            </a:r>
            <a:endParaRPr lang="en-US" sz="2800" b="1" i="1" dirty="0">
              <a:solidFill>
                <a:srgbClr val="7030A0"/>
              </a:solidFill>
            </a:endParaRPr>
          </a:p>
          <a:p>
            <a:pPr marL="45720" indent="0" algn="ctr">
              <a:buNone/>
            </a:pPr>
            <a:endParaRPr lang="uk-UA" sz="2800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4" descr="C:\Users\1111\Desktop\Новая папка (2)\66687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501008"/>
            <a:ext cx="3375065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2376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Модель превентивної освіти у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uk-UA" sz="2400" b="1" i="1" dirty="0">
                <a:solidFill>
                  <a:srgbClr val="7030A0"/>
                </a:solidFill>
              </a:rPr>
              <a:t>Школі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uk-UA" sz="2400" b="1" i="1" dirty="0">
                <a:solidFill>
                  <a:srgbClr val="7030A0"/>
                </a:solidFill>
              </a:rPr>
              <a:t>дружній до дитини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5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340768"/>
            <a:ext cx="1656184" cy="2016224"/>
          </a:xfrm>
        </p:spPr>
        <p:txBody>
          <a:bodyPr/>
          <a:lstStyle/>
          <a:p>
            <a:pPr marL="0" indent="0" algn="l">
              <a:buNone/>
            </a:pPr>
            <a:endParaRPr lang="uk-UA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400800" cy="5040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/>
                </a:solidFill>
              </a:rPr>
              <a:t>Всесвітній день здоров’я</a:t>
            </a:r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1111\Desktop\Новая папка (2)\88656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4248473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1\Desktop\Новая папка (2)\2491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920880" cy="3096344"/>
          </a:xfrm>
        </p:spPr>
        <p:txBody>
          <a:bodyPr/>
          <a:lstStyle/>
          <a:p>
            <a:pPr marL="0" indent="0" algn="l">
              <a:buNone/>
            </a:pPr>
            <a:endParaRPr lang="uk-UA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6400800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/>
                </a:solidFill>
              </a:rPr>
              <a:t>Тиждень психологічних знань</a:t>
            </a:r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C:\Users\1111\Desktop\Новая папка (2)\87821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1\Desktop\Новая папка (2)\60458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0080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11\Desktop\Новая папка (2)\50222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1764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11\Desktop\Новая папка (2)\260246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080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/>
                </a:solidFill>
              </a:rPr>
              <a:t>Виховні години</a:t>
            </a:r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5124" name="Picture 4" descr="C:\Users\1111\Desktop\Новая папка (2)\36527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717032"/>
            <a:ext cx="408131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111\Desktop\Новая папка (2)\97755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" y="1396132"/>
            <a:ext cx="472326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76672"/>
            <a:ext cx="6400800" cy="5040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/>
                </a:solidFill>
              </a:rPr>
              <a:t>Спортивно-масова робота</a:t>
            </a:r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1111\Desktop\Новая папка (2)\61767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111\Desktop\Новая папка (2)\33383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8662"/>
            <a:ext cx="4248472" cy="28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111\Desktop\Новая папка (2)\66687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6805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111\Desktop\Новая папка (2)\s883621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5879"/>
            <a:ext cx="4248472" cy="32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93096"/>
            <a:ext cx="6512511" cy="1143000"/>
          </a:xfrm>
        </p:spPr>
        <p:txBody>
          <a:bodyPr/>
          <a:lstStyle/>
          <a:p>
            <a:pPr algn="l"/>
            <a:endParaRPr lang="uk-UA" sz="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504056"/>
          </a:xfrm>
        </p:spPr>
        <p:txBody>
          <a:bodyPr/>
          <a:lstStyle/>
          <a:p>
            <a:pPr marL="45720" indent="0" algn="ctr">
              <a:buNone/>
            </a:pPr>
            <a:r>
              <a:rPr lang="uk-UA" sz="2400" b="1" dirty="0" err="1" smtClean="0">
                <a:solidFill>
                  <a:schemeClr val="accent6"/>
                </a:solidFill>
              </a:rPr>
              <a:t>Дозвіля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 descr="C:\Users\1111\Desktop\Новая папка (2)\42079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6398"/>
            <a:ext cx="4229765" cy="28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udkivka-zosh.at.ua/_nw/0/s38282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5" y="626398"/>
            <a:ext cx="4476779" cy="28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udkivka-zosh.at.ua/_nw/0/s48504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71" y="3861048"/>
            <a:ext cx="43924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rudkivka-zosh.at.ua/_nw/0/s48129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2297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7544" y="404664"/>
            <a:ext cx="8496944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МЕТА</a:t>
            </a:r>
          </a:p>
          <a:p>
            <a:pPr marL="45720" indent="0" algn="ctr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</a:t>
            </a:r>
          </a:p>
          <a:p>
            <a:pPr marL="45720" indent="0" algn="ctr">
              <a:buNone/>
            </a:pPr>
            <a:r>
              <a:rPr lang="uk-UA" sz="3600" b="1" dirty="0" smtClean="0"/>
              <a:t> Збереження духовного, фізичного, психологічного здоров’я дитини та створення комфортних умов навчання та відпочинку.</a:t>
            </a:r>
          </a:p>
          <a:p>
            <a:pPr marL="45720" indent="0" algn="ctr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                               </a:t>
            </a:r>
          </a:p>
          <a:p>
            <a:pPr marL="45720" indent="0" algn="ctr">
              <a:buNone/>
            </a:pPr>
            <a:endParaRPr lang="uk-UA" sz="36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4320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ЗАВДАННЯ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920880" cy="4102203"/>
          </a:xfrm>
        </p:spPr>
        <p:txBody>
          <a:bodyPr>
            <a:noAutofit/>
          </a:bodyPr>
          <a:lstStyle/>
          <a:p>
            <a:pPr algn="l"/>
            <a:endParaRPr lang="uk-UA" sz="2400" dirty="0" smtClean="0"/>
          </a:p>
          <a:p>
            <a:pPr algn="l"/>
            <a:r>
              <a:rPr lang="uk-UA" sz="2400" dirty="0" smtClean="0"/>
              <a:t>- Створити умови для формування позитивних якостей особистості.</a:t>
            </a:r>
          </a:p>
          <a:p>
            <a:pPr algn="l"/>
            <a:r>
              <a:rPr lang="uk-UA" sz="2400" dirty="0" smtClean="0"/>
              <a:t>- Організувати превентивну освіту на засадах розвитку життєвих навичок школярів.</a:t>
            </a:r>
          </a:p>
          <a:p>
            <a:pPr algn="l"/>
            <a:r>
              <a:rPr lang="uk-UA" sz="2400" dirty="0" smtClean="0"/>
              <a:t>- Забезпечити дружню, сприятливу атмосферу в школі.</a:t>
            </a:r>
          </a:p>
          <a:p>
            <a:pPr algn="l"/>
            <a:r>
              <a:rPr lang="uk-UA" sz="2400" dirty="0" smtClean="0"/>
              <a:t>- Формувати життєві навички, відповідальність до </a:t>
            </a:r>
            <a:r>
              <a:rPr lang="uk-UA" sz="2400" dirty="0" err="1" smtClean="0"/>
              <a:t>до</a:t>
            </a:r>
            <a:r>
              <a:rPr lang="uk-UA" sz="2400" dirty="0" smtClean="0"/>
              <a:t> свого життя та здоров’я.</a:t>
            </a:r>
          </a:p>
          <a:p>
            <a:pPr algn="l"/>
            <a:r>
              <a:rPr lang="uk-UA" sz="2400" dirty="0" smtClean="0"/>
              <a:t>- Пропагувати родинні цінності, відповідальну поведінку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696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200800" cy="460851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136904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ПРЕВЕНТИВНА РОБОТА</a:t>
            </a:r>
          </a:p>
          <a:p>
            <a:pPr marL="45720" indent="0" algn="ctr">
              <a:buNone/>
            </a:pPr>
            <a:endParaRPr lang="uk-UA" sz="2800" b="1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uk-UA" sz="1600" b="1" dirty="0" smtClean="0">
                <a:solidFill>
                  <a:srgbClr val="7030A0"/>
                </a:solidFill>
              </a:rPr>
              <a:t>ВИХОВНІ ГОДИНИ     БЕСІДИ         ТРЕНІНГИ НА УРОКАХ              ДОЗВІЛЛЛЯ</a:t>
            </a:r>
          </a:p>
          <a:p>
            <a:pPr marL="45720" indent="0">
              <a:buNone/>
            </a:pPr>
            <a:endParaRPr lang="uk-UA" sz="1600" b="1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uk-UA" sz="1600" b="1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uk-UA" sz="1600" b="1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uk-UA" sz="1600" b="1" dirty="0" smtClean="0">
                <a:solidFill>
                  <a:srgbClr val="7030A0"/>
                </a:solidFill>
              </a:rPr>
              <a:t>РОЛЬОВІ ІГРИ                         БАТЬКІВСЬКІ ЗБОРИ                 АНКЕТУВАННЯ       </a:t>
            </a:r>
          </a:p>
          <a:p>
            <a:pPr marL="45720" indent="0">
              <a:buNone/>
            </a:pPr>
            <a:endParaRPr lang="uk-UA" sz="1600" b="1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uk-UA" sz="1600" b="1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uk-UA" sz="1600" b="1" dirty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uk-UA" sz="1600" b="1" dirty="0" smtClean="0">
                <a:solidFill>
                  <a:srgbClr val="7030A0"/>
                </a:solidFill>
              </a:rPr>
              <a:t>                   УЧАСТЬ У КОНКУРСАХ       СПОРТИВНО-МАСОВІ ЗАХОДИ </a:t>
            </a:r>
            <a:endParaRPr lang="uk-UA" sz="1600" b="1" dirty="0">
              <a:solidFill>
                <a:srgbClr val="7030A0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1331640" y="764704"/>
            <a:ext cx="129614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516216" y="764704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131840" y="9807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860032" y="98072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1835696" y="980728"/>
            <a:ext cx="93610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707904" y="980728"/>
            <a:ext cx="7200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575071" y="980728"/>
            <a:ext cx="36004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156176" y="98072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2915816" y="980728"/>
            <a:ext cx="576064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5" cy="5040560"/>
          </a:xfrm>
        </p:spPr>
        <p:txBody>
          <a:bodyPr/>
          <a:lstStyle/>
          <a:p>
            <a:pPr marL="0" indent="0" algn="l">
              <a:buNone/>
            </a:pP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                                                     </a:t>
            </a:r>
            <a:r>
              <a:rPr lang="uk-UA" sz="2400" dirty="0" smtClean="0"/>
              <a:t>УЧНІ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ПЕДАГОГИ                                                       БАТЬКИ</a:t>
            </a:r>
            <a:br>
              <a:rPr lang="uk-UA" sz="24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                                       </a:t>
            </a:r>
            <a:r>
              <a:rPr lang="uk-UA" sz="2400" dirty="0" smtClean="0"/>
              <a:t>ГРОМАДКІСТЬ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endParaRPr lang="uk-UA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924945"/>
            <a:ext cx="31683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СУБ’ЄКТИ МОДЕЛІ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652120" y="3501008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лево 5"/>
          <p:cNvSpPr/>
          <p:nvPr/>
        </p:nvSpPr>
        <p:spPr>
          <a:xfrm>
            <a:off x="2267744" y="3609020"/>
            <a:ext cx="1224136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верх 6"/>
          <p:cNvSpPr/>
          <p:nvPr/>
        </p:nvSpPr>
        <p:spPr>
          <a:xfrm>
            <a:off x="4499992" y="1916832"/>
            <a:ext cx="216024" cy="10081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4608004" y="3879052"/>
            <a:ext cx="180020" cy="1134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7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4752528"/>
          </a:xfrm>
        </p:spPr>
        <p:txBody>
          <a:bodyPr/>
          <a:lstStyle/>
          <a:p>
            <a:pPr marL="0" indent="0" algn="l">
              <a:buNone/>
            </a:pPr>
            <a:r>
              <a:rPr lang="uk-UA" sz="2000" b="0" dirty="0" smtClean="0"/>
              <a:t>   Учні активно задіяні в заходах які проводяться в школі</a:t>
            </a:r>
            <a:br>
              <a:rPr lang="uk-UA" sz="2000" b="0" dirty="0" smtClean="0"/>
            </a:br>
            <a:r>
              <a:rPr lang="uk-UA" sz="2000" b="0" dirty="0"/>
              <a:t/>
            </a:r>
            <a:br>
              <a:rPr lang="uk-UA" sz="2000" b="0" dirty="0"/>
            </a:br>
            <a:r>
              <a:rPr lang="uk-UA" sz="2000" b="0" dirty="0" smtClean="0"/>
              <a:t>- Тиждень боротьби зі </a:t>
            </a:r>
            <a:r>
              <a:rPr lang="uk-UA" sz="2000" b="0" dirty="0" err="1" smtClean="0"/>
              <a:t>СНІДом</a:t>
            </a:r>
            <a:r>
              <a:rPr lang="uk-UA" sz="2000" b="0" dirty="0" smtClean="0"/>
              <a:t>.</a:t>
            </a:r>
            <a:br>
              <a:rPr lang="uk-UA" sz="2000" b="0" dirty="0" smtClean="0"/>
            </a:br>
            <a:r>
              <a:rPr lang="uk-UA" sz="2000" b="0" dirty="0" smtClean="0"/>
              <a:t>- «</a:t>
            </a:r>
            <a:r>
              <a:rPr lang="uk-UA" sz="2000" b="0" smtClean="0"/>
              <a:t>Маршрут безпеки»</a:t>
            </a:r>
            <a:r>
              <a:rPr lang="uk-UA" sz="2000" b="0" dirty="0" smtClean="0"/>
              <a:t/>
            </a:r>
            <a:br>
              <a:rPr lang="uk-UA" sz="2000" b="0" dirty="0" smtClean="0"/>
            </a:br>
            <a:r>
              <a:rPr lang="uk-UA" sz="2000" b="0" dirty="0" smtClean="0"/>
              <a:t>- Міжнародний день захисту дітей.</a:t>
            </a:r>
            <a:br>
              <a:rPr lang="uk-UA" sz="2000" b="0" dirty="0" smtClean="0"/>
            </a:br>
            <a:r>
              <a:rPr lang="uk-UA" sz="2000" b="0" dirty="0" smtClean="0"/>
              <a:t>- Всесвітній день здоров’я.</a:t>
            </a:r>
            <a:br>
              <a:rPr lang="uk-UA" sz="2000" b="0" dirty="0" smtClean="0"/>
            </a:br>
            <a:r>
              <a:rPr lang="uk-UA" sz="2000" b="0" dirty="0" smtClean="0"/>
              <a:t>- Всеукраїнська акція «Чисте довкілля».</a:t>
            </a:r>
            <a:br>
              <a:rPr lang="uk-UA" sz="2000" b="0" dirty="0" smtClean="0"/>
            </a:br>
            <a:r>
              <a:rPr lang="uk-UA" sz="2000" b="0" dirty="0" smtClean="0"/>
              <a:t>- Тиждень психологічних знань.</a:t>
            </a:r>
            <a:br>
              <a:rPr lang="uk-UA" sz="2000" b="0" dirty="0" smtClean="0"/>
            </a:br>
            <a:r>
              <a:rPr lang="uk-UA" sz="2000" b="0" dirty="0" smtClean="0"/>
              <a:t>- Виховні години.</a:t>
            </a:r>
            <a:br>
              <a:rPr lang="uk-UA" sz="2000" b="0" dirty="0" smtClean="0"/>
            </a:br>
            <a:r>
              <a:rPr lang="uk-UA" sz="2000" b="0" dirty="0" smtClean="0"/>
              <a:t>- Екскурсії.</a:t>
            </a:r>
            <a:br>
              <a:rPr lang="uk-UA" sz="2000" b="0" dirty="0" smtClean="0"/>
            </a:br>
            <a:r>
              <a:rPr lang="uk-UA" sz="2000" b="0" dirty="0" smtClean="0"/>
              <a:t>- Дозвілля. </a:t>
            </a:r>
            <a:br>
              <a:rPr lang="uk-UA" sz="2000" b="0" dirty="0" smtClean="0"/>
            </a:br>
            <a:r>
              <a:rPr lang="uk-UA" sz="2000" b="0" dirty="0" smtClean="0"/>
              <a:t>- </a:t>
            </a:r>
            <a:r>
              <a:rPr lang="uk-UA" sz="2000" b="0" dirty="0"/>
              <a:t>С</a:t>
            </a:r>
            <a:r>
              <a:rPr lang="uk-UA" sz="2000" b="0" dirty="0" smtClean="0"/>
              <a:t>портивно-масова робота.</a:t>
            </a:r>
            <a:br>
              <a:rPr lang="uk-UA" sz="2000" b="0" dirty="0" smtClean="0"/>
            </a:br>
            <a:r>
              <a:rPr lang="uk-UA" sz="2000" b="0" dirty="0"/>
              <a:t/>
            </a:r>
            <a:br>
              <a:rPr lang="uk-UA" sz="2000" b="0" dirty="0"/>
            </a:br>
            <a:r>
              <a:rPr lang="uk-UA" sz="2000" b="0" dirty="0" smtClean="0"/>
              <a:t/>
            </a:r>
            <a:br>
              <a:rPr lang="uk-UA" sz="2000" b="0" dirty="0" smtClean="0"/>
            </a:br>
            <a:r>
              <a:rPr lang="uk-UA" sz="2000" b="0" dirty="0" smtClean="0"/>
              <a:t/>
            </a:r>
            <a:br>
              <a:rPr lang="uk-UA" sz="2000" b="0" dirty="0" smtClean="0"/>
            </a:br>
            <a:r>
              <a:rPr lang="uk-UA" sz="2000" b="0" dirty="0" smtClean="0"/>
              <a:t/>
            </a:r>
            <a:br>
              <a:rPr lang="uk-UA" sz="2000" b="0" dirty="0" smtClean="0"/>
            </a:br>
            <a:r>
              <a:rPr lang="uk-UA" sz="2000" b="0" dirty="0" smtClean="0"/>
              <a:t/>
            </a:r>
            <a:br>
              <a:rPr lang="uk-UA" sz="2000" b="0" dirty="0" smtClean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740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054280" cy="4030384"/>
          </a:xfrm>
        </p:spPr>
        <p:txBody>
          <a:bodyPr/>
          <a:lstStyle/>
          <a:p>
            <a:pPr marL="0" indent="0" algn="l">
              <a:buNone/>
            </a:pPr>
            <a:r>
              <a:rPr lang="uk-UA" sz="1000" dirty="0" smtClean="0"/>
              <a:t>                                                                                   </a:t>
            </a:r>
            <a:endParaRPr lang="uk-UA" sz="1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6400800" cy="5760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 smtClean="0">
                <a:solidFill>
                  <a:schemeClr val="accent6"/>
                </a:solidFill>
              </a:rPr>
              <a:t>Тиждень боротьби зі </a:t>
            </a:r>
            <a:r>
              <a:rPr lang="uk-UA" sz="2400" dirty="0" err="1" smtClean="0">
                <a:solidFill>
                  <a:schemeClr val="accent6"/>
                </a:solidFill>
              </a:rPr>
              <a:t>СНІДом</a:t>
            </a:r>
            <a:r>
              <a:rPr lang="uk-UA" sz="2400" dirty="0" smtClean="0">
                <a:solidFill>
                  <a:schemeClr val="accent6"/>
                </a:solidFill>
              </a:rPr>
              <a:t>                                  </a:t>
            </a:r>
            <a:endParaRPr lang="uk-UA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1111\Desktop\Новая папка (2)\18998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17451"/>
            <a:ext cx="4179367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960440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2141984"/>
            <a:ext cx="1368152" cy="1143000"/>
          </a:xfrm>
        </p:spPr>
        <p:txBody>
          <a:bodyPr/>
          <a:lstStyle/>
          <a:p>
            <a:pPr algn="l"/>
            <a:endParaRPr lang="uk-UA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5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b="1" dirty="0" smtClean="0">
                <a:solidFill>
                  <a:schemeClr val="accent6"/>
                </a:solidFill>
              </a:rPr>
              <a:t>«Маршрут безпеки»</a:t>
            </a:r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1111\Desktop\Новая папка (2)\01418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Новая папка (2)\26273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15999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416824" cy="381436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504056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pPr marL="45720" indent="0" algn="ctr">
              <a:buNone/>
            </a:pPr>
            <a:r>
              <a:rPr lang="uk-UA" sz="9600" b="1" dirty="0" smtClean="0">
                <a:solidFill>
                  <a:schemeClr val="accent6"/>
                </a:solidFill>
              </a:rPr>
              <a:t>Міжнародний день захисту дітей</a:t>
            </a:r>
            <a:endParaRPr lang="uk-UA" sz="96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1111\Desktop\Новая папка (2)\56150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204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Новая папка (2)\63687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54079" cy="31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</TotalTime>
  <Words>147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</vt:lpstr>
      <vt:lpstr>Презентация PowerPoint</vt:lpstr>
      <vt:lpstr>ЗАВДАННЯ</vt:lpstr>
      <vt:lpstr>  </vt:lpstr>
      <vt:lpstr>                                                       УЧНІ      ПЕДАГОГИ                                                       БАТЬКИ                                               ГРОМАДКІСТЬ  </vt:lpstr>
      <vt:lpstr>   Учні активно задіяні в заходах які проводяться в школі  - Тиждень боротьби зі СНІДом. - «Маршрут безпеки» - Міжнародний день захисту дітей. - Всесвітній день здоров’я. - Всеукраїнська акція «Чисте довкілля». - Тиждень психологічних знань. - Виховні години. - Екскурсії. - Дозвілля.  - Спортивно-масова робота.      </vt:lpstr>
      <vt:lpstr>                                                                                   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C3PO4</cp:lastModifiedBy>
  <cp:revision>27</cp:revision>
  <dcterms:created xsi:type="dcterms:W3CDTF">2014-08-25T13:02:11Z</dcterms:created>
  <dcterms:modified xsi:type="dcterms:W3CDTF">2014-09-09T16:30:13Z</dcterms:modified>
</cp:coreProperties>
</file>