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A73379-3977-4FCE-B78B-CBF669B56E01}" type="datetimeFigureOut">
              <a:rPr lang="uk-UA" smtClean="0"/>
              <a:t>11.08.2014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6EEE91-BF61-4152-A38D-9457C7A1D00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krasyliv.com.ua/uploads/gallery/main/1/by_fed_10__krasyliv.in.ua__.jpg" TargetMode="External"/><Relationship Id="rId5" Type="http://schemas.openxmlformats.org/officeDocument/2006/relationships/image" Target="../media/image4.jpeg"/><Relationship Id="rId4" Type="http://schemas.openxmlformats.org/officeDocument/2006/relationships/image" Target="http://osvita-kr.at.ua/baner/rik92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osvita-kr.at.ua/baner/mb60.jpg" TargetMode="External"/><Relationship Id="rId7" Type="http://schemas.openxmlformats.org/officeDocument/2006/relationships/image" Target="http://rmk-krasyliv.at.ua/avatar/74/al000000a5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://rmk-krasyliv.at.ua/avatar/80/al002000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school3-kr.at.ua/_ph/1/2/315517331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rmk-krasyliv.at.ua/avatar/74/al00000a403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osvita-kr.at.ua/foto1/al00000a201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060848"/>
            <a:ext cx="7117180" cy="1944216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 превентивної освіти у Школі, дружній до дитини</a:t>
            </a:r>
            <a:endParaRPr lang="uk-UA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686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/>
              <a:t>Управління освіти, науки, молоді та спорту</a:t>
            </a:r>
            <a:br>
              <a:rPr lang="uk-UA" sz="2000" dirty="0"/>
            </a:br>
            <a:r>
              <a:rPr lang="uk-UA" sz="2000" dirty="0" err="1"/>
              <a:t>Красилівської</a:t>
            </a:r>
            <a:r>
              <a:rPr lang="uk-UA" sz="2000" dirty="0"/>
              <a:t> райдержадміністрації</a:t>
            </a:r>
            <a:br>
              <a:rPr lang="uk-UA" sz="2000" dirty="0"/>
            </a:br>
            <a:r>
              <a:rPr lang="uk-UA" sz="2000" dirty="0" err="1"/>
              <a:t>Красилівська</a:t>
            </a:r>
            <a:r>
              <a:rPr lang="uk-UA" sz="2000" dirty="0"/>
              <a:t> загальноосвітня школа І-ІІІ ступенів №3</a:t>
            </a:r>
            <a:br>
              <a:rPr lang="uk-UA" sz="2000" dirty="0"/>
            </a:b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20" y="3645024"/>
            <a:ext cx="36268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6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Красилівськ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І-ІІІ ст. № 3 -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загальноосвітній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україномовний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якому в 24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608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</a:t>
            </a:r>
            <a:r>
              <a:rPr lang="uk-UA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uk-UA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ступеня – 10 класів, </a:t>
            </a:r>
            <a:endParaRPr lang="uk-UA" sz="20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uk-UA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ступеня – 10 класів, </a:t>
            </a:r>
            <a:endParaRPr lang="uk-UA" sz="20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uk-UA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 ступеня – 4 класи.</a:t>
            </a:r>
          </a:p>
        </p:txBody>
      </p:sp>
      <p:sp>
        <p:nvSpPr>
          <p:cNvPr id="6" name="32-конечная звезда 5"/>
          <p:cNvSpPr/>
          <p:nvPr/>
        </p:nvSpPr>
        <p:spPr>
          <a:xfrm>
            <a:off x="7283152" y="1787724"/>
            <a:ext cx="914400" cy="9144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3024336" cy="18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osvita-kr.at.ua/baner/rik921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80011"/>
            <a:ext cx="1822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krasyliv.com.ua/uploads/gallery/main/1/by_fed_10__krasyliv.in.ua__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07" y="3573016"/>
            <a:ext cx="276225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ownload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64" y="5380011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НАША МЕТА:</a:t>
            </a:r>
          </a:p>
          <a:p>
            <a:endParaRPr lang="uk-UA" sz="36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7533" y="1340768"/>
            <a:ext cx="6697488" cy="10801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інформаційно-комунікаційних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направлених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uk-UA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67533" y="2564904"/>
            <a:ext cx="6697487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громад,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7763" y="3852639"/>
            <a:ext cx="6697488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упорядкування сприятливого шкільного середовища, налагодження партнерської взаємодії учасників навчально-виховного процесу;</a:t>
            </a:r>
            <a:endParaRPr lang="uk-UA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5023048"/>
            <a:ext cx="66247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забезпечення цілісного благополуччя дитини шляхом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необхідних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умов для її особистісного розвитку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6860232" cy="3777600"/>
          </a:xfrm>
        </p:spPr>
        <p:txBody>
          <a:bodyPr>
            <a:normAutofit/>
          </a:bodyPr>
          <a:lstStyle/>
          <a:p>
            <a:pPr marL="1207008" lvl="4" indent="0">
              <a:buNone/>
            </a:pPr>
            <a:r>
              <a:rPr lang="uk-U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Суб’єкти </a:t>
            </a:r>
            <a:r>
              <a:rPr lang="uk-UA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превентивної </a:t>
            </a:r>
            <a:r>
              <a:rPr lang="uk-U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5576" y="44623"/>
            <a:ext cx="7632847" cy="18002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187624" y="1994756"/>
            <a:ext cx="2664296" cy="96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uk-UA" b="1" dirty="0"/>
              <a:t>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колектив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77951" y="1526704"/>
            <a:ext cx="2592287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чні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62526" y="1994756"/>
            <a:ext cx="2712714" cy="96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ім’я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7578" y="2780928"/>
            <a:ext cx="2880321" cy="1306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Дитячі, молодіжні громадські організації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99833" y="2934841"/>
            <a:ext cx="3043225" cy="1152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ісцева громада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osvita-kr.at.ua/baner/mb6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9983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://rmk-krasyliv.at.ua/avatar/80/al002000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25" y="4758878"/>
            <a:ext cx="27654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rmk-krasyliv.at.ua/avatar/74/al000000a55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4573"/>
            <a:ext cx="2070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4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НАШІ ЗАВДАННЯ:</a:t>
            </a:r>
            <a:endParaRPr lang="uk-UA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437159"/>
            <a:ext cx="79208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забезпечити якість освіти відповідно до європейських і світових стандартів, завдяки чому учні зможуть досягти благополуччя, розвинути свій потенціал і реалізувати власні здібності у повному обсязі;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564904"/>
            <a:ext cx="792088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створити атмосферу, за якої учні можуть вільно висловлювати свої думки і погляди, виражати розуміння необхідності дотримання соціальних норм і правил шкільного співжиття;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3645024"/>
            <a:ext cx="79208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залучати учнів і батьків до процесів реформування діяльності навчального закладу на основі моделі Школи, дружньої до дитини, узгодження співпраці суб’єктів педагогічної взаємодії;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6854" y="5767114"/>
            <a:ext cx="78896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посилити роль навчального закладу в активізації діяльності місцевої громади з метою забезпечення цілісного благополуччя учнів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школи.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0562" y="4797152"/>
            <a:ext cx="7915894" cy="8220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удосконалювати зміст, форми і методи підвищення кваліфікації вчителів щодо опанування і впровадження ними методики організації навчання і виховання учнів на засадах розвитку життєвих умінь;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1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</p:spPr>
        <p:txBody>
          <a:bodyPr/>
          <a:lstStyle/>
          <a:p>
            <a:pPr marL="45720" lvl="4" indent="0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Форми і методи </a:t>
            </a:r>
            <a:r>
              <a:rPr lang="uk-U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превентивної освіти</a:t>
            </a:r>
            <a:endParaRPr lang="uk-UA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71600" y="260648"/>
            <a:ext cx="7056784" cy="16561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3347864" y="1784648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акції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5364088" y="1784648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інтерактивні педради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1403648" y="1784648"/>
            <a:ext cx="20413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тренінги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3275856" y="3429000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мережева взаємодія з батьками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2314997" y="2420888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діяльність волонтерських груп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4377680" y="2420888"/>
            <a:ext cx="22105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захист проектів </a:t>
            </a:r>
            <a:endParaRPr lang="uk-UA" dirty="0"/>
          </a:p>
        </p:txBody>
      </p:sp>
      <p:pic>
        <p:nvPicPr>
          <p:cNvPr id="5122" name="Picture 2" descr="IMG_00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016224" cy="154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rik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" b="10580"/>
          <a:stretch>
            <a:fillRect/>
          </a:stretch>
        </p:blipFill>
        <p:spPr bwMode="auto">
          <a:xfrm>
            <a:off x="5740846" y="4308698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school3-kr.at.ua/_ph/1/2/31551733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3042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1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20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Опанували </a:t>
            </a:r>
            <a: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методів багато:</a:t>
            </a:r>
            <a:b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Проекти, тренінги, мистецтво гри…</a:t>
            </a:r>
            <a:b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Адже урок – завжди маленьке свято</a:t>
            </a:r>
            <a:b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У нашій школі, </a:t>
            </a:r>
            <a:r>
              <a:rPr lang="uk-UA" sz="2000" i="1" dirty="0" err="1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номер три.</a:t>
            </a:r>
            <a:br>
              <a:rPr lang="uk-UA" sz="20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mk-krasyliv.at.ua/avatar/74/al00000a40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0950"/>
            <a:ext cx="2448272" cy="16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04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5764"/>
            <a:ext cx="2304256" cy="15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osvita-kr.at.ua/foto1/al00000a201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84" y="2470423"/>
            <a:ext cx="25614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4605"/>
            <a:ext cx="2448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9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ОЧІКУВАНИЙ РЕЗУЛЬТАТ:</a:t>
            </a:r>
          </a:p>
          <a:p>
            <a:pPr marL="45720" indent="0">
              <a:buNone/>
            </a:pPr>
            <a:endParaRPr lang="uk-UA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uk-UA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3945" y="1672630"/>
            <a:ext cx="74168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діти навчаються відповідно до власних схильностей у сприятливому середовищі, маючи можливість повною мірою реалізувати особистісний потенціал;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4792" y="2924944"/>
            <a:ext cx="7416824" cy="11521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вчителі несуть відповідальність за те, щоб зробити шкільне середовище сприятливим для розвитку особистості, організовують навчально-виховний процес на засадах розвитку соціально-психологічних </a:t>
            </a:r>
            <a:r>
              <a:rPr lang="uk-UA" dirty="0" err="1"/>
              <a:t>компетентностей</a:t>
            </a:r>
            <a:r>
              <a:rPr lang="uk-UA" dirty="0"/>
              <a:t> </a:t>
            </a:r>
            <a:r>
              <a:rPr lang="uk-UA" dirty="0" smtClean="0"/>
              <a:t>учня; 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4792" y="4509120"/>
            <a:ext cx="7409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/>
              <a:t>спільними зусиллями педагогів, учнів та їхніх батьків створено необхідні й достатні умови для забезпечення цілісного благополуччя дитини.</a:t>
            </a:r>
            <a:endParaRPr lang="uk-UA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8446135"/>
            <a:ext cx="6781800" cy="8001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1256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350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Управління освіти, науки, молоді та спорту Красилівської райдержадміністрації Красилівська загальноосвітня школа І-ІІІ ступенів №3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Опанували методів багато:  Проекти, тренінги, мистецтво гри…  Адже урок – завжди маленьке свято  У нашій школі, школі номер три.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2014-05-27T19:13:03Z</dcterms:created>
  <dcterms:modified xsi:type="dcterms:W3CDTF">2014-08-11T13:04:10Z</dcterms:modified>
</cp:coreProperties>
</file>