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2C9CE-975C-4F14-BC01-55D561E34F30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92BEE9-97A3-43D0-835F-4EBC02059D3D}">
      <dgm:prSet phldrT="[Текст]" custT="1"/>
      <dgm:spPr/>
      <dgm:t>
        <a:bodyPr/>
        <a:lstStyle/>
        <a:p>
          <a:r>
            <a:rPr lang="uk-UA" sz="4000" dirty="0" smtClean="0"/>
            <a:t>Мета </a:t>
          </a:r>
          <a:endParaRPr lang="ru-RU" sz="4000" dirty="0"/>
        </a:p>
      </dgm:t>
    </dgm:pt>
    <dgm:pt modelId="{254623D4-E6C3-4765-84AD-19CB6763AD40}" type="parTrans" cxnId="{71F13999-1E53-4D9A-899B-4FCCC965C26C}">
      <dgm:prSet/>
      <dgm:spPr/>
      <dgm:t>
        <a:bodyPr/>
        <a:lstStyle/>
        <a:p>
          <a:endParaRPr lang="ru-RU"/>
        </a:p>
      </dgm:t>
    </dgm:pt>
    <dgm:pt modelId="{F7F4320F-4D11-4C7D-BDFC-23081571C105}" type="sibTrans" cxnId="{71F13999-1E53-4D9A-899B-4FCCC965C26C}">
      <dgm:prSet/>
      <dgm:spPr/>
      <dgm:t>
        <a:bodyPr/>
        <a:lstStyle/>
        <a:p>
          <a:endParaRPr lang="ru-RU"/>
        </a:p>
      </dgm:t>
    </dgm:pt>
    <dgm:pt modelId="{59CF2AEE-BC3A-4BEE-8BBF-A792A6A3B3D6}">
      <dgm:prSet phldrT="[Текст]"/>
      <dgm:spPr/>
      <dgm:t>
        <a:bodyPr/>
        <a:lstStyle/>
        <a:p>
          <a:r>
            <a:rPr lang="uk-UA" dirty="0" smtClean="0"/>
            <a:t>Функції </a:t>
          </a:r>
          <a:endParaRPr lang="ru-RU" dirty="0"/>
        </a:p>
      </dgm:t>
    </dgm:pt>
    <dgm:pt modelId="{4AC2D7A1-BC6C-4A3A-AA6B-C0AA285089ED}" type="parTrans" cxnId="{430925BB-1DDD-4515-B426-15018C67FD9D}">
      <dgm:prSet/>
      <dgm:spPr/>
      <dgm:t>
        <a:bodyPr/>
        <a:lstStyle/>
        <a:p>
          <a:endParaRPr lang="ru-RU"/>
        </a:p>
      </dgm:t>
    </dgm:pt>
    <dgm:pt modelId="{CAE140D5-B3B1-4359-8958-1452D0E3BC82}" type="sibTrans" cxnId="{430925BB-1DDD-4515-B426-15018C67FD9D}">
      <dgm:prSet/>
      <dgm:spPr/>
      <dgm:t>
        <a:bodyPr/>
        <a:lstStyle/>
        <a:p>
          <a:endParaRPr lang="ru-RU"/>
        </a:p>
      </dgm:t>
    </dgm:pt>
    <dgm:pt modelId="{D8A0177C-1526-4A1D-A44E-B98F7F18A8AC}">
      <dgm:prSet phldrT="[Текст]"/>
      <dgm:spPr/>
      <dgm:t>
        <a:bodyPr/>
        <a:lstStyle/>
        <a:p>
          <a:r>
            <a:rPr lang="uk-UA" dirty="0" smtClean="0"/>
            <a:t>Принципи </a:t>
          </a:r>
          <a:endParaRPr lang="ru-RU" dirty="0"/>
        </a:p>
      </dgm:t>
    </dgm:pt>
    <dgm:pt modelId="{DFE102C7-89BB-44D3-824B-18D150D43EBA}" type="parTrans" cxnId="{CE48CD04-9F44-47BA-B1BC-9383B747D7CE}">
      <dgm:prSet/>
      <dgm:spPr/>
      <dgm:t>
        <a:bodyPr/>
        <a:lstStyle/>
        <a:p>
          <a:endParaRPr lang="ru-RU"/>
        </a:p>
      </dgm:t>
    </dgm:pt>
    <dgm:pt modelId="{C05040AB-4348-4E38-8B28-74E02B5D0EBE}" type="sibTrans" cxnId="{CE48CD04-9F44-47BA-B1BC-9383B747D7CE}">
      <dgm:prSet/>
      <dgm:spPr/>
      <dgm:t>
        <a:bodyPr/>
        <a:lstStyle/>
        <a:p>
          <a:endParaRPr lang="ru-RU"/>
        </a:p>
      </dgm:t>
    </dgm:pt>
    <dgm:pt modelId="{FFF5C5CF-8E9B-4BA6-8EFD-47E4779DF0C4}">
      <dgm:prSet phldrT="[Текст]" custT="1"/>
      <dgm:spPr/>
      <dgm:t>
        <a:bodyPr/>
        <a:lstStyle/>
        <a:p>
          <a:r>
            <a:rPr lang="uk-UA" sz="2800" dirty="0" smtClean="0"/>
            <a:t>Основні суб'єкти та об'єкти   превентивного виховання</a:t>
          </a:r>
          <a:endParaRPr lang="ru-RU" sz="2800" dirty="0"/>
        </a:p>
      </dgm:t>
    </dgm:pt>
    <dgm:pt modelId="{A88C818B-DF68-4FB3-85E1-64EC7A17C13C}" type="parTrans" cxnId="{96B99D1D-D734-4F92-9F9E-1FCB654280EB}">
      <dgm:prSet/>
      <dgm:spPr/>
      <dgm:t>
        <a:bodyPr/>
        <a:lstStyle/>
        <a:p>
          <a:endParaRPr lang="ru-RU"/>
        </a:p>
      </dgm:t>
    </dgm:pt>
    <dgm:pt modelId="{4D7B0944-DAEC-4A72-9C83-59C573EABB5F}" type="sibTrans" cxnId="{96B99D1D-D734-4F92-9F9E-1FCB654280EB}">
      <dgm:prSet/>
      <dgm:spPr/>
      <dgm:t>
        <a:bodyPr/>
        <a:lstStyle/>
        <a:p>
          <a:endParaRPr lang="ru-RU"/>
        </a:p>
      </dgm:t>
    </dgm:pt>
    <dgm:pt modelId="{732A2ADA-7911-44F5-8F84-6B2EF516367A}">
      <dgm:prSet phldrT="[Текст]"/>
      <dgm:spPr/>
      <dgm:t>
        <a:bodyPr/>
        <a:lstStyle/>
        <a:p>
          <a:r>
            <a:rPr lang="uk-UA" dirty="0" smtClean="0"/>
            <a:t>Основні форми взаємодії</a:t>
          </a:r>
          <a:endParaRPr lang="ru-RU" dirty="0"/>
        </a:p>
      </dgm:t>
    </dgm:pt>
    <dgm:pt modelId="{E2519828-8083-4D3F-8D60-7A3A1BE4A066}" type="parTrans" cxnId="{39087935-33EF-453A-B4D9-54E803845489}">
      <dgm:prSet/>
      <dgm:spPr/>
      <dgm:t>
        <a:bodyPr/>
        <a:lstStyle/>
        <a:p>
          <a:endParaRPr lang="ru-RU"/>
        </a:p>
      </dgm:t>
    </dgm:pt>
    <dgm:pt modelId="{B5D8FB35-7A7F-4098-88FE-A75D0B3EE733}" type="sibTrans" cxnId="{39087935-33EF-453A-B4D9-54E803845489}">
      <dgm:prSet/>
      <dgm:spPr/>
      <dgm:t>
        <a:bodyPr/>
        <a:lstStyle/>
        <a:p>
          <a:endParaRPr lang="ru-RU"/>
        </a:p>
      </dgm:t>
    </dgm:pt>
    <dgm:pt modelId="{5E62267D-E5FF-4FE4-A657-0D30D4261685}">
      <dgm:prSet phldrT="[Текст]"/>
      <dgm:spPr/>
      <dgm:t>
        <a:bodyPr/>
        <a:lstStyle/>
        <a:p>
          <a:r>
            <a:rPr lang="uk-UA" dirty="0" smtClean="0"/>
            <a:t>Взаємозв'язок  впливу</a:t>
          </a:r>
          <a:endParaRPr lang="ru-RU" dirty="0"/>
        </a:p>
      </dgm:t>
    </dgm:pt>
    <dgm:pt modelId="{CF698C19-2D60-4A3A-BB2D-7E33581C35B8}" type="parTrans" cxnId="{21B92A65-8D0A-4F15-A24C-5A5347C7B7B8}">
      <dgm:prSet/>
      <dgm:spPr/>
      <dgm:t>
        <a:bodyPr/>
        <a:lstStyle/>
        <a:p>
          <a:endParaRPr lang="ru-RU"/>
        </a:p>
      </dgm:t>
    </dgm:pt>
    <dgm:pt modelId="{D4CD743B-EF66-4FFC-B343-C89F16C30B27}" type="sibTrans" cxnId="{21B92A65-8D0A-4F15-A24C-5A5347C7B7B8}">
      <dgm:prSet/>
      <dgm:spPr/>
      <dgm:t>
        <a:bodyPr/>
        <a:lstStyle/>
        <a:p>
          <a:endParaRPr lang="ru-RU"/>
        </a:p>
      </dgm:t>
    </dgm:pt>
    <dgm:pt modelId="{38AFD6D4-9FBE-4643-B6E3-393C397601DB}">
      <dgm:prSet phldrT="[Текст]" custT="1"/>
      <dgm:spPr/>
      <dgm:t>
        <a:bodyPr/>
        <a:lstStyle/>
        <a:p>
          <a:r>
            <a:rPr lang="uk-UA" sz="2800" dirty="0" smtClean="0"/>
            <a:t>Рівні  превентивного виховання </a:t>
          </a:r>
          <a:endParaRPr lang="ru-RU" sz="2800" dirty="0"/>
        </a:p>
      </dgm:t>
    </dgm:pt>
    <dgm:pt modelId="{71898CCE-3093-4766-95BF-247D051C183A}" type="parTrans" cxnId="{0BA546F8-9A90-4CD6-9902-F6CCEA3016D8}">
      <dgm:prSet/>
      <dgm:spPr/>
      <dgm:t>
        <a:bodyPr/>
        <a:lstStyle/>
        <a:p>
          <a:endParaRPr lang="ru-RU"/>
        </a:p>
      </dgm:t>
    </dgm:pt>
    <dgm:pt modelId="{40FE53F3-264D-4ACC-A635-45908ECF5BF1}" type="sibTrans" cxnId="{0BA546F8-9A90-4CD6-9902-F6CCEA3016D8}">
      <dgm:prSet/>
      <dgm:spPr/>
      <dgm:t>
        <a:bodyPr/>
        <a:lstStyle/>
        <a:p>
          <a:endParaRPr lang="ru-RU"/>
        </a:p>
      </dgm:t>
    </dgm:pt>
    <dgm:pt modelId="{1FF669EA-2C7E-4239-8DC0-DA9A0905DDD6}">
      <dgm:prSet phldrT="[Текст]" custT="1"/>
      <dgm:spPr/>
      <dgm:t>
        <a:bodyPr/>
        <a:lstStyle/>
        <a:p>
          <a:r>
            <a:rPr lang="uk-UA" sz="2800" dirty="0" smtClean="0"/>
            <a:t>Заходи</a:t>
          </a:r>
        </a:p>
        <a:p>
          <a:r>
            <a:rPr lang="uk-UA" sz="2800" b="1" dirty="0" smtClean="0">
              <a:solidFill>
                <a:srgbClr val="FF0000"/>
              </a:solidFill>
            </a:rPr>
            <a:t>Результат  роботи системи </a:t>
          </a:r>
          <a:endParaRPr lang="ru-RU" sz="2800" b="1" dirty="0">
            <a:solidFill>
              <a:srgbClr val="FF0000"/>
            </a:solidFill>
          </a:endParaRPr>
        </a:p>
      </dgm:t>
    </dgm:pt>
    <dgm:pt modelId="{2EB3C0DF-FFF9-4DBE-B014-01E0115FBB03}" type="parTrans" cxnId="{8F3603A2-14D0-4EE4-951B-ECA989BF7331}">
      <dgm:prSet/>
      <dgm:spPr/>
      <dgm:t>
        <a:bodyPr/>
        <a:lstStyle/>
        <a:p>
          <a:endParaRPr lang="ru-RU"/>
        </a:p>
      </dgm:t>
    </dgm:pt>
    <dgm:pt modelId="{9B5979BA-E14F-45FF-AF51-39F290130896}" type="sibTrans" cxnId="{8F3603A2-14D0-4EE4-951B-ECA989BF7331}">
      <dgm:prSet/>
      <dgm:spPr/>
      <dgm:t>
        <a:bodyPr/>
        <a:lstStyle/>
        <a:p>
          <a:endParaRPr lang="ru-RU"/>
        </a:p>
      </dgm:t>
    </dgm:pt>
    <dgm:pt modelId="{59CB0491-6A3F-4DD5-B487-FDDA8A84ED8A}" type="pres">
      <dgm:prSet presAssocID="{F2B2C9CE-975C-4F14-BC01-55D561E34F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4BBD7-AA1C-4417-BD36-B7A4C9EE091F}" type="pres">
      <dgm:prSet presAssocID="{38AFD6D4-9FBE-4643-B6E3-393C397601DB}" presName="boxAndChildren" presStyleCnt="0"/>
      <dgm:spPr/>
    </dgm:pt>
    <dgm:pt modelId="{F8775A49-851D-406B-A020-8EC5F3C02159}" type="pres">
      <dgm:prSet presAssocID="{38AFD6D4-9FBE-4643-B6E3-393C397601DB}" presName="parentTextBox" presStyleLbl="node1" presStyleIdx="0" presStyleCnt="3"/>
      <dgm:spPr/>
      <dgm:t>
        <a:bodyPr/>
        <a:lstStyle/>
        <a:p>
          <a:endParaRPr lang="ru-RU"/>
        </a:p>
      </dgm:t>
    </dgm:pt>
    <dgm:pt modelId="{249A4BE8-8CBB-4212-ABFF-38085A7A3C24}" type="pres">
      <dgm:prSet presAssocID="{38AFD6D4-9FBE-4643-B6E3-393C397601DB}" presName="entireBox" presStyleLbl="node1" presStyleIdx="0" presStyleCnt="3" custLinFactNeighborX="1389" custLinFactNeighborY="-20220"/>
      <dgm:spPr/>
      <dgm:t>
        <a:bodyPr/>
        <a:lstStyle/>
        <a:p>
          <a:endParaRPr lang="ru-RU"/>
        </a:p>
      </dgm:t>
    </dgm:pt>
    <dgm:pt modelId="{BE103404-987E-4E3D-9B60-96328750F8D6}" type="pres">
      <dgm:prSet presAssocID="{38AFD6D4-9FBE-4643-B6E3-393C397601DB}" presName="descendantBox" presStyleCnt="0"/>
      <dgm:spPr/>
    </dgm:pt>
    <dgm:pt modelId="{90B7A76C-5CC3-4D13-962E-4786F452BE7F}" type="pres">
      <dgm:prSet presAssocID="{1FF669EA-2C7E-4239-8DC0-DA9A0905DDD6}" presName="childTextBox" presStyleLbl="fgAccFollowNode1" presStyleIdx="0" presStyleCnt="5" custLinFactNeighborX="58333" custLinFactNeighborY="-31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7A2FA-C1BC-4468-A70D-9D8BF9BE530E}" type="pres">
      <dgm:prSet presAssocID="{4D7B0944-DAEC-4A72-9C83-59C573EABB5F}" presName="sp" presStyleCnt="0"/>
      <dgm:spPr/>
    </dgm:pt>
    <dgm:pt modelId="{93DEA7E1-570E-425A-9D00-10D56873E0FC}" type="pres">
      <dgm:prSet presAssocID="{FFF5C5CF-8E9B-4BA6-8EFD-47E4779DF0C4}" presName="arrowAndChildren" presStyleCnt="0"/>
      <dgm:spPr/>
    </dgm:pt>
    <dgm:pt modelId="{0667C941-4506-4DCB-A918-19DFE303E1EC}" type="pres">
      <dgm:prSet presAssocID="{FFF5C5CF-8E9B-4BA6-8EFD-47E4779DF0C4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6AD773A-F3FD-464F-ABD3-27D4791B121F}" type="pres">
      <dgm:prSet presAssocID="{FFF5C5CF-8E9B-4BA6-8EFD-47E4779DF0C4}" presName="arrow" presStyleLbl="node1" presStyleIdx="1" presStyleCnt="3" custScaleY="115178"/>
      <dgm:spPr/>
      <dgm:t>
        <a:bodyPr/>
        <a:lstStyle/>
        <a:p>
          <a:endParaRPr lang="ru-RU"/>
        </a:p>
      </dgm:t>
    </dgm:pt>
    <dgm:pt modelId="{26780DEF-5601-4CCE-9A16-855FA307C477}" type="pres">
      <dgm:prSet presAssocID="{FFF5C5CF-8E9B-4BA6-8EFD-47E4779DF0C4}" presName="descendantArrow" presStyleCnt="0"/>
      <dgm:spPr/>
    </dgm:pt>
    <dgm:pt modelId="{28D54571-BF7C-4916-8993-7DE985A5DA67}" type="pres">
      <dgm:prSet presAssocID="{732A2ADA-7911-44F5-8F84-6B2EF516367A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B7F3-8192-456B-BCD2-2A17B68F1094}" type="pres">
      <dgm:prSet presAssocID="{5E62267D-E5FF-4FE4-A657-0D30D4261685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8BBFB-D09F-4E64-8986-1437994C06AB}" type="pres">
      <dgm:prSet presAssocID="{F7F4320F-4D11-4C7D-BDFC-23081571C105}" presName="sp" presStyleCnt="0"/>
      <dgm:spPr/>
    </dgm:pt>
    <dgm:pt modelId="{85D624C5-9344-45EC-BED1-08A8F9484AA2}" type="pres">
      <dgm:prSet presAssocID="{8592BEE9-97A3-43D0-835F-4EBC02059D3D}" presName="arrowAndChildren" presStyleCnt="0"/>
      <dgm:spPr/>
    </dgm:pt>
    <dgm:pt modelId="{C8A131F3-6519-4751-972A-06B5F763B9F5}" type="pres">
      <dgm:prSet presAssocID="{8592BEE9-97A3-43D0-835F-4EBC02059D3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7C2EF92-131C-4B5E-8CDA-53BCD28A8BA0}" type="pres">
      <dgm:prSet presAssocID="{8592BEE9-97A3-43D0-835F-4EBC02059D3D}" presName="arrow" presStyleLbl="node1" presStyleIdx="2" presStyleCnt="3"/>
      <dgm:spPr/>
      <dgm:t>
        <a:bodyPr/>
        <a:lstStyle/>
        <a:p>
          <a:endParaRPr lang="ru-RU"/>
        </a:p>
      </dgm:t>
    </dgm:pt>
    <dgm:pt modelId="{B31DE822-63DA-43C4-B814-75F6976BE73F}" type="pres">
      <dgm:prSet presAssocID="{8592BEE9-97A3-43D0-835F-4EBC02059D3D}" presName="descendantArrow" presStyleCnt="0"/>
      <dgm:spPr/>
    </dgm:pt>
    <dgm:pt modelId="{56241DEB-4EF0-40F8-8977-2C18B49DF8AC}" type="pres">
      <dgm:prSet presAssocID="{59CF2AEE-BC3A-4BEE-8BBF-A792A6A3B3D6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8BD6F-F9FA-4D67-AE9E-7147D5E36B32}" type="pres">
      <dgm:prSet presAssocID="{D8A0177C-1526-4A1D-A44E-B98F7F18A8AC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0925BB-1DDD-4515-B426-15018C67FD9D}" srcId="{8592BEE9-97A3-43D0-835F-4EBC02059D3D}" destId="{59CF2AEE-BC3A-4BEE-8BBF-A792A6A3B3D6}" srcOrd="0" destOrd="0" parTransId="{4AC2D7A1-BC6C-4A3A-AA6B-C0AA285089ED}" sibTransId="{CAE140D5-B3B1-4359-8958-1452D0E3BC82}"/>
    <dgm:cxn modelId="{8F3603A2-14D0-4EE4-951B-ECA989BF7331}" srcId="{38AFD6D4-9FBE-4643-B6E3-393C397601DB}" destId="{1FF669EA-2C7E-4239-8DC0-DA9A0905DDD6}" srcOrd="0" destOrd="0" parTransId="{2EB3C0DF-FFF9-4DBE-B014-01E0115FBB03}" sibTransId="{9B5979BA-E14F-45FF-AF51-39F290130896}"/>
    <dgm:cxn modelId="{E613091C-4C61-4D39-9B35-6B7E2D789586}" type="presOf" srcId="{38AFD6D4-9FBE-4643-B6E3-393C397601DB}" destId="{F8775A49-851D-406B-A020-8EC5F3C02159}" srcOrd="0" destOrd="0" presId="urn:microsoft.com/office/officeart/2005/8/layout/process4"/>
    <dgm:cxn modelId="{02810BDC-773A-427F-9A34-FF54D2D19C0B}" type="presOf" srcId="{FFF5C5CF-8E9B-4BA6-8EFD-47E4779DF0C4}" destId="{76AD773A-F3FD-464F-ABD3-27D4791B121F}" srcOrd="1" destOrd="0" presId="urn:microsoft.com/office/officeart/2005/8/layout/process4"/>
    <dgm:cxn modelId="{10C147F0-9593-49FB-A5B4-040E79AC60F1}" type="presOf" srcId="{8592BEE9-97A3-43D0-835F-4EBC02059D3D}" destId="{C8A131F3-6519-4751-972A-06B5F763B9F5}" srcOrd="0" destOrd="0" presId="urn:microsoft.com/office/officeart/2005/8/layout/process4"/>
    <dgm:cxn modelId="{467E5062-6C43-45CF-A249-35DC0EE364B5}" type="presOf" srcId="{1FF669EA-2C7E-4239-8DC0-DA9A0905DDD6}" destId="{90B7A76C-5CC3-4D13-962E-4786F452BE7F}" srcOrd="0" destOrd="0" presId="urn:microsoft.com/office/officeart/2005/8/layout/process4"/>
    <dgm:cxn modelId="{71F13999-1E53-4D9A-899B-4FCCC965C26C}" srcId="{F2B2C9CE-975C-4F14-BC01-55D561E34F30}" destId="{8592BEE9-97A3-43D0-835F-4EBC02059D3D}" srcOrd="0" destOrd="0" parTransId="{254623D4-E6C3-4765-84AD-19CB6763AD40}" sibTransId="{F7F4320F-4D11-4C7D-BDFC-23081571C105}"/>
    <dgm:cxn modelId="{D7A5A721-0DE4-4C18-A4EB-E5FBA0F50437}" type="presOf" srcId="{732A2ADA-7911-44F5-8F84-6B2EF516367A}" destId="{28D54571-BF7C-4916-8993-7DE985A5DA67}" srcOrd="0" destOrd="0" presId="urn:microsoft.com/office/officeart/2005/8/layout/process4"/>
    <dgm:cxn modelId="{9CE2DE9F-33ED-4F58-8024-8F545C9AA9F1}" type="presOf" srcId="{38AFD6D4-9FBE-4643-B6E3-393C397601DB}" destId="{249A4BE8-8CBB-4212-ABFF-38085A7A3C24}" srcOrd="1" destOrd="0" presId="urn:microsoft.com/office/officeart/2005/8/layout/process4"/>
    <dgm:cxn modelId="{73004A36-90EC-4EC8-98FB-B22DE544DF8B}" type="presOf" srcId="{5E62267D-E5FF-4FE4-A657-0D30D4261685}" destId="{C108B7F3-8192-456B-BCD2-2A17B68F1094}" srcOrd="0" destOrd="0" presId="urn:microsoft.com/office/officeart/2005/8/layout/process4"/>
    <dgm:cxn modelId="{21B92A65-8D0A-4F15-A24C-5A5347C7B7B8}" srcId="{FFF5C5CF-8E9B-4BA6-8EFD-47E4779DF0C4}" destId="{5E62267D-E5FF-4FE4-A657-0D30D4261685}" srcOrd="1" destOrd="0" parTransId="{CF698C19-2D60-4A3A-BB2D-7E33581C35B8}" sibTransId="{D4CD743B-EF66-4FFC-B343-C89F16C30B27}"/>
    <dgm:cxn modelId="{393E0296-8264-4EBB-9B26-B847018780C0}" type="presOf" srcId="{D8A0177C-1526-4A1D-A44E-B98F7F18A8AC}" destId="{6FB8BD6F-F9FA-4D67-AE9E-7147D5E36B32}" srcOrd="0" destOrd="0" presId="urn:microsoft.com/office/officeart/2005/8/layout/process4"/>
    <dgm:cxn modelId="{0EB0F561-4A7A-4DEE-BA51-5CFB66DEB1F8}" type="presOf" srcId="{F2B2C9CE-975C-4F14-BC01-55D561E34F30}" destId="{59CB0491-6A3F-4DD5-B487-FDDA8A84ED8A}" srcOrd="0" destOrd="0" presId="urn:microsoft.com/office/officeart/2005/8/layout/process4"/>
    <dgm:cxn modelId="{EA814B49-2A59-4059-B59E-4B87DA349223}" type="presOf" srcId="{8592BEE9-97A3-43D0-835F-4EBC02059D3D}" destId="{27C2EF92-131C-4B5E-8CDA-53BCD28A8BA0}" srcOrd="1" destOrd="0" presId="urn:microsoft.com/office/officeart/2005/8/layout/process4"/>
    <dgm:cxn modelId="{96B99D1D-D734-4F92-9F9E-1FCB654280EB}" srcId="{F2B2C9CE-975C-4F14-BC01-55D561E34F30}" destId="{FFF5C5CF-8E9B-4BA6-8EFD-47E4779DF0C4}" srcOrd="1" destOrd="0" parTransId="{A88C818B-DF68-4FB3-85E1-64EC7A17C13C}" sibTransId="{4D7B0944-DAEC-4A72-9C83-59C573EABB5F}"/>
    <dgm:cxn modelId="{5E220536-41DE-4D1B-8121-660CD2C6A7E9}" type="presOf" srcId="{59CF2AEE-BC3A-4BEE-8BBF-A792A6A3B3D6}" destId="{56241DEB-4EF0-40F8-8977-2C18B49DF8AC}" srcOrd="0" destOrd="0" presId="urn:microsoft.com/office/officeart/2005/8/layout/process4"/>
    <dgm:cxn modelId="{39087935-33EF-453A-B4D9-54E803845489}" srcId="{FFF5C5CF-8E9B-4BA6-8EFD-47E4779DF0C4}" destId="{732A2ADA-7911-44F5-8F84-6B2EF516367A}" srcOrd="0" destOrd="0" parTransId="{E2519828-8083-4D3F-8D60-7A3A1BE4A066}" sibTransId="{B5D8FB35-7A7F-4098-88FE-A75D0B3EE733}"/>
    <dgm:cxn modelId="{0BA546F8-9A90-4CD6-9902-F6CCEA3016D8}" srcId="{F2B2C9CE-975C-4F14-BC01-55D561E34F30}" destId="{38AFD6D4-9FBE-4643-B6E3-393C397601DB}" srcOrd="2" destOrd="0" parTransId="{71898CCE-3093-4766-95BF-247D051C183A}" sibTransId="{40FE53F3-264D-4ACC-A635-45908ECF5BF1}"/>
    <dgm:cxn modelId="{CE48CD04-9F44-47BA-B1BC-9383B747D7CE}" srcId="{8592BEE9-97A3-43D0-835F-4EBC02059D3D}" destId="{D8A0177C-1526-4A1D-A44E-B98F7F18A8AC}" srcOrd="1" destOrd="0" parTransId="{DFE102C7-89BB-44D3-824B-18D150D43EBA}" sibTransId="{C05040AB-4348-4E38-8B28-74E02B5D0EBE}"/>
    <dgm:cxn modelId="{418DC3AC-7369-425B-B5E7-7418EB663D91}" type="presOf" srcId="{FFF5C5CF-8E9B-4BA6-8EFD-47E4779DF0C4}" destId="{0667C941-4506-4DCB-A918-19DFE303E1EC}" srcOrd="0" destOrd="0" presId="urn:microsoft.com/office/officeart/2005/8/layout/process4"/>
    <dgm:cxn modelId="{A3AAA1FE-0C22-4A94-BE18-A037A3F50F60}" type="presParOf" srcId="{59CB0491-6A3F-4DD5-B487-FDDA8A84ED8A}" destId="{4C14BBD7-AA1C-4417-BD36-B7A4C9EE091F}" srcOrd="0" destOrd="0" presId="urn:microsoft.com/office/officeart/2005/8/layout/process4"/>
    <dgm:cxn modelId="{65533052-6037-4DB8-A8A7-99D8466E529A}" type="presParOf" srcId="{4C14BBD7-AA1C-4417-BD36-B7A4C9EE091F}" destId="{F8775A49-851D-406B-A020-8EC5F3C02159}" srcOrd="0" destOrd="0" presId="urn:microsoft.com/office/officeart/2005/8/layout/process4"/>
    <dgm:cxn modelId="{15E6B794-AADD-46A1-B25F-6D49B5E18007}" type="presParOf" srcId="{4C14BBD7-AA1C-4417-BD36-B7A4C9EE091F}" destId="{249A4BE8-8CBB-4212-ABFF-38085A7A3C24}" srcOrd="1" destOrd="0" presId="urn:microsoft.com/office/officeart/2005/8/layout/process4"/>
    <dgm:cxn modelId="{B35A1AD5-5755-4F61-9579-A55F4075E3BD}" type="presParOf" srcId="{4C14BBD7-AA1C-4417-BD36-B7A4C9EE091F}" destId="{BE103404-987E-4E3D-9B60-96328750F8D6}" srcOrd="2" destOrd="0" presId="urn:microsoft.com/office/officeart/2005/8/layout/process4"/>
    <dgm:cxn modelId="{A0376A5E-38D6-4713-A2AD-17F8746C8B36}" type="presParOf" srcId="{BE103404-987E-4E3D-9B60-96328750F8D6}" destId="{90B7A76C-5CC3-4D13-962E-4786F452BE7F}" srcOrd="0" destOrd="0" presId="urn:microsoft.com/office/officeart/2005/8/layout/process4"/>
    <dgm:cxn modelId="{A1582A97-076D-4AE7-A4ED-B695BBC492B3}" type="presParOf" srcId="{59CB0491-6A3F-4DD5-B487-FDDA8A84ED8A}" destId="{E407A2FA-C1BC-4468-A70D-9D8BF9BE530E}" srcOrd="1" destOrd="0" presId="urn:microsoft.com/office/officeart/2005/8/layout/process4"/>
    <dgm:cxn modelId="{B7C5122A-6D46-4AEE-B0F4-79BF479CD13C}" type="presParOf" srcId="{59CB0491-6A3F-4DD5-B487-FDDA8A84ED8A}" destId="{93DEA7E1-570E-425A-9D00-10D56873E0FC}" srcOrd="2" destOrd="0" presId="urn:microsoft.com/office/officeart/2005/8/layout/process4"/>
    <dgm:cxn modelId="{5024281D-EBC1-4771-9951-2096B8B5CB0A}" type="presParOf" srcId="{93DEA7E1-570E-425A-9D00-10D56873E0FC}" destId="{0667C941-4506-4DCB-A918-19DFE303E1EC}" srcOrd="0" destOrd="0" presId="urn:microsoft.com/office/officeart/2005/8/layout/process4"/>
    <dgm:cxn modelId="{27162B31-D48F-4AE9-999F-CF638D77FE46}" type="presParOf" srcId="{93DEA7E1-570E-425A-9D00-10D56873E0FC}" destId="{76AD773A-F3FD-464F-ABD3-27D4791B121F}" srcOrd="1" destOrd="0" presId="urn:microsoft.com/office/officeart/2005/8/layout/process4"/>
    <dgm:cxn modelId="{C5553D36-756F-473D-B777-4D5A7C843338}" type="presParOf" srcId="{93DEA7E1-570E-425A-9D00-10D56873E0FC}" destId="{26780DEF-5601-4CCE-9A16-855FA307C477}" srcOrd="2" destOrd="0" presId="urn:microsoft.com/office/officeart/2005/8/layout/process4"/>
    <dgm:cxn modelId="{96FE6B74-891B-45B5-A2D6-355E37BA1444}" type="presParOf" srcId="{26780DEF-5601-4CCE-9A16-855FA307C477}" destId="{28D54571-BF7C-4916-8993-7DE985A5DA67}" srcOrd="0" destOrd="0" presId="urn:microsoft.com/office/officeart/2005/8/layout/process4"/>
    <dgm:cxn modelId="{F793A9A9-8D20-4DA7-9662-40582FD97A8F}" type="presParOf" srcId="{26780DEF-5601-4CCE-9A16-855FA307C477}" destId="{C108B7F3-8192-456B-BCD2-2A17B68F1094}" srcOrd="1" destOrd="0" presId="urn:microsoft.com/office/officeart/2005/8/layout/process4"/>
    <dgm:cxn modelId="{E500ED6F-DB8A-41CC-9DB8-D23AA6AE0130}" type="presParOf" srcId="{59CB0491-6A3F-4DD5-B487-FDDA8A84ED8A}" destId="{DB58BBFB-D09F-4E64-8986-1437994C06AB}" srcOrd="3" destOrd="0" presId="urn:microsoft.com/office/officeart/2005/8/layout/process4"/>
    <dgm:cxn modelId="{05EF38F2-2C69-40B8-B9B7-30F032CB739C}" type="presParOf" srcId="{59CB0491-6A3F-4DD5-B487-FDDA8A84ED8A}" destId="{85D624C5-9344-45EC-BED1-08A8F9484AA2}" srcOrd="4" destOrd="0" presId="urn:microsoft.com/office/officeart/2005/8/layout/process4"/>
    <dgm:cxn modelId="{97A6B43D-E04F-4F51-9417-30F8F813657B}" type="presParOf" srcId="{85D624C5-9344-45EC-BED1-08A8F9484AA2}" destId="{C8A131F3-6519-4751-972A-06B5F763B9F5}" srcOrd="0" destOrd="0" presId="urn:microsoft.com/office/officeart/2005/8/layout/process4"/>
    <dgm:cxn modelId="{511C1A39-505D-473D-AE06-94F6165F37A6}" type="presParOf" srcId="{85D624C5-9344-45EC-BED1-08A8F9484AA2}" destId="{27C2EF92-131C-4B5E-8CDA-53BCD28A8BA0}" srcOrd="1" destOrd="0" presId="urn:microsoft.com/office/officeart/2005/8/layout/process4"/>
    <dgm:cxn modelId="{CCB6EE81-C06C-4D62-A5B3-BD6DE15EF66F}" type="presParOf" srcId="{85D624C5-9344-45EC-BED1-08A8F9484AA2}" destId="{B31DE822-63DA-43C4-B814-75F6976BE73F}" srcOrd="2" destOrd="0" presId="urn:microsoft.com/office/officeart/2005/8/layout/process4"/>
    <dgm:cxn modelId="{033E7D45-D489-41FE-9531-2A3F36BFBE56}" type="presParOf" srcId="{B31DE822-63DA-43C4-B814-75F6976BE73F}" destId="{56241DEB-4EF0-40F8-8977-2C18B49DF8AC}" srcOrd="0" destOrd="0" presId="urn:microsoft.com/office/officeart/2005/8/layout/process4"/>
    <dgm:cxn modelId="{E5A5C56B-DA01-4A15-8818-BEE25C8D63C4}" type="presParOf" srcId="{B31DE822-63DA-43C4-B814-75F6976BE73F}" destId="{6FB8BD6F-F9FA-4D67-AE9E-7147D5E36B3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08CA7-F131-4FBC-B0A4-CCD75CB2156F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8583200-ADE9-4063-821E-C2F2EB0C7B2D}">
      <dgm:prSet phldrT="[Текст]" custT="1"/>
      <dgm:spPr/>
      <dgm:t>
        <a:bodyPr/>
        <a:lstStyle/>
        <a:p>
          <a:r>
            <a:rPr lang="uk-UA" sz="2000" dirty="0" smtClean="0"/>
            <a:t>Концепція превентив</a:t>
          </a:r>
          <a:r>
            <a:rPr lang="en-US" sz="2000" dirty="0" smtClean="0"/>
            <a:t>-</a:t>
          </a:r>
          <a:r>
            <a:rPr lang="uk-UA" sz="2000" dirty="0" err="1" smtClean="0"/>
            <a:t>ного</a:t>
          </a:r>
          <a:r>
            <a:rPr lang="uk-UA" sz="2000" dirty="0" smtClean="0"/>
            <a:t> виховання 1998 р.</a:t>
          </a:r>
          <a:endParaRPr lang="ru-RU" sz="2000" dirty="0"/>
        </a:p>
      </dgm:t>
    </dgm:pt>
    <dgm:pt modelId="{70D301A6-B305-439A-A6A2-FD35E9724361}" type="parTrans" cxnId="{9072C30B-756A-4F85-9CBC-D729447F646A}">
      <dgm:prSet/>
      <dgm:spPr/>
      <dgm:t>
        <a:bodyPr/>
        <a:lstStyle/>
        <a:p>
          <a:endParaRPr lang="ru-RU"/>
        </a:p>
      </dgm:t>
    </dgm:pt>
    <dgm:pt modelId="{65F5B58A-D461-41FF-9777-3DBC04B78DD4}" type="sibTrans" cxnId="{9072C30B-756A-4F85-9CBC-D729447F646A}">
      <dgm:prSet/>
      <dgm:spPr/>
      <dgm:t>
        <a:bodyPr/>
        <a:lstStyle/>
        <a:p>
          <a:endParaRPr lang="ru-RU"/>
        </a:p>
      </dgm:t>
    </dgm:pt>
    <dgm:pt modelId="{56BF2182-EC56-41EB-8B2D-3D3FA04C3079}">
      <dgm:prSet phldrT="[Текст]" custT="1"/>
      <dgm:spPr/>
      <dgm:t>
        <a:bodyPr/>
        <a:lstStyle/>
        <a:p>
          <a:r>
            <a:rPr lang="uk-UA" sz="2000" dirty="0" smtClean="0"/>
            <a:t>Національна програма виховання </a:t>
          </a:r>
          <a:endParaRPr lang="ru-RU" sz="2000" dirty="0"/>
        </a:p>
      </dgm:t>
    </dgm:pt>
    <dgm:pt modelId="{DB4AA830-AFE7-4630-8A86-0E1AC2B037F8}" type="parTrans" cxnId="{692BE631-7BC1-4DB2-81C4-CA6B308AD212}">
      <dgm:prSet/>
      <dgm:spPr/>
      <dgm:t>
        <a:bodyPr/>
        <a:lstStyle/>
        <a:p>
          <a:endParaRPr lang="ru-RU"/>
        </a:p>
      </dgm:t>
    </dgm:pt>
    <dgm:pt modelId="{FA229753-0EF2-4B5B-825E-40175CC43B0C}" type="sibTrans" cxnId="{692BE631-7BC1-4DB2-81C4-CA6B308AD212}">
      <dgm:prSet/>
      <dgm:spPr/>
      <dgm:t>
        <a:bodyPr/>
        <a:lstStyle/>
        <a:p>
          <a:endParaRPr lang="ru-RU"/>
        </a:p>
      </dgm:t>
    </dgm:pt>
    <dgm:pt modelId="{E7A48657-F958-4D5E-89AF-D53F818137EF}">
      <dgm:prSet phldrT="[Текст]" custT="1"/>
      <dgm:spPr/>
      <dgm:t>
        <a:bodyPr/>
        <a:lstStyle/>
        <a:p>
          <a:r>
            <a:rPr lang="uk-UA" sz="2000" dirty="0" smtClean="0"/>
            <a:t>Закон України про виховання</a:t>
          </a:r>
          <a:endParaRPr lang="ru-RU" sz="2000" dirty="0"/>
        </a:p>
      </dgm:t>
    </dgm:pt>
    <dgm:pt modelId="{1490C782-58A8-4FBD-8850-E5B2A3C00CF7}" type="parTrans" cxnId="{5A4B9E46-4F43-4AE0-8245-A59AB7EE0623}">
      <dgm:prSet/>
      <dgm:spPr/>
      <dgm:t>
        <a:bodyPr/>
        <a:lstStyle/>
        <a:p>
          <a:endParaRPr lang="ru-RU"/>
        </a:p>
      </dgm:t>
    </dgm:pt>
    <dgm:pt modelId="{A8ACEC87-80E8-4244-9228-FA86FC62E4F9}" type="sibTrans" cxnId="{5A4B9E46-4F43-4AE0-8245-A59AB7EE0623}">
      <dgm:prSet/>
      <dgm:spPr/>
      <dgm:t>
        <a:bodyPr/>
        <a:lstStyle/>
        <a:p>
          <a:endParaRPr lang="ru-RU"/>
        </a:p>
      </dgm:t>
    </dgm:pt>
    <dgm:pt modelId="{8538060C-B924-47BB-91EE-F580DFDF56C5}">
      <dgm:prSet phldrT="[Текст]" custT="1"/>
      <dgm:spPr/>
      <dgm:t>
        <a:bodyPr/>
        <a:lstStyle/>
        <a:p>
          <a:r>
            <a:rPr lang="uk-UA" sz="2000" dirty="0" smtClean="0"/>
            <a:t>Концепція та декларадія прав дитини</a:t>
          </a:r>
          <a:endParaRPr lang="ru-RU" sz="2000" dirty="0"/>
        </a:p>
      </dgm:t>
    </dgm:pt>
    <dgm:pt modelId="{DA7D51F7-5043-4629-B2CD-99FCE1069695}" type="parTrans" cxnId="{5A7526BF-58D9-4451-AB37-0435F3942A61}">
      <dgm:prSet/>
      <dgm:spPr/>
      <dgm:t>
        <a:bodyPr/>
        <a:lstStyle/>
        <a:p>
          <a:endParaRPr lang="ru-RU"/>
        </a:p>
      </dgm:t>
    </dgm:pt>
    <dgm:pt modelId="{A554FFF2-FD3C-44B8-8658-D11421B172FA}" type="sibTrans" cxnId="{5A7526BF-58D9-4451-AB37-0435F3942A61}">
      <dgm:prSet/>
      <dgm:spPr/>
      <dgm:t>
        <a:bodyPr/>
        <a:lstStyle/>
        <a:p>
          <a:endParaRPr lang="ru-RU"/>
        </a:p>
      </dgm:t>
    </dgm:pt>
    <dgm:pt modelId="{D797BF86-81EB-4687-A49F-EA4EDC712687}">
      <dgm:prSet phldrT="[Текст]" custT="1"/>
      <dgm:spPr/>
      <dgm:t>
        <a:bodyPr/>
        <a:lstStyle/>
        <a:p>
          <a:r>
            <a:rPr lang="uk-UA" sz="2400" dirty="0" smtClean="0"/>
            <a:t>Програма “Виховні орієнтири”</a:t>
          </a:r>
          <a:endParaRPr lang="ru-RU" sz="2400" dirty="0"/>
        </a:p>
      </dgm:t>
    </dgm:pt>
    <dgm:pt modelId="{351F921D-214F-44F7-9F6A-D723784A343C}" type="parTrans" cxnId="{598D2F91-2D5B-4A62-BC1D-7CF0E3023B31}">
      <dgm:prSet/>
      <dgm:spPr/>
      <dgm:t>
        <a:bodyPr/>
        <a:lstStyle/>
        <a:p>
          <a:endParaRPr lang="ru-RU"/>
        </a:p>
      </dgm:t>
    </dgm:pt>
    <dgm:pt modelId="{DF6A9A54-53BD-49D1-8CC1-51D3DF6F23F0}" type="sibTrans" cxnId="{598D2F91-2D5B-4A62-BC1D-7CF0E3023B31}">
      <dgm:prSet/>
      <dgm:spPr/>
      <dgm:t>
        <a:bodyPr/>
        <a:lstStyle/>
        <a:p>
          <a:endParaRPr lang="ru-RU"/>
        </a:p>
      </dgm:t>
    </dgm:pt>
    <dgm:pt modelId="{6E9BFEDB-FAE5-4BC4-8FD9-1B6B170F8973}">
      <dgm:prSet custT="1"/>
      <dgm:spPr/>
      <dgm:t>
        <a:bodyPr/>
        <a:lstStyle/>
        <a:p>
          <a:r>
            <a:rPr lang="ru-RU" sz="2000" b="1" dirty="0" err="1" smtClean="0"/>
            <a:t>Праці</a:t>
          </a:r>
          <a:r>
            <a:rPr lang="ru-RU" sz="2000" b="1" dirty="0" smtClean="0"/>
            <a:t> </a:t>
          </a:r>
          <a:endParaRPr lang="en-US" sz="2000" b="1" dirty="0" smtClean="0"/>
        </a:p>
        <a:p>
          <a:r>
            <a:rPr lang="ru-RU" sz="2000" b="1" dirty="0" err="1" smtClean="0"/>
            <a:t>Беха</a:t>
          </a:r>
          <a:r>
            <a:rPr lang="ru-RU" sz="2000" b="1" dirty="0" smtClean="0"/>
            <a:t> І.Д., </a:t>
          </a:r>
          <a:r>
            <a:rPr lang="ru-RU" sz="2000" b="1" dirty="0" err="1" smtClean="0"/>
            <a:t>О.Сухомлин</a:t>
          </a:r>
          <a:r>
            <a:rPr lang="en-US" sz="2000" b="1" dirty="0" smtClean="0"/>
            <a:t>-</a:t>
          </a:r>
          <a:r>
            <a:rPr lang="ru-RU" sz="2000" b="1" dirty="0" err="1" smtClean="0"/>
            <a:t>ської</a:t>
          </a:r>
          <a:r>
            <a:rPr lang="ru-RU" sz="2000" b="1" dirty="0" smtClean="0"/>
            <a:t>, </a:t>
          </a:r>
          <a:r>
            <a:rPr lang="ru-RU" sz="2000" b="1" dirty="0" err="1" smtClean="0"/>
            <a:t>О.Оржи</a:t>
          </a:r>
          <a:r>
            <a:rPr lang="en-US" sz="2000" b="1" dirty="0" smtClean="0"/>
            <a:t>-</a:t>
          </a:r>
          <a:r>
            <a:rPr lang="ru-RU" sz="2000" b="1" dirty="0" err="1" smtClean="0"/>
            <a:t>ховської</a:t>
          </a:r>
          <a:endParaRPr lang="ru-RU" sz="2000" b="1" dirty="0"/>
        </a:p>
      </dgm:t>
    </dgm:pt>
    <dgm:pt modelId="{5674EDEA-7ABA-4881-8729-28FA0A8A9CAB}" type="parTrans" cxnId="{18E96E5E-7B22-4313-A6D0-501826D4134B}">
      <dgm:prSet/>
      <dgm:spPr/>
      <dgm:t>
        <a:bodyPr/>
        <a:lstStyle/>
        <a:p>
          <a:endParaRPr lang="ru-RU"/>
        </a:p>
      </dgm:t>
    </dgm:pt>
    <dgm:pt modelId="{2C00EC80-6299-4FF8-9F5C-0F7F14EF0F40}" type="sibTrans" cxnId="{18E96E5E-7B22-4313-A6D0-501826D4134B}">
      <dgm:prSet/>
      <dgm:spPr/>
      <dgm:t>
        <a:bodyPr/>
        <a:lstStyle/>
        <a:p>
          <a:endParaRPr lang="ru-RU"/>
        </a:p>
      </dgm:t>
    </dgm:pt>
    <dgm:pt modelId="{160D95C7-26FA-4DD4-8E93-A2C5CA6CEA0C}">
      <dgm:prSet custT="1"/>
      <dgm:spPr/>
      <dgm:t>
        <a:bodyPr/>
        <a:lstStyle/>
        <a:p>
          <a:r>
            <a:rPr lang="ru-RU" sz="2000" b="1" dirty="0" smtClean="0"/>
            <a:t>Національна програма патріотичного виховання населення, формування здорового способу життя, розвитку духовності, зміцнення моральних засад суспільства </a:t>
          </a:r>
          <a:endParaRPr lang="ru-RU" sz="2000" b="1" dirty="0"/>
        </a:p>
      </dgm:t>
    </dgm:pt>
    <dgm:pt modelId="{047E5B59-2684-4353-99CB-09B7D4CC39B2}" type="parTrans" cxnId="{65A61DD9-22CD-4CF6-9D84-E7C6705683B8}">
      <dgm:prSet/>
      <dgm:spPr/>
      <dgm:t>
        <a:bodyPr/>
        <a:lstStyle/>
        <a:p>
          <a:endParaRPr lang="ru-RU"/>
        </a:p>
      </dgm:t>
    </dgm:pt>
    <dgm:pt modelId="{AFDC889F-5714-4577-9B0F-6C54D98D11DC}" type="sibTrans" cxnId="{65A61DD9-22CD-4CF6-9D84-E7C6705683B8}">
      <dgm:prSet/>
      <dgm:spPr/>
      <dgm:t>
        <a:bodyPr/>
        <a:lstStyle/>
        <a:p>
          <a:endParaRPr lang="ru-RU"/>
        </a:p>
      </dgm:t>
    </dgm:pt>
    <dgm:pt modelId="{7CC0AA26-5515-4066-8A69-91F82D32F08F}" type="pres">
      <dgm:prSet presAssocID="{E8408CA7-F131-4FBC-B0A4-CCD75CB215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F83B8A-635C-4C5D-8E92-42E4F5924892}" type="pres">
      <dgm:prSet presAssocID="{58583200-ADE9-4063-821E-C2F2EB0C7B2D}" presName="node" presStyleLbl="node1" presStyleIdx="0" presStyleCnt="7" custScaleY="250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8FD51-D228-45F1-8F6F-DFF8D16A6E4F}" type="pres">
      <dgm:prSet presAssocID="{65F5B58A-D461-41FF-9777-3DBC04B78DD4}" presName="sibTrans" presStyleCnt="0"/>
      <dgm:spPr/>
    </dgm:pt>
    <dgm:pt modelId="{70ECAE20-5E55-49C6-B250-7DF8EE4E6626}" type="pres">
      <dgm:prSet presAssocID="{56BF2182-EC56-41EB-8B2D-3D3FA04C3079}" presName="node" presStyleLbl="node1" presStyleIdx="1" presStyleCnt="7" custScaleX="115341" custScaleY="260846" custLinFactNeighborX="-523" custLinFactNeighborY="-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F63C0-829D-4DF2-ACC7-716E219D39FB}" type="pres">
      <dgm:prSet presAssocID="{FA229753-0EF2-4B5B-825E-40175CC43B0C}" presName="sibTrans" presStyleCnt="0"/>
      <dgm:spPr/>
    </dgm:pt>
    <dgm:pt modelId="{BE3E3727-B462-47B3-848E-486334051DDA}" type="pres">
      <dgm:prSet presAssocID="{160D95C7-26FA-4DD4-8E93-A2C5CA6CEA0C}" presName="node" presStyleLbl="node1" presStyleIdx="2" presStyleCnt="7" custScaleX="286169" custScaleY="228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0BF8E-4770-4453-963B-1AB62BA03F3B}" type="pres">
      <dgm:prSet presAssocID="{AFDC889F-5714-4577-9B0F-6C54D98D11DC}" presName="sibTrans" presStyleCnt="0"/>
      <dgm:spPr/>
    </dgm:pt>
    <dgm:pt modelId="{56283D59-619F-430D-AC87-0281CCB08E70}" type="pres">
      <dgm:prSet presAssocID="{E7A48657-F958-4D5E-89AF-D53F818137EF}" presName="node" presStyleLbl="node1" presStyleIdx="3" presStyleCnt="7" custScaleY="238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5C43C-5382-4673-B90A-E385C2FB3EF7}" type="pres">
      <dgm:prSet presAssocID="{A8ACEC87-80E8-4244-9228-FA86FC62E4F9}" presName="sibTrans" presStyleCnt="0"/>
      <dgm:spPr/>
    </dgm:pt>
    <dgm:pt modelId="{63038DA6-9324-487E-A5CA-A671E1C04CA2}" type="pres">
      <dgm:prSet presAssocID="{6E9BFEDB-FAE5-4BC4-8FD9-1B6B170F8973}" presName="node" presStyleLbl="node1" presStyleIdx="4" presStyleCnt="7" custScaleX="120861" custScaleY="221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CD22E-696D-4F29-90FB-FD0C10C7C6FD}" type="pres">
      <dgm:prSet presAssocID="{2C00EC80-6299-4FF8-9F5C-0F7F14EF0F40}" presName="sibTrans" presStyleCnt="0"/>
      <dgm:spPr/>
    </dgm:pt>
    <dgm:pt modelId="{A92150D6-2E08-4F85-A842-511DF094444B}" type="pres">
      <dgm:prSet presAssocID="{8538060C-B924-47BB-91EE-F580DFDF56C5}" presName="node" presStyleLbl="node1" presStyleIdx="5" presStyleCnt="7" custScaleX="145779" custScaleY="163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55D1E-4E69-48AB-A7FD-2C75E3A8EDAE}" type="pres">
      <dgm:prSet presAssocID="{A554FFF2-FD3C-44B8-8658-D11421B172FA}" presName="sibTrans" presStyleCnt="0"/>
      <dgm:spPr/>
    </dgm:pt>
    <dgm:pt modelId="{B55FC332-12A1-4D56-AFD1-48EEDC019A83}" type="pres">
      <dgm:prSet presAssocID="{D797BF86-81EB-4687-A49F-EA4EDC712687}" presName="node" presStyleLbl="node1" presStyleIdx="6" presStyleCnt="7" custScaleX="145763" custScaleY="179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2C30B-756A-4F85-9CBC-D729447F646A}" srcId="{E8408CA7-F131-4FBC-B0A4-CCD75CB2156F}" destId="{58583200-ADE9-4063-821E-C2F2EB0C7B2D}" srcOrd="0" destOrd="0" parTransId="{70D301A6-B305-439A-A6A2-FD35E9724361}" sibTransId="{65F5B58A-D461-41FF-9777-3DBC04B78DD4}"/>
    <dgm:cxn modelId="{B808DA1E-5C38-46EB-9116-ECF8DD51ABA2}" type="presOf" srcId="{58583200-ADE9-4063-821E-C2F2EB0C7B2D}" destId="{40F83B8A-635C-4C5D-8E92-42E4F5924892}" srcOrd="0" destOrd="0" presId="urn:microsoft.com/office/officeart/2005/8/layout/default#1"/>
    <dgm:cxn modelId="{83082594-698D-4895-8EFA-71E5321E5073}" type="presOf" srcId="{160D95C7-26FA-4DD4-8E93-A2C5CA6CEA0C}" destId="{BE3E3727-B462-47B3-848E-486334051DDA}" srcOrd="0" destOrd="0" presId="urn:microsoft.com/office/officeart/2005/8/layout/default#1"/>
    <dgm:cxn modelId="{18E96E5E-7B22-4313-A6D0-501826D4134B}" srcId="{E8408CA7-F131-4FBC-B0A4-CCD75CB2156F}" destId="{6E9BFEDB-FAE5-4BC4-8FD9-1B6B170F8973}" srcOrd="4" destOrd="0" parTransId="{5674EDEA-7ABA-4881-8729-28FA0A8A9CAB}" sibTransId="{2C00EC80-6299-4FF8-9F5C-0F7F14EF0F40}"/>
    <dgm:cxn modelId="{91FA56AD-B09D-4B29-98F4-99DC47282A28}" type="presOf" srcId="{D797BF86-81EB-4687-A49F-EA4EDC712687}" destId="{B55FC332-12A1-4D56-AFD1-48EEDC019A83}" srcOrd="0" destOrd="0" presId="urn:microsoft.com/office/officeart/2005/8/layout/default#1"/>
    <dgm:cxn modelId="{65A61DD9-22CD-4CF6-9D84-E7C6705683B8}" srcId="{E8408CA7-F131-4FBC-B0A4-CCD75CB2156F}" destId="{160D95C7-26FA-4DD4-8E93-A2C5CA6CEA0C}" srcOrd="2" destOrd="0" parTransId="{047E5B59-2684-4353-99CB-09B7D4CC39B2}" sibTransId="{AFDC889F-5714-4577-9B0F-6C54D98D11DC}"/>
    <dgm:cxn modelId="{5A4B9E46-4F43-4AE0-8245-A59AB7EE0623}" srcId="{E8408CA7-F131-4FBC-B0A4-CCD75CB2156F}" destId="{E7A48657-F958-4D5E-89AF-D53F818137EF}" srcOrd="3" destOrd="0" parTransId="{1490C782-58A8-4FBD-8850-E5B2A3C00CF7}" sibTransId="{A8ACEC87-80E8-4244-9228-FA86FC62E4F9}"/>
    <dgm:cxn modelId="{8093C82A-5D5E-442D-9498-B5FC4B452618}" type="presOf" srcId="{8538060C-B924-47BB-91EE-F580DFDF56C5}" destId="{A92150D6-2E08-4F85-A842-511DF094444B}" srcOrd="0" destOrd="0" presId="urn:microsoft.com/office/officeart/2005/8/layout/default#1"/>
    <dgm:cxn modelId="{104AF402-9115-44CE-811A-33FF80A41AD3}" type="presOf" srcId="{E8408CA7-F131-4FBC-B0A4-CCD75CB2156F}" destId="{7CC0AA26-5515-4066-8A69-91F82D32F08F}" srcOrd="0" destOrd="0" presId="urn:microsoft.com/office/officeart/2005/8/layout/default#1"/>
    <dgm:cxn modelId="{598D2F91-2D5B-4A62-BC1D-7CF0E3023B31}" srcId="{E8408CA7-F131-4FBC-B0A4-CCD75CB2156F}" destId="{D797BF86-81EB-4687-A49F-EA4EDC712687}" srcOrd="6" destOrd="0" parTransId="{351F921D-214F-44F7-9F6A-D723784A343C}" sibTransId="{DF6A9A54-53BD-49D1-8CC1-51D3DF6F23F0}"/>
    <dgm:cxn modelId="{5A7526BF-58D9-4451-AB37-0435F3942A61}" srcId="{E8408CA7-F131-4FBC-B0A4-CCD75CB2156F}" destId="{8538060C-B924-47BB-91EE-F580DFDF56C5}" srcOrd="5" destOrd="0" parTransId="{DA7D51F7-5043-4629-B2CD-99FCE1069695}" sibTransId="{A554FFF2-FD3C-44B8-8658-D11421B172FA}"/>
    <dgm:cxn modelId="{692BE631-7BC1-4DB2-81C4-CA6B308AD212}" srcId="{E8408CA7-F131-4FBC-B0A4-CCD75CB2156F}" destId="{56BF2182-EC56-41EB-8B2D-3D3FA04C3079}" srcOrd="1" destOrd="0" parTransId="{DB4AA830-AFE7-4630-8A86-0E1AC2B037F8}" sibTransId="{FA229753-0EF2-4B5B-825E-40175CC43B0C}"/>
    <dgm:cxn modelId="{FD63FE6F-61ED-42F4-8DA7-F8C610F0F4E2}" type="presOf" srcId="{6E9BFEDB-FAE5-4BC4-8FD9-1B6B170F8973}" destId="{63038DA6-9324-487E-A5CA-A671E1C04CA2}" srcOrd="0" destOrd="0" presId="urn:microsoft.com/office/officeart/2005/8/layout/default#1"/>
    <dgm:cxn modelId="{D1CACC6B-1745-4299-96CC-AEC9F8940AD7}" type="presOf" srcId="{E7A48657-F958-4D5E-89AF-D53F818137EF}" destId="{56283D59-619F-430D-AC87-0281CCB08E70}" srcOrd="0" destOrd="0" presId="urn:microsoft.com/office/officeart/2005/8/layout/default#1"/>
    <dgm:cxn modelId="{BE99D581-7D59-4074-ABD1-3678695F94F9}" type="presOf" srcId="{56BF2182-EC56-41EB-8B2D-3D3FA04C3079}" destId="{70ECAE20-5E55-49C6-B250-7DF8EE4E6626}" srcOrd="0" destOrd="0" presId="urn:microsoft.com/office/officeart/2005/8/layout/default#1"/>
    <dgm:cxn modelId="{08D75CC3-6CD3-4017-9E5E-D70828876EB2}" type="presParOf" srcId="{7CC0AA26-5515-4066-8A69-91F82D32F08F}" destId="{40F83B8A-635C-4C5D-8E92-42E4F5924892}" srcOrd="0" destOrd="0" presId="urn:microsoft.com/office/officeart/2005/8/layout/default#1"/>
    <dgm:cxn modelId="{AF42206F-8C59-4024-ACA8-A5215898E1E6}" type="presParOf" srcId="{7CC0AA26-5515-4066-8A69-91F82D32F08F}" destId="{FAF8FD51-D228-45F1-8F6F-DFF8D16A6E4F}" srcOrd="1" destOrd="0" presId="urn:microsoft.com/office/officeart/2005/8/layout/default#1"/>
    <dgm:cxn modelId="{A5E5508E-4E86-46E8-B176-B0DC7791C50B}" type="presParOf" srcId="{7CC0AA26-5515-4066-8A69-91F82D32F08F}" destId="{70ECAE20-5E55-49C6-B250-7DF8EE4E6626}" srcOrd="2" destOrd="0" presId="urn:microsoft.com/office/officeart/2005/8/layout/default#1"/>
    <dgm:cxn modelId="{5A9AA84F-FE57-4E33-93F6-F938BDC92850}" type="presParOf" srcId="{7CC0AA26-5515-4066-8A69-91F82D32F08F}" destId="{071F63C0-829D-4DF2-ACC7-716E219D39FB}" srcOrd="3" destOrd="0" presId="urn:microsoft.com/office/officeart/2005/8/layout/default#1"/>
    <dgm:cxn modelId="{2172504F-731A-4E2F-932A-926AD21266BC}" type="presParOf" srcId="{7CC0AA26-5515-4066-8A69-91F82D32F08F}" destId="{BE3E3727-B462-47B3-848E-486334051DDA}" srcOrd="4" destOrd="0" presId="urn:microsoft.com/office/officeart/2005/8/layout/default#1"/>
    <dgm:cxn modelId="{5854E394-5460-4BEE-879A-EBE204B685EA}" type="presParOf" srcId="{7CC0AA26-5515-4066-8A69-91F82D32F08F}" destId="{89D0BF8E-4770-4453-963B-1AB62BA03F3B}" srcOrd="5" destOrd="0" presId="urn:microsoft.com/office/officeart/2005/8/layout/default#1"/>
    <dgm:cxn modelId="{B4FC8795-0681-4390-AE8B-1BE86751EB67}" type="presParOf" srcId="{7CC0AA26-5515-4066-8A69-91F82D32F08F}" destId="{56283D59-619F-430D-AC87-0281CCB08E70}" srcOrd="6" destOrd="0" presId="urn:microsoft.com/office/officeart/2005/8/layout/default#1"/>
    <dgm:cxn modelId="{40198A4A-580C-410D-BD8C-D3587C00BE26}" type="presParOf" srcId="{7CC0AA26-5515-4066-8A69-91F82D32F08F}" destId="{D0E5C43C-5382-4673-B90A-E385C2FB3EF7}" srcOrd="7" destOrd="0" presId="urn:microsoft.com/office/officeart/2005/8/layout/default#1"/>
    <dgm:cxn modelId="{6DF3236B-88C2-4FE2-BF71-8BF2D7D87CF2}" type="presParOf" srcId="{7CC0AA26-5515-4066-8A69-91F82D32F08F}" destId="{63038DA6-9324-487E-A5CA-A671E1C04CA2}" srcOrd="8" destOrd="0" presId="urn:microsoft.com/office/officeart/2005/8/layout/default#1"/>
    <dgm:cxn modelId="{03C7339A-BEE4-4883-8AEE-070E3CF0AACD}" type="presParOf" srcId="{7CC0AA26-5515-4066-8A69-91F82D32F08F}" destId="{BD6CD22E-696D-4F29-90FB-FD0C10C7C6FD}" srcOrd="9" destOrd="0" presId="urn:microsoft.com/office/officeart/2005/8/layout/default#1"/>
    <dgm:cxn modelId="{6ACF937C-7BE1-47CD-9E68-779622829A18}" type="presParOf" srcId="{7CC0AA26-5515-4066-8A69-91F82D32F08F}" destId="{A92150D6-2E08-4F85-A842-511DF094444B}" srcOrd="10" destOrd="0" presId="urn:microsoft.com/office/officeart/2005/8/layout/default#1"/>
    <dgm:cxn modelId="{23A8C822-C42C-49FF-A319-DE775AD777D2}" type="presParOf" srcId="{7CC0AA26-5515-4066-8A69-91F82D32F08F}" destId="{78455D1E-4E69-48AB-A7FD-2C75E3A8EDAE}" srcOrd="11" destOrd="0" presId="urn:microsoft.com/office/officeart/2005/8/layout/default#1"/>
    <dgm:cxn modelId="{C6146A16-C56A-4B1C-9137-1ADEF781FAF1}" type="presParOf" srcId="{7CC0AA26-5515-4066-8A69-91F82D32F08F}" destId="{B55FC332-12A1-4D56-AFD1-48EEDC019A83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24880A-44FE-4AFF-838B-E0749AF94BA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B8F0E2-F8FF-4B63-BAB1-CED739559618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err="1"/>
            <a:t>Суб</a:t>
          </a:r>
          <a:r>
            <a:rPr lang="en-US" dirty="0"/>
            <a:t>'</a:t>
          </a:r>
          <a:r>
            <a:rPr lang="uk-UA" dirty="0" err="1"/>
            <a:t>єкти</a:t>
          </a:r>
          <a:r>
            <a:rPr lang="uk-UA" dirty="0"/>
            <a:t> превентивного виховання</a:t>
          </a:r>
          <a:endParaRPr lang="ru-RU" dirty="0"/>
        </a:p>
      </dgm:t>
    </dgm:pt>
    <dgm:pt modelId="{2107CBB0-0052-4097-96B9-211B6B0BC0C0}" type="parTrans" cxnId="{14275CBB-7A70-4164-9381-42EC3AFE10BA}">
      <dgm:prSet/>
      <dgm:spPr/>
      <dgm:t>
        <a:bodyPr/>
        <a:lstStyle/>
        <a:p>
          <a:endParaRPr lang="ru-RU"/>
        </a:p>
      </dgm:t>
    </dgm:pt>
    <dgm:pt modelId="{BA6EF7B2-BE60-4652-A87D-CAD8DA132249}" type="sibTrans" cxnId="{14275CBB-7A70-4164-9381-42EC3AFE10BA}">
      <dgm:prSet/>
      <dgm:spPr/>
      <dgm:t>
        <a:bodyPr/>
        <a:lstStyle/>
        <a:p>
          <a:endParaRPr lang="ru-RU"/>
        </a:p>
      </dgm:t>
    </dgm:pt>
    <dgm:pt modelId="{9DB9BD21-370D-4923-A7FD-6086A9105496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/>
            <a:t>Учн</a:t>
          </a:r>
          <a:r>
            <a:rPr lang="uk-UA" dirty="0"/>
            <a:t>і</a:t>
          </a:r>
          <a:endParaRPr lang="ru-RU" dirty="0"/>
        </a:p>
      </dgm:t>
    </dgm:pt>
    <dgm:pt modelId="{5BA25A69-E867-483F-A900-7D2C4413D4D1}" type="parTrans" cxnId="{4B330EB4-0FC3-4892-ABAC-DCEE95BFB64C}">
      <dgm:prSet/>
      <dgm:spPr/>
      <dgm:t>
        <a:bodyPr/>
        <a:lstStyle/>
        <a:p>
          <a:endParaRPr lang="ru-RU"/>
        </a:p>
      </dgm:t>
    </dgm:pt>
    <dgm:pt modelId="{BD5C2CB3-C4FB-413A-995A-402EC8EC0BA7}" type="sibTrans" cxnId="{4B330EB4-0FC3-4892-ABAC-DCEE95BFB64C}">
      <dgm:prSet/>
      <dgm:spPr/>
      <dgm:t>
        <a:bodyPr/>
        <a:lstStyle/>
        <a:p>
          <a:endParaRPr lang="ru-RU"/>
        </a:p>
      </dgm:t>
    </dgm:pt>
    <dgm:pt modelId="{43601489-9D85-4B06-AC95-9E9FEF14EB2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/>
            <a:t>Вчителі</a:t>
          </a:r>
          <a:endParaRPr lang="ru-RU" dirty="0"/>
        </a:p>
      </dgm:t>
    </dgm:pt>
    <dgm:pt modelId="{04C47CDC-5337-41C1-9A55-70AAE9B7167E}" type="parTrans" cxnId="{D23F77C4-35C5-41DF-8299-714954C22EBF}">
      <dgm:prSet/>
      <dgm:spPr/>
      <dgm:t>
        <a:bodyPr/>
        <a:lstStyle/>
        <a:p>
          <a:endParaRPr lang="ru-RU"/>
        </a:p>
      </dgm:t>
    </dgm:pt>
    <dgm:pt modelId="{EC09787F-C491-4179-B8BD-D90A1E32D6DE}" type="sibTrans" cxnId="{D23F77C4-35C5-41DF-8299-714954C22EBF}">
      <dgm:prSet/>
      <dgm:spPr/>
      <dgm:t>
        <a:bodyPr/>
        <a:lstStyle/>
        <a:p>
          <a:endParaRPr lang="ru-RU"/>
        </a:p>
      </dgm:t>
    </dgm:pt>
    <dgm:pt modelId="{5BD8B3F9-BD62-4A1D-978D-9BFF952840C8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/>
            <a:t>Батьки</a:t>
          </a:r>
          <a:endParaRPr lang="ru-RU"/>
        </a:p>
      </dgm:t>
    </dgm:pt>
    <dgm:pt modelId="{F0638B31-493B-4F69-8FFD-418F6A4600A7}" type="parTrans" cxnId="{21FAF072-CEF8-4AB9-9AEC-854A791E14A2}">
      <dgm:prSet/>
      <dgm:spPr/>
      <dgm:t>
        <a:bodyPr/>
        <a:lstStyle/>
        <a:p>
          <a:endParaRPr lang="ru-RU"/>
        </a:p>
      </dgm:t>
    </dgm:pt>
    <dgm:pt modelId="{C3EB614C-91AD-429B-8DF2-A07FD4E38C28}" type="sibTrans" cxnId="{21FAF072-CEF8-4AB9-9AEC-854A791E14A2}">
      <dgm:prSet/>
      <dgm:spPr/>
      <dgm:t>
        <a:bodyPr/>
        <a:lstStyle/>
        <a:p>
          <a:endParaRPr lang="ru-RU"/>
        </a:p>
      </dgm:t>
    </dgm:pt>
    <dgm:pt modelId="{1D7B7D36-ECD4-4516-BECC-2209C533ED42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/>
            <a:t>Громадські організації</a:t>
          </a:r>
          <a:endParaRPr lang="ru-RU" dirty="0"/>
        </a:p>
      </dgm:t>
    </dgm:pt>
    <dgm:pt modelId="{8AC27086-97DB-4632-B6DE-72078DD4D6C2}" type="parTrans" cxnId="{F31C3DFF-8190-4BD8-8A61-CE85E860C863}">
      <dgm:prSet/>
      <dgm:spPr/>
      <dgm:t>
        <a:bodyPr/>
        <a:lstStyle/>
        <a:p>
          <a:endParaRPr lang="ru-RU"/>
        </a:p>
      </dgm:t>
    </dgm:pt>
    <dgm:pt modelId="{B09D76EC-C378-45A5-B430-1B6BD89A9289}" type="sibTrans" cxnId="{F31C3DFF-8190-4BD8-8A61-CE85E860C863}">
      <dgm:prSet/>
      <dgm:spPr/>
      <dgm:t>
        <a:bodyPr/>
        <a:lstStyle/>
        <a:p>
          <a:endParaRPr lang="ru-RU"/>
        </a:p>
      </dgm:t>
    </dgm:pt>
    <dgm:pt modelId="{5A222EEB-8000-4DD5-8A9C-2A6417750DAC}" type="pres">
      <dgm:prSet presAssocID="{1C24880A-44FE-4AFF-838B-E0749AF94BA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2F9E58-FA11-43F0-A5F8-7300DAD0075A}" type="pres">
      <dgm:prSet presAssocID="{2FB8F0E2-F8FF-4B63-BAB1-CED739559618}" presName="root1" presStyleCnt="0"/>
      <dgm:spPr/>
    </dgm:pt>
    <dgm:pt modelId="{A64DB3D7-2849-4519-81B5-C63C7980C848}" type="pres">
      <dgm:prSet presAssocID="{2FB8F0E2-F8FF-4B63-BAB1-CED73955961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9E268B-ED74-4E4D-ADA4-71B75C21D4BF}" type="pres">
      <dgm:prSet presAssocID="{2FB8F0E2-F8FF-4B63-BAB1-CED739559618}" presName="level2hierChild" presStyleCnt="0"/>
      <dgm:spPr/>
    </dgm:pt>
    <dgm:pt modelId="{35CB2B38-A322-48C4-A736-47A687700F53}" type="pres">
      <dgm:prSet presAssocID="{5BA25A69-E867-483F-A900-7D2C4413D4D1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3FD855E-D373-41BF-B727-48171A9A8285}" type="pres">
      <dgm:prSet presAssocID="{5BA25A69-E867-483F-A900-7D2C4413D4D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EBEDDAB-57AB-4C46-A2BE-0A56C27E0BBC}" type="pres">
      <dgm:prSet presAssocID="{9DB9BD21-370D-4923-A7FD-6086A9105496}" presName="root2" presStyleCnt="0"/>
      <dgm:spPr/>
    </dgm:pt>
    <dgm:pt modelId="{2E960ABB-2E80-41E7-9B1D-443FE8CE3C62}" type="pres">
      <dgm:prSet presAssocID="{9DB9BD21-370D-4923-A7FD-6086A9105496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B3D684-3335-48BF-98DD-E0D9E9FCC5A3}" type="pres">
      <dgm:prSet presAssocID="{9DB9BD21-370D-4923-A7FD-6086A9105496}" presName="level3hierChild" presStyleCnt="0"/>
      <dgm:spPr/>
    </dgm:pt>
    <dgm:pt modelId="{67312E5D-BE85-4D88-9E5F-B0597C522CDB}" type="pres">
      <dgm:prSet presAssocID="{04C47CDC-5337-41C1-9A55-70AAE9B7167E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1D2C8CE-9A39-4A46-88DC-26F65028ECF9}" type="pres">
      <dgm:prSet presAssocID="{04C47CDC-5337-41C1-9A55-70AAE9B7167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0EBBBA3-A072-471F-9321-E33D00BE0773}" type="pres">
      <dgm:prSet presAssocID="{43601489-9D85-4B06-AC95-9E9FEF14EB29}" presName="root2" presStyleCnt="0"/>
      <dgm:spPr/>
    </dgm:pt>
    <dgm:pt modelId="{DF026008-3945-4E53-BA00-F7FC4C2B7326}" type="pres">
      <dgm:prSet presAssocID="{43601489-9D85-4B06-AC95-9E9FEF14EB2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4DE252-4DDB-46D1-B56F-620A87E34CAC}" type="pres">
      <dgm:prSet presAssocID="{43601489-9D85-4B06-AC95-9E9FEF14EB29}" presName="level3hierChild" presStyleCnt="0"/>
      <dgm:spPr/>
    </dgm:pt>
    <dgm:pt modelId="{E6F79A63-B6DC-4EEC-83B7-4D189D818307}" type="pres">
      <dgm:prSet presAssocID="{F0638B31-493B-4F69-8FFD-418F6A4600A7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0F72804-8D03-4B6D-A20B-371C519163CA}" type="pres">
      <dgm:prSet presAssocID="{F0638B31-493B-4F69-8FFD-418F6A4600A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21CFC07-8BDD-48D6-87F6-92D406F56443}" type="pres">
      <dgm:prSet presAssocID="{5BD8B3F9-BD62-4A1D-978D-9BFF952840C8}" presName="root2" presStyleCnt="0"/>
      <dgm:spPr/>
    </dgm:pt>
    <dgm:pt modelId="{DEAB98CD-5505-4A0E-A778-DD3306D5A914}" type="pres">
      <dgm:prSet presAssocID="{5BD8B3F9-BD62-4A1D-978D-9BFF952840C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340D65-74C9-4428-9041-06501E987659}" type="pres">
      <dgm:prSet presAssocID="{5BD8B3F9-BD62-4A1D-978D-9BFF952840C8}" presName="level3hierChild" presStyleCnt="0"/>
      <dgm:spPr/>
    </dgm:pt>
    <dgm:pt modelId="{0957F2CE-305F-40FC-BD7D-58775B42A842}" type="pres">
      <dgm:prSet presAssocID="{8AC27086-97DB-4632-B6DE-72078DD4D6C2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BEB9B32-4A77-4B69-B9BB-B21CD191F739}" type="pres">
      <dgm:prSet presAssocID="{8AC27086-97DB-4632-B6DE-72078DD4D6C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E3EAF3E-1B85-472E-A6EA-729BD7EC11D4}" type="pres">
      <dgm:prSet presAssocID="{1D7B7D36-ECD4-4516-BECC-2209C533ED42}" presName="root2" presStyleCnt="0"/>
      <dgm:spPr/>
    </dgm:pt>
    <dgm:pt modelId="{5E8BE4DE-FC80-409C-8B8E-858C56998D6D}" type="pres">
      <dgm:prSet presAssocID="{1D7B7D36-ECD4-4516-BECC-2209C533ED4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2DD477-5AE0-4206-A991-D46DE5D001BE}" type="pres">
      <dgm:prSet presAssocID="{1D7B7D36-ECD4-4516-BECC-2209C533ED42}" presName="level3hierChild" presStyleCnt="0"/>
      <dgm:spPr/>
    </dgm:pt>
  </dgm:ptLst>
  <dgm:cxnLst>
    <dgm:cxn modelId="{14275CBB-7A70-4164-9381-42EC3AFE10BA}" srcId="{1C24880A-44FE-4AFF-838B-E0749AF94BAB}" destId="{2FB8F0E2-F8FF-4B63-BAB1-CED739559618}" srcOrd="0" destOrd="0" parTransId="{2107CBB0-0052-4097-96B9-211B6B0BC0C0}" sibTransId="{BA6EF7B2-BE60-4652-A87D-CAD8DA132249}"/>
    <dgm:cxn modelId="{5D4A9AC5-9E68-4CB8-A246-41465D678981}" type="presOf" srcId="{2FB8F0E2-F8FF-4B63-BAB1-CED739559618}" destId="{A64DB3D7-2849-4519-81B5-C63C7980C848}" srcOrd="0" destOrd="0" presId="urn:microsoft.com/office/officeart/2005/8/layout/hierarchy2"/>
    <dgm:cxn modelId="{8C056ED9-2C17-468B-890E-60CD3471C326}" type="presOf" srcId="{5BA25A69-E867-483F-A900-7D2C4413D4D1}" destId="{23FD855E-D373-41BF-B727-48171A9A8285}" srcOrd="1" destOrd="0" presId="urn:microsoft.com/office/officeart/2005/8/layout/hierarchy2"/>
    <dgm:cxn modelId="{77A265DF-F80F-4F69-B412-AC1BD22B7AB5}" type="presOf" srcId="{1D7B7D36-ECD4-4516-BECC-2209C533ED42}" destId="{5E8BE4DE-FC80-409C-8B8E-858C56998D6D}" srcOrd="0" destOrd="0" presId="urn:microsoft.com/office/officeart/2005/8/layout/hierarchy2"/>
    <dgm:cxn modelId="{39699854-4A10-4EDB-A149-1FE2E140D589}" type="presOf" srcId="{5BD8B3F9-BD62-4A1D-978D-9BFF952840C8}" destId="{DEAB98CD-5505-4A0E-A778-DD3306D5A914}" srcOrd="0" destOrd="0" presId="urn:microsoft.com/office/officeart/2005/8/layout/hierarchy2"/>
    <dgm:cxn modelId="{6D2F7364-C6C5-40DE-86FC-54A555A2EEAF}" type="presOf" srcId="{F0638B31-493B-4F69-8FFD-418F6A4600A7}" destId="{00F72804-8D03-4B6D-A20B-371C519163CA}" srcOrd="1" destOrd="0" presId="urn:microsoft.com/office/officeart/2005/8/layout/hierarchy2"/>
    <dgm:cxn modelId="{4B330EB4-0FC3-4892-ABAC-DCEE95BFB64C}" srcId="{2FB8F0E2-F8FF-4B63-BAB1-CED739559618}" destId="{9DB9BD21-370D-4923-A7FD-6086A9105496}" srcOrd="0" destOrd="0" parTransId="{5BA25A69-E867-483F-A900-7D2C4413D4D1}" sibTransId="{BD5C2CB3-C4FB-413A-995A-402EC8EC0BA7}"/>
    <dgm:cxn modelId="{27EDF6FA-1276-4684-94BC-57AF865C4242}" type="presOf" srcId="{04C47CDC-5337-41C1-9A55-70AAE9B7167E}" destId="{61D2C8CE-9A39-4A46-88DC-26F65028ECF9}" srcOrd="1" destOrd="0" presId="urn:microsoft.com/office/officeart/2005/8/layout/hierarchy2"/>
    <dgm:cxn modelId="{E649FA2C-D73E-4745-994F-21F243481DC1}" type="presOf" srcId="{8AC27086-97DB-4632-B6DE-72078DD4D6C2}" destId="{0957F2CE-305F-40FC-BD7D-58775B42A842}" srcOrd="0" destOrd="0" presId="urn:microsoft.com/office/officeart/2005/8/layout/hierarchy2"/>
    <dgm:cxn modelId="{5647A448-6FB8-4426-B09C-06E7F119D5D3}" type="presOf" srcId="{5BA25A69-E867-483F-A900-7D2C4413D4D1}" destId="{35CB2B38-A322-48C4-A736-47A687700F53}" srcOrd="0" destOrd="0" presId="urn:microsoft.com/office/officeart/2005/8/layout/hierarchy2"/>
    <dgm:cxn modelId="{4C11EF49-02D9-40E9-978F-2754664F05F9}" type="presOf" srcId="{9DB9BD21-370D-4923-A7FD-6086A9105496}" destId="{2E960ABB-2E80-41E7-9B1D-443FE8CE3C62}" srcOrd="0" destOrd="0" presId="urn:microsoft.com/office/officeart/2005/8/layout/hierarchy2"/>
    <dgm:cxn modelId="{29315E1D-E668-48BE-A5C9-9FB03AFD8665}" type="presOf" srcId="{04C47CDC-5337-41C1-9A55-70AAE9B7167E}" destId="{67312E5D-BE85-4D88-9E5F-B0597C522CDB}" srcOrd="0" destOrd="0" presId="urn:microsoft.com/office/officeart/2005/8/layout/hierarchy2"/>
    <dgm:cxn modelId="{46C00AB5-5D0B-4713-B582-4437FFD31409}" type="presOf" srcId="{43601489-9D85-4B06-AC95-9E9FEF14EB29}" destId="{DF026008-3945-4E53-BA00-F7FC4C2B7326}" srcOrd="0" destOrd="0" presId="urn:microsoft.com/office/officeart/2005/8/layout/hierarchy2"/>
    <dgm:cxn modelId="{21FAF072-CEF8-4AB9-9AEC-854A791E14A2}" srcId="{2FB8F0E2-F8FF-4B63-BAB1-CED739559618}" destId="{5BD8B3F9-BD62-4A1D-978D-9BFF952840C8}" srcOrd="2" destOrd="0" parTransId="{F0638B31-493B-4F69-8FFD-418F6A4600A7}" sibTransId="{C3EB614C-91AD-429B-8DF2-A07FD4E38C28}"/>
    <dgm:cxn modelId="{8DAA5928-4547-42C3-93D5-087400234168}" type="presOf" srcId="{F0638B31-493B-4F69-8FFD-418F6A4600A7}" destId="{E6F79A63-B6DC-4EEC-83B7-4D189D818307}" srcOrd="0" destOrd="0" presId="urn:microsoft.com/office/officeart/2005/8/layout/hierarchy2"/>
    <dgm:cxn modelId="{D23F77C4-35C5-41DF-8299-714954C22EBF}" srcId="{2FB8F0E2-F8FF-4B63-BAB1-CED739559618}" destId="{43601489-9D85-4B06-AC95-9E9FEF14EB29}" srcOrd="1" destOrd="0" parTransId="{04C47CDC-5337-41C1-9A55-70AAE9B7167E}" sibTransId="{EC09787F-C491-4179-B8BD-D90A1E32D6DE}"/>
    <dgm:cxn modelId="{DC316217-C937-415C-AB6E-E9E12064F13B}" type="presOf" srcId="{1C24880A-44FE-4AFF-838B-E0749AF94BAB}" destId="{5A222EEB-8000-4DD5-8A9C-2A6417750DAC}" srcOrd="0" destOrd="0" presId="urn:microsoft.com/office/officeart/2005/8/layout/hierarchy2"/>
    <dgm:cxn modelId="{F31C3DFF-8190-4BD8-8A61-CE85E860C863}" srcId="{2FB8F0E2-F8FF-4B63-BAB1-CED739559618}" destId="{1D7B7D36-ECD4-4516-BECC-2209C533ED42}" srcOrd="3" destOrd="0" parTransId="{8AC27086-97DB-4632-B6DE-72078DD4D6C2}" sibTransId="{B09D76EC-C378-45A5-B430-1B6BD89A9289}"/>
    <dgm:cxn modelId="{89E8DD8C-46F9-4274-95B0-5FEA103C5FBD}" type="presOf" srcId="{8AC27086-97DB-4632-B6DE-72078DD4D6C2}" destId="{9BEB9B32-4A77-4B69-B9BB-B21CD191F739}" srcOrd="1" destOrd="0" presId="urn:microsoft.com/office/officeart/2005/8/layout/hierarchy2"/>
    <dgm:cxn modelId="{2840AA0A-5E22-48F0-B7CB-C632719B7660}" type="presParOf" srcId="{5A222EEB-8000-4DD5-8A9C-2A6417750DAC}" destId="{0C2F9E58-FA11-43F0-A5F8-7300DAD0075A}" srcOrd="0" destOrd="0" presId="urn:microsoft.com/office/officeart/2005/8/layout/hierarchy2"/>
    <dgm:cxn modelId="{BF536059-DA6D-4D10-A386-41075FC0EC6D}" type="presParOf" srcId="{0C2F9E58-FA11-43F0-A5F8-7300DAD0075A}" destId="{A64DB3D7-2849-4519-81B5-C63C7980C848}" srcOrd="0" destOrd="0" presId="urn:microsoft.com/office/officeart/2005/8/layout/hierarchy2"/>
    <dgm:cxn modelId="{DC159B11-C306-420C-9D3B-36C7ECBF91BC}" type="presParOf" srcId="{0C2F9E58-FA11-43F0-A5F8-7300DAD0075A}" destId="{649E268B-ED74-4E4D-ADA4-71B75C21D4BF}" srcOrd="1" destOrd="0" presId="urn:microsoft.com/office/officeart/2005/8/layout/hierarchy2"/>
    <dgm:cxn modelId="{F1F66315-BEAB-4407-A612-C67D75A4C1D2}" type="presParOf" srcId="{649E268B-ED74-4E4D-ADA4-71B75C21D4BF}" destId="{35CB2B38-A322-48C4-A736-47A687700F53}" srcOrd="0" destOrd="0" presId="urn:microsoft.com/office/officeart/2005/8/layout/hierarchy2"/>
    <dgm:cxn modelId="{D47A90F4-0BC0-4D6F-8A9D-B0B8092CD450}" type="presParOf" srcId="{35CB2B38-A322-48C4-A736-47A687700F53}" destId="{23FD855E-D373-41BF-B727-48171A9A8285}" srcOrd="0" destOrd="0" presId="urn:microsoft.com/office/officeart/2005/8/layout/hierarchy2"/>
    <dgm:cxn modelId="{ECA6E04E-D108-45B9-B354-A898B83AF5E2}" type="presParOf" srcId="{649E268B-ED74-4E4D-ADA4-71B75C21D4BF}" destId="{AEBEDDAB-57AB-4C46-A2BE-0A56C27E0BBC}" srcOrd="1" destOrd="0" presId="urn:microsoft.com/office/officeart/2005/8/layout/hierarchy2"/>
    <dgm:cxn modelId="{983C7C3A-3A4B-41C9-8C99-A33D225A8CB4}" type="presParOf" srcId="{AEBEDDAB-57AB-4C46-A2BE-0A56C27E0BBC}" destId="{2E960ABB-2E80-41E7-9B1D-443FE8CE3C62}" srcOrd="0" destOrd="0" presId="urn:microsoft.com/office/officeart/2005/8/layout/hierarchy2"/>
    <dgm:cxn modelId="{5E710F16-0BE1-4BC9-8D1F-9248EE5D91B9}" type="presParOf" srcId="{AEBEDDAB-57AB-4C46-A2BE-0A56C27E0BBC}" destId="{84B3D684-3335-48BF-98DD-E0D9E9FCC5A3}" srcOrd="1" destOrd="0" presId="urn:microsoft.com/office/officeart/2005/8/layout/hierarchy2"/>
    <dgm:cxn modelId="{276721FB-0FB2-4B34-864D-47C0498612D5}" type="presParOf" srcId="{649E268B-ED74-4E4D-ADA4-71B75C21D4BF}" destId="{67312E5D-BE85-4D88-9E5F-B0597C522CDB}" srcOrd="2" destOrd="0" presId="urn:microsoft.com/office/officeart/2005/8/layout/hierarchy2"/>
    <dgm:cxn modelId="{54E95FEA-C9B1-462B-947B-05D070F5D0B2}" type="presParOf" srcId="{67312E5D-BE85-4D88-9E5F-B0597C522CDB}" destId="{61D2C8CE-9A39-4A46-88DC-26F65028ECF9}" srcOrd="0" destOrd="0" presId="urn:microsoft.com/office/officeart/2005/8/layout/hierarchy2"/>
    <dgm:cxn modelId="{B3A989E4-2F9D-443F-9F06-9562F33F012B}" type="presParOf" srcId="{649E268B-ED74-4E4D-ADA4-71B75C21D4BF}" destId="{40EBBBA3-A072-471F-9321-E33D00BE0773}" srcOrd="3" destOrd="0" presId="urn:microsoft.com/office/officeart/2005/8/layout/hierarchy2"/>
    <dgm:cxn modelId="{08955D12-3CB2-4801-B99B-893600AE520B}" type="presParOf" srcId="{40EBBBA3-A072-471F-9321-E33D00BE0773}" destId="{DF026008-3945-4E53-BA00-F7FC4C2B7326}" srcOrd="0" destOrd="0" presId="urn:microsoft.com/office/officeart/2005/8/layout/hierarchy2"/>
    <dgm:cxn modelId="{3F70AD60-2F50-4A3C-AFA6-64DF22331ACF}" type="presParOf" srcId="{40EBBBA3-A072-471F-9321-E33D00BE0773}" destId="{6F4DE252-4DDB-46D1-B56F-620A87E34CAC}" srcOrd="1" destOrd="0" presId="urn:microsoft.com/office/officeart/2005/8/layout/hierarchy2"/>
    <dgm:cxn modelId="{446C14F5-CF38-4B82-B539-F4FA499A3445}" type="presParOf" srcId="{649E268B-ED74-4E4D-ADA4-71B75C21D4BF}" destId="{E6F79A63-B6DC-4EEC-83B7-4D189D818307}" srcOrd="4" destOrd="0" presId="urn:microsoft.com/office/officeart/2005/8/layout/hierarchy2"/>
    <dgm:cxn modelId="{A417712C-1496-4012-B8BA-8C387022D877}" type="presParOf" srcId="{E6F79A63-B6DC-4EEC-83B7-4D189D818307}" destId="{00F72804-8D03-4B6D-A20B-371C519163CA}" srcOrd="0" destOrd="0" presId="urn:microsoft.com/office/officeart/2005/8/layout/hierarchy2"/>
    <dgm:cxn modelId="{B039344B-83B3-45BA-B007-964C0F4ADB66}" type="presParOf" srcId="{649E268B-ED74-4E4D-ADA4-71B75C21D4BF}" destId="{221CFC07-8BDD-48D6-87F6-92D406F56443}" srcOrd="5" destOrd="0" presId="urn:microsoft.com/office/officeart/2005/8/layout/hierarchy2"/>
    <dgm:cxn modelId="{65FF99B5-0F0F-428A-A9B0-D92E53A95C55}" type="presParOf" srcId="{221CFC07-8BDD-48D6-87F6-92D406F56443}" destId="{DEAB98CD-5505-4A0E-A778-DD3306D5A914}" srcOrd="0" destOrd="0" presId="urn:microsoft.com/office/officeart/2005/8/layout/hierarchy2"/>
    <dgm:cxn modelId="{3BA633A1-E11E-4DA7-81B8-B1FBB09FAD4D}" type="presParOf" srcId="{221CFC07-8BDD-48D6-87F6-92D406F56443}" destId="{37340D65-74C9-4428-9041-06501E987659}" srcOrd="1" destOrd="0" presId="urn:microsoft.com/office/officeart/2005/8/layout/hierarchy2"/>
    <dgm:cxn modelId="{A70C8558-54BA-499C-9501-E7B841CE3065}" type="presParOf" srcId="{649E268B-ED74-4E4D-ADA4-71B75C21D4BF}" destId="{0957F2CE-305F-40FC-BD7D-58775B42A842}" srcOrd="6" destOrd="0" presId="urn:microsoft.com/office/officeart/2005/8/layout/hierarchy2"/>
    <dgm:cxn modelId="{F0F2A6E5-2803-480B-87A8-8C23639FEFB5}" type="presParOf" srcId="{0957F2CE-305F-40FC-BD7D-58775B42A842}" destId="{9BEB9B32-4A77-4B69-B9BB-B21CD191F739}" srcOrd="0" destOrd="0" presId="urn:microsoft.com/office/officeart/2005/8/layout/hierarchy2"/>
    <dgm:cxn modelId="{D89024C1-821F-4C5D-8780-D516F6688B27}" type="presParOf" srcId="{649E268B-ED74-4E4D-ADA4-71B75C21D4BF}" destId="{7E3EAF3E-1B85-472E-A6EA-729BD7EC11D4}" srcOrd="7" destOrd="0" presId="urn:microsoft.com/office/officeart/2005/8/layout/hierarchy2"/>
    <dgm:cxn modelId="{4270D601-6448-4D62-8D68-AE0D9329C3B5}" type="presParOf" srcId="{7E3EAF3E-1B85-472E-A6EA-729BD7EC11D4}" destId="{5E8BE4DE-FC80-409C-8B8E-858C56998D6D}" srcOrd="0" destOrd="0" presId="urn:microsoft.com/office/officeart/2005/8/layout/hierarchy2"/>
    <dgm:cxn modelId="{B143B259-7D31-42B4-8722-13F1FEB3E911}" type="presParOf" srcId="{7E3EAF3E-1B85-472E-A6EA-729BD7EC11D4}" destId="{9A2DD477-5AE0-4206-A991-D46DE5D001B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24A1F2-0056-46C2-8280-47120FA35AF8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E42D6D2-8637-415D-A6A0-D7E052A1233D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/>
            <a:t>вторинне превентивне виховання (превентивна допомога і корекція);</a:t>
          </a:r>
          <a:endParaRPr lang="ru-RU" sz="2800" dirty="0"/>
        </a:p>
      </dgm:t>
    </dgm:pt>
    <dgm:pt modelId="{DD9C05B9-9115-4146-84C0-5813DCC3DD86}" type="parTrans" cxnId="{39076C49-484C-4453-A3A8-E60DA840EC87}">
      <dgm:prSet/>
      <dgm:spPr/>
      <dgm:t>
        <a:bodyPr/>
        <a:lstStyle/>
        <a:p>
          <a:endParaRPr lang="ru-RU"/>
        </a:p>
      </dgm:t>
    </dgm:pt>
    <dgm:pt modelId="{147B3461-4AD6-48FC-8217-F254DD452B5A}" type="sibTrans" cxnId="{39076C49-484C-4453-A3A8-E60DA840EC87}">
      <dgm:prSet/>
      <dgm:spPr/>
      <dgm:t>
        <a:bodyPr/>
        <a:lstStyle/>
        <a:p>
          <a:endParaRPr lang="ru-RU"/>
        </a:p>
      </dgm:t>
    </dgm:pt>
    <dgm:pt modelId="{40BA43D9-1A6D-463A-9CE7-34DAE40F19DF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/>
            <a:t>раннє, або первинне, превентивне виховання (соціально-педагогічна профілактика);</a:t>
          </a:r>
          <a:endParaRPr lang="ru-RU" sz="2800" dirty="0"/>
        </a:p>
      </dgm:t>
    </dgm:pt>
    <dgm:pt modelId="{143B3E3A-8DEA-44E0-A00E-A50DDEC8D48D}" type="parTrans" cxnId="{7DBD1E55-F431-49F5-BBB2-F459ACD5F983}">
      <dgm:prSet/>
      <dgm:spPr/>
      <dgm:t>
        <a:bodyPr/>
        <a:lstStyle/>
        <a:p>
          <a:endParaRPr lang="ru-RU"/>
        </a:p>
      </dgm:t>
    </dgm:pt>
    <dgm:pt modelId="{8BF40F7F-65A4-4331-A637-F9DE6E954B48}" type="sibTrans" cxnId="{7DBD1E55-F431-49F5-BBB2-F459ACD5F983}">
      <dgm:prSet/>
      <dgm:spPr/>
      <dgm:t>
        <a:bodyPr/>
        <a:lstStyle/>
        <a:p>
          <a:endParaRPr lang="ru-RU"/>
        </a:p>
      </dgm:t>
    </dgm:pt>
    <dgm:pt modelId="{F4C985D9-5A8B-4D2A-A1FF-16880B3C695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/>
            <a:t>третинне превентивне виховання (адаптація, реабілітація і ре соціалізація).</a:t>
          </a:r>
          <a:endParaRPr lang="ru-RU" sz="2800" dirty="0"/>
        </a:p>
      </dgm:t>
    </dgm:pt>
    <dgm:pt modelId="{E02D5E62-1DA7-478A-9968-0BA952FA0936}" type="parTrans" cxnId="{4139D830-3D67-4415-AEFA-CBD2C62D26D2}">
      <dgm:prSet/>
      <dgm:spPr/>
      <dgm:t>
        <a:bodyPr/>
        <a:lstStyle/>
        <a:p>
          <a:endParaRPr lang="ru-RU"/>
        </a:p>
      </dgm:t>
    </dgm:pt>
    <dgm:pt modelId="{6A4D2A69-1DAF-49B7-8786-657673BBDE7F}" type="sibTrans" cxnId="{4139D830-3D67-4415-AEFA-CBD2C62D26D2}">
      <dgm:prSet/>
      <dgm:spPr/>
      <dgm:t>
        <a:bodyPr/>
        <a:lstStyle/>
        <a:p>
          <a:endParaRPr lang="ru-RU"/>
        </a:p>
      </dgm:t>
    </dgm:pt>
    <dgm:pt modelId="{576914D6-5B66-4812-A41E-6557E1805ED7}" type="pres">
      <dgm:prSet presAssocID="{2724A1F2-0056-46C2-8280-47120FA35A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CEDAE-73B5-4B94-9995-4F9EFBEF3B34}" type="pres">
      <dgm:prSet presAssocID="{F4C985D9-5A8B-4D2A-A1FF-16880B3C695A}" presName="boxAndChildren" presStyleCnt="0"/>
      <dgm:spPr/>
    </dgm:pt>
    <dgm:pt modelId="{2B18286B-31A3-4FBB-B701-9A88B736FF42}" type="pres">
      <dgm:prSet presAssocID="{F4C985D9-5A8B-4D2A-A1FF-16880B3C695A}" presName="parentTextBox" presStyleLbl="node1" presStyleIdx="0" presStyleCnt="3"/>
      <dgm:spPr/>
      <dgm:t>
        <a:bodyPr/>
        <a:lstStyle/>
        <a:p>
          <a:endParaRPr lang="ru-RU"/>
        </a:p>
      </dgm:t>
    </dgm:pt>
    <dgm:pt modelId="{ABC7F7E5-E826-48E7-8822-6D3430CBDC5F}" type="pres">
      <dgm:prSet presAssocID="{147B3461-4AD6-48FC-8217-F254DD452B5A}" presName="sp" presStyleCnt="0"/>
      <dgm:spPr/>
    </dgm:pt>
    <dgm:pt modelId="{F015F884-0250-4A67-B2AA-50094D6C7EFE}" type="pres">
      <dgm:prSet presAssocID="{9E42D6D2-8637-415D-A6A0-D7E052A1233D}" presName="arrowAndChildren" presStyleCnt="0"/>
      <dgm:spPr/>
    </dgm:pt>
    <dgm:pt modelId="{BCF64B9A-B8CF-403D-BCB3-43492019A563}" type="pres">
      <dgm:prSet presAssocID="{9E42D6D2-8637-415D-A6A0-D7E052A1233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32D16610-6DC7-4993-B5FE-C0978513EDE2}" type="pres">
      <dgm:prSet presAssocID="{8BF40F7F-65A4-4331-A637-F9DE6E954B48}" presName="sp" presStyleCnt="0"/>
      <dgm:spPr/>
    </dgm:pt>
    <dgm:pt modelId="{18D4755D-B854-467B-BDA0-B88131EBEEE6}" type="pres">
      <dgm:prSet presAssocID="{40BA43D9-1A6D-463A-9CE7-34DAE40F19DF}" presName="arrowAndChildren" presStyleCnt="0"/>
      <dgm:spPr/>
    </dgm:pt>
    <dgm:pt modelId="{EF4E9DC3-4C81-4ABE-9977-EC29EC5767DE}" type="pres">
      <dgm:prSet presAssocID="{40BA43D9-1A6D-463A-9CE7-34DAE40F19DF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4139D830-3D67-4415-AEFA-CBD2C62D26D2}" srcId="{2724A1F2-0056-46C2-8280-47120FA35AF8}" destId="{F4C985D9-5A8B-4D2A-A1FF-16880B3C695A}" srcOrd="2" destOrd="0" parTransId="{E02D5E62-1DA7-478A-9968-0BA952FA0936}" sibTransId="{6A4D2A69-1DAF-49B7-8786-657673BBDE7F}"/>
    <dgm:cxn modelId="{8FFAF5E0-8CE4-4E00-9F91-52A1E35CF34F}" type="presOf" srcId="{F4C985D9-5A8B-4D2A-A1FF-16880B3C695A}" destId="{2B18286B-31A3-4FBB-B701-9A88B736FF42}" srcOrd="0" destOrd="0" presId="urn:microsoft.com/office/officeart/2005/8/layout/process4"/>
    <dgm:cxn modelId="{39076C49-484C-4453-A3A8-E60DA840EC87}" srcId="{2724A1F2-0056-46C2-8280-47120FA35AF8}" destId="{9E42D6D2-8637-415D-A6A0-D7E052A1233D}" srcOrd="1" destOrd="0" parTransId="{DD9C05B9-9115-4146-84C0-5813DCC3DD86}" sibTransId="{147B3461-4AD6-48FC-8217-F254DD452B5A}"/>
    <dgm:cxn modelId="{D7811981-1553-43BE-803D-E13DDD4EC907}" type="presOf" srcId="{2724A1F2-0056-46C2-8280-47120FA35AF8}" destId="{576914D6-5B66-4812-A41E-6557E1805ED7}" srcOrd="0" destOrd="0" presId="urn:microsoft.com/office/officeart/2005/8/layout/process4"/>
    <dgm:cxn modelId="{7DBD1E55-F431-49F5-BBB2-F459ACD5F983}" srcId="{2724A1F2-0056-46C2-8280-47120FA35AF8}" destId="{40BA43D9-1A6D-463A-9CE7-34DAE40F19DF}" srcOrd="0" destOrd="0" parTransId="{143B3E3A-8DEA-44E0-A00E-A50DDEC8D48D}" sibTransId="{8BF40F7F-65A4-4331-A637-F9DE6E954B48}"/>
    <dgm:cxn modelId="{1445F399-EF82-43C6-8A34-745C3D68ABF8}" type="presOf" srcId="{40BA43D9-1A6D-463A-9CE7-34DAE40F19DF}" destId="{EF4E9DC3-4C81-4ABE-9977-EC29EC5767DE}" srcOrd="0" destOrd="0" presId="urn:microsoft.com/office/officeart/2005/8/layout/process4"/>
    <dgm:cxn modelId="{95454E52-1EFF-4344-8E63-2E0E1C38C335}" type="presOf" srcId="{9E42D6D2-8637-415D-A6A0-D7E052A1233D}" destId="{BCF64B9A-B8CF-403D-BCB3-43492019A563}" srcOrd="0" destOrd="0" presId="urn:microsoft.com/office/officeart/2005/8/layout/process4"/>
    <dgm:cxn modelId="{8B1F553E-C7C8-462D-A3C5-63028EC7C37F}" type="presParOf" srcId="{576914D6-5B66-4812-A41E-6557E1805ED7}" destId="{641CEDAE-73B5-4B94-9995-4F9EFBEF3B34}" srcOrd="0" destOrd="0" presId="urn:microsoft.com/office/officeart/2005/8/layout/process4"/>
    <dgm:cxn modelId="{42BF0F70-0B83-47AE-A407-54A67DC84BF1}" type="presParOf" srcId="{641CEDAE-73B5-4B94-9995-4F9EFBEF3B34}" destId="{2B18286B-31A3-4FBB-B701-9A88B736FF42}" srcOrd="0" destOrd="0" presId="urn:microsoft.com/office/officeart/2005/8/layout/process4"/>
    <dgm:cxn modelId="{1FAD4058-1A98-4882-A2C9-19A0CD963504}" type="presParOf" srcId="{576914D6-5B66-4812-A41E-6557E1805ED7}" destId="{ABC7F7E5-E826-48E7-8822-6D3430CBDC5F}" srcOrd="1" destOrd="0" presId="urn:microsoft.com/office/officeart/2005/8/layout/process4"/>
    <dgm:cxn modelId="{DBE80E5D-1D35-4FFC-B642-6079F737C9FA}" type="presParOf" srcId="{576914D6-5B66-4812-A41E-6557E1805ED7}" destId="{F015F884-0250-4A67-B2AA-50094D6C7EFE}" srcOrd="2" destOrd="0" presId="urn:microsoft.com/office/officeart/2005/8/layout/process4"/>
    <dgm:cxn modelId="{344F6699-5F1A-43F5-A40C-973F32ECCB9A}" type="presParOf" srcId="{F015F884-0250-4A67-B2AA-50094D6C7EFE}" destId="{BCF64B9A-B8CF-403D-BCB3-43492019A563}" srcOrd="0" destOrd="0" presId="urn:microsoft.com/office/officeart/2005/8/layout/process4"/>
    <dgm:cxn modelId="{4DBBA9E2-B41B-4FB9-92E6-552B45115717}" type="presParOf" srcId="{576914D6-5B66-4812-A41E-6557E1805ED7}" destId="{32D16610-6DC7-4993-B5FE-C0978513EDE2}" srcOrd="3" destOrd="0" presId="urn:microsoft.com/office/officeart/2005/8/layout/process4"/>
    <dgm:cxn modelId="{87BF538F-08F5-481F-8E84-569905E934B3}" type="presParOf" srcId="{576914D6-5B66-4812-A41E-6557E1805ED7}" destId="{18D4755D-B854-467B-BDA0-B88131EBEEE6}" srcOrd="4" destOrd="0" presId="urn:microsoft.com/office/officeart/2005/8/layout/process4"/>
    <dgm:cxn modelId="{2A29F24B-3C43-47EF-9D4C-0515D73045FC}" type="presParOf" srcId="{18D4755D-B854-467B-BDA0-B88131EBEEE6}" destId="{EF4E9DC3-4C81-4ABE-9977-EC29EC5767D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A4BE8-8CBB-4212-ABFF-38085A7A3C24}">
      <dsp:nvSpPr>
        <dsp:cNvPr id="0" name=""/>
        <dsp:cNvSpPr/>
      </dsp:nvSpPr>
      <dsp:spPr>
        <a:xfrm>
          <a:off x="0" y="3429014"/>
          <a:ext cx="8229600" cy="11142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Рівні  превентивного виховання </a:t>
          </a:r>
          <a:endParaRPr lang="ru-RU" sz="2800" kern="1200" dirty="0"/>
        </a:p>
      </dsp:txBody>
      <dsp:txXfrm>
        <a:off x="0" y="3429014"/>
        <a:ext cx="8229600" cy="601671"/>
      </dsp:txXfrm>
    </dsp:sp>
    <dsp:sp modelId="{90B7A76C-5CC3-4D13-962E-4786F452BE7F}">
      <dsp:nvSpPr>
        <dsp:cNvPr id="0" name=""/>
        <dsp:cNvSpPr/>
      </dsp:nvSpPr>
      <dsp:spPr>
        <a:xfrm>
          <a:off x="0" y="4071953"/>
          <a:ext cx="8229600" cy="51253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Заходи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0000"/>
              </a:solidFill>
            </a:rPr>
            <a:t>Результат  роботи системи 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0" y="4071953"/>
        <a:ext cx="8229600" cy="512534"/>
      </dsp:txXfrm>
    </dsp:sp>
    <dsp:sp modelId="{76AD773A-F3FD-464F-ABD3-27D4791B121F}">
      <dsp:nvSpPr>
        <dsp:cNvPr id="0" name=""/>
        <dsp:cNvSpPr/>
      </dsp:nvSpPr>
      <dsp:spPr>
        <a:xfrm rot="10800000">
          <a:off x="0" y="1697272"/>
          <a:ext cx="8229600" cy="1973747"/>
        </a:xfrm>
        <a:prstGeom prst="upArrowCallout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Основні суб'єкти та об'єкти   превентивного виховання</a:t>
          </a:r>
          <a:endParaRPr lang="ru-RU" sz="2800" kern="1200" dirty="0"/>
        </a:p>
      </dsp:txBody>
      <dsp:txXfrm rot="-10800000">
        <a:off x="0" y="1697272"/>
        <a:ext cx="8229600" cy="692785"/>
      </dsp:txXfrm>
    </dsp:sp>
    <dsp:sp modelId="{28D54571-BF7C-4916-8993-7DE985A5DA67}">
      <dsp:nvSpPr>
        <dsp:cNvPr id="0" name=""/>
        <dsp:cNvSpPr/>
      </dsp:nvSpPr>
      <dsp:spPr>
        <a:xfrm>
          <a:off x="0" y="2428812"/>
          <a:ext cx="4114799" cy="512381"/>
        </a:xfrm>
        <a:prstGeom prst="rect">
          <a:avLst/>
        </a:prstGeom>
        <a:solidFill>
          <a:schemeClr val="accent5">
            <a:tint val="40000"/>
            <a:alpha val="90000"/>
            <a:hueOff val="-442283"/>
            <a:satOff val="-579"/>
            <a:lumOff val="-28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Основні форми взаємодії</a:t>
          </a:r>
          <a:endParaRPr lang="ru-RU" sz="2500" kern="1200" dirty="0"/>
        </a:p>
      </dsp:txBody>
      <dsp:txXfrm>
        <a:off x="0" y="2428812"/>
        <a:ext cx="4114799" cy="512381"/>
      </dsp:txXfrm>
    </dsp:sp>
    <dsp:sp modelId="{C108B7F3-8192-456B-BCD2-2A17B68F1094}">
      <dsp:nvSpPr>
        <dsp:cNvPr id="0" name=""/>
        <dsp:cNvSpPr/>
      </dsp:nvSpPr>
      <dsp:spPr>
        <a:xfrm>
          <a:off x="4114800" y="2428812"/>
          <a:ext cx="4114799" cy="512381"/>
        </a:xfrm>
        <a:prstGeom prst="rect">
          <a:avLst/>
        </a:prstGeom>
        <a:solidFill>
          <a:schemeClr val="accent5">
            <a:tint val="40000"/>
            <a:alpha val="90000"/>
            <a:hueOff val="-884567"/>
            <a:satOff val="-1158"/>
            <a:lumOff val="-56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Взаємозв'язок  впливу</a:t>
          </a:r>
          <a:endParaRPr lang="ru-RU" sz="2500" kern="1200" dirty="0"/>
        </a:p>
      </dsp:txBody>
      <dsp:txXfrm>
        <a:off x="4114800" y="2428812"/>
        <a:ext cx="4114799" cy="512381"/>
      </dsp:txXfrm>
    </dsp:sp>
    <dsp:sp modelId="{27C2EF92-131C-4B5E-8CDA-53BCD28A8BA0}">
      <dsp:nvSpPr>
        <dsp:cNvPr id="0" name=""/>
        <dsp:cNvSpPr/>
      </dsp:nvSpPr>
      <dsp:spPr>
        <a:xfrm rot="10800000">
          <a:off x="0" y="336"/>
          <a:ext cx="8229600" cy="1713649"/>
        </a:xfrm>
        <a:prstGeom prst="upArrowCallou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Мета </a:t>
          </a:r>
          <a:endParaRPr lang="ru-RU" sz="4000" kern="1200" dirty="0"/>
        </a:p>
      </dsp:txBody>
      <dsp:txXfrm rot="-10800000">
        <a:off x="0" y="336"/>
        <a:ext cx="8229600" cy="601490"/>
      </dsp:txXfrm>
    </dsp:sp>
    <dsp:sp modelId="{56241DEB-4EF0-40F8-8977-2C18B49DF8AC}">
      <dsp:nvSpPr>
        <dsp:cNvPr id="0" name=""/>
        <dsp:cNvSpPr/>
      </dsp:nvSpPr>
      <dsp:spPr>
        <a:xfrm>
          <a:off x="0" y="601827"/>
          <a:ext cx="4114799" cy="512381"/>
        </a:xfrm>
        <a:prstGeom prst="rect">
          <a:avLst/>
        </a:prstGeom>
        <a:solidFill>
          <a:schemeClr val="accent5">
            <a:tint val="40000"/>
            <a:alpha val="90000"/>
            <a:hueOff val="-1326850"/>
            <a:satOff val="-1737"/>
            <a:lumOff val="-85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Функції </a:t>
          </a:r>
          <a:endParaRPr lang="ru-RU" sz="2500" kern="1200" dirty="0"/>
        </a:p>
      </dsp:txBody>
      <dsp:txXfrm>
        <a:off x="0" y="601827"/>
        <a:ext cx="4114799" cy="512381"/>
      </dsp:txXfrm>
    </dsp:sp>
    <dsp:sp modelId="{6FB8BD6F-F9FA-4D67-AE9E-7147D5E36B32}">
      <dsp:nvSpPr>
        <dsp:cNvPr id="0" name=""/>
        <dsp:cNvSpPr/>
      </dsp:nvSpPr>
      <dsp:spPr>
        <a:xfrm>
          <a:off x="4114800" y="601827"/>
          <a:ext cx="4114799" cy="512381"/>
        </a:xfrm>
        <a:prstGeom prst="rect">
          <a:avLst/>
        </a:prstGeom>
        <a:solidFill>
          <a:schemeClr val="accent5">
            <a:tint val="40000"/>
            <a:alpha val="90000"/>
            <a:hueOff val="-1769134"/>
            <a:satOff val="-2316"/>
            <a:lumOff val="-113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Принципи </a:t>
          </a:r>
          <a:endParaRPr lang="ru-RU" sz="2500" kern="1200" dirty="0"/>
        </a:p>
      </dsp:txBody>
      <dsp:txXfrm>
        <a:off x="4114800" y="601827"/>
        <a:ext cx="4114799" cy="512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83B8A-635C-4C5D-8E92-42E4F5924892}">
      <dsp:nvSpPr>
        <dsp:cNvPr id="0" name=""/>
        <dsp:cNvSpPr/>
      </dsp:nvSpPr>
      <dsp:spPr>
        <a:xfrm>
          <a:off x="159327" y="207957"/>
          <a:ext cx="1516930" cy="22799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Концепція превентив</a:t>
          </a:r>
          <a:r>
            <a:rPr lang="en-US" sz="2000" kern="1200" dirty="0" smtClean="0"/>
            <a:t>-</a:t>
          </a:r>
          <a:r>
            <a:rPr lang="uk-UA" sz="2000" kern="1200" dirty="0" err="1" smtClean="0"/>
            <a:t>ного</a:t>
          </a:r>
          <a:r>
            <a:rPr lang="uk-UA" sz="2000" kern="1200" dirty="0" smtClean="0"/>
            <a:t> виховання 1998 р.</a:t>
          </a:r>
          <a:endParaRPr lang="ru-RU" sz="2000" kern="1200" dirty="0"/>
        </a:p>
      </dsp:txBody>
      <dsp:txXfrm>
        <a:off x="159327" y="207957"/>
        <a:ext cx="1516930" cy="2279983"/>
      </dsp:txXfrm>
    </dsp:sp>
    <dsp:sp modelId="{70ECAE20-5E55-49C6-B250-7DF8EE4E6626}">
      <dsp:nvSpPr>
        <dsp:cNvPr id="0" name=""/>
        <dsp:cNvSpPr/>
      </dsp:nvSpPr>
      <dsp:spPr>
        <a:xfrm>
          <a:off x="1820017" y="141288"/>
          <a:ext cx="1749642" cy="2374111"/>
        </a:xfrm>
        <a:prstGeom prst="rect">
          <a:avLst/>
        </a:prstGeom>
        <a:solidFill>
          <a:schemeClr val="accent3">
            <a:hueOff val="-189559"/>
            <a:satOff val="-781"/>
            <a:lumOff val="-1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Національна програма виховання </a:t>
          </a:r>
          <a:endParaRPr lang="ru-RU" sz="2000" kern="1200" dirty="0"/>
        </a:p>
      </dsp:txBody>
      <dsp:txXfrm>
        <a:off x="1820017" y="141288"/>
        <a:ext cx="1749642" cy="2374111"/>
      </dsp:txXfrm>
    </dsp:sp>
    <dsp:sp modelId="{BE3E3727-B462-47B3-848E-486334051DDA}">
      <dsp:nvSpPr>
        <dsp:cNvPr id="0" name=""/>
        <dsp:cNvSpPr/>
      </dsp:nvSpPr>
      <dsp:spPr>
        <a:xfrm>
          <a:off x="3729287" y="308443"/>
          <a:ext cx="4340985" cy="2079011"/>
        </a:xfrm>
        <a:prstGeom prst="rect">
          <a:avLst/>
        </a:prstGeom>
        <a:solidFill>
          <a:schemeClr val="accent3">
            <a:hueOff val="-379119"/>
            <a:satOff val="-1563"/>
            <a:lumOff val="-3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Національна програма патріотичного виховання населення, формування здорового способу життя, розвитку духовності, зміцнення моральних засад суспільства </a:t>
          </a:r>
          <a:endParaRPr lang="ru-RU" sz="2000" b="1" kern="1200" dirty="0"/>
        </a:p>
      </dsp:txBody>
      <dsp:txXfrm>
        <a:off x="3729287" y="308443"/>
        <a:ext cx="4340985" cy="2079011"/>
      </dsp:txXfrm>
    </dsp:sp>
    <dsp:sp modelId="{56283D59-619F-430D-AC87-0281CCB08E70}">
      <dsp:nvSpPr>
        <dsp:cNvPr id="0" name=""/>
        <dsp:cNvSpPr/>
      </dsp:nvSpPr>
      <dsp:spPr>
        <a:xfrm>
          <a:off x="861" y="2686698"/>
          <a:ext cx="1516930" cy="2167888"/>
        </a:xfrm>
        <a:prstGeom prst="rect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Закон України про виховання</a:t>
          </a:r>
          <a:endParaRPr lang="ru-RU" sz="2000" kern="1200" dirty="0"/>
        </a:p>
      </dsp:txBody>
      <dsp:txXfrm>
        <a:off x="861" y="2686698"/>
        <a:ext cx="1516930" cy="2167888"/>
      </dsp:txXfrm>
    </dsp:sp>
    <dsp:sp modelId="{63038DA6-9324-487E-A5CA-A671E1C04CA2}">
      <dsp:nvSpPr>
        <dsp:cNvPr id="0" name=""/>
        <dsp:cNvSpPr/>
      </dsp:nvSpPr>
      <dsp:spPr>
        <a:xfrm>
          <a:off x="1669485" y="2762023"/>
          <a:ext cx="1833377" cy="2017238"/>
        </a:xfrm>
        <a:prstGeom prst="rect">
          <a:avLst/>
        </a:prstGeom>
        <a:solidFill>
          <a:schemeClr val="accent3">
            <a:hueOff val="-758238"/>
            <a:satOff val="-3126"/>
            <a:lumOff val="-6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Праці</a:t>
          </a:r>
          <a:r>
            <a:rPr lang="ru-RU" sz="2000" b="1" kern="1200" dirty="0" smtClean="0"/>
            <a:t> </a:t>
          </a: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Беха</a:t>
          </a:r>
          <a:r>
            <a:rPr lang="ru-RU" sz="2000" b="1" kern="1200" dirty="0" smtClean="0"/>
            <a:t> І.Д., </a:t>
          </a:r>
          <a:r>
            <a:rPr lang="ru-RU" sz="2000" b="1" kern="1200" dirty="0" err="1" smtClean="0"/>
            <a:t>О.Сухомлин</a:t>
          </a:r>
          <a:r>
            <a:rPr lang="en-US" sz="2000" b="1" kern="1200" dirty="0" smtClean="0"/>
            <a:t>-</a:t>
          </a:r>
          <a:r>
            <a:rPr lang="ru-RU" sz="2000" b="1" kern="1200" dirty="0" err="1" smtClean="0"/>
            <a:t>ської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О.Оржи</a:t>
          </a:r>
          <a:r>
            <a:rPr lang="en-US" sz="2000" b="1" kern="1200" dirty="0" smtClean="0"/>
            <a:t>-</a:t>
          </a:r>
          <a:r>
            <a:rPr lang="ru-RU" sz="2000" b="1" kern="1200" dirty="0" err="1" smtClean="0"/>
            <a:t>ховської</a:t>
          </a:r>
          <a:endParaRPr lang="ru-RU" sz="2000" b="1" kern="1200" dirty="0"/>
        </a:p>
      </dsp:txBody>
      <dsp:txXfrm>
        <a:off x="1669485" y="2762023"/>
        <a:ext cx="1833377" cy="2017238"/>
      </dsp:txXfrm>
    </dsp:sp>
    <dsp:sp modelId="{A92150D6-2E08-4F85-A842-511DF094444B}">
      <dsp:nvSpPr>
        <dsp:cNvPr id="0" name=""/>
        <dsp:cNvSpPr/>
      </dsp:nvSpPr>
      <dsp:spPr>
        <a:xfrm>
          <a:off x="3654555" y="3024335"/>
          <a:ext cx="2211366" cy="1492614"/>
        </a:xfrm>
        <a:prstGeom prst="rect">
          <a:avLst/>
        </a:prstGeom>
        <a:solidFill>
          <a:schemeClr val="accent3">
            <a:hueOff val="-947797"/>
            <a:satOff val="-3907"/>
            <a:lumOff val="-8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Концепція та декларадія прав дитини</a:t>
          </a:r>
          <a:endParaRPr lang="ru-RU" sz="2000" kern="1200" dirty="0"/>
        </a:p>
      </dsp:txBody>
      <dsp:txXfrm>
        <a:off x="3654555" y="3024335"/>
        <a:ext cx="2211366" cy="1492614"/>
      </dsp:txXfrm>
    </dsp:sp>
    <dsp:sp modelId="{B55FC332-12A1-4D56-AFD1-48EEDC019A83}">
      <dsp:nvSpPr>
        <dsp:cNvPr id="0" name=""/>
        <dsp:cNvSpPr/>
      </dsp:nvSpPr>
      <dsp:spPr>
        <a:xfrm>
          <a:off x="6017615" y="2955304"/>
          <a:ext cx="2211123" cy="1630676"/>
        </a:xfrm>
        <a:prstGeom prst="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Програма “Виховні орієнтири”</a:t>
          </a:r>
          <a:endParaRPr lang="ru-RU" sz="2400" kern="1200" dirty="0"/>
        </a:p>
      </dsp:txBody>
      <dsp:txXfrm>
        <a:off x="6017615" y="2955304"/>
        <a:ext cx="2211123" cy="1630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DB3D7-2849-4519-81B5-C63C7980C848}">
      <dsp:nvSpPr>
        <dsp:cNvPr id="0" name=""/>
        <dsp:cNvSpPr/>
      </dsp:nvSpPr>
      <dsp:spPr>
        <a:xfrm>
          <a:off x="1087995" y="2065870"/>
          <a:ext cx="2393703" cy="119685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err="1"/>
            <a:t>Суб</a:t>
          </a:r>
          <a:r>
            <a:rPr lang="en-US" sz="2600" kern="1200" dirty="0"/>
            <a:t>'</a:t>
          </a:r>
          <a:r>
            <a:rPr lang="uk-UA" sz="2600" kern="1200" dirty="0" err="1"/>
            <a:t>єкти</a:t>
          </a:r>
          <a:r>
            <a:rPr lang="uk-UA" sz="2600" kern="1200" dirty="0"/>
            <a:t> превентивного виховання</a:t>
          </a:r>
          <a:endParaRPr lang="ru-RU" sz="2600" kern="1200" dirty="0"/>
        </a:p>
      </dsp:txBody>
      <dsp:txXfrm>
        <a:off x="1123050" y="2100925"/>
        <a:ext cx="2323593" cy="1126741"/>
      </dsp:txXfrm>
    </dsp:sp>
    <dsp:sp modelId="{35CB2B38-A322-48C4-A736-47A687700F53}">
      <dsp:nvSpPr>
        <dsp:cNvPr id="0" name=""/>
        <dsp:cNvSpPr/>
      </dsp:nvSpPr>
      <dsp:spPr>
        <a:xfrm rot="17692822">
          <a:off x="2822545" y="1611796"/>
          <a:ext cx="22757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75789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903545" y="1575116"/>
        <a:ext cx="113789" cy="113789"/>
      </dsp:txXfrm>
    </dsp:sp>
    <dsp:sp modelId="{2E960ABB-2E80-41E7-9B1D-443FE8CE3C62}">
      <dsp:nvSpPr>
        <dsp:cNvPr id="0" name=""/>
        <dsp:cNvSpPr/>
      </dsp:nvSpPr>
      <dsp:spPr>
        <a:xfrm>
          <a:off x="4439180" y="1300"/>
          <a:ext cx="2393703" cy="1196851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/>
            <a:t>Учн</a:t>
          </a:r>
          <a:r>
            <a:rPr lang="uk-UA" sz="2600" kern="1200" dirty="0"/>
            <a:t>і</a:t>
          </a:r>
          <a:endParaRPr lang="ru-RU" sz="2600" kern="1200" dirty="0"/>
        </a:p>
      </dsp:txBody>
      <dsp:txXfrm>
        <a:off x="4474235" y="36355"/>
        <a:ext cx="2323593" cy="1126741"/>
      </dsp:txXfrm>
    </dsp:sp>
    <dsp:sp modelId="{67312E5D-BE85-4D88-9E5F-B0597C522CDB}">
      <dsp:nvSpPr>
        <dsp:cNvPr id="0" name=""/>
        <dsp:cNvSpPr/>
      </dsp:nvSpPr>
      <dsp:spPr>
        <a:xfrm rot="19457599">
          <a:off x="3370869" y="2299986"/>
          <a:ext cx="117914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7914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30961" y="2290722"/>
        <a:ext cx="58957" cy="58957"/>
      </dsp:txXfrm>
    </dsp:sp>
    <dsp:sp modelId="{DF026008-3945-4E53-BA00-F7FC4C2B7326}">
      <dsp:nvSpPr>
        <dsp:cNvPr id="0" name=""/>
        <dsp:cNvSpPr/>
      </dsp:nvSpPr>
      <dsp:spPr>
        <a:xfrm>
          <a:off x="4439180" y="1377680"/>
          <a:ext cx="2393703" cy="11968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Вчителі</a:t>
          </a:r>
          <a:endParaRPr lang="ru-RU" sz="2600" kern="1200" dirty="0"/>
        </a:p>
      </dsp:txBody>
      <dsp:txXfrm>
        <a:off x="4474235" y="1412735"/>
        <a:ext cx="2323593" cy="1126741"/>
      </dsp:txXfrm>
    </dsp:sp>
    <dsp:sp modelId="{E6F79A63-B6DC-4EEC-83B7-4D189D818307}">
      <dsp:nvSpPr>
        <dsp:cNvPr id="0" name=""/>
        <dsp:cNvSpPr/>
      </dsp:nvSpPr>
      <dsp:spPr>
        <a:xfrm rot="2142401">
          <a:off x="3370869" y="2988176"/>
          <a:ext cx="117914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7914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30961" y="2978912"/>
        <a:ext cx="58957" cy="58957"/>
      </dsp:txXfrm>
    </dsp:sp>
    <dsp:sp modelId="{DEAB98CD-5505-4A0E-A778-DD3306D5A914}">
      <dsp:nvSpPr>
        <dsp:cNvPr id="0" name=""/>
        <dsp:cNvSpPr/>
      </dsp:nvSpPr>
      <dsp:spPr>
        <a:xfrm>
          <a:off x="4439180" y="2754059"/>
          <a:ext cx="2393703" cy="11968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/>
            <a:t>Батьки</a:t>
          </a:r>
          <a:endParaRPr lang="ru-RU" sz="2600" kern="1200"/>
        </a:p>
      </dsp:txBody>
      <dsp:txXfrm>
        <a:off x="4474235" y="2789114"/>
        <a:ext cx="2323593" cy="1126741"/>
      </dsp:txXfrm>
    </dsp:sp>
    <dsp:sp modelId="{0957F2CE-305F-40FC-BD7D-58775B42A842}">
      <dsp:nvSpPr>
        <dsp:cNvPr id="0" name=""/>
        <dsp:cNvSpPr/>
      </dsp:nvSpPr>
      <dsp:spPr>
        <a:xfrm rot="3907178">
          <a:off x="2822545" y="3676365"/>
          <a:ext cx="22757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75789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903545" y="3639685"/>
        <a:ext cx="113789" cy="113789"/>
      </dsp:txXfrm>
    </dsp:sp>
    <dsp:sp modelId="{5E8BE4DE-FC80-409C-8B8E-858C56998D6D}">
      <dsp:nvSpPr>
        <dsp:cNvPr id="0" name=""/>
        <dsp:cNvSpPr/>
      </dsp:nvSpPr>
      <dsp:spPr>
        <a:xfrm>
          <a:off x="4439180" y="4130439"/>
          <a:ext cx="2393703" cy="11968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Громадські організації</a:t>
          </a:r>
          <a:endParaRPr lang="ru-RU" sz="2600" kern="1200" dirty="0"/>
        </a:p>
      </dsp:txBody>
      <dsp:txXfrm>
        <a:off x="4474235" y="4165494"/>
        <a:ext cx="2323593" cy="11267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8286B-31A3-4FBB-B701-9A88B736FF42}">
      <dsp:nvSpPr>
        <dsp:cNvPr id="0" name=""/>
        <dsp:cNvSpPr/>
      </dsp:nvSpPr>
      <dsp:spPr>
        <a:xfrm>
          <a:off x="0" y="3721213"/>
          <a:ext cx="8229600" cy="1221385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третинне превентивне виховання (адаптація, реабілітація і ре соціалізація).</a:t>
          </a:r>
          <a:endParaRPr lang="ru-RU" sz="2800" kern="1200" dirty="0"/>
        </a:p>
      </dsp:txBody>
      <dsp:txXfrm>
        <a:off x="0" y="3721213"/>
        <a:ext cx="8229600" cy="1221385"/>
      </dsp:txXfrm>
    </dsp:sp>
    <dsp:sp modelId="{BCF64B9A-B8CF-403D-BCB3-43492019A563}">
      <dsp:nvSpPr>
        <dsp:cNvPr id="0" name=""/>
        <dsp:cNvSpPr/>
      </dsp:nvSpPr>
      <dsp:spPr>
        <a:xfrm rot="10800000">
          <a:off x="0" y="1861043"/>
          <a:ext cx="8229600" cy="1878490"/>
        </a:xfrm>
        <a:prstGeom prst="upArrowCallou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вторинне превентивне виховання (превентивна допомога і корекція);</a:t>
          </a:r>
          <a:endParaRPr lang="ru-RU" sz="2800" kern="1200" dirty="0"/>
        </a:p>
      </dsp:txBody>
      <dsp:txXfrm rot="10800000">
        <a:off x="0" y="1861043"/>
        <a:ext cx="8229600" cy="1220586"/>
      </dsp:txXfrm>
    </dsp:sp>
    <dsp:sp modelId="{EF4E9DC3-4C81-4ABE-9977-EC29EC5767DE}">
      <dsp:nvSpPr>
        <dsp:cNvPr id="0" name=""/>
        <dsp:cNvSpPr/>
      </dsp:nvSpPr>
      <dsp:spPr>
        <a:xfrm rot="10800000">
          <a:off x="0" y="873"/>
          <a:ext cx="8229600" cy="1878490"/>
        </a:xfrm>
        <a:prstGeom prst="upArrowCallou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раннє, або первинне, превентивне виховання (соціально-педагогічна профілактика);</a:t>
          </a:r>
          <a:endParaRPr lang="ru-RU" sz="2800" kern="1200" dirty="0"/>
        </a:p>
      </dsp:txBody>
      <dsp:txXfrm rot="10800000">
        <a:off x="0" y="873"/>
        <a:ext cx="8229600" cy="1220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7E1FE-2558-4641-8168-4EED7B0C77F5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AA076-4EF8-479E-80EE-EB91D11AB50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AA076-4EF8-479E-80EE-EB91D11AB50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7B8-2550-411A-AC55-4A2D6E9DA32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A6DB-A313-4395-BAB0-C14B25DC49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7B8-2550-411A-AC55-4A2D6E9DA32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A6DB-A313-4395-BAB0-C14B25DC49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7B8-2550-411A-AC55-4A2D6E9DA32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A6DB-A313-4395-BAB0-C14B25DC49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7B8-2550-411A-AC55-4A2D6E9DA32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A6DB-A313-4395-BAB0-C14B25DC49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7B8-2550-411A-AC55-4A2D6E9DA32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A6DB-A313-4395-BAB0-C14B25DC49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7B8-2550-411A-AC55-4A2D6E9DA32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A6DB-A313-4395-BAB0-C14B25DC49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7B8-2550-411A-AC55-4A2D6E9DA32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A6DB-A313-4395-BAB0-C14B25DC49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7B8-2550-411A-AC55-4A2D6E9DA32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A6DB-A313-4395-BAB0-C14B25DC49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7B8-2550-411A-AC55-4A2D6E9DA32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A6DB-A313-4395-BAB0-C14B25DC49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7B8-2550-411A-AC55-4A2D6E9DA32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A6DB-A313-4395-BAB0-C14B25DC491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7B8-2550-411A-AC55-4A2D6E9DA32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59A6DB-A313-4395-BAB0-C14B25DC491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A7F7B8-2550-411A-AC55-4A2D6E9DA32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59A6DB-A313-4395-BAB0-C14B25DC4913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med"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1152128"/>
          </a:xfrm>
        </p:spPr>
        <p:txBody>
          <a:bodyPr>
            <a:normAutofit/>
          </a:bodyPr>
          <a:lstStyle/>
          <a:p>
            <a:pPr algn="ctr"/>
            <a:r>
              <a:rPr lang="uk-UA" sz="3600" b="0" dirty="0" err="1" smtClean="0">
                <a:solidFill>
                  <a:schemeClr val="tx1"/>
                </a:solidFill>
                <a:effectLst/>
              </a:rPr>
              <a:t>Великолазівська</a:t>
            </a:r>
            <a:r>
              <a:rPr lang="uk-UA" sz="3600" b="0" dirty="0" smtClean="0">
                <a:solidFill>
                  <a:schemeClr val="tx1"/>
                </a:solidFill>
                <a:effectLst/>
              </a:rPr>
              <a:t> загальноосвітня школа І-ІІІ ступенів</a:t>
            </a:r>
            <a:endParaRPr lang="ru-RU" sz="36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20888"/>
            <a:ext cx="7854696" cy="256024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Модель превентивної </a:t>
            </a:r>
          </a:p>
          <a:p>
            <a:pPr algn="ctr"/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освіти у школі  </a:t>
            </a:r>
            <a:r>
              <a:rPr lang="uk-UA" sz="4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͈Д</a:t>
            </a:r>
            <a:r>
              <a:rPr lang="uk-UA" sz="4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ружній</a:t>
            </a: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uk-UA" sz="4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 </a:t>
            </a: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дитини"</a:t>
            </a:r>
            <a:endParaRPr lang="ru-RU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83568" y="1052736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836712"/>
            <a:ext cx="8229600" cy="1080120"/>
          </a:xfrm>
          <a:prstGeom prst="rect">
            <a:avLst/>
          </a:prstGeom>
        </p:spPr>
        <p:txBody>
          <a:bodyPr rtlCol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Функції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превентивного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виховання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988840"/>
            <a:ext cx="8229600" cy="3705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Діагностично-прогностична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Корекційно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реабілітаційна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Освітньо-консультативна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Організаційно-методична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Інтнегрaтивно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просвітницька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Рівні превентивного виховання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457200" y="1628800"/>
          <a:ext cx="8229600" cy="4943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76470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Очікувані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результати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700807"/>
            <a:ext cx="8229600" cy="472856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посилення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тенденції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зниження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вживання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наркотиків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алкоголю, тютюну, ВІЛ -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інфікованості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формування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у молодого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покоління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здорового способу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6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зміна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установок </a:t>
            </a:r>
            <a:r>
              <a:rPr kumimoji="0" lang="ru-RU" sz="26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моделей </a:t>
            </a:r>
            <a:r>
              <a:rPr kumimoji="0" lang="ru-RU" sz="26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поведінки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неповнолітніх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груп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ризику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соціально-психологічна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адаптація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неповнолітніх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мають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життєві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проблеми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збільшення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кількості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волонтерів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спеціалістів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здійснення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превентивної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роботи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tx2"/>
                </a:solidFill>
              </a:rPr>
              <a:t>Виховні заходи</a:t>
            </a:r>
            <a:endParaRPr lang="ru-RU" sz="54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IMG_3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2808312" cy="1944216"/>
          </a:xfrm>
          <a:prstGeom prst="round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6" name="Рисунок 5" descr="IMG_3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700808"/>
            <a:ext cx="2808000" cy="2106000"/>
          </a:xfrm>
          <a:prstGeom prst="roundRect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SAM_03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077072"/>
            <a:ext cx="2808000" cy="2106000"/>
          </a:xfrm>
          <a:prstGeom prst="roundRect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SAM_4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05064"/>
            <a:ext cx="2808000" cy="2106000"/>
          </a:xfrm>
          <a:prstGeom prst="roundRect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836712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</a:rPr>
              <a:t>Конкурси та вікторини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SAM_4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2808000" cy="210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AM_4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2808000" cy="210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SAM_4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293096"/>
            <a:ext cx="2808000" cy="210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SAM_40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365104"/>
            <a:ext cx="2808000" cy="210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/>
                </a:solidFill>
              </a:rPr>
              <a:t>Тренінгові заняття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SAM_0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2808000" cy="210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AM_0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556792"/>
            <a:ext cx="2808000" cy="210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5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221088"/>
            <a:ext cx="2808000" cy="210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5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221088"/>
            <a:ext cx="2808000" cy="210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05273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</a:rPr>
              <a:t>Зустрічі з фахівцями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 descr="SAM_0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2808000" cy="210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0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844824"/>
            <a:ext cx="2808000" cy="210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04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365104"/>
            <a:ext cx="2808000" cy="210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365104"/>
            <a:ext cx="2808000" cy="210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/>
          <a:lstStyle/>
          <a:p>
            <a:pPr algn="ctr"/>
            <a:r>
              <a:rPr lang="uk-UA" dirty="0" smtClean="0"/>
              <a:t>Конкурси стінгазет</a:t>
            </a:r>
            <a:endParaRPr lang="ru-RU" dirty="0"/>
          </a:p>
        </p:txBody>
      </p:sp>
      <p:pic>
        <p:nvPicPr>
          <p:cNvPr id="3" name="Рисунок 2" descr="IMG_3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2808000" cy="210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3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2808000" cy="210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3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365104"/>
            <a:ext cx="2808000" cy="210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39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437112"/>
            <a:ext cx="2822400" cy="211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Інформаційні джерела</a:t>
            </a:r>
            <a:endParaRPr lang="ru-RU" dirty="0"/>
          </a:p>
        </p:txBody>
      </p:sp>
      <p:pic>
        <p:nvPicPr>
          <p:cNvPr id="3" name="Рисунок 2" descr="IMG_5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2808000" cy="210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AM_4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060848"/>
            <a:ext cx="2808000" cy="210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5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437112"/>
            <a:ext cx="2808000" cy="210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5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437112"/>
            <a:ext cx="2808040" cy="2110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Модель превентивного виховання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57200" y="1357313"/>
          <a:ext cx="8229600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67464" cy="115439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Формування здорового способу життя</a:t>
            </a:r>
            <a:endParaRPr lang="ru-RU" b="1" dirty="0"/>
          </a:p>
        </p:txBody>
      </p:sp>
      <p:pic>
        <p:nvPicPr>
          <p:cNvPr id="3" name="Рисунок 2" descr="SAM_0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2808000" cy="210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05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2808000" cy="210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42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365104"/>
            <a:ext cx="2808000" cy="210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45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2808000" cy="210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Формування практичних навичок</a:t>
            </a:r>
            <a:endParaRPr lang="ru-RU" dirty="0"/>
          </a:p>
        </p:txBody>
      </p:sp>
      <p:pic>
        <p:nvPicPr>
          <p:cNvPr id="3" name="Рисунок 2" descr="SAM_4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2808000" cy="2106000"/>
          </a:xfrm>
          <a:prstGeom prst="rect">
            <a:avLst/>
          </a:prstGeom>
        </p:spPr>
      </p:pic>
      <p:pic>
        <p:nvPicPr>
          <p:cNvPr id="4" name="Рисунок 3" descr="IMG_35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132856"/>
            <a:ext cx="2808000" cy="1800200"/>
          </a:xfrm>
          <a:prstGeom prst="rect">
            <a:avLst/>
          </a:prstGeom>
        </p:spPr>
      </p:pic>
      <p:pic>
        <p:nvPicPr>
          <p:cNvPr id="5" name="Рисунок 4" descr="SAM_4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437112"/>
            <a:ext cx="2808000" cy="2106000"/>
          </a:xfrm>
          <a:prstGeom prst="rect">
            <a:avLst/>
          </a:prstGeom>
        </p:spPr>
      </p:pic>
      <p:pic>
        <p:nvPicPr>
          <p:cNvPr id="7" name="Рисунок 6" descr="IMG_35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365104"/>
            <a:ext cx="2808000" cy="2016224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76470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Превентивне виховання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329613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це комплексний цілеспрямований вплив на особистість у процесі її активної динамічної взаємодії із соціальними інституціями, спрямованої на фізичний, психічний, духовний, соціальний розвиток особистості, вироблення в неї імунітету до негативних впливів соціального оточення.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764704"/>
            <a:ext cx="8229600" cy="594320"/>
          </a:xfrm>
          <a:prstGeom prst="rect">
            <a:avLst/>
          </a:prstGeom>
        </p:spPr>
        <p:txBody>
          <a:bodyPr rtlCol="0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Нормативна база превентивного виховання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357158" y="1556792"/>
          <a:ext cx="8229600" cy="501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428625"/>
            <a:ext cx="8229600" cy="56975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3600" b="1" i="0" u="sng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Лабораторія превентивного виховання </a:t>
            </a:r>
            <a:r>
              <a:rPr kumimoji="0" lang="uk-UA" sz="32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визначає стратегічну політику превентивного виховання в </a:t>
            </a:r>
            <a:r>
              <a:rPr kumimoji="0" lang="uk-UA" sz="3200" b="1" i="0" u="none" strike="noStrike" kern="1200" cap="none" spc="0" normalizeH="0" baseline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освітньо-виховному</a:t>
            </a:r>
            <a:r>
              <a:rPr kumimoji="0" lang="uk-UA" sz="32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процесі, розробку педагогічних технологій, вдосконалення форм і методів на основі концепції превентивного виховання дітей і молоді в Україні, прийнятої у 1998 році.</a:t>
            </a: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980728"/>
            <a:ext cx="8229600" cy="724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Превентивна </a:t>
            </a:r>
            <a:r>
              <a:rPr kumimoji="0" lang="uk-UA" sz="44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діяльність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uk-UA" sz="32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є самостійним спеціалізованим видом загального педагогічного процесу, має свою мету, принципи, зміст, форми і методи та використовує елементи правоохоронної, правової, медико-оздоровчої роботи.</a:t>
            </a: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764704"/>
            <a:ext cx="8229600" cy="6529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Мета превентивного </a:t>
            </a:r>
            <a:r>
              <a:rPr kumimoji="0" lang="uk-UA" sz="44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виховання</a:t>
            </a:r>
            <a:endParaRPr kumimoji="0" lang="uk-UA" sz="4400" b="0" i="0" u="none" strike="noStrike" kern="120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700807"/>
            <a:ext cx="8229600" cy="480000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-  попередження відхилень у поведінці, особливо з тими, хто перебуває у несприятливих умовах виховання, характеризується негативною поведінкою, а також з тими, хто став на шлях асоціальної і протиправної поведінки.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836712"/>
            <a:ext cx="8229600" cy="580926"/>
          </a:xfrm>
          <a:prstGeom prst="rect">
            <a:avLst/>
          </a:prstGeom>
        </p:spPr>
        <p:txBody>
          <a:bodyPr rtlCol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Аспекти превентивного виховання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700807"/>
            <a:ext cx="8229600" cy="4425355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sng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Психологічний аспект </a:t>
            </a:r>
            <a:endParaRPr kumimoji="0" lang="en-US" sz="3200" b="1" i="0" u="sng" strike="noStrike" kern="1200" cap="none" spc="0" normalizeH="0" baseline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превентивної діяльності передбачає диференційований індивідуально-психологічний, </a:t>
            </a:r>
            <a:r>
              <a:rPr kumimoji="0" lang="uk-UA" sz="2000" i="0" u="none" strike="noStrike" kern="1200" cap="none" spc="0" normalizeH="0" baseline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статево-віковий</a:t>
            </a:r>
            <a:r>
              <a:rPr kumimoji="0" lang="uk-UA" sz="20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підходи до виявлення генезису деструктивних проявів у поведінці особистості й розробку науково обґрунтованих програм соціалізації та корекції </a:t>
            </a:r>
            <a:r>
              <a:rPr kumimoji="0" lang="uk-UA" sz="2000" i="0" u="none" strike="noStrike" kern="1200" cap="none" spc="0" normalizeH="0" baseline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девіацій</a:t>
            </a:r>
            <a:r>
              <a:rPr kumimoji="0" lang="uk-UA" sz="20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sng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Правовий аспект</a:t>
            </a:r>
            <a:r>
              <a:rPr kumimoji="0" lang="uk-UA" sz="32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US" sz="320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полягає в охороні й захисті прав особистості, формуванні правової культури.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404664"/>
            <a:ext cx="8003232" cy="1296144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Основні</a:t>
            </a: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завдання</a:t>
            </a: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превентивного </a:t>
            </a:r>
            <a:r>
              <a:rPr kumimoji="0" lang="ru-RU" sz="1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виховання</a:t>
            </a: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дітей</a:t>
            </a: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</a:t>
            </a: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молоді</a:t>
            </a: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2276872"/>
            <a:ext cx="8229600" cy="436681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створити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умови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формування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позитивних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якостей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особистості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забезпечити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адекватну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соціальну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реабілітацію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неповнолітніх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стимулювати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неповнолітніх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до здорового способу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позитивної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соціальної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орієнтації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</TotalTime>
  <Words>449</Words>
  <Application>Microsoft Office PowerPoint</Application>
  <PresentationFormat>Екран (4:3)</PresentationFormat>
  <Paragraphs>70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Поток</vt:lpstr>
      <vt:lpstr>Великолазівська загальноосвітня школа І-ІІІ ступенів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Конкурси стінгазет</vt:lpstr>
      <vt:lpstr>Інформаційні джерела</vt:lpstr>
      <vt:lpstr>Формування здорового способу життя</vt:lpstr>
      <vt:lpstr>Формування практичних навичок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2014-05-26T08:02:44Z</dcterms:created>
  <dcterms:modified xsi:type="dcterms:W3CDTF">2014-06-05T11:38:52Z</dcterms:modified>
</cp:coreProperties>
</file>