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  <p:sldMasterId id="2147484106" r:id="rId2"/>
  </p:sldMasterIdLst>
  <p:notesMasterIdLst>
    <p:notesMasterId r:id="rId18"/>
  </p:notesMasterIdLst>
  <p:sldIdLst>
    <p:sldId id="277" r:id="rId3"/>
    <p:sldId id="272" r:id="rId4"/>
    <p:sldId id="279" r:id="rId5"/>
    <p:sldId id="262" r:id="rId6"/>
    <p:sldId id="260" r:id="rId7"/>
    <p:sldId id="259" r:id="rId8"/>
    <p:sldId id="264" r:id="rId9"/>
    <p:sldId id="261" r:id="rId10"/>
    <p:sldId id="266" r:id="rId11"/>
    <p:sldId id="268" r:id="rId12"/>
    <p:sldId id="273" r:id="rId13"/>
    <p:sldId id="280" r:id="rId14"/>
    <p:sldId id="282" r:id="rId15"/>
    <p:sldId id="281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8000"/>
    <a:srgbClr val="00FFFF"/>
    <a:srgbClr val="009900"/>
    <a:srgbClr val="FFFF00"/>
    <a:srgbClr val="FFF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375CCA-FAF1-452E-8B88-EFE8569E4161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FB020D3-699D-4ABD-B27D-3359DF93216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uk-UA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803FE-CFEE-41F8-B94B-69A4CE121251}" type="slidenum">
              <a:rPr lang="ru-RU" altLang="uk-UA"/>
              <a:pPr/>
              <a:t>1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E930FC-9498-4FE8-82F5-F758DC1EA01A}" type="slidenum">
              <a:rPr lang="ru-RU" altLang="uk-UA"/>
              <a:pPr/>
              <a:t>7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399CAF-3F73-44B6-9C1F-04981A55781F}" type="slidenum">
              <a:rPr lang="ru-RU" altLang="uk-UA"/>
              <a:pPr/>
              <a:t>12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79C215-C5DA-4E16-8494-0EE7EDA6E664}" type="slidenum">
              <a:rPr lang="ru-RU" altLang="uk-UA"/>
              <a:pPr/>
              <a:t>13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C5D3E1-E0A1-4150-9CA8-5C31AC19E7A1}" type="slidenum">
              <a:rPr lang="ru-RU" altLang="uk-UA"/>
              <a:pPr/>
              <a:t>14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8EE4A7-AD44-4426-9895-8BB3D5189164}" type="slidenum">
              <a:rPr lang="ru-RU" altLang="uk-UA"/>
              <a:pPr/>
              <a:t>15</a:t>
            </a:fld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DAD1-6644-4C10-9717-BD59AEC0E5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8329-3478-4CBC-B610-746D98B31C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99AC-396E-4E83-BF42-895B8826E97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6068C-D9BC-4420-8463-69120E5035A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0A5A-8A1C-4130-8EE9-4DD151C6C5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9F64A-15FC-426B-A014-189D823EEE6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46E8-7071-4988-B2A6-AFAA9A26AF0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DA6D2-7DF3-48AE-B197-E72EE1CF568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E001-F995-48FF-9FAD-5B77A445D1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A841-4E5F-439B-A6F5-1174B122A78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5029-54D2-4B07-B513-20E0683A2E0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9B5B-A230-4010-BEF3-B807E09AAD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2A2C-5796-459C-AAAB-52F05440856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51E1-DE2B-4871-95E1-441BCFD6612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2610-450B-42EB-A729-72752622C40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AB98-0AE7-470D-994F-B78BCD89C27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65DD-576E-4994-AD50-4437A3A596D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C308-F8F0-49AD-B166-B2EE8233B9C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70D4-47DF-41FE-B0FB-9EBE15683AE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BA7B-F9FC-432A-9281-60E44E2D185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DA36-7C1F-4385-A1D6-9F7D4F5F4A9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CBD-797E-4307-A229-334A2424C5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2EB0-DA31-4196-AD10-28EA307D62D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61BE9F-D83C-4200-A9E6-43E6A7917CB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56B634-333D-4F23-9AD8-35236F6DBA9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23" r:id="rId1"/>
    <p:sldLayoutId id="2147484514" r:id="rId2"/>
    <p:sldLayoutId id="2147484524" r:id="rId3"/>
    <p:sldLayoutId id="2147484515" r:id="rId4"/>
    <p:sldLayoutId id="214748452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Microsoft_Office_PowerPoint2.sldx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Microsoft_Office_PowerPoint3.sldx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47800" y="1676400"/>
            <a:ext cx="6477000" cy="3048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altLang="uk-UA" sz="4800" b="1" i="1" smtClean="0">
                <a:solidFill>
                  <a:srgbClr val="008000"/>
                </a:solidFill>
              </a:rPr>
              <a:t>Модель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altLang="uk-UA" sz="4800" b="1" i="1" smtClean="0">
                <a:solidFill>
                  <a:srgbClr val="008000"/>
                </a:solidFill>
              </a:rPr>
              <a:t> превентивної освіти у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altLang="uk-UA" sz="4800" b="1" i="1" smtClean="0">
                <a:solidFill>
                  <a:srgbClr val="008000"/>
                </a:solidFill>
              </a:rPr>
              <a:t>Школі, дружній до дитини</a:t>
            </a:r>
            <a:endParaRPr lang="ru-RU" altLang="uk-UA" sz="4800" b="1" i="1" smtClean="0">
              <a:solidFill>
                <a:srgbClr val="008000"/>
              </a:solidFill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5181600" y="7315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946525" y="412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2627313" y="609600"/>
            <a:ext cx="60991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uk-UA">
                <a:solidFill>
                  <a:srgbClr val="0000FF"/>
                </a:solidFill>
              </a:rPr>
              <a:t> Загальноосвітня  школа І-ІІІ ступеня с Великий Курінь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altLang="uk-UA">
                <a:solidFill>
                  <a:srgbClr val="0000FF"/>
                </a:solidFill>
              </a:rPr>
              <a:t>Любешівського району Волинської області</a:t>
            </a:r>
            <a:endParaRPr lang="ru-RU" altLang="uk-UA">
              <a:solidFill>
                <a:srgbClr val="0000FF"/>
              </a:solidFill>
            </a:endParaRPr>
          </a:p>
        </p:txBody>
      </p:sp>
      <p:pic>
        <p:nvPicPr>
          <p:cNvPr id="6150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04813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Объект 4"/>
          <p:cNvGraphicFramePr>
            <a:graphicFrameLocks noChangeAspect="1"/>
          </p:cNvGraphicFramePr>
          <p:nvPr/>
        </p:nvGraphicFramePr>
        <p:xfrm>
          <a:off x="2157413" y="5029200"/>
          <a:ext cx="996950" cy="749300"/>
        </p:xfrm>
        <a:graphic>
          <a:graphicData uri="http://schemas.openxmlformats.org/presentationml/2006/ole">
            <p:oleObj spid="_x0000_s15362" name="Слайд" r:id="rId3" imgW="4570530" imgH="3427618" progId="PowerPoint.Slide.12">
              <p:embed/>
            </p:oleObj>
          </a:graphicData>
        </a:graphic>
      </p:graphicFrame>
      <p:pic>
        <p:nvPicPr>
          <p:cNvPr id="7" name="Рисунок 6" descr="H:\для_сайту_2\08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5460" y="968699"/>
            <a:ext cx="4301490" cy="2951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H:\для_сайту_2\CIMG056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114800"/>
            <a:ext cx="3151188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5064125" y="1447800"/>
            <a:ext cx="3422650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"Fair Play -Чесна гра":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профілактика ВІЛ та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навчання життєвим навичкам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через футбол та рухливі ігри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31242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3338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2286000"/>
            <a:ext cx="3962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4495800" y="3048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>
                <a:solidFill>
                  <a:schemeClr val="bg1"/>
                </a:solidFill>
              </a:rPr>
              <a:t>Проблема ВІЛ-СНІДу стосується кожного</a:t>
            </a:r>
          </a:p>
        </p:txBody>
      </p:sp>
      <p:pic>
        <p:nvPicPr>
          <p:cNvPr id="16390" name="Picture 4" descr="E:\Воспитание\ВОСПЕТ работа\рисунки\ЗАКОН\FAQm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1103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6763" y="34226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3" y="-63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176213" y="4060825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>
                <a:solidFill>
                  <a:schemeClr val="bg1"/>
                </a:solidFill>
              </a:rPr>
              <a:t>Урок 8 клас робота в групах</a:t>
            </a:r>
          </a:p>
          <a:p>
            <a:pPr eaLnBrk="1" hangingPunct="1"/>
            <a:r>
              <a:rPr lang="uk-UA" altLang="uk-UA">
                <a:solidFill>
                  <a:schemeClr val="bg1"/>
                </a:solidFill>
              </a:rPr>
              <a:t>Тема: «ВІЛ-СНІД в Україні»</a:t>
            </a:r>
          </a:p>
        </p:txBody>
      </p:sp>
      <p:graphicFrame>
        <p:nvGraphicFramePr>
          <p:cNvPr id="17413" name="Объект 1"/>
          <p:cNvGraphicFramePr>
            <a:graphicFrameLocks noChangeAspect="1"/>
          </p:cNvGraphicFramePr>
          <p:nvPr/>
        </p:nvGraphicFramePr>
        <p:xfrm>
          <a:off x="5943600" y="762000"/>
          <a:ext cx="2128838" cy="1600200"/>
        </p:xfrm>
        <a:graphic>
          <a:graphicData uri="http://schemas.openxmlformats.org/presentationml/2006/ole">
            <p:oleObj spid="_x0000_s17413" name="Слайд" r:id="rId6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04800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124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3962400"/>
            <a:ext cx="42243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5638800" y="6858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400">
                <a:solidFill>
                  <a:schemeClr val="bg1"/>
                </a:solidFill>
              </a:rPr>
              <a:t>Заняття на тему: «Шляхи зараження і способи захисту»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76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352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9366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5181600" y="37338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>
                <a:solidFill>
                  <a:schemeClr val="bg1"/>
                </a:solidFill>
              </a:rPr>
              <a:t>Малюнок на антиалкогольну і антинаркотичну рекламу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524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228600" y="38862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2400">
                <a:solidFill>
                  <a:schemeClr val="bg1"/>
                </a:solidFill>
              </a:rPr>
              <a:t>Урок «Основ здоров'я»</a:t>
            </a:r>
          </a:p>
          <a:p>
            <a:pPr eaLnBrk="1" hangingPunct="1"/>
            <a:r>
              <a:rPr lang="uk-UA" altLang="uk-UA" sz="2400">
                <a:solidFill>
                  <a:schemeClr val="bg1"/>
                </a:solidFill>
              </a:rPr>
              <a:t> у 7 класі  </a:t>
            </a:r>
          </a:p>
          <a:p>
            <a:pPr algn="ctr" eaLnBrk="1" hangingPunct="1"/>
            <a:r>
              <a:rPr lang="uk-UA" altLang="uk-UA" sz="2400">
                <a:solidFill>
                  <a:srgbClr val="FF0000"/>
                </a:solidFill>
              </a:rPr>
              <a:t>«Туберкульоз і ВІЛ-інфекція»</a:t>
            </a:r>
          </a:p>
        </p:txBody>
      </p:sp>
      <p:graphicFrame>
        <p:nvGraphicFramePr>
          <p:cNvPr id="20485" name="Объект 4"/>
          <p:cNvGraphicFramePr>
            <a:graphicFrameLocks noChangeAspect="1"/>
          </p:cNvGraphicFramePr>
          <p:nvPr/>
        </p:nvGraphicFramePr>
        <p:xfrm>
          <a:off x="5334000" y="762000"/>
          <a:ext cx="2433638" cy="1828800"/>
        </p:xfrm>
        <a:graphic>
          <a:graphicData uri="http://schemas.openxmlformats.org/presentationml/2006/ole">
            <p:oleObj spid="_x0000_s20485" name="Слайд" r:id="rId6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81000"/>
            <a:ext cx="88392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533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Воспитание\ВОСПЕТ работа\рисунки\ЗАКОН\FAQm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029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152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250" y="3352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581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28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76225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3465513"/>
            <a:ext cx="429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484563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762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96838"/>
            <a:ext cx="43942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6"/>
          <p:cNvSpPr>
            <a:spLocks noChangeArrowheads="1" noChangeShapeType="1" noTextEdit="1"/>
          </p:cNvSpPr>
          <p:nvPr/>
        </p:nvSpPr>
        <p:spPr bwMode="auto">
          <a:xfrm>
            <a:off x="5057775" y="3962400"/>
            <a:ext cx="3422650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"Fair Play -Чесна гра":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профілактика ВІЛ та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навчання життєвим навичкам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через футбол та рухливі ігри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3147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5181600" y="762000"/>
            <a:ext cx="3422650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"Fair Play -Чесна гра":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профілактика ВІЛ та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навчання життєвим навичкам</a:t>
            </a:r>
          </a:p>
          <a:p>
            <a:pPr algn="ctr"/>
            <a:r>
              <a:rPr lang="ru-RU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через футбол та рухливі ігри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Чесна гра 2\CIMG406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3246438" cy="226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Чесна гра 2\CIMG428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04800"/>
            <a:ext cx="3478213" cy="223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G:\Чесна гра 2\CIMG422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1638" y="3997325"/>
            <a:ext cx="3460750" cy="217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:\Чесна гра 2\CIMG424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3962400"/>
            <a:ext cx="37655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2" name="WordArt 4"/>
          <p:cNvSpPr>
            <a:spLocks noChangeArrowheads="1" noChangeShapeType="1" noTextEdit="1"/>
          </p:cNvSpPr>
          <p:nvPr/>
        </p:nvSpPr>
        <p:spPr bwMode="auto">
          <a:xfrm>
            <a:off x="1752600" y="2622550"/>
            <a:ext cx="5638800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5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"Fair Play -Чесна гра":</a:t>
            </a:r>
          </a:p>
          <a:p>
            <a:pPr algn="ctr"/>
            <a:r>
              <a:rPr lang="ru-RU" sz="105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профілактика ВІЛ та</a:t>
            </a:r>
          </a:p>
          <a:p>
            <a:pPr algn="ctr"/>
            <a:r>
              <a:rPr lang="ru-RU" sz="105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навчання життєвим навичкам</a:t>
            </a:r>
          </a:p>
          <a:p>
            <a:pPr algn="ctr"/>
            <a:r>
              <a:rPr lang="ru-RU" sz="105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через футбол та рухливі ігри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148</Words>
  <Application>Microsoft Office PowerPoint</Application>
  <PresentationFormat>Экран (4:3)</PresentationFormat>
  <Paragraphs>35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Бумажная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СТЕПАН</dc:creator>
  <cp:lastModifiedBy>Sony</cp:lastModifiedBy>
  <cp:revision>176</cp:revision>
  <cp:lastPrinted>1601-01-01T00:00:00Z</cp:lastPrinted>
  <dcterms:created xsi:type="dcterms:W3CDTF">1601-01-01T00:00:00Z</dcterms:created>
  <dcterms:modified xsi:type="dcterms:W3CDTF">2014-06-26T09:10:01Z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