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91" r:id="rId3"/>
    <p:sldId id="277" r:id="rId4"/>
    <p:sldId id="276" r:id="rId5"/>
    <p:sldId id="285" r:id="rId6"/>
    <p:sldId id="278" r:id="rId7"/>
    <p:sldId id="282" r:id="rId8"/>
    <p:sldId id="280" r:id="rId9"/>
    <p:sldId id="283" r:id="rId10"/>
    <p:sldId id="281" r:id="rId11"/>
    <p:sldId id="286" r:id="rId12"/>
    <p:sldId id="287" r:id="rId13"/>
    <p:sldId id="268" r:id="rId14"/>
    <p:sldId id="284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4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8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E966DD-41D4-48E3-B5EA-B8DDCA443533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28653-A7F4-4E59-88D0-70316EA4B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D8715199-178A-4453-84BD-54EDEE215BFE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20A840-7E43-455D-9AF2-FBE88173F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9BE4-0E29-4FC5-B15E-9F8B15B686CE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3EE3-6959-48D1-958E-842A96436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B2DE-6A31-4936-B021-B0D005CD5EB7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70B0-2A35-4EE1-9CF4-9475F6C9C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AC89-4B98-40BC-B4B0-3B18C96CFE39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BD9E-6808-45E9-895C-C5060D83B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F4E8-FCE7-44D0-BD87-91B965561D88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7479-D6CC-4083-9F23-4D440D02E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6061-5CD6-4877-8911-33A014D0D393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A3DF-4581-4F31-A950-E70BF6DC7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0F76C-F8A3-4CAD-AF21-341C7EE2BEDB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857884E-BEE5-4556-9B25-52677CA94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F1FE-7557-4E79-BF60-FCABDA9FA7C3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64BD-3E8B-4429-A150-1A208960C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9D07-3C75-4BE4-8A57-2A3D00DE43E4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48B0D-47FB-4099-893D-379BFFAF9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EA9B6BD-9831-4F8E-9F47-CCEFB385D3F0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C6EDBB7-DBFE-4437-AE67-E873EDD7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7D3A98C-B91A-4F30-ABFF-42D7B52D9966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39BB33AA-0E75-4536-9A76-B3AD2F1D9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256215-DD56-4335-9B7D-CCB0297B2AFB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2244FC-BA6A-4847-BE97-11848FBAB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29" r:id="rId4"/>
    <p:sldLayoutId id="2147483837" r:id="rId5"/>
    <p:sldLayoutId id="2147483830" r:id="rId6"/>
    <p:sldLayoutId id="2147483831" r:id="rId7"/>
    <p:sldLayoutId id="2147483838" r:id="rId8"/>
    <p:sldLayoutId id="2147483839" r:id="rId9"/>
    <p:sldLayoutId id="2147483832" r:id="rId10"/>
    <p:sldLayoutId id="214748383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926" y="260648"/>
            <a:ext cx="8062912" cy="86676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/>
            </a:r>
            <a:br>
              <a:rPr lang="uk-UA" sz="2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</a:br>
            <a:r>
              <a:rPr lang="uk-UA" sz="2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/>
            </a:r>
            <a:br>
              <a:rPr lang="uk-UA" sz="2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</a:br>
            <a:r>
              <a:rPr lang="uk-UA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Загальноосвітня школа І-ІІІ ст. с. </a:t>
            </a:r>
            <a:r>
              <a:rPr lang="uk-UA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Ветли</a:t>
            </a:r>
            <a:r>
              <a:rPr lang="uk-UA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uk-UA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Любешівського</a:t>
            </a:r>
            <a:r>
              <a:rPr lang="uk-UA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 району Волинської області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926" y="1196752"/>
            <a:ext cx="8062912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Модель превентивної освіти у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Школі, дружній до дитини</a:t>
            </a:r>
            <a:endParaRPr lang="ru-RU" sz="36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400" dirty="0"/>
          </a:p>
        </p:txBody>
      </p:sp>
      <p:pic>
        <p:nvPicPr>
          <p:cNvPr id="8196" name="Picture 5" descr="http://gash.ussf.kiev.ua/sites/gash.ussf.kiev.ua/files/school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565400"/>
            <a:ext cx="59166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tx1"/>
                </a:solidFill>
              </a:rPr>
              <a:t>Ми за здоровий спосіб життя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1" name="Picture 2" descr="F:\Новая папка\ЧЕСНА ГРА ФОТО\SDC11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393825"/>
            <a:ext cx="4429125" cy="3321050"/>
          </a:xfrm>
          <a:noFill/>
        </p:spPr>
      </p:pic>
      <p:pic>
        <p:nvPicPr>
          <p:cNvPr id="17412" name="Picture 2" descr="F:\Новая папка\ЧЕСНА ГРА ФОТО\SDC11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2146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88.jpg"/>
          <p:cNvPicPr>
            <a:picLocks noGrp="1"/>
          </p:cNvPicPr>
          <p:nvPr>
            <p:ph idx="1"/>
          </p:nvPr>
        </p:nvPicPr>
        <p:blipFill>
          <a:blip r:embed="rId2" cstate="print"/>
          <a:srcRect b="17645"/>
          <a:stretch>
            <a:fillRect/>
          </a:stretch>
        </p:blipFill>
        <p:spPr>
          <a:xfrm>
            <a:off x="642910" y="642918"/>
            <a:ext cx="7643866" cy="5715040"/>
          </a:xfrm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4" name="Рисунок 3" descr="G:\33.jpg"/>
          <p:cNvPicPr/>
          <p:nvPr/>
        </p:nvPicPr>
        <p:blipFill>
          <a:blip r:embed="rId2" cstate="print"/>
          <a:srcRect b="10447"/>
          <a:stretch>
            <a:fillRect/>
          </a:stretch>
        </p:blipFill>
        <p:spPr bwMode="auto">
          <a:xfrm>
            <a:off x="857224" y="500042"/>
            <a:ext cx="721523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30213"/>
            <a:ext cx="8229600" cy="1398587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Участь у проекті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“Чесна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гра”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3" name="Picture 2" descr="F:\Новая папка\ЧЕСНА ГРА ФОТО\SDC11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1484313"/>
            <a:ext cx="420211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F:\Новая папка\ЧЕСНА ГРА ФОТО\SDC11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1488" y="2970213"/>
            <a:ext cx="47053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Робота над стінгазетою “ВІЛ – хвороба-вбивця”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7" name="Содержимое 3" descr="C:\Documents and Settings\Admin\Рабочий стол\Новая папка\SDC118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000250"/>
            <a:ext cx="4429125" cy="2857500"/>
          </a:xfrm>
        </p:spPr>
      </p:pic>
      <p:pic>
        <p:nvPicPr>
          <p:cNvPr id="21508" name="Рисунок 4" descr="C:\Documents and Settings\Admin\Рабочий стол\Новая папка\SDC11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714625"/>
            <a:ext cx="3429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Заняття за програмою </a:t>
            </a:r>
            <a:r>
              <a:rPr lang="uk-UA" dirty="0" err="1" smtClean="0">
                <a:solidFill>
                  <a:schemeClr val="tx1"/>
                </a:solidFill>
              </a:rPr>
              <a:t>“Маршрут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безпеки”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1" name="Picture 2" descr="C:\Documents and Settings\Администратор\Рабочий стол\Різне\віра гнатівна\Ветли 1\SDC11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857375"/>
            <a:ext cx="3786187" cy="2894013"/>
          </a:xfrm>
          <a:noFill/>
        </p:spPr>
      </p:pic>
      <p:pic>
        <p:nvPicPr>
          <p:cNvPr id="22532" name="Picture 3" descr="C:\Documents and Settings\Администратор\Рабочий стол\Різне\віра гнатівна\Ветли 1\SDC11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25" y="3357563"/>
            <a:ext cx="4157663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Documents and Settings\Администратор\Рабочий стол\Різне\віра гнатівна\Ветли 1\SDC1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14313"/>
            <a:ext cx="4714875" cy="2928937"/>
          </a:xfrm>
          <a:noFill/>
        </p:spPr>
      </p:pic>
      <p:pic>
        <p:nvPicPr>
          <p:cNvPr id="23555" name="Picture 2" descr="C:\Documents and Settings\Администратор\Рабочий стол\Різне\віра гнатівна\Ветли 1\SDC11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413" y="3214688"/>
            <a:ext cx="51292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468313" y="612775"/>
            <a:ext cx="82073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AA4D6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Наша школа ввібрала все цінне, віками набуте.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Стала місцем дитячої мрії,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Де зріють таланти, міцніють надії,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Проводяться конкурси, зустрічі, свята яскраві,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Змагання з предметів та ігри цікаві.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Формуються навички майбутніх професій,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Йде розвиток здібностей та інтересів.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Для розвитку власних потреб і ресурсів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У старшокласників – за вибором курси.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Предметні гуртки, різнобічні, діяльні,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Комп'ютерний клас, відкрита читальня.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І школа спортивна у </a:t>
            </a:r>
            <a:r>
              <a:rPr lang="uk-UA" alt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Ветлах</a:t>
            </a: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 працює,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Учнівське самоврядування  дитячі таланти формує.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Панує скрізь злагода,  дружба в шкільнім колективі,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Де всі педагоги і діти – щасливі.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4294967295"/>
          </p:nvPr>
        </p:nvSpPr>
        <p:spPr>
          <a:xfrm>
            <a:off x="539750" y="692150"/>
            <a:ext cx="8229600" cy="4572000"/>
          </a:xfrm>
        </p:spPr>
        <p:txBody>
          <a:bodyPr/>
          <a:lstStyle/>
          <a:p>
            <a:r>
              <a:rPr lang="uk-UA" altLang="ru-RU" smtClean="0"/>
              <a:t>Спільна діяльність педагогічного колективу та батьківської громадськості спрямована на те, щоб наша школа стала острівцем людяності і гуманізму, творчості й постійного пошуку, щоб її випускники на все життя засвоїли просту істину: якщо хочеш стати щасливим, то слідуй золотому правилу: розум – у голові, щирість – у серці, здоров'я – в тілі.</a:t>
            </a:r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 l="2403" t="14998" r="51122" b="5396"/>
          <a:stretch>
            <a:fillRect/>
          </a:stretch>
        </p:blipFill>
        <p:spPr bwMode="auto">
          <a:xfrm>
            <a:off x="1428750" y="0"/>
            <a:ext cx="5764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/>
            <a:r>
              <a:rPr lang="uk-UA" altLang="ru-RU" sz="2800" smtClean="0">
                <a:latin typeface="Arial" charset="0"/>
                <a:ea typeface="Times New Roman" pitchFamily="18" charset="0"/>
                <a:cs typeface="Arial" charset="0"/>
              </a:rPr>
              <a:t>Привертати увагу й посилювати симпатію до людей, які дотримуються здорового способу життя(ЗСЖ)</a:t>
            </a:r>
            <a:endParaRPr lang="uk-UA" altLang="ru-RU" sz="3600" smtClean="0">
              <a:latin typeface="Arial" charset="0"/>
              <a:ea typeface="Times New Roman" pitchFamily="18" charset="0"/>
              <a:cs typeface="Arial" charset="0"/>
            </a:endParaRPr>
          </a:p>
          <a:p>
            <a:endParaRPr lang="ru-RU" altLang="ru-RU" smtClean="0">
              <a:ea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428760"/>
          </a:xfrm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Завдання </a:t>
            </a:r>
            <a:b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школи, дружньої до дитини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11268" name="Picture 2" descr="D:\Юлічка\фото\DSCN7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357187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99.jpg"/>
          <p:cNvPicPr>
            <a:picLocks noGrp="1"/>
          </p:cNvPicPr>
          <p:nvPr>
            <p:ph idx="1"/>
          </p:nvPr>
        </p:nvPicPr>
        <p:blipFill>
          <a:blip r:embed="rId2" cstate="print"/>
          <a:srcRect b="18668"/>
          <a:stretch>
            <a:fillRect/>
          </a:stretch>
        </p:blipFill>
        <p:spPr>
          <a:xfrm>
            <a:off x="1214414" y="714356"/>
            <a:ext cx="6536247" cy="5214974"/>
          </a:xfrm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6026150"/>
          </a:xfrm>
        </p:spPr>
        <p:txBody>
          <a:bodyPr/>
          <a:lstStyle/>
          <a:p>
            <a:r>
              <a:rPr lang="uk-UA" altLang="ru-RU" smtClean="0"/>
              <a:t>Брати особисту відповідальність за власне життя і здоров’я</a:t>
            </a:r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13315" name="Рисунок 3" descr="C:\Documents and Settings\Admin\Рабочий стол\Новая папка\SDC11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8" y="2143125"/>
            <a:ext cx="59404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26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457200" algn="l"/>
              </a:tabLst>
            </a:pPr>
            <a:endParaRPr lang="uk-UA" altLang="ru-RU"/>
          </a:p>
        </p:txBody>
      </p:sp>
      <p:pic>
        <p:nvPicPr>
          <p:cNvPr id="14339" name="Picture 3" descr="F:\ \SDC12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9063" y="2428875"/>
            <a:ext cx="4572000" cy="4025900"/>
          </a:xfrm>
          <a:noFill/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85813" y="0"/>
            <a:ext cx="60674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Tx/>
              <a:buChar char="•"/>
              <a:tabLst>
                <a:tab pos="457200" algn="l"/>
              </a:tabLst>
            </a:pPr>
            <a:endParaRPr lang="uk-UA" altLang="ru-RU" sz="1400">
              <a:cs typeface="Times New Roman" pitchFamily="18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endParaRPr lang="uk-UA" altLang="ru-RU" sz="1400">
              <a:cs typeface="Times New Roman" pitchFamily="18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endParaRPr lang="uk-UA" altLang="ru-RU" sz="1400">
              <a:cs typeface="Times New Roman" pitchFamily="18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endParaRPr lang="uk-UA" altLang="ru-RU" sz="140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uk-UA" altLang="ru-RU" sz="2400">
                <a:cs typeface="Times New Roman" pitchFamily="18" charset="0"/>
              </a:rPr>
              <a:t>Забезпечити власну безпеку та безпеку інших людей у надзвичайних ситуаціях</a:t>
            </a:r>
            <a:endParaRPr lang="uk-UA" altLang="ru-RU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0975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altLang="ru-RU" smtClean="0"/>
              <a:t>Сформувати імунітет до негативних впливів</a:t>
            </a:r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15363" name="Рисунок 3" descr="C:\Documents and Settings\Admin\Рабочий стол\Новая папка\SDC11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1643063"/>
            <a:ext cx="5743575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161374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tx1"/>
                </a:solidFill>
              </a:rPr>
              <a:t>Наші практичні дії: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             Анкетування “ВІЛ                   можемо зупинити”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68288"/>
            <a:ext cx="8229600" cy="58753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188" indent="-484188" eaLnBrk="0" hangingPunct="0">
              <a:defRPr/>
            </a:pPr>
            <a:endParaRPr lang="ru-RU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5C8FE9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388" name="Рисунок 8" descr="C:\Documents and Settings\Admin\Рабочий стол\Новая папка\SDC11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428875"/>
            <a:ext cx="59293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168</TotalTime>
  <Words>237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Wingdings 2</vt:lpstr>
      <vt:lpstr>Verdana</vt:lpstr>
      <vt:lpstr>Calibri</vt:lpstr>
      <vt:lpstr>Times New Roman</vt:lpstr>
      <vt:lpstr>Яркая</vt:lpstr>
      <vt:lpstr>  Загальноосвітня школа І-ІІІ ст. с. Ветли Любешівського району Волинської області</vt:lpstr>
      <vt:lpstr>Слайд 2</vt:lpstr>
      <vt:lpstr>Слайд 3</vt:lpstr>
      <vt:lpstr>Завдання  школи, дружньої до дитини:</vt:lpstr>
      <vt:lpstr>Слайд 5</vt:lpstr>
      <vt:lpstr>Слайд 6</vt:lpstr>
      <vt:lpstr>Слайд 7</vt:lpstr>
      <vt:lpstr>Слайд 8</vt:lpstr>
      <vt:lpstr>Наші практичні дії:              Анкетування “ВІЛ                   можемо зупинити”</vt:lpstr>
      <vt:lpstr>Ми за здоровий спосіб життя</vt:lpstr>
      <vt:lpstr>Слайд 11</vt:lpstr>
      <vt:lpstr>Слайд 12</vt:lpstr>
      <vt:lpstr>Участь у проекті  “Чесна гра”</vt:lpstr>
      <vt:lpstr>Робота над стінгазетою “ВІЛ – хвороба-вбивця”</vt:lpstr>
      <vt:lpstr>Заняття за програмою “Маршрут безпеки”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LOVE....</dc:creator>
  <cp:lastModifiedBy>Sony</cp:lastModifiedBy>
  <cp:revision>22</cp:revision>
  <dcterms:created xsi:type="dcterms:W3CDTF">2014-05-28T16:05:14Z</dcterms:created>
  <dcterms:modified xsi:type="dcterms:W3CDTF">2014-06-26T09:22:21Z</dcterms:modified>
</cp:coreProperties>
</file>