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58" r:id="rId5"/>
    <p:sldId id="261" r:id="rId6"/>
    <p:sldId id="263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9BB4F-6E0B-4045-B265-27ED460DA0F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7A6E0081-E77D-4652-A2FE-41CC3E99E3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Здорова компетентна особистість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85264EB-B29D-4AC6-8161-E6D884D74C69}" type="parTrans" cxnId="{D82003DC-F91C-44DF-9066-20B9418A1966}">
      <dgm:prSet/>
      <dgm:spPr/>
    </dgm:pt>
    <dgm:pt modelId="{9C6E7B57-920C-4781-A065-3AFF021D3861}" type="sibTrans" cxnId="{D82003DC-F91C-44DF-9066-20B9418A1966}">
      <dgm:prSet/>
      <dgm:spPr/>
    </dgm:pt>
    <dgm:pt modelId="{63E14491-B02D-443A-804E-F2892BB72A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Ієрархія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життєвих цінностей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13157F5-1E4C-4410-9085-50290594D636}" type="parTrans" cxnId="{E06D1D7F-3651-4C05-9E30-4B7F23E142AD}">
      <dgm:prSet/>
      <dgm:spPr/>
      <dgm:t>
        <a:bodyPr/>
        <a:lstStyle/>
        <a:p>
          <a:endParaRPr lang="ru-RU"/>
        </a:p>
      </dgm:t>
    </dgm:pt>
    <dgm:pt modelId="{20064A30-E65E-4E4D-85A1-229F65A03BAA}" type="sibTrans" cxnId="{E06D1D7F-3651-4C05-9E30-4B7F23E142AD}">
      <dgm:prSet/>
      <dgm:spPr/>
    </dgm:pt>
    <dgm:pt modelId="{E90BFDCC-E2D2-4A98-B27E-41BDD9DF38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Акмеологічна позиція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B6183425-5A57-4022-9B21-176FEBA7F2C6}" type="parTrans" cxnId="{446FA6E4-2A1C-43C7-AA57-D2D3E8FA5976}">
      <dgm:prSet/>
      <dgm:spPr/>
      <dgm:t>
        <a:bodyPr/>
        <a:lstStyle/>
        <a:p>
          <a:endParaRPr lang="ru-RU"/>
        </a:p>
      </dgm:t>
    </dgm:pt>
    <dgm:pt modelId="{6F5E5910-4383-4996-84C4-3F0A6993E243}" type="sibTrans" cxnId="{446FA6E4-2A1C-43C7-AA57-D2D3E8FA5976}">
      <dgm:prSet/>
      <dgm:spPr/>
    </dgm:pt>
    <dgm:pt modelId="{290947E2-EE57-45E2-8DAA-28BEC518D3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Фізична витривалість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33A399F-393B-4AE0-B6F7-CF5BCD2A3B68}" type="parTrans" cxnId="{C0D096AF-BD38-4E68-8FE4-361675BEC022}">
      <dgm:prSet/>
      <dgm:spPr/>
      <dgm:t>
        <a:bodyPr/>
        <a:lstStyle/>
        <a:p>
          <a:endParaRPr lang="ru-RU"/>
        </a:p>
      </dgm:t>
    </dgm:pt>
    <dgm:pt modelId="{38120CBA-2531-4755-BF61-F9221C39021A}" type="sibTrans" cxnId="{C0D096AF-BD38-4E68-8FE4-361675BEC022}">
      <dgm:prSet/>
      <dgm:spPr/>
    </dgm:pt>
    <dgm:pt modelId="{F3C20CEF-9984-4A83-9275-60933C15CE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Логіко – інтуїтивне і позитивне мислення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8F1EBA9-5ECC-4AED-99F1-3DAC61500240}" type="parTrans" cxnId="{AFA75812-B517-490A-859D-667233EAF92C}">
      <dgm:prSet/>
      <dgm:spPr/>
      <dgm:t>
        <a:bodyPr/>
        <a:lstStyle/>
        <a:p>
          <a:endParaRPr lang="ru-RU"/>
        </a:p>
      </dgm:t>
    </dgm:pt>
    <dgm:pt modelId="{B7A2119A-9AF5-4EB3-9971-56743D79A9A1}" type="sibTrans" cxnId="{AFA75812-B517-490A-859D-667233EAF92C}">
      <dgm:prSet/>
      <dgm:spPr/>
    </dgm:pt>
    <dgm:pt modelId="{27AB97CE-521E-4CC6-ABA5-8A9746387A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Мобілізація життєвих сил для вирішення поставлених завдань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ED24D72-C95C-4F4B-A8A8-EB774FD43CCA}" type="parTrans" cxnId="{9E2D02C3-62F3-4E6D-B792-AB4AEB1EDD5E}">
      <dgm:prSet/>
      <dgm:spPr/>
      <dgm:t>
        <a:bodyPr/>
        <a:lstStyle/>
        <a:p>
          <a:endParaRPr lang="ru-RU"/>
        </a:p>
      </dgm:t>
    </dgm:pt>
    <dgm:pt modelId="{5657B6C6-9AFF-40A3-95AB-ABC8E80F8C7D}" type="sibTrans" cxnId="{9E2D02C3-62F3-4E6D-B792-AB4AEB1EDD5E}">
      <dgm:prSet/>
      <dgm:spPr/>
    </dgm:pt>
    <dgm:pt modelId="{E8EA3D4E-1014-4101-BD3B-09E218A8F2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Валеологічна грамотність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FF7365A-8E89-4F0D-A3BA-31D837967A1F}" type="parTrans" cxnId="{D3BE5A83-F3D0-4DF6-AC50-F16D1EDDC41E}">
      <dgm:prSet/>
      <dgm:spPr/>
      <dgm:t>
        <a:bodyPr/>
        <a:lstStyle/>
        <a:p>
          <a:endParaRPr lang="ru-RU"/>
        </a:p>
      </dgm:t>
    </dgm:pt>
    <dgm:pt modelId="{BF8C5527-A4A1-4B80-82DE-F6DA69100100}" type="sibTrans" cxnId="{D3BE5A83-F3D0-4DF6-AC50-F16D1EDDC41E}">
      <dgm:prSet/>
      <dgm:spPr/>
    </dgm:pt>
    <dgm:pt modelId="{F4EA1F48-70BC-4D28-8DDC-2844C01E63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Емоційна стійкість 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2EB31FB-F234-437B-AFC9-23A425ECF091}" type="parTrans" cxnId="{4582709C-7ABE-4055-B47D-B53B4CD6B030}">
      <dgm:prSet/>
      <dgm:spPr/>
      <dgm:t>
        <a:bodyPr/>
        <a:lstStyle/>
        <a:p>
          <a:endParaRPr lang="ru-RU"/>
        </a:p>
      </dgm:t>
    </dgm:pt>
    <dgm:pt modelId="{88812264-9209-4D7D-A3E3-68051365C91C}" type="sibTrans" cxnId="{4582709C-7ABE-4055-B47D-B53B4CD6B030}">
      <dgm:prSet/>
      <dgm:spPr/>
    </dgm:pt>
    <dgm:pt modelId="{02DDC2F5-F948-40B9-A79E-FCE678BCC9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Соціально – рольова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регуляція 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28E16D4-C2DE-4B98-A5DC-59EA36F84A75}" type="parTrans" cxnId="{BDCD0206-693C-45E5-956B-18BFC45AC1B3}">
      <dgm:prSet/>
      <dgm:spPr/>
      <dgm:t>
        <a:bodyPr/>
        <a:lstStyle/>
        <a:p>
          <a:endParaRPr lang="ru-RU"/>
        </a:p>
      </dgm:t>
    </dgm:pt>
    <dgm:pt modelId="{1AFFE826-6540-43D7-9B1A-6B7092284236}" type="sibTrans" cxnId="{BDCD0206-693C-45E5-956B-18BFC45AC1B3}">
      <dgm:prSet/>
      <dgm:spPr/>
    </dgm:pt>
    <dgm:pt modelId="{4821E2DC-1422-4044-9EAB-1EB66E6F85AF}" type="pres">
      <dgm:prSet presAssocID="{C7B9BB4F-6E0B-4045-B265-27ED460DA0F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CB138E-51F6-46FF-9B2C-3F2C068971DB}" type="pres">
      <dgm:prSet presAssocID="{7A6E0081-E77D-4652-A2FE-41CC3E99E380}" presName="centerShape" presStyleLbl="node0" presStyleIdx="0" presStyleCnt="1"/>
      <dgm:spPr/>
    </dgm:pt>
    <dgm:pt modelId="{8DEF23C2-C74D-42DA-836F-3EE1FE3A1317}" type="pres">
      <dgm:prSet presAssocID="{C13157F5-1E4C-4410-9085-50290594D636}" presName="Name9" presStyleLbl="parChTrans1D2" presStyleIdx="0" presStyleCnt="8"/>
      <dgm:spPr/>
    </dgm:pt>
    <dgm:pt modelId="{896534D0-802D-4BB5-AFFD-7AA35F44E17E}" type="pres">
      <dgm:prSet presAssocID="{C13157F5-1E4C-4410-9085-50290594D636}" presName="connTx" presStyleLbl="parChTrans1D2" presStyleIdx="0" presStyleCnt="8"/>
      <dgm:spPr/>
    </dgm:pt>
    <dgm:pt modelId="{0FCF49CA-8FA1-4726-8C02-D814895D2CE4}" type="pres">
      <dgm:prSet presAssocID="{63E14491-B02D-443A-804E-F2892BB72AFE}" presName="node" presStyleLbl="node1" presStyleIdx="0" presStyleCnt="8">
        <dgm:presLayoutVars>
          <dgm:bulletEnabled val="1"/>
        </dgm:presLayoutVars>
      </dgm:prSet>
      <dgm:spPr/>
    </dgm:pt>
    <dgm:pt modelId="{B1278286-506B-42F1-9A7B-0719E73F862A}" type="pres">
      <dgm:prSet presAssocID="{B6183425-5A57-4022-9B21-176FEBA7F2C6}" presName="Name9" presStyleLbl="parChTrans1D2" presStyleIdx="1" presStyleCnt="8"/>
      <dgm:spPr/>
    </dgm:pt>
    <dgm:pt modelId="{87B893C9-65AB-41A4-AC3B-99F087CCE909}" type="pres">
      <dgm:prSet presAssocID="{B6183425-5A57-4022-9B21-176FEBA7F2C6}" presName="connTx" presStyleLbl="parChTrans1D2" presStyleIdx="1" presStyleCnt="8"/>
      <dgm:spPr/>
    </dgm:pt>
    <dgm:pt modelId="{4009872D-4E06-4A19-BC07-3B9C839E0DEB}" type="pres">
      <dgm:prSet presAssocID="{E90BFDCC-E2D2-4A98-B27E-41BDD9DF3812}" presName="node" presStyleLbl="node1" presStyleIdx="1" presStyleCnt="8">
        <dgm:presLayoutVars>
          <dgm:bulletEnabled val="1"/>
        </dgm:presLayoutVars>
      </dgm:prSet>
      <dgm:spPr/>
    </dgm:pt>
    <dgm:pt modelId="{DE06CEF1-125D-4DB8-B398-68EC29DD1FC7}" type="pres">
      <dgm:prSet presAssocID="{933A399F-393B-4AE0-B6F7-CF5BCD2A3B68}" presName="Name9" presStyleLbl="parChTrans1D2" presStyleIdx="2" presStyleCnt="8"/>
      <dgm:spPr/>
    </dgm:pt>
    <dgm:pt modelId="{87FE5B09-D5E4-4943-96FA-9C629CCC1194}" type="pres">
      <dgm:prSet presAssocID="{933A399F-393B-4AE0-B6F7-CF5BCD2A3B68}" presName="connTx" presStyleLbl="parChTrans1D2" presStyleIdx="2" presStyleCnt="8"/>
      <dgm:spPr/>
    </dgm:pt>
    <dgm:pt modelId="{29941769-8A68-4FB8-BB1F-5595F6DCFDEC}" type="pres">
      <dgm:prSet presAssocID="{290947E2-EE57-45E2-8DAA-28BEC518D33D}" presName="node" presStyleLbl="node1" presStyleIdx="2" presStyleCnt="8">
        <dgm:presLayoutVars>
          <dgm:bulletEnabled val="1"/>
        </dgm:presLayoutVars>
      </dgm:prSet>
      <dgm:spPr/>
    </dgm:pt>
    <dgm:pt modelId="{6BBF4D95-E1FB-43C2-8CD5-559E8F63BEB9}" type="pres">
      <dgm:prSet presAssocID="{18F1EBA9-5ECC-4AED-99F1-3DAC61500240}" presName="Name9" presStyleLbl="parChTrans1D2" presStyleIdx="3" presStyleCnt="8"/>
      <dgm:spPr/>
    </dgm:pt>
    <dgm:pt modelId="{6FD8F802-BE83-48BF-8F85-94F29CA75E9F}" type="pres">
      <dgm:prSet presAssocID="{18F1EBA9-5ECC-4AED-99F1-3DAC61500240}" presName="connTx" presStyleLbl="parChTrans1D2" presStyleIdx="3" presStyleCnt="8"/>
      <dgm:spPr/>
    </dgm:pt>
    <dgm:pt modelId="{B6EA877B-2D06-4D15-BDB0-6E85D4B1751B}" type="pres">
      <dgm:prSet presAssocID="{F3C20CEF-9984-4A83-9275-60933C15CE50}" presName="node" presStyleLbl="node1" presStyleIdx="3" presStyleCnt="8">
        <dgm:presLayoutVars>
          <dgm:bulletEnabled val="1"/>
        </dgm:presLayoutVars>
      </dgm:prSet>
      <dgm:spPr/>
    </dgm:pt>
    <dgm:pt modelId="{44560C35-8600-4B3C-AF4D-D9CF703E834F}" type="pres">
      <dgm:prSet presAssocID="{5ED24D72-C95C-4F4B-A8A8-EB774FD43CCA}" presName="Name9" presStyleLbl="parChTrans1D2" presStyleIdx="4" presStyleCnt="8"/>
      <dgm:spPr/>
    </dgm:pt>
    <dgm:pt modelId="{1B7A330F-47C6-4159-883C-59DCED3FC37A}" type="pres">
      <dgm:prSet presAssocID="{5ED24D72-C95C-4F4B-A8A8-EB774FD43CCA}" presName="connTx" presStyleLbl="parChTrans1D2" presStyleIdx="4" presStyleCnt="8"/>
      <dgm:spPr/>
    </dgm:pt>
    <dgm:pt modelId="{3DC0C47E-47AB-4EA8-B937-C2066F8003AE}" type="pres">
      <dgm:prSet presAssocID="{27AB97CE-521E-4CC6-ABA5-8A9746387A28}" presName="node" presStyleLbl="node1" presStyleIdx="4" presStyleCnt="8">
        <dgm:presLayoutVars>
          <dgm:bulletEnabled val="1"/>
        </dgm:presLayoutVars>
      </dgm:prSet>
      <dgm:spPr/>
    </dgm:pt>
    <dgm:pt modelId="{3FBEC668-289E-49E4-801E-A01C66D80327}" type="pres">
      <dgm:prSet presAssocID="{AFF7365A-8E89-4F0D-A3BA-31D837967A1F}" presName="Name9" presStyleLbl="parChTrans1D2" presStyleIdx="5" presStyleCnt="8"/>
      <dgm:spPr/>
    </dgm:pt>
    <dgm:pt modelId="{05A8073B-E9AC-4E88-BB37-DE99A756370B}" type="pres">
      <dgm:prSet presAssocID="{AFF7365A-8E89-4F0D-A3BA-31D837967A1F}" presName="connTx" presStyleLbl="parChTrans1D2" presStyleIdx="5" presStyleCnt="8"/>
      <dgm:spPr/>
    </dgm:pt>
    <dgm:pt modelId="{C7E7989A-A4C9-435E-A1F7-46D58697499F}" type="pres">
      <dgm:prSet presAssocID="{E8EA3D4E-1014-4101-BD3B-09E218A8F2EF}" presName="node" presStyleLbl="node1" presStyleIdx="5" presStyleCnt="8">
        <dgm:presLayoutVars>
          <dgm:bulletEnabled val="1"/>
        </dgm:presLayoutVars>
      </dgm:prSet>
      <dgm:spPr/>
    </dgm:pt>
    <dgm:pt modelId="{DACC5A82-EB79-4BA5-9455-64EFA74F956C}" type="pres">
      <dgm:prSet presAssocID="{92EB31FB-F234-437B-AFC9-23A425ECF091}" presName="Name9" presStyleLbl="parChTrans1D2" presStyleIdx="6" presStyleCnt="8"/>
      <dgm:spPr/>
    </dgm:pt>
    <dgm:pt modelId="{0013D19F-483F-46FE-92F0-128609087480}" type="pres">
      <dgm:prSet presAssocID="{92EB31FB-F234-437B-AFC9-23A425ECF091}" presName="connTx" presStyleLbl="parChTrans1D2" presStyleIdx="6" presStyleCnt="8"/>
      <dgm:spPr/>
    </dgm:pt>
    <dgm:pt modelId="{4DDDCD70-4DAE-4CEA-ACDB-7DE905F6B60F}" type="pres">
      <dgm:prSet presAssocID="{F4EA1F48-70BC-4D28-8DDC-2844C01E63F2}" presName="node" presStyleLbl="node1" presStyleIdx="6" presStyleCnt="8">
        <dgm:presLayoutVars>
          <dgm:bulletEnabled val="1"/>
        </dgm:presLayoutVars>
      </dgm:prSet>
      <dgm:spPr/>
    </dgm:pt>
    <dgm:pt modelId="{FFB566C9-8420-4C91-8252-E1124EBDD012}" type="pres">
      <dgm:prSet presAssocID="{028E16D4-C2DE-4B98-A5DC-59EA36F84A75}" presName="Name9" presStyleLbl="parChTrans1D2" presStyleIdx="7" presStyleCnt="8"/>
      <dgm:spPr/>
    </dgm:pt>
    <dgm:pt modelId="{D7085C24-506C-461A-9D32-BA0929F0ECCF}" type="pres">
      <dgm:prSet presAssocID="{028E16D4-C2DE-4B98-A5DC-59EA36F84A75}" presName="connTx" presStyleLbl="parChTrans1D2" presStyleIdx="7" presStyleCnt="8"/>
      <dgm:spPr/>
    </dgm:pt>
    <dgm:pt modelId="{B9A7B997-C7C3-4F71-8D92-B4CE06FD51EF}" type="pres">
      <dgm:prSet presAssocID="{02DDC2F5-F948-40B9-A79E-FCE678BCC983}" presName="node" presStyleLbl="node1" presStyleIdx="7" presStyleCnt="8">
        <dgm:presLayoutVars>
          <dgm:bulletEnabled val="1"/>
        </dgm:presLayoutVars>
      </dgm:prSet>
      <dgm:spPr/>
    </dgm:pt>
  </dgm:ptLst>
  <dgm:cxnLst>
    <dgm:cxn modelId="{96CB0042-9C55-4164-A2AB-B8C247ECD6C1}" type="presOf" srcId="{E90BFDCC-E2D2-4A98-B27E-41BDD9DF3812}" destId="{4009872D-4E06-4A19-BC07-3B9C839E0DEB}" srcOrd="0" destOrd="0" presId="urn:microsoft.com/office/officeart/2005/8/layout/radial1"/>
    <dgm:cxn modelId="{40439723-E794-402C-A843-E20CDAF34F0A}" type="presOf" srcId="{92EB31FB-F234-437B-AFC9-23A425ECF091}" destId="{DACC5A82-EB79-4BA5-9455-64EFA74F956C}" srcOrd="0" destOrd="0" presId="urn:microsoft.com/office/officeart/2005/8/layout/radial1"/>
    <dgm:cxn modelId="{A549E529-0750-4E42-BC7A-7278592C292F}" type="presOf" srcId="{933A399F-393B-4AE0-B6F7-CF5BCD2A3B68}" destId="{DE06CEF1-125D-4DB8-B398-68EC29DD1FC7}" srcOrd="0" destOrd="0" presId="urn:microsoft.com/office/officeart/2005/8/layout/radial1"/>
    <dgm:cxn modelId="{F07EE7CB-F478-46A0-86E9-63F89B09CE24}" type="presOf" srcId="{AFF7365A-8E89-4F0D-A3BA-31D837967A1F}" destId="{05A8073B-E9AC-4E88-BB37-DE99A756370B}" srcOrd="1" destOrd="0" presId="urn:microsoft.com/office/officeart/2005/8/layout/radial1"/>
    <dgm:cxn modelId="{877F827D-2790-4350-9EF6-2902B1BBDD13}" type="presOf" srcId="{63E14491-B02D-443A-804E-F2892BB72AFE}" destId="{0FCF49CA-8FA1-4726-8C02-D814895D2CE4}" srcOrd="0" destOrd="0" presId="urn:microsoft.com/office/officeart/2005/8/layout/radial1"/>
    <dgm:cxn modelId="{E478B747-789C-4469-B0BD-EE83CDD25A0B}" type="presOf" srcId="{E8EA3D4E-1014-4101-BD3B-09E218A8F2EF}" destId="{C7E7989A-A4C9-435E-A1F7-46D58697499F}" srcOrd="0" destOrd="0" presId="urn:microsoft.com/office/officeart/2005/8/layout/radial1"/>
    <dgm:cxn modelId="{425B6C01-663E-4D97-BD5E-D8753206B77C}" type="presOf" srcId="{B6183425-5A57-4022-9B21-176FEBA7F2C6}" destId="{87B893C9-65AB-41A4-AC3B-99F087CCE909}" srcOrd="1" destOrd="0" presId="urn:microsoft.com/office/officeart/2005/8/layout/radial1"/>
    <dgm:cxn modelId="{4079D467-BF88-4593-A28F-D2D49B69E441}" type="presOf" srcId="{C7B9BB4F-6E0B-4045-B265-27ED460DA0F0}" destId="{4821E2DC-1422-4044-9EAB-1EB66E6F85AF}" srcOrd="0" destOrd="0" presId="urn:microsoft.com/office/officeart/2005/8/layout/radial1"/>
    <dgm:cxn modelId="{B947E4DD-2A7F-479A-A046-D2485A1A9AA3}" type="presOf" srcId="{AFF7365A-8E89-4F0D-A3BA-31D837967A1F}" destId="{3FBEC668-289E-49E4-801E-A01C66D80327}" srcOrd="0" destOrd="0" presId="urn:microsoft.com/office/officeart/2005/8/layout/radial1"/>
    <dgm:cxn modelId="{BDCD0206-693C-45E5-956B-18BFC45AC1B3}" srcId="{7A6E0081-E77D-4652-A2FE-41CC3E99E380}" destId="{02DDC2F5-F948-40B9-A79E-FCE678BCC983}" srcOrd="7" destOrd="0" parTransId="{028E16D4-C2DE-4B98-A5DC-59EA36F84A75}" sibTransId="{1AFFE826-6540-43D7-9B1A-6B7092284236}"/>
    <dgm:cxn modelId="{7C64CFB3-1E16-4D2D-A920-9DE2AB313262}" type="presOf" srcId="{18F1EBA9-5ECC-4AED-99F1-3DAC61500240}" destId="{6BBF4D95-E1FB-43C2-8CD5-559E8F63BEB9}" srcOrd="0" destOrd="0" presId="urn:microsoft.com/office/officeart/2005/8/layout/radial1"/>
    <dgm:cxn modelId="{BD1D022C-1C92-410A-AE3E-2AF3CEF78767}" type="presOf" srcId="{5ED24D72-C95C-4F4B-A8A8-EB774FD43CCA}" destId="{1B7A330F-47C6-4159-883C-59DCED3FC37A}" srcOrd="1" destOrd="0" presId="urn:microsoft.com/office/officeart/2005/8/layout/radial1"/>
    <dgm:cxn modelId="{70E49288-D227-45B0-96FF-157C43F45B7D}" type="presOf" srcId="{5ED24D72-C95C-4F4B-A8A8-EB774FD43CCA}" destId="{44560C35-8600-4B3C-AF4D-D9CF703E834F}" srcOrd="0" destOrd="0" presId="urn:microsoft.com/office/officeart/2005/8/layout/radial1"/>
    <dgm:cxn modelId="{C830417A-4C56-445A-974A-12F7CBA1F316}" type="presOf" srcId="{02DDC2F5-F948-40B9-A79E-FCE678BCC983}" destId="{B9A7B997-C7C3-4F71-8D92-B4CE06FD51EF}" srcOrd="0" destOrd="0" presId="urn:microsoft.com/office/officeart/2005/8/layout/radial1"/>
    <dgm:cxn modelId="{AFA75812-B517-490A-859D-667233EAF92C}" srcId="{7A6E0081-E77D-4652-A2FE-41CC3E99E380}" destId="{F3C20CEF-9984-4A83-9275-60933C15CE50}" srcOrd="3" destOrd="0" parTransId="{18F1EBA9-5ECC-4AED-99F1-3DAC61500240}" sibTransId="{B7A2119A-9AF5-4EB3-9971-56743D79A9A1}"/>
    <dgm:cxn modelId="{300651D9-36FB-4A15-A53B-C3695184661D}" type="presOf" srcId="{92EB31FB-F234-437B-AFC9-23A425ECF091}" destId="{0013D19F-483F-46FE-92F0-128609087480}" srcOrd="1" destOrd="0" presId="urn:microsoft.com/office/officeart/2005/8/layout/radial1"/>
    <dgm:cxn modelId="{A0102A7E-FBC5-4294-9F34-48825CC5E363}" type="presOf" srcId="{F4EA1F48-70BC-4D28-8DDC-2844C01E63F2}" destId="{4DDDCD70-4DAE-4CEA-ACDB-7DE905F6B60F}" srcOrd="0" destOrd="0" presId="urn:microsoft.com/office/officeart/2005/8/layout/radial1"/>
    <dgm:cxn modelId="{A707EA9A-F3EA-46B0-9E9C-6C3FAF66C6E7}" type="presOf" srcId="{C13157F5-1E4C-4410-9085-50290594D636}" destId="{896534D0-802D-4BB5-AFFD-7AA35F44E17E}" srcOrd="1" destOrd="0" presId="urn:microsoft.com/office/officeart/2005/8/layout/radial1"/>
    <dgm:cxn modelId="{D82003DC-F91C-44DF-9066-20B9418A1966}" srcId="{C7B9BB4F-6E0B-4045-B265-27ED460DA0F0}" destId="{7A6E0081-E77D-4652-A2FE-41CC3E99E380}" srcOrd="0" destOrd="0" parTransId="{A85264EB-B29D-4AC6-8161-E6D884D74C69}" sibTransId="{9C6E7B57-920C-4781-A065-3AFF021D3861}"/>
    <dgm:cxn modelId="{9B8B36FB-1805-4F83-ACCF-49FA89390FA7}" type="presOf" srcId="{27AB97CE-521E-4CC6-ABA5-8A9746387A28}" destId="{3DC0C47E-47AB-4EA8-B937-C2066F8003AE}" srcOrd="0" destOrd="0" presId="urn:microsoft.com/office/officeart/2005/8/layout/radial1"/>
    <dgm:cxn modelId="{D3BE5A83-F3D0-4DF6-AC50-F16D1EDDC41E}" srcId="{7A6E0081-E77D-4652-A2FE-41CC3E99E380}" destId="{E8EA3D4E-1014-4101-BD3B-09E218A8F2EF}" srcOrd="5" destOrd="0" parTransId="{AFF7365A-8E89-4F0D-A3BA-31D837967A1F}" sibTransId="{BF8C5527-A4A1-4B80-82DE-F6DA69100100}"/>
    <dgm:cxn modelId="{1BF1E304-5A14-45F4-A540-E6A355269F5B}" type="presOf" srcId="{290947E2-EE57-45E2-8DAA-28BEC518D33D}" destId="{29941769-8A68-4FB8-BB1F-5595F6DCFDEC}" srcOrd="0" destOrd="0" presId="urn:microsoft.com/office/officeart/2005/8/layout/radial1"/>
    <dgm:cxn modelId="{9392CAE7-AA91-4028-BEB7-82F9B0685FDA}" type="presOf" srcId="{028E16D4-C2DE-4B98-A5DC-59EA36F84A75}" destId="{D7085C24-506C-461A-9D32-BA0929F0ECCF}" srcOrd="1" destOrd="0" presId="urn:microsoft.com/office/officeart/2005/8/layout/radial1"/>
    <dgm:cxn modelId="{B7B3E0E0-450B-4BEC-B6C4-C55BA054B905}" type="presOf" srcId="{18F1EBA9-5ECC-4AED-99F1-3DAC61500240}" destId="{6FD8F802-BE83-48BF-8F85-94F29CA75E9F}" srcOrd="1" destOrd="0" presId="urn:microsoft.com/office/officeart/2005/8/layout/radial1"/>
    <dgm:cxn modelId="{0F74BFD9-0EEC-4466-8D76-A9C6F50F31EA}" type="presOf" srcId="{7A6E0081-E77D-4652-A2FE-41CC3E99E380}" destId="{9ACB138E-51F6-46FF-9B2C-3F2C068971DB}" srcOrd="0" destOrd="0" presId="urn:microsoft.com/office/officeart/2005/8/layout/radial1"/>
    <dgm:cxn modelId="{4582709C-7ABE-4055-B47D-B53B4CD6B030}" srcId="{7A6E0081-E77D-4652-A2FE-41CC3E99E380}" destId="{F4EA1F48-70BC-4D28-8DDC-2844C01E63F2}" srcOrd="6" destOrd="0" parTransId="{92EB31FB-F234-437B-AFC9-23A425ECF091}" sibTransId="{88812264-9209-4D7D-A3E3-68051365C91C}"/>
    <dgm:cxn modelId="{3A3DEAE4-2584-42B5-AE61-1998425ED288}" type="presOf" srcId="{F3C20CEF-9984-4A83-9275-60933C15CE50}" destId="{B6EA877B-2D06-4D15-BDB0-6E85D4B1751B}" srcOrd="0" destOrd="0" presId="urn:microsoft.com/office/officeart/2005/8/layout/radial1"/>
    <dgm:cxn modelId="{A81407FE-B9B3-453B-8B03-87C25DB68C8B}" type="presOf" srcId="{933A399F-393B-4AE0-B6F7-CF5BCD2A3B68}" destId="{87FE5B09-D5E4-4943-96FA-9C629CCC1194}" srcOrd="1" destOrd="0" presId="urn:microsoft.com/office/officeart/2005/8/layout/radial1"/>
    <dgm:cxn modelId="{CEE557E8-3CF4-4DB1-8F1A-5221CF5B947C}" type="presOf" srcId="{028E16D4-C2DE-4B98-A5DC-59EA36F84A75}" destId="{FFB566C9-8420-4C91-8252-E1124EBDD012}" srcOrd="0" destOrd="0" presId="urn:microsoft.com/office/officeart/2005/8/layout/radial1"/>
    <dgm:cxn modelId="{9E2D02C3-62F3-4E6D-B792-AB4AEB1EDD5E}" srcId="{7A6E0081-E77D-4652-A2FE-41CC3E99E380}" destId="{27AB97CE-521E-4CC6-ABA5-8A9746387A28}" srcOrd="4" destOrd="0" parTransId="{5ED24D72-C95C-4F4B-A8A8-EB774FD43CCA}" sibTransId="{5657B6C6-9AFF-40A3-95AB-ABC8E80F8C7D}"/>
    <dgm:cxn modelId="{E06D1D7F-3651-4C05-9E30-4B7F23E142AD}" srcId="{7A6E0081-E77D-4652-A2FE-41CC3E99E380}" destId="{63E14491-B02D-443A-804E-F2892BB72AFE}" srcOrd="0" destOrd="0" parTransId="{C13157F5-1E4C-4410-9085-50290594D636}" sibTransId="{20064A30-E65E-4E4D-85A1-229F65A03BAA}"/>
    <dgm:cxn modelId="{C0D096AF-BD38-4E68-8FE4-361675BEC022}" srcId="{7A6E0081-E77D-4652-A2FE-41CC3E99E380}" destId="{290947E2-EE57-45E2-8DAA-28BEC518D33D}" srcOrd="2" destOrd="0" parTransId="{933A399F-393B-4AE0-B6F7-CF5BCD2A3B68}" sibTransId="{38120CBA-2531-4755-BF61-F9221C39021A}"/>
    <dgm:cxn modelId="{BF35CC97-C8C4-45E7-97B7-631C5C8E60C7}" type="presOf" srcId="{B6183425-5A57-4022-9B21-176FEBA7F2C6}" destId="{B1278286-506B-42F1-9A7B-0719E73F862A}" srcOrd="0" destOrd="0" presId="urn:microsoft.com/office/officeart/2005/8/layout/radial1"/>
    <dgm:cxn modelId="{59FF329C-B527-4716-8A22-E1D0A874D82A}" type="presOf" srcId="{C13157F5-1E4C-4410-9085-50290594D636}" destId="{8DEF23C2-C74D-42DA-836F-3EE1FE3A1317}" srcOrd="0" destOrd="0" presId="urn:microsoft.com/office/officeart/2005/8/layout/radial1"/>
    <dgm:cxn modelId="{446FA6E4-2A1C-43C7-AA57-D2D3E8FA5976}" srcId="{7A6E0081-E77D-4652-A2FE-41CC3E99E380}" destId="{E90BFDCC-E2D2-4A98-B27E-41BDD9DF3812}" srcOrd="1" destOrd="0" parTransId="{B6183425-5A57-4022-9B21-176FEBA7F2C6}" sibTransId="{6F5E5910-4383-4996-84C4-3F0A6993E243}"/>
    <dgm:cxn modelId="{8DFDFF9F-D0C4-4FA4-BA4B-306F36861C04}" type="presParOf" srcId="{4821E2DC-1422-4044-9EAB-1EB66E6F85AF}" destId="{9ACB138E-51F6-46FF-9B2C-3F2C068971DB}" srcOrd="0" destOrd="0" presId="urn:microsoft.com/office/officeart/2005/8/layout/radial1"/>
    <dgm:cxn modelId="{0E5FF8BF-D154-4E04-997C-D9A9D1195F6C}" type="presParOf" srcId="{4821E2DC-1422-4044-9EAB-1EB66E6F85AF}" destId="{8DEF23C2-C74D-42DA-836F-3EE1FE3A1317}" srcOrd="1" destOrd="0" presId="urn:microsoft.com/office/officeart/2005/8/layout/radial1"/>
    <dgm:cxn modelId="{21387766-E2AB-40B0-B76C-312512599753}" type="presParOf" srcId="{8DEF23C2-C74D-42DA-836F-3EE1FE3A1317}" destId="{896534D0-802D-4BB5-AFFD-7AA35F44E17E}" srcOrd="0" destOrd="0" presId="urn:microsoft.com/office/officeart/2005/8/layout/radial1"/>
    <dgm:cxn modelId="{074D90E5-F1D0-4A55-80D6-CC355E7DD0DF}" type="presParOf" srcId="{4821E2DC-1422-4044-9EAB-1EB66E6F85AF}" destId="{0FCF49CA-8FA1-4726-8C02-D814895D2CE4}" srcOrd="2" destOrd="0" presId="urn:microsoft.com/office/officeart/2005/8/layout/radial1"/>
    <dgm:cxn modelId="{2BFF21B7-45B6-4E59-AE29-EF3E609FA6C5}" type="presParOf" srcId="{4821E2DC-1422-4044-9EAB-1EB66E6F85AF}" destId="{B1278286-506B-42F1-9A7B-0719E73F862A}" srcOrd="3" destOrd="0" presId="urn:microsoft.com/office/officeart/2005/8/layout/radial1"/>
    <dgm:cxn modelId="{2083C386-4A6A-4CC2-91FD-837DE215BD04}" type="presParOf" srcId="{B1278286-506B-42F1-9A7B-0719E73F862A}" destId="{87B893C9-65AB-41A4-AC3B-99F087CCE909}" srcOrd="0" destOrd="0" presId="urn:microsoft.com/office/officeart/2005/8/layout/radial1"/>
    <dgm:cxn modelId="{29247E8A-988A-49B1-A169-2C93F1ECAF4E}" type="presParOf" srcId="{4821E2DC-1422-4044-9EAB-1EB66E6F85AF}" destId="{4009872D-4E06-4A19-BC07-3B9C839E0DEB}" srcOrd="4" destOrd="0" presId="urn:microsoft.com/office/officeart/2005/8/layout/radial1"/>
    <dgm:cxn modelId="{12A31244-9A32-4F63-873A-C09CAAF97A3A}" type="presParOf" srcId="{4821E2DC-1422-4044-9EAB-1EB66E6F85AF}" destId="{DE06CEF1-125D-4DB8-B398-68EC29DD1FC7}" srcOrd="5" destOrd="0" presId="urn:microsoft.com/office/officeart/2005/8/layout/radial1"/>
    <dgm:cxn modelId="{F03DB374-4299-4531-800A-164A16E5F5AE}" type="presParOf" srcId="{DE06CEF1-125D-4DB8-B398-68EC29DD1FC7}" destId="{87FE5B09-D5E4-4943-96FA-9C629CCC1194}" srcOrd="0" destOrd="0" presId="urn:microsoft.com/office/officeart/2005/8/layout/radial1"/>
    <dgm:cxn modelId="{ACE2385B-499F-4106-935B-E7DD1CC64C56}" type="presParOf" srcId="{4821E2DC-1422-4044-9EAB-1EB66E6F85AF}" destId="{29941769-8A68-4FB8-BB1F-5595F6DCFDEC}" srcOrd="6" destOrd="0" presId="urn:microsoft.com/office/officeart/2005/8/layout/radial1"/>
    <dgm:cxn modelId="{8C7F4141-7BB8-4EB6-AF9D-2F8C3D9F0035}" type="presParOf" srcId="{4821E2DC-1422-4044-9EAB-1EB66E6F85AF}" destId="{6BBF4D95-E1FB-43C2-8CD5-559E8F63BEB9}" srcOrd="7" destOrd="0" presId="urn:microsoft.com/office/officeart/2005/8/layout/radial1"/>
    <dgm:cxn modelId="{DF17A3D8-3E43-488C-931C-8A6452E1EBC5}" type="presParOf" srcId="{6BBF4D95-E1FB-43C2-8CD5-559E8F63BEB9}" destId="{6FD8F802-BE83-48BF-8F85-94F29CA75E9F}" srcOrd="0" destOrd="0" presId="urn:microsoft.com/office/officeart/2005/8/layout/radial1"/>
    <dgm:cxn modelId="{2C8A12A3-2BA8-4B5F-A8B7-B41264C78A82}" type="presParOf" srcId="{4821E2DC-1422-4044-9EAB-1EB66E6F85AF}" destId="{B6EA877B-2D06-4D15-BDB0-6E85D4B1751B}" srcOrd="8" destOrd="0" presId="urn:microsoft.com/office/officeart/2005/8/layout/radial1"/>
    <dgm:cxn modelId="{2A13F3E9-EAEF-4DCE-89C8-0204D91A5032}" type="presParOf" srcId="{4821E2DC-1422-4044-9EAB-1EB66E6F85AF}" destId="{44560C35-8600-4B3C-AF4D-D9CF703E834F}" srcOrd="9" destOrd="0" presId="urn:microsoft.com/office/officeart/2005/8/layout/radial1"/>
    <dgm:cxn modelId="{D92D0035-866C-4DE9-B325-8E980078905D}" type="presParOf" srcId="{44560C35-8600-4B3C-AF4D-D9CF703E834F}" destId="{1B7A330F-47C6-4159-883C-59DCED3FC37A}" srcOrd="0" destOrd="0" presId="urn:microsoft.com/office/officeart/2005/8/layout/radial1"/>
    <dgm:cxn modelId="{4C5CEC64-0584-42F0-9174-72F2DDB98BF4}" type="presParOf" srcId="{4821E2DC-1422-4044-9EAB-1EB66E6F85AF}" destId="{3DC0C47E-47AB-4EA8-B937-C2066F8003AE}" srcOrd="10" destOrd="0" presId="urn:microsoft.com/office/officeart/2005/8/layout/radial1"/>
    <dgm:cxn modelId="{7FD6FBB2-9065-4455-A70A-C9DED3618983}" type="presParOf" srcId="{4821E2DC-1422-4044-9EAB-1EB66E6F85AF}" destId="{3FBEC668-289E-49E4-801E-A01C66D80327}" srcOrd="11" destOrd="0" presId="urn:microsoft.com/office/officeart/2005/8/layout/radial1"/>
    <dgm:cxn modelId="{4123475C-DD28-4347-9BCE-85DD21F4902B}" type="presParOf" srcId="{3FBEC668-289E-49E4-801E-A01C66D80327}" destId="{05A8073B-E9AC-4E88-BB37-DE99A756370B}" srcOrd="0" destOrd="0" presId="urn:microsoft.com/office/officeart/2005/8/layout/radial1"/>
    <dgm:cxn modelId="{1897995C-C6DE-4E97-8C9D-BBECBD43C911}" type="presParOf" srcId="{4821E2DC-1422-4044-9EAB-1EB66E6F85AF}" destId="{C7E7989A-A4C9-435E-A1F7-46D58697499F}" srcOrd="12" destOrd="0" presId="urn:microsoft.com/office/officeart/2005/8/layout/radial1"/>
    <dgm:cxn modelId="{1C0EDB77-20A8-4F4B-BEB3-C160F5906F24}" type="presParOf" srcId="{4821E2DC-1422-4044-9EAB-1EB66E6F85AF}" destId="{DACC5A82-EB79-4BA5-9455-64EFA74F956C}" srcOrd="13" destOrd="0" presId="urn:microsoft.com/office/officeart/2005/8/layout/radial1"/>
    <dgm:cxn modelId="{B4539D68-27C9-4AE5-A034-A22DCF07B4DF}" type="presParOf" srcId="{DACC5A82-EB79-4BA5-9455-64EFA74F956C}" destId="{0013D19F-483F-46FE-92F0-128609087480}" srcOrd="0" destOrd="0" presId="urn:microsoft.com/office/officeart/2005/8/layout/radial1"/>
    <dgm:cxn modelId="{05967297-89D1-4516-8EF4-31BCC7A38A1F}" type="presParOf" srcId="{4821E2DC-1422-4044-9EAB-1EB66E6F85AF}" destId="{4DDDCD70-4DAE-4CEA-ACDB-7DE905F6B60F}" srcOrd="14" destOrd="0" presId="urn:microsoft.com/office/officeart/2005/8/layout/radial1"/>
    <dgm:cxn modelId="{310E86CF-7BC2-4251-B8F5-34130B203935}" type="presParOf" srcId="{4821E2DC-1422-4044-9EAB-1EB66E6F85AF}" destId="{FFB566C9-8420-4C91-8252-E1124EBDD012}" srcOrd="15" destOrd="0" presId="urn:microsoft.com/office/officeart/2005/8/layout/radial1"/>
    <dgm:cxn modelId="{3C9552C6-76B3-4346-93D8-FE4ADF6119F9}" type="presParOf" srcId="{FFB566C9-8420-4C91-8252-E1124EBDD012}" destId="{D7085C24-506C-461A-9D32-BA0929F0ECCF}" srcOrd="0" destOrd="0" presId="urn:microsoft.com/office/officeart/2005/8/layout/radial1"/>
    <dgm:cxn modelId="{EADE53F3-120A-496F-998B-9A2CFC24C137}" type="presParOf" srcId="{4821E2DC-1422-4044-9EAB-1EB66E6F85AF}" destId="{B9A7B997-C7C3-4F71-8D92-B4CE06FD51EF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000"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A9C7-32F6-4FCC-9328-8F16C3E2506C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9A83-2406-48CB-BCD5-E95156B69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56B5-BE52-4D53-A5AF-8DDB953585C7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DF5D-3207-4402-9D39-B55FD4C4B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206A-EAC8-4BB5-AC27-3BEDBDF76798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8811-5D68-474B-AE8A-A5732C811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1E9A-92C7-4C90-9553-DD80F90DC3F8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B437-08FA-4BB4-9D44-A76456DCF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0337-79A3-4E04-A51C-AD2C2BAB6BF2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6C0C-6B69-470C-83D7-1CD57FED0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C692-15CC-4EFC-B1FB-A467CD825724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5AC2-80BF-47E9-AC36-2EC79EA38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6DEA-A043-49F7-A324-3DA34E44A959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9124-B536-46C8-B1A2-5BE4FBDF1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FCBE-4531-476D-8B34-E76A9929C803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FE97-5898-467E-919F-4A37BEBF8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D9BD-F7F7-4C14-9ED9-94C07AD8521A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ADFF-F944-4F21-A648-87F8FE937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v10016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85725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7829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57250" y="1600200"/>
            <a:ext cx="7829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5F2D0-7686-488F-848F-798CC8BB9818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42674-4D4C-49B9-81EF-B57111E0E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268760"/>
            <a:ext cx="5760640" cy="43204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dirty="0" smtClean="0">
                <a:solidFill>
                  <a:srgbClr val="FF0000"/>
                </a:solidFill>
                <a:latin typeface="Times New Roman" pitchFamily="18" charset="0"/>
              </a:rPr>
              <a:t>Модель превентивної освіти у Остерській гімназії, як школи дружньої до дитини</a:t>
            </a:r>
            <a:endParaRPr lang="ru-RU" sz="4800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5" descr="lento4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88640"/>
            <a:ext cx="4467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829550" cy="141763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Нормативно-правове 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забезпечення: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Конвенція ООН про права дитини.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Закони України: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охорону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дитинства”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освіту”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загальну середню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освіту.”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Програма національного виховання учнівської молоді на 2008-2020 роки.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Національна стратегія розвитку освіти в Україні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200" b="0" dirty="0" smtClean="0"/>
              <a:t>Мета :</a:t>
            </a:r>
            <a:endParaRPr lang="ru-RU" sz="3200" b="0" dirty="0" smtClean="0"/>
          </a:p>
        </p:txBody>
      </p:sp>
      <p:sp>
        <p:nvSpPr>
          <p:cNvPr id="130052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1043608" y="990600"/>
            <a:ext cx="7801942" cy="632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dirty="0" smtClean="0"/>
              <a:t>● формування фізично і морально здорових, сильних, всебічно розвинених школярів;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dirty="0" smtClean="0"/>
              <a:t>● мотивація школярів до самовиховання, прагнення здорового способу життя, активної громадянської життєвої позиції;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dirty="0" smtClean="0"/>
              <a:t>● скоординувати зусилля учасників навчально-виховного процесу, спрямувати їх на збереження та розвиток здоров'я учнів.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dirty="0" smtClean="0"/>
              <a:t>● формувати та розвивати культуру здоров'я серед учасників навчально-виховного процесу, організувати їх життєдіяльність на позиціях здорового способу життя.</a:t>
            </a:r>
            <a:endParaRPr lang="ru-RU" sz="2400" b="1" dirty="0" smtClean="0"/>
          </a:p>
        </p:txBody>
      </p:sp>
      <p:pic>
        <p:nvPicPr>
          <p:cNvPr id="4" name="Picture 5" descr="lento4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42853"/>
            <a:ext cx="4467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3800" dirty="0" smtClean="0"/>
              <a:t>Основні завдання школи дружньої до дитини реалізуються через</a:t>
            </a:r>
            <a:r>
              <a:rPr lang="ru-RU" sz="3800" dirty="0" smtClean="0"/>
              <a:t> 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dirty="0" smtClean="0"/>
              <a:t>… інноваційні форми, методи та засоби профілактичної діяльності:</a:t>
            </a:r>
            <a:r>
              <a:rPr lang="ru-RU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тренінги, 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акції, 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захист проектів,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педагогічні інтерактивні ради, 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волонтерські групи,</a:t>
            </a:r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взаємодія з батьками</a:t>
            </a:r>
            <a:endParaRPr lang="ru-RU" dirty="0" smtClean="0"/>
          </a:p>
        </p:txBody>
      </p:sp>
      <p:pic>
        <p:nvPicPr>
          <p:cNvPr id="4" name="Picture 5" descr="lento4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42853"/>
            <a:ext cx="4467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Очікувані результати: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857250" y="1600200"/>
          <a:ext cx="78295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lento4k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3" y="142853"/>
            <a:ext cx="4467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Конкурс проектів </a:t>
            </a:r>
            <a:r>
              <a:rPr lang="uk-UA" dirty="0" err="1" smtClean="0"/>
              <a:t>“Ми</a:t>
            </a:r>
            <a:r>
              <a:rPr lang="uk-UA" dirty="0" smtClean="0"/>
              <a:t> за здоровий спосіб </a:t>
            </a:r>
            <a:r>
              <a:rPr lang="uk-UA" dirty="0" err="1" smtClean="0"/>
              <a:t>життя”</a:t>
            </a:r>
            <a:endParaRPr lang="ru-RU" dirty="0"/>
          </a:p>
        </p:txBody>
      </p:sp>
      <p:pic>
        <p:nvPicPr>
          <p:cNvPr id="4" name="Picture 5" descr="lento4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42853"/>
            <a:ext cx="4467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12776"/>
            <a:ext cx="2736304" cy="205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09120"/>
            <a:ext cx="26895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653136"/>
            <a:ext cx="26895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924944"/>
            <a:ext cx="3044918" cy="228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виставку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"Маршрут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 5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станцій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висвітлювались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актуальні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теми 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дискусіям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розвивали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критично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вчилися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пов'язувати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поведінкові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можливими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профілактичні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2756752" cy="206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09120"/>
            <a:ext cx="2852807" cy="213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44824"/>
            <a:ext cx="2924547" cy="219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996952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Години спілкування, уроки.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2880320" cy="2160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2881661" cy="21602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861048"/>
            <a:ext cx="2785605" cy="208823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556792"/>
            <a:ext cx="2785605" cy="208823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txBody>
          <a:bodyPr/>
          <a:lstStyle/>
          <a:p>
            <a:r>
              <a:rPr lang="uk-UA" dirty="0" err="1" smtClean="0"/>
              <a:t>“Захисти</a:t>
            </a:r>
            <a:r>
              <a:rPr lang="uk-UA" dirty="0" smtClean="0"/>
              <a:t> себе від </a:t>
            </a:r>
            <a:r>
              <a:rPr lang="uk-UA" dirty="0" err="1" smtClean="0"/>
              <a:t>ВІЛ”</a:t>
            </a:r>
            <a:endParaRPr lang="ru-RU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G:\до рпезентації\IMG_0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032448" cy="3024336"/>
          </a:xfrm>
          <a:prstGeom prst="flowChartPunchedTape">
            <a:avLst/>
          </a:prstGeom>
          <a:noFill/>
        </p:spPr>
      </p:pic>
      <p:pic>
        <p:nvPicPr>
          <p:cNvPr id="1027" name="Picture 3" descr="G:\до рпезентації\IMG_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572000" cy="3429000"/>
          </a:xfrm>
          <a:prstGeom prst="flowChartOnlineStorag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i6543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sini6543</Template>
  <TotalTime>140</TotalTime>
  <Words>211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sini6543</vt:lpstr>
      <vt:lpstr>Модель превентивної освіти у Остерській гімназії, як школи дружньої до дитини</vt:lpstr>
      <vt:lpstr>  Нормативно-правове   забезпечення:  </vt:lpstr>
      <vt:lpstr>Мета :</vt:lpstr>
      <vt:lpstr>Основні завдання школи дружньої до дитини реалізуються через …</vt:lpstr>
      <vt:lpstr>Очікувані результати:</vt:lpstr>
      <vt:lpstr>Конкурс проектів “Ми за здоровий спосіб життя”</vt:lpstr>
      <vt:lpstr>  Було проведено виставку "Маршрут безпеки" з 5 станцій, де висвітлювались актуальні теми з життя молоді. Завдяки дискусіям у групі учасники розвивали здатність мислити критично та незалежно. Вони вчилися пов'язувати свої особисті поведінкові ризики із можливими наслідками та особисті профілактичні стратегії. </vt:lpstr>
      <vt:lpstr>Години спілкування, уроки.</vt:lpstr>
      <vt:lpstr>“Захисти себе від ВІЛ”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C3PO4</cp:lastModifiedBy>
  <cp:revision>4</cp:revision>
  <dcterms:created xsi:type="dcterms:W3CDTF">2014-08-28T09:31:13Z</dcterms:created>
  <dcterms:modified xsi:type="dcterms:W3CDTF">2014-08-29T07:02:29Z</dcterms:modified>
</cp:coreProperties>
</file>