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9" r:id="rId2"/>
    <p:sldMasterId id="2147483754" r:id="rId3"/>
    <p:sldMasterId id="2147483769" r:id="rId4"/>
    <p:sldMasterId id="2147483784" r:id="rId5"/>
  </p:sldMasterIdLst>
  <p:sldIdLst>
    <p:sldId id="259" r:id="rId6"/>
    <p:sldId id="281" r:id="rId7"/>
    <p:sldId id="263" r:id="rId8"/>
    <p:sldId id="261" r:id="rId9"/>
    <p:sldId id="264" r:id="rId10"/>
    <p:sldId id="267" r:id="rId11"/>
    <p:sldId id="277" r:id="rId12"/>
    <p:sldId id="272" r:id="rId13"/>
    <p:sldId id="279" r:id="rId14"/>
    <p:sldId id="276" r:id="rId15"/>
    <p:sldId id="270" r:id="rId16"/>
    <p:sldId id="280" r:id="rId17"/>
    <p:sldId id="278" r:id="rId18"/>
    <p:sldId id="274" r:id="rId19"/>
    <p:sldId id="282" r:id="rId20"/>
    <p:sldId id="266" r:id="rId21"/>
    <p:sldId id="288" r:id="rId22"/>
    <p:sldId id="286" r:id="rId23"/>
    <p:sldId id="283" r:id="rId24"/>
    <p:sldId id="284" r:id="rId25"/>
    <p:sldId id="275" r:id="rId26"/>
    <p:sldId id="273" r:id="rId27"/>
    <p:sldId id="287" r:id="rId28"/>
  </p:sldIdLst>
  <p:sldSz cx="6858000" cy="9906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Sylfae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6600"/>
    <a:srgbClr val="FFFFCC"/>
    <a:srgbClr val="17100F"/>
    <a:srgbClr val="9999FF"/>
    <a:srgbClr val="800080"/>
    <a:srgbClr val="66CCFF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3" autoAdjust="0"/>
    <p:restoredTop sz="79464" autoAdjust="0"/>
  </p:normalViewPr>
  <p:slideViewPr>
    <p:cSldViewPr>
      <p:cViewPr>
        <p:scale>
          <a:sx n="48" d="100"/>
          <a:sy n="48" d="100"/>
        </p:scale>
        <p:origin x="-2472" y="-18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D05C-67B2-4662-87D3-E9E9920F5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9D4F-56FA-4188-A1EA-42D891CC3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7A364-40BC-4621-8FF7-E02FE0D59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8736013"/>
            <a:ext cx="2071688" cy="1169987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1943100" y="6796088"/>
            <a:ext cx="4800600" cy="3109912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3300413" y="1128713"/>
            <a:ext cx="3557587" cy="7291387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3600450" y="0"/>
            <a:ext cx="2457450" cy="3481388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4937125" cy="10498138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4779963" cy="1021556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188913" y="1588"/>
            <a:ext cx="0" cy="8688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969963" y="1588"/>
            <a:ext cx="0" cy="896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1754188" y="1588"/>
            <a:ext cx="0" cy="8932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2536825" y="1588"/>
            <a:ext cx="0" cy="8626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3321050" y="1588"/>
            <a:ext cx="0" cy="78724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184401" y="-1814513"/>
            <a:ext cx="0" cy="4359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2255044" y="-346868"/>
            <a:ext cx="0" cy="4500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2259013" y="1187450"/>
            <a:ext cx="0" cy="4508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180432" y="2807494"/>
            <a:ext cx="0" cy="4351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1999457" y="4526756"/>
            <a:ext cx="0" cy="3989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1586707" y="6480969"/>
            <a:ext cx="0" cy="3163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1771650" y="401638"/>
            <a:ext cx="760413" cy="14811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14313" y="3506788"/>
            <a:ext cx="760412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392113"/>
            <a:ext cx="188913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998538" y="1588"/>
            <a:ext cx="760412" cy="339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1774825" y="6561138"/>
            <a:ext cx="757238" cy="1492250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14313" y="3517900"/>
            <a:ext cx="760412" cy="148113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249238" y="6810375"/>
            <a:ext cx="13160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2200" b="0" i="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6057900" y="0"/>
            <a:ext cx="808038" cy="9906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4122738" y="1925638"/>
            <a:ext cx="495300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4110038" y="1588"/>
            <a:ext cx="0" cy="61229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3343275" y="5049838"/>
            <a:ext cx="760413" cy="148113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 rot="393398">
            <a:off x="2000250" y="881063"/>
            <a:ext cx="199866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" y="7344658"/>
            <a:ext cx="4800600" cy="6604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0031" y="2721876"/>
            <a:ext cx="6172200" cy="2123369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255125"/>
            <a:ext cx="21717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0D1319D-A1A0-4D00-B212-5B6438CB2B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6B430B00-E5A7-410F-8510-BB34D47671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C5BB226-61FA-4360-A781-E8465028B2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4213B11B-8E3A-4C41-9246-012466F8FC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8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8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AFBF7ABA-C36D-44AB-8161-8A038E91BC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463D80C5-D39B-4467-9971-23C115DAEB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02ACBC9A-6E2A-406A-B3D9-81C611A55A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1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9" y="394423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1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4B96606-5937-4658-A740-DE47E42607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26A-CACD-4881-BD43-6BC5B6712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E41D473-22F7-4BFA-B4BF-9BB23D2A4B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2C8F8C4E-EC81-4EEB-804D-D645665F80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70095"/>
            <a:ext cx="1543050" cy="837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70095"/>
            <a:ext cx="4514850" cy="837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2DD68F20-D74F-496F-86D2-C81F3A2AC6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BEEFE65-7366-4A55-9B94-2E1A873EE8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0"/>
            <a:ext cx="6172200" cy="3157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5689089"/>
            <a:ext cx="6172200" cy="31598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F2EC0D2C-AA49-44EA-8238-6FB3CFC986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311402"/>
            <a:ext cx="6172200" cy="653750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6308ED5E-4BC6-43F7-BA40-070264627E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8736013"/>
            <a:ext cx="2071688" cy="1169987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1943100" y="6796088"/>
            <a:ext cx="4800600" cy="3109912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3300413" y="1128713"/>
            <a:ext cx="3557587" cy="7291387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3600450" y="0"/>
            <a:ext cx="2457450" cy="3481388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4937125" cy="10498138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4779963" cy="1021556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188913" y="1588"/>
            <a:ext cx="0" cy="8688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969963" y="1588"/>
            <a:ext cx="0" cy="896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1754188" y="1588"/>
            <a:ext cx="0" cy="8932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2536825" y="1588"/>
            <a:ext cx="0" cy="8626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3321050" y="1588"/>
            <a:ext cx="0" cy="78724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184401" y="-1814513"/>
            <a:ext cx="0" cy="4359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2255044" y="-346868"/>
            <a:ext cx="0" cy="4500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2259013" y="1187450"/>
            <a:ext cx="0" cy="4508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180432" y="2807494"/>
            <a:ext cx="0" cy="4351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1999457" y="4526756"/>
            <a:ext cx="0" cy="3989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1586707" y="6480969"/>
            <a:ext cx="0" cy="3163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1771650" y="401638"/>
            <a:ext cx="760413" cy="14811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14313" y="3506788"/>
            <a:ext cx="760412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392113"/>
            <a:ext cx="188913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998538" y="1588"/>
            <a:ext cx="760412" cy="339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1774825" y="6561138"/>
            <a:ext cx="757238" cy="1492250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14313" y="3517900"/>
            <a:ext cx="760412" cy="148113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249238" y="6810375"/>
            <a:ext cx="13160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2200" b="0" i="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6057900" y="0"/>
            <a:ext cx="808038" cy="9906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4122738" y="1925638"/>
            <a:ext cx="495300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4110038" y="1588"/>
            <a:ext cx="0" cy="61229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3343275" y="5049838"/>
            <a:ext cx="760413" cy="148113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 rot="393398">
            <a:off x="2000250" y="881063"/>
            <a:ext cx="199866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" y="7344658"/>
            <a:ext cx="4800600" cy="6604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0031" y="2721875"/>
            <a:ext cx="6172200" cy="2123369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255125"/>
            <a:ext cx="21717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2B6FD1D-89B3-476D-95A0-8610096347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497D5588-67A3-47FE-9C25-E44CE6BF10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72063C8-1A24-42D0-875D-22C27DBA41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BCE19246-E609-4BF5-A8E5-9B3F008F7A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3204-8A8A-4C6A-B2FB-7BBCE640A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8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8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E0A3B7E2-D4CD-47C8-A959-EDE602DF71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E1499379-42BC-4B50-9386-963A018716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0DE56D22-0F1B-4425-8276-778F3BAB5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1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8" y="39442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1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5C0EEC72-CE9E-4579-BDC5-8513F11B4A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F1B74A32-7C84-4644-8BE5-354ADF5C6A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1242D1E3-EA4B-4639-BF4F-B39B8DA36A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70094"/>
            <a:ext cx="1543050" cy="837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70094"/>
            <a:ext cx="4514850" cy="837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AD0B08C5-6E5C-4E9B-90C4-EBF3720C9B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0BA138A5-F0BB-4D6B-B478-DBC32779AA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0"/>
            <a:ext cx="6172200" cy="3157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5689088"/>
            <a:ext cx="6172200" cy="31598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7601EB17-3BD5-4D28-BC98-9FE9100515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311402"/>
            <a:ext cx="6172200" cy="653750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BC951C30-8D37-4C68-B2D8-8D4DDFA470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AD7B-3E8D-4D55-98E2-E032AD941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8736013"/>
            <a:ext cx="2071688" cy="1169987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1943100" y="6796088"/>
            <a:ext cx="4800600" cy="3109912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3300413" y="1128713"/>
            <a:ext cx="3557587" cy="7291387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3600450" y="0"/>
            <a:ext cx="2457450" cy="3481388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4937125" cy="10498138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4779963" cy="1021556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188913" y="1588"/>
            <a:ext cx="0" cy="8688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969963" y="1588"/>
            <a:ext cx="0" cy="896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1754188" y="1588"/>
            <a:ext cx="0" cy="8932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2536825" y="1588"/>
            <a:ext cx="0" cy="8626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3321050" y="1588"/>
            <a:ext cx="0" cy="78724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184401" y="-1814513"/>
            <a:ext cx="0" cy="4359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2255044" y="-346868"/>
            <a:ext cx="0" cy="4500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2259013" y="1187450"/>
            <a:ext cx="0" cy="4508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180432" y="2807494"/>
            <a:ext cx="0" cy="4351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1999457" y="4526756"/>
            <a:ext cx="0" cy="3989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1586707" y="6480969"/>
            <a:ext cx="0" cy="3163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1771650" y="401638"/>
            <a:ext cx="760413" cy="14811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14313" y="3506788"/>
            <a:ext cx="760412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392113"/>
            <a:ext cx="188913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998538" y="1588"/>
            <a:ext cx="760412" cy="339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1774825" y="6561138"/>
            <a:ext cx="757238" cy="1492250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14313" y="3517900"/>
            <a:ext cx="760412" cy="148113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249238" y="6810375"/>
            <a:ext cx="13160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2200" b="0" i="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6057900" y="0"/>
            <a:ext cx="808038" cy="9906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4122738" y="1925638"/>
            <a:ext cx="495300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4110038" y="1588"/>
            <a:ext cx="0" cy="61229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3343275" y="5049838"/>
            <a:ext cx="760413" cy="148113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 rot="393398">
            <a:off x="2000250" y="881063"/>
            <a:ext cx="199866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" y="7344658"/>
            <a:ext cx="4800600" cy="6604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0031" y="2721870"/>
            <a:ext cx="6172200" cy="2123369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255125"/>
            <a:ext cx="21717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C1FBBFB9-C71F-4B28-ABD3-BF8486546C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9AEE675-2AD7-4021-8273-F74B147E85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EBD60D71-211C-41C7-AF42-F7746DB65C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5CF1BD1F-085B-4475-93AB-4CE4F583E1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7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7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C4B3C30D-98E6-4471-9F9E-6C611605B4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1D93FAD-E130-4F4E-BAB4-7F80BC6648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0BB7F96E-CA21-4D7D-A54D-FFBE5ADE32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8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5" y="39441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8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4E6343F9-F464-4013-BAFB-3B39A93D83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AE5F33EF-A5A8-4A40-9486-A7CB041E72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781FACE4-1463-4E5F-979C-16421284E3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B3FD-9B1B-43D5-B10D-EB9A202E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70089"/>
            <a:ext cx="1543050" cy="837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70089"/>
            <a:ext cx="4514850" cy="837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9F2B033D-47A8-42CF-BF14-9626E9F48B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5E3FD97E-FB2E-48BB-ACE3-442814B212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0"/>
            <a:ext cx="6172200" cy="3157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5689084"/>
            <a:ext cx="6172200" cy="31598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3AC90E9C-442C-4B1B-A032-95B0574BA5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311402"/>
            <a:ext cx="6172200" cy="653750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27D08AD2-02EF-4325-9682-1DD2F26CAC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8736013"/>
            <a:ext cx="2071688" cy="1169987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1943100" y="6796088"/>
            <a:ext cx="4800600" cy="3109912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3300413" y="1128713"/>
            <a:ext cx="3557587" cy="7291387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3600450" y="0"/>
            <a:ext cx="2457450" cy="3481388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4937125" cy="10498138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4779963" cy="1021556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188913" y="1588"/>
            <a:ext cx="0" cy="8688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969963" y="1588"/>
            <a:ext cx="0" cy="896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1754188" y="1588"/>
            <a:ext cx="0" cy="8932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2536825" y="1588"/>
            <a:ext cx="0" cy="8626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3321050" y="1588"/>
            <a:ext cx="0" cy="78724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184401" y="-1814513"/>
            <a:ext cx="0" cy="4359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2255044" y="-346868"/>
            <a:ext cx="0" cy="4500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2259013" y="1187450"/>
            <a:ext cx="0" cy="4508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180432" y="2807494"/>
            <a:ext cx="0" cy="4351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1999457" y="4526756"/>
            <a:ext cx="0" cy="3989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1586707" y="6480969"/>
            <a:ext cx="0" cy="3163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1771650" y="401638"/>
            <a:ext cx="760413" cy="14811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14313" y="3506788"/>
            <a:ext cx="760412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392113"/>
            <a:ext cx="188913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998538" y="1588"/>
            <a:ext cx="760412" cy="339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1773238" y="6561138"/>
            <a:ext cx="758825" cy="1492250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14313" y="3517900"/>
            <a:ext cx="760412" cy="148113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249238" y="6810375"/>
            <a:ext cx="13160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2200" b="0" i="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6057900" y="0"/>
            <a:ext cx="808038" cy="9906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4122738" y="1925638"/>
            <a:ext cx="495300" cy="14811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4110038" y="1588"/>
            <a:ext cx="0" cy="61229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3343275" y="5049838"/>
            <a:ext cx="760413" cy="148113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 rot="393398">
            <a:off x="2000250" y="881063"/>
            <a:ext cx="199866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" y="7344658"/>
            <a:ext cx="4800600" cy="6604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0031" y="2721859"/>
            <a:ext cx="6172200" cy="2123369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255125"/>
            <a:ext cx="21717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255125"/>
            <a:ext cx="1600200" cy="454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DDDED708-0BAA-4992-9A68-1B29719D8B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E7C941B-916D-4715-A5E1-EC3670CD2D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BFCF8452-B2E9-4D54-923A-79C8D8CC15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25D9EB75-A754-4721-93F0-1228CE6654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815DBF04-A773-4D1E-85F9-C9E2C8E2C0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7B981D77-56BC-447D-9F79-EF80C4425E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DB8E-4437-43BC-A3F8-9E0E3D59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DD92308E-FDE3-4E32-8277-A3343A999E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6E1A267C-204B-47DC-879B-DCFFFA9AB9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47522B5E-BC80-46A0-8EF8-8669FA02AA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C0E81F36-D3E2-47AA-B0BC-30EBF530A7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70078"/>
            <a:ext cx="1543050" cy="837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70078"/>
            <a:ext cx="4514850" cy="837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04F04C16-BB5E-436A-8D51-0C424D52FC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A1FFAB88-AB21-42A6-90EF-6DF8E6DB68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311400"/>
            <a:ext cx="6172200" cy="3157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5689072"/>
            <a:ext cx="6172200" cy="31598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3B48F0CF-D96D-4FD0-95C3-A45ACF92FF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70077"/>
            <a:ext cx="6172200" cy="1339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311401"/>
            <a:ext cx="6172200" cy="653750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1">
                <a:latin typeface="Sylfaen" pitchFamily="18" charset="0"/>
              </a:defRPr>
            </a:lvl1pPr>
          </a:lstStyle>
          <a:p>
            <a:pPr>
              <a:defRPr/>
            </a:pPr>
            <a:fld id="{5B225796-E448-4201-BE3E-0F436A23B0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4BAB-3FC3-4984-BF62-F34B4B6DD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799E-6F2B-4453-888B-78213D4B8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D401-D90B-4972-BC0F-319D6BBE8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57200" y="330200"/>
            <a:ext cx="6180138" cy="9231313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b="0" i="0" smtClean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762000" y="2311400"/>
            <a:ext cx="57531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email"/>
          <a:srcRect b="5333"/>
          <a:stretch>
            <a:fillRect/>
          </a:stretch>
        </p:blipFill>
        <p:spPr bwMode="ltGray">
          <a:xfrm>
            <a:off x="0" y="74613"/>
            <a:ext cx="88582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email"/>
          <a:srcRect t="39999"/>
          <a:stretch>
            <a:fillRect/>
          </a:stretch>
        </p:blipFill>
        <p:spPr bwMode="ltGray">
          <a:xfrm>
            <a:off x="0" y="6100763"/>
            <a:ext cx="885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550863"/>
            <a:ext cx="5715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532063"/>
            <a:ext cx="5715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0413" y="8820150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9213" y="8820150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8820150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A89BD094-5F10-49BC-BDC8-D2BA46EBB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7938" y="-14288"/>
            <a:ext cx="6867526" cy="992663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Freeform 9"/>
          <p:cNvSpPr>
            <a:spLocks/>
          </p:cNvSpPr>
          <p:nvPr/>
        </p:nvSpPr>
        <p:spPr bwMode="gray">
          <a:xfrm>
            <a:off x="-3175" y="7945438"/>
            <a:ext cx="1081088" cy="19621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" name="Line 13"/>
          <p:cNvSpPr>
            <a:spLocks noChangeShapeType="1"/>
          </p:cNvSpPr>
          <p:nvPr/>
        </p:nvSpPr>
        <p:spPr bwMode="gray">
          <a:xfrm>
            <a:off x="395288" y="0"/>
            <a:ext cx="0" cy="85375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3" name="Line 14"/>
          <p:cNvSpPr>
            <a:spLocks noChangeShapeType="1"/>
          </p:cNvSpPr>
          <p:nvPr/>
        </p:nvSpPr>
        <p:spPr bwMode="gray">
          <a:xfrm>
            <a:off x="1258888" y="0"/>
            <a:ext cx="0" cy="986948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gray">
          <a:xfrm>
            <a:off x="2122488" y="0"/>
            <a:ext cx="0" cy="99107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5" name="Line 16"/>
          <p:cNvSpPr>
            <a:spLocks noChangeShapeType="1"/>
          </p:cNvSpPr>
          <p:nvPr/>
        </p:nvSpPr>
        <p:spPr bwMode="gray">
          <a:xfrm>
            <a:off x="2987675" y="0"/>
            <a:ext cx="0" cy="99314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6" name="Line 17"/>
          <p:cNvSpPr>
            <a:spLocks noChangeShapeType="1"/>
          </p:cNvSpPr>
          <p:nvPr/>
        </p:nvSpPr>
        <p:spPr bwMode="gray">
          <a:xfrm>
            <a:off x="3849688" y="561975"/>
            <a:ext cx="0" cy="93694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7" name="Line 18"/>
          <p:cNvSpPr>
            <a:spLocks noChangeShapeType="1"/>
          </p:cNvSpPr>
          <p:nvPr/>
        </p:nvSpPr>
        <p:spPr bwMode="gray">
          <a:xfrm>
            <a:off x="4714875" y="893763"/>
            <a:ext cx="0" cy="90376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8" name="Line 19"/>
          <p:cNvSpPr>
            <a:spLocks noChangeShapeType="1"/>
          </p:cNvSpPr>
          <p:nvPr/>
        </p:nvSpPr>
        <p:spPr bwMode="gray">
          <a:xfrm>
            <a:off x="5580063" y="1116013"/>
            <a:ext cx="0" cy="881538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9" name="Line 20"/>
          <p:cNvSpPr>
            <a:spLocks noChangeShapeType="1"/>
          </p:cNvSpPr>
          <p:nvPr/>
        </p:nvSpPr>
        <p:spPr bwMode="gray">
          <a:xfrm>
            <a:off x="6443663" y="1300163"/>
            <a:ext cx="0" cy="86312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gray">
          <a:xfrm rot="5400000">
            <a:off x="1947069" y="-1342231"/>
            <a:ext cx="0" cy="38941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1" name="Line 23"/>
          <p:cNvSpPr>
            <a:spLocks noChangeShapeType="1"/>
          </p:cNvSpPr>
          <p:nvPr/>
        </p:nvSpPr>
        <p:spPr bwMode="gray">
          <a:xfrm rot="5400000">
            <a:off x="3433763" y="-1206500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2" name="Line 24"/>
          <p:cNvSpPr>
            <a:spLocks noChangeShapeType="1"/>
          </p:cNvSpPr>
          <p:nvPr/>
        </p:nvSpPr>
        <p:spPr bwMode="gray">
          <a:xfrm rot="5400000">
            <a:off x="3433763" y="415925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3" name="Line 25"/>
          <p:cNvSpPr>
            <a:spLocks noChangeShapeType="1"/>
          </p:cNvSpPr>
          <p:nvPr/>
        </p:nvSpPr>
        <p:spPr bwMode="gray">
          <a:xfrm rot="5400000">
            <a:off x="3435350" y="2038350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4" name="Line 26"/>
          <p:cNvSpPr>
            <a:spLocks noChangeShapeType="1"/>
          </p:cNvSpPr>
          <p:nvPr/>
        </p:nvSpPr>
        <p:spPr bwMode="gray">
          <a:xfrm rot="5400000">
            <a:off x="3435350" y="3662363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5" name="Line 27"/>
          <p:cNvSpPr>
            <a:spLocks noChangeShapeType="1"/>
          </p:cNvSpPr>
          <p:nvPr/>
        </p:nvSpPr>
        <p:spPr bwMode="gray">
          <a:xfrm rot="5400000">
            <a:off x="3679032" y="5560218"/>
            <a:ext cx="0" cy="63166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66" name="Rectangle 28"/>
          <p:cNvSpPr>
            <a:spLocks noChangeArrowheads="1"/>
          </p:cNvSpPr>
          <p:nvPr/>
        </p:nvSpPr>
        <p:spPr bwMode="gray">
          <a:xfrm>
            <a:off x="3003550" y="3889375"/>
            <a:ext cx="846138" cy="1558925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" name="Rectangle 29"/>
          <p:cNvSpPr>
            <a:spLocks noChangeArrowheads="1"/>
          </p:cNvSpPr>
          <p:nvPr/>
        </p:nvSpPr>
        <p:spPr bwMode="gray">
          <a:xfrm>
            <a:off x="5594350" y="7131050"/>
            <a:ext cx="841375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8" name="Rectangle 30"/>
          <p:cNvSpPr>
            <a:spLocks noChangeArrowheads="1"/>
          </p:cNvSpPr>
          <p:nvPr/>
        </p:nvSpPr>
        <p:spPr bwMode="gray">
          <a:xfrm>
            <a:off x="412750" y="5500688"/>
            <a:ext cx="846138" cy="1558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9" name="Rectangle 31"/>
          <p:cNvSpPr>
            <a:spLocks noChangeArrowheads="1"/>
          </p:cNvSpPr>
          <p:nvPr/>
        </p:nvSpPr>
        <p:spPr bwMode="gray">
          <a:xfrm>
            <a:off x="4730750" y="8759825"/>
            <a:ext cx="846138" cy="115093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0" name="Rectangle 32"/>
          <p:cNvSpPr>
            <a:spLocks noChangeArrowheads="1"/>
          </p:cNvSpPr>
          <p:nvPr/>
        </p:nvSpPr>
        <p:spPr bwMode="gray">
          <a:xfrm>
            <a:off x="2135188" y="0"/>
            <a:ext cx="846137" cy="5842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1" name="Rectangle 33"/>
          <p:cNvSpPr>
            <a:spLocks noChangeArrowheads="1"/>
          </p:cNvSpPr>
          <p:nvPr/>
        </p:nvSpPr>
        <p:spPr bwMode="gray">
          <a:xfrm>
            <a:off x="2139950" y="7134225"/>
            <a:ext cx="839788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2" name="Rectangle 34"/>
          <p:cNvSpPr>
            <a:spLocks noChangeArrowheads="1"/>
          </p:cNvSpPr>
          <p:nvPr/>
        </p:nvSpPr>
        <p:spPr bwMode="gray">
          <a:xfrm>
            <a:off x="4725988" y="2263775"/>
            <a:ext cx="839787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7F8A069-3D95-4042-A7CB-2C8444A483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77" name="Freeform 36"/>
          <p:cNvSpPr>
            <a:spLocks/>
          </p:cNvSpPr>
          <p:nvPr/>
        </p:nvSpPr>
        <p:spPr bwMode="gray">
          <a:xfrm>
            <a:off x="3030538" y="0"/>
            <a:ext cx="3829050" cy="1068388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42900" y="469900"/>
            <a:ext cx="6172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2079" name="Picture 37" descr="wate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 rot="786797">
            <a:off x="4972050" y="-550863"/>
            <a:ext cx="1812925" cy="28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8" descr="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gray">
          <a:xfrm rot="20740733" flipH="1">
            <a:off x="36513" y="8270875"/>
            <a:ext cx="919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7938" y="-14288"/>
            <a:ext cx="6867526" cy="992663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Freeform 9"/>
          <p:cNvSpPr>
            <a:spLocks/>
          </p:cNvSpPr>
          <p:nvPr/>
        </p:nvSpPr>
        <p:spPr bwMode="gray">
          <a:xfrm>
            <a:off x="-3175" y="7945438"/>
            <a:ext cx="1081088" cy="19621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Line 13"/>
          <p:cNvSpPr>
            <a:spLocks noChangeShapeType="1"/>
          </p:cNvSpPr>
          <p:nvPr/>
        </p:nvSpPr>
        <p:spPr bwMode="gray">
          <a:xfrm>
            <a:off x="395288" y="0"/>
            <a:ext cx="0" cy="85375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7" name="Line 14"/>
          <p:cNvSpPr>
            <a:spLocks noChangeShapeType="1"/>
          </p:cNvSpPr>
          <p:nvPr/>
        </p:nvSpPr>
        <p:spPr bwMode="gray">
          <a:xfrm>
            <a:off x="1258888" y="0"/>
            <a:ext cx="0" cy="986948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8" name="Line 15"/>
          <p:cNvSpPr>
            <a:spLocks noChangeShapeType="1"/>
          </p:cNvSpPr>
          <p:nvPr/>
        </p:nvSpPr>
        <p:spPr bwMode="gray">
          <a:xfrm>
            <a:off x="2122488" y="0"/>
            <a:ext cx="0" cy="99107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9" name="Line 16"/>
          <p:cNvSpPr>
            <a:spLocks noChangeShapeType="1"/>
          </p:cNvSpPr>
          <p:nvPr/>
        </p:nvSpPr>
        <p:spPr bwMode="gray">
          <a:xfrm>
            <a:off x="2987675" y="0"/>
            <a:ext cx="0" cy="99314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0" name="Line 17"/>
          <p:cNvSpPr>
            <a:spLocks noChangeShapeType="1"/>
          </p:cNvSpPr>
          <p:nvPr/>
        </p:nvSpPr>
        <p:spPr bwMode="gray">
          <a:xfrm>
            <a:off x="3849688" y="561975"/>
            <a:ext cx="0" cy="93694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1" name="Line 18"/>
          <p:cNvSpPr>
            <a:spLocks noChangeShapeType="1"/>
          </p:cNvSpPr>
          <p:nvPr/>
        </p:nvSpPr>
        <p:spPr bwMode="gray">
          <a:xfrm>
            <a:off x="4714875" y="893763"/>
            <a:ext cx="0" cy="90376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2" name="Line 19"/>
          <p:cNvSpPr>
            <a:spLocks noChangeShapeType="1"/>
          </p:cNvSpPr>
          <p:nvPr/>
        </p:nvSpPr>
        <p:spPr bwMode="gray">
          <a:xfrm>
            <a:off x="5580063" y="1116013"/>
            <a:ext cx="0" cy="881538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3" name="Line 20"/>
          <p:cNvSpPr>
            <a:spLocks noChangeShapeType="1"/>
          </p:cNvSpPr>
          <p:nvPr/>
        </p:nvSpPr>
        <p:spPr bwMode="gray">
          <a:xfrm>
            <a:off x="6443663" y="1300163"/>
            <a:ext cx="0" cy="86312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gray">
          <a:xfrm rot="5400000">
            <a:off x="1947069" y="-1342231"/>
            <a:ext cx="0" cy="38941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5" name="Line 23"/>
          <p:cNvSpPr>
            <a:spLocks noChangeShapeType="1"/>
          </p:cNvSpPr>
          <p:nvPr/>
        </p:nvSpPr>
        <p:spPr bwMode="gray">
          <a:xfrm rot="5400000">
            <a:off x="3433763" y="-1206500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gray">
          <a:xfrm rot="5400000">
            <a:off x="3433763" y="415925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gray">
          <a:xfrm rot="5400000">
            <a:off x="3435350" y="2038350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gray">
          <a:xfrm rot="5400000">
            <a:off x="3435350" y="3662363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89" name="Line 27"/>
          <p:cNvSpPr>
            <a:spLocks noChangeShapeType="1"/>
          </p:cNvSpPr>
          <p:nvPr/>
        </p:nvSpPr>
        <p:spPr bwMode="gray">
          <a:xfrm rot="5400000">
            <a:off x="3679032" y="5560218"/>
            <a:ext cx="0" cy="63166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90" name="Rectangle 28"/>
          <p:cNvSpPr>
            <a:spLocks noChangeArrowheads="1"/>
          </p:cNvSpPr>
          <p:nvPr/>
        </p:nvSpPr>
        <p:spPr bwMode="gray">
          <a:xfrm>
            <a:off x="3003550" y="3889375"/>
            <a:ext cx="846138" cy="1558925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1" name="Rectangle 29"/>
          <p:cNvSpPr>
            <a:spLocks noChangeArrowheads="1"/>
          </p:cNvSpPr>
          <p:nvPr/>
        </p:nvSpPr>
        <p:spPr bwMode="gray">
          <a:xfrm>
            <a:off x="5594350" y="7131050"/>
            <a:ext cx="841375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2" name="Rectangle 30"/>
          <p:cNvSpPr>
            <a:spLocks noChangeArrowheads="1"/>
          </p:cNvSpPr>
          <p:nvPr/>
        </p:nvSpPr>
        <p:spPr bwMode="gray">
          <a:xfrm>
            <a:off x="412750" y="5500688"/>
            <a:ext cx="846138" cy="1558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3" name="Rectangle 31"/>
          <p:cNvSpPr>
            <a:spLocks noChangeArrowheads="1"/>
          </p:cNvSpPr>
          <p:nvPr/>
        </p:nvSpPr>
        <p:spPr bwMode="gray">
          <a:xfrm>
            <a:off x="4730750" y="8759825"/>
            <a:ext cx="846138" cy="115093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4" name="Rectangle 32"/>
          <p:cNvSpPr>
            <a:spLocks noChangeArrowheads="1"/>
          </p:cNvSpPr>
          <p:nvPr/>
        </p:nvSpPr>
        <p:spPr bwMode="gray">
          <a:xfrm>
            <a:off x="2135188" y="0"/>
            <a:ext cx="846137" cy="5842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5" name="Rectangle 33"/>
          <p:cNvSpPr>
            <a:spLocks noChangeArrowheads="1"/>
          </p:cNvSpPr>
          <p:nvPr/>
        </p:nvSpPr>
        <p:spPr bwMode="gray">
          <a:xfrm>
            <a:off x="2139950" y="7134225"/>
            <a:ext cx="839788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gray">
          <a:xfrm>
            <a:off x="4725988" y="2263775"/>
            <a:ext cx="839787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8406D4-19D4-4743-8F10-05F89B9839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01" name="Freeform 36"/>
          <p:cNvSpPr>
            <a:spLocks/>
          </p:cNvSpPr>
          <p:nvPr/>
        </p:nvSpPr>
        <p:spPr bwMode="gray">
          <a:xfrm>
            <a:off x="3030538" y="0"/>
            <a:ext cx="3829050" cy="1068388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42900" y="469900"/>
            <a:ext cx="6172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3103" name="Picture 37" descr="wate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 rot="786797">
            <a:off x="4972050" y="-550863"/>
            <a:ext cx="1812925" cy="28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8" descr="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gray">
          <a:xfrm rot="20740733" flipH="1">
            <a:off x="36513" y="8270875"/>
            <a:ext cx="919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7938" y="-14288"/>
            <a:ext cx="6867526" cy="992663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9" name="Freeform 9"/>
          <p:cNvSpPr>
            <a:spLocks/>
          </p:cNvSpPr>
          <p:nvPr/>
        </p:nvSpPr>
        <p:spPr bwMode="gray">
          <a:xfrm>
            <a:off x="-3175" y="7945438"/>
            <a:ext cx="1081088" cy="19621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gray">
          <a:xfrm>
            <a:off x="395288" y="0"/>
            <a:ext cx="0" cy="85375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1" name="Line 14"/>
          <p:cNvSpPr>
            <a:spLocks noChangeShapeType="1"/>
          </p:cNvSpPr>
          <p:nvPr/>
        </p:nvSpPr>
        <p:spPr bwMode="gray">
          <a:xfrm>
            <a:off x="1258888" y="0"/>
            <a:ext cx="0" cy="986948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2" name="Line 15"/>
          <p:cNvSpPr>
            <a:spLocks noChangeShapeType="1"/>
          </p:cNvSpPr>
          <p:nvPr/>
        </p:nvSpPr>
        <p:spPr bwMode="gray">
          <a:xfrm>
            <a:off x="2122488" y="0"/>
            <a:ext cx="0" cy="99107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3" name="Line 16"/>
          <p:cNvSpPr>
            <a:spLocks noChangeShapeType="1"/>
          </p:cNvSpPr>
          <p:nvPr/>
        </p:nvSpPr>
        <p:spPr bwMode="gray">
          <a:xfrm>
            <a:off x="2987675" y="0"/>
            <a:ext cx="0" cy="99314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gray">
          <a:xfrm>
            <a:off x="3849688" y="561975"/>
            <a:ext cx="0" cy="93694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5" name="Line 18"/>
          <p:cNvSpPr>
            <a:spLocks noChangeShapeType="1"/>
          </p:cNvSpPr>
          <p:nvPr/>
        </p:nvSpPr>
        <p:spPr bwMode="gray">
          <a:xfrm>
            <a:off x="4714875" y="893763"/>
            <a:ext cx="0" cy="90376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6" name="Line 19"/>
          <p:cNvSpPr>
            <a:spLocks noChangeShapeType="1"/>
          </p:cNvSpPr>
          <p:nvPr/>
        </p:nvSpPr>
        <p:spPr bwMode="gray">
          <a:xfrm>
            <a:off x="5580063" y="1116013"/>
            <a:ext cx="0" cy="881538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gray">
          <a:xfrm>
            <a:off x="6443663" y="1300163"/>
            <a:ext cx="0" cy="86312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8" name="Line 22"/>
          <p:cNvSpPr>
            <a:spLocks noChangeShapeType="1"/>
          </p:cNvSpPr>
          <p:nvPr/>
        </p:nvSpPr>
        <p:spPr bwMode="gray">
          <a:xfrm rot="5400000">
            <a:off x="1947069" y="-1342231"/>
            <a:ext cx="0" cy="38941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9" name="Line 23"/>
          <p:cNvSpPr>
            <a:spLocks noChangeShapeType="1"/>
          </p:cNvSpPr>
          <p:nvPr/>
        </p:nvSpPr>
        <p:spPr bwMode="gray">
          <a:xfrm rot="5400000">
            <a:off x="3433763" y="-1206500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0" name="Line 24"/>
          <p:cNvSpPr>
            <a:spLocks noChangeShapeType="1"/>
          </p:cNvSpPr>
          <p:nvPr/>
        </p:nvSpPr>
        <p:spPr bwMode="gray">
          <a:xfrm rot="5400000">
            <a:off x="3433763" y="415925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1" name="Line 25"/>
          <p:cNvSpPr>
            <a:spLocks noChangeShapeType="1"/>
          </p:cNvSpPr>
          <p:nvPr/>
        </p:nvSpPr>
        <p:spPr bwMode="gray">
          <a:xfrm rot="5400000">
            <a:off x="3435350" y="2038350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gray">
          <a:xfrm rot="5400000">
            <a:off x="3435350" y="3662363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3" name="Line 27"/>
          <p:cNvSpPr>
            <a:spLocks noChangeShapeType="1"/>
          </p:cNvSpPr>
          <p:nvPr/>
        </p:nvSpPr>
        <p:spPr bwMode="gray">
          <a:xfrm rot="5400000">
            <a:off x="3679032" y="5560218"/>
            <a:ext cx="0" cy="63166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4" name="Rectangle 28"/>
          <p:cNvSpPr>
            <a:spLocks noChangeArrowheads="1"/>
          </p:cNvSpPr>
          <p:nvPr/>
        </p:nvSpPr>
        <p:spPr bwMode="gray">
          <a:xfrm>
            <a:off x="3003550" y="3889375"/>
            <a:ext cx="846138" cy="1558925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5" name="Rectangle 29"/>
          <p:cNvSpPr>
            <a:spLocks noChangeArrowheads="1"/>
          </p:cNvSpPr>
          <p:nvPr/>
        </p:nvSpPr>
        <p:spPr bwMode="gray">
          <a:xfrm>
            <a:off x="5594350" y="7131050"/>
            <a:ext cx="841375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6" name="Rectangle 30"/>
          <p:cNvSpPr>
            <a:spLocks noChangeArrowheads="1"/>
          </p:cNvSpPr>
          <p:nvPr/>
        </p:nvSpPr>
        <p:spPr bwMode="gray">
          <a:xfrm>
            <a:off x="412750" y="5500688"/>
            <a:ext cx="846138" cy="1558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7" name="Rectangle 31"/>
          <p:cNvSpPr>
            <a:spLocks noChangeArrowheads="1"/>
          </p:cNvSpPr>
          <p:nvPr/>
        </p:nvSpPr>
        <p:spPr bwMode="gray">
          <a:xfrm>
            <a:off x="4730750" y="8759825"/>
            <a:ext cx="846138" cy="115093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8" name="Rectangle 32"/>
          <p:cNvSpPr>
            <a:spLocks noChangeArrowheads="1"/>
          </p:cNvSpPr>
          <p:nvPr/>
        </p:nvSpPr>
        <p:spPr bwMode="gray">
          <a:xfrm>
            <a:off x="2135188" y="0"/>
            <a:ext cx="846137" cy="5842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9" name="Rectangle 33"/>
          <p:cNvSpPr>
            <a:spLocks noChangeArrowheads="1"/>
          </p:cNvSpPr>
          <p:nvPr/>
        </p:nvSpPr>
        <p:spPr bwMode="gray">
          <a:xfrm>
            <a:off x="2139950" y="7134225"/>
            <a:ext cx="839788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20" name="Rectangle 34"/>
          <p:cNvSpPr>
            <a:spLocks noChangeArrowheads="1"/>
          </p:cNvSpPr>
          <p:nvPr/>
        </p:nvSpPr>
        <p:spPr bwMode="gray">
          <a:xfrm>
            <a:off x="4725988" y="2263775"/>
            <a:ext cx="839787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2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6576EE-EA64-4F10-B8DC-D9C6743236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125" name="Freeform 36"/>
          <p:cNvSpPr>
            <a:spLocks/>
          </p:cNvSpPr>
          <p:nvPr/>
        </p:nvSpPr>
        <p:spPr bwMode="gray">
          <a:xfrm>
            <a:off x="3030538" y="0"/>
            <a:ext cx="3829050" cy="1068388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42900" y="469900"/>
            <a:ext cx="6172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4127" name="Picture 37" descr="wate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 rot="786797">
            <a:off x="4972050" y="-550863"/>
            <a:ext cx="1812925" cy="28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8" descr="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gray">
          <a:xfrm rot="20740733" flipH="1">
            <a:off x="36513" y="8270875"/>
            <a:ext cx="919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7938" y="-14288"/>
            <a:ext cx="6867526" cy="992663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Freeform 9"/>
          <p:cNvSpPr>
            <a:spLocks/>
          </p:cNvSpPr>
          <p:nvPr/>
        </p:nvSpPr>
        <p:spPr bwMode="gray">
          <a:xfrm>
            <a:off x="-3175" y="7945438"/>
            <a:ext cx="1081088" cy="19621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gray">
          <a:xfrm>
            <a:off x="395288" y="0"/>
            <a:ext cx="0" cy="85375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gray">
          <a:xfrm>
            <a:off x="1258888" y="0"/>
            <a:ext cx="0" cy="986948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6" name="Line 15"/>
          <p:cNvSpPr>
            <a:spLocks noChangeShapeType="1"/>
          </p:cNvSpPr>
          <p:nvPr/>
        </p:nvSpPr>
        <p:spPr bwMode="gray">
          <a:xfrm>
            <a:off x="2122488" y="0"/>
            <a:ext cx="0" cy="99107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7" name="Line 16"/>
          <p:cNvSpPr>
            <a:spLocks noChangeShapeType="1"/>
          </p:cNvSpPr>
          <p:nvPr/>
        </p:nvSpPr>
        <p:spPr bwMode="gray">
          <a:xfrm>
            <a:off x="2987675" y="0"/>
            <a:ext cx="0" cy="99314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gray">
          <a:xfrm>
            <a:off x="3849688" y="561975"/>
            <a:ext cx="0" cy="93694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9" name="Line 18"/>
          <p:cNvSpPr>
            <a:spLocks noChangeShapeType="1"/>
          </p:cNvSpPr>
          <p:nvPr/>
        </p:nvSpPr>
        <p:spPr bwMode="gray">
          <a:xfrm>
            <a:off x="4714875" y="893763"/>
            <a:ext cx="0" cy="90376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0" name="Line 19"/>
          <p:cNvSpPr>
            <a:spLocks noChangeShapeType="1"/>
          </p:cNvSpPr>
          <p:nvPr/>
        </p:nvSpPr>
        <p:spPr bwMode="gray">
          <a:xfrm>
            <a:off x="5580063" y="1116013"/>
            <a:ext cx="0" cy="881538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gray">
          <a:xfrm>
            <a:off x="6443663" y="1300163"/>
            <a:ext cx="0" cy="8631237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2" name="Line 22"/>
          <p:cNvSpPr>
            <a:spLocks noChangeShapeType="1"/>
          </p:cNvSpPr>
          <p:nvPr/>
        </p:nvSpPr>
        <p:spPr bwMode="gray">
          <a:xfrm rot="5400000">
            <a:off x="1947069" y="-1342231"/>
            <a:ext cx="0" cy="38941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3" name="Line 23"/>
          <p:cNvSpPr>
            <a:spLocks noChangeShapeType="1"/>
          </p:cNvSpPr>
          <p:nvPr/>
        </p:nvSpPr>
        <p:spPr bwMode="gray">
          <a:xfrm rot="5400000">
            <a:off x="3433763" y="-1206500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4" name="Line 24"/>
          <p:cNvSpPr>
            <a:spLocks noChangeShapeType="1"/>
          </p:cNvSpPr>
          <p:nvPr/>
        </p:nvSpPr>
        <p:spPr bwMode="gray">
          <a:xfrm rot="5400000">
            <a:off x="3433763" y="415925"/>
            <a:ext cx="0" cy="6867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5" name="Line 25"/>
          <p:cNvSpPr>
            <a:spLocks noChangeShapeType="1"/>
          </p:cNvSpPr>
          <p:nvPr/>
        </p:nvSpPr>
        <p:spPr bwMode="gray">
          <a:xfrm rot="5400000">
            <a:off x="3435350" y="2038350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6" name="Line 26"/>
          <p:cNvSpPr>
            <a:spLocks noChangeShapeType="1"/>
          </p:cNvSpPr>
          <p:nvPr/>
        </p:nvSpPr>
        <p:spPr bwMode="gray">
          <a:xfrm rot="5400000">
            <a:off x="3435350" y="3662363"/>
            <a:ext cx="0" cy="6864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7" name="Line 27"/>
          <p:cNvSpPr>
            <a:spLocks noChangeShapeType="1"/>
          </p:cNvSpPr>
          <p:nvPr/>
        </p:nvSpPr>
        <p:spPr bwMode="gray">
          <a:xfrm rot="5400000">
            <a:off x="3679032" y="5560218"/>
            <a:ext cx="0" cy="63166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8" name="Rectangle 28"/>
          <p:cNvSpPr>
            <a:spLocks noChangeArrowheads="1"/>
          </p:cNvSpPr>
          <p:nvPr/>
        </p:nvSpPr>
        <p:spPr bwMode="gray">
          <a:xfrm>
            <a:off x="3003550" y="3889375"/>
            <a:ext cx="846138" cy="1558925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9" name="Rectangle 29"/>
          <p:cNvSpPr>
            <a:spLocks noChangeArrowheads="1"/>
          </p:cNvSpPr>
          <p:nvPr/>
        </p:nvSpPr>
        <p:spPr bwMode="gray">
          <a:xfrm>
            <a:off x="5594350" y="7131050"/>
            <a:ext cx="841375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0" name="Rectangle 30"/>
          <p:cNvSpPr>
            <a:spLocks noChangeArrowheads="1"/>
          </p:cNvSpPr>
          <p:nvPr/>
        </p:nvSpPr>
        <p:spPr bwMode="gray">
          <a:xfrm>
            <a:off x="412750" y="5500688"/>
            <a:ext cx="846138" cy="1558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1" name="Rectangle 31"/>
          <p:cNvSpPr>
            <a:spLocks noChangeArrowheads="1"/>
          </p:cNvSpPr>
          <p:nvPr/>
        </p:nvSpPr>
        <p:spPr bwMode="gray">
          <a:xfrm>
            <a:off x="4730750" y="8759825"/>
            <a:ext cx="846138" cy="115093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2" name="Rectangle 32"/>
          <p:cNvSpPr>
            <a:spLocks noChangeArrowheads="1"/>
          </p:cNvSpPr>
          <p:nvPr/>
        </p:nvSpPr>
        <p:spPr bwMode="gray">
          <a:xfrm>
            <a:off x="2135188" y="0"/>
            <a:ext cx="846137" cy="5842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gray">
          <a:xfrm>
            <a:off x="2139950" y="7134225"/>
            <a:ext cx="839788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gray">
          <a:xfrm>
            <a:off x="4725988" y="2263775"/>
            <a:ext cx="839787" cy="15589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endParaRPr lang="ru-RU" altLang="ru-RU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4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4A0B04-2D09-4541-8094-E210C3CC03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149" name="Freeform 36"/>
          <p:cNvSpPr>
            <a:spLocks/>
          </p:cNvSpPr>
          <p:nvPr/>
        </p:nvSpPr>
        <p:spPr bwMode="gray">
          <a:xfrm>
            <a:off x="3030538" y="0"/>
            <a:ext cx="3829050" cy="1068388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42900" y="469900"/>
            <a:ext cx="6172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5151" name="Picture 37" descr="wate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 rot="786797">
            <a:off x="4972050" y="-550863"/>
            <a:ext cx="1812925" cy="28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8" descr="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gray">
          <a:xfrm rot="20740733" flipH="1">
            <a:off x="36513" y="8270875"/>
            <a:ext cx="919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4.jpeg"/><Relationship Id="rId5" Type="http://schemas.openxmlformats.org/officeDocument/2006/relationships/image" Target="../media/image17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6"/>
          <p:cNvSpPr>
            <a:spLocks noChangeArrowheads="1"/>
          </p:cNvSpPr>
          <p:nvPr/>
        </p:nvSpPr>
        <p:spPr bwMode="auto">
          <a:xfrm>
            <a:off x="2205038" y="8769350"/>
            <a:ext cx="2087562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400"/>
              <a:t>с. Старомлинівка</a:t>
            </a:r>
            <a:endParaRPr lang="ru-RU" altLang="ru-RU" sz="1400"/>
          </a:p>
        </p:txBody>
      </p:sp>
      <p:sp>
        <p:nvSpPr>
          <p:cNvPr id="63491" name="Rectangle 12"/>
          <p:cNvSpPr>
            <a:spLocks noChangeArrowheads="1"/>
          </p:cNvSpPr>
          <p:nvPr/>
        </p:nvSpPr>
        <p:spPr bwMode="auto">
          <a:xfrm>
            <a:off x="1557338" y="7313613"/>
            <a:ext cx="504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528763" indent="-1528763"/>
            <a:endParaRPr lang="uk-UA" altLang="ru-RU" sz="1400" i="0">
              <a:solidFill>
                <a:srgbClr val="663300"/>
              </a:solidFill>
              <a:latin typeface="Times New Roman" pitchFamily="18" charset="0"/>
            </a:endParaRPr>
          </a:p>
          <a:p>
            <a:pPr marL="1528763" indent="-1528763"/>
            <a:r>
              <a:rPr lang="uk-UA" altLang="ru-RU" sz="1400" i="0">
                <a:solidFill>
                  <a:srgbClr val="663300"/>
                </a:solidFill>
                <a:latin typeface="Times New Roman" pitchFamily="18" charset="0"/>
              </a:rPr>
              <a:t>                               </a:t>
            </a:r>
          </a:p>
        </p:txBody>
      </p:sp>
      <p:sp>
        <p:nvSpPr>
          <p:cNvPr id="63492" name="Rectangle 14"/>
          <p:cNvSpPr>
            <a:spLocks noChangeArrowheads="1"/>
          </p:cNvSpPr>
          <p:nvPr/>
        </p:nvSpPr>
        <p:spPr bwMode="auto">
          <a:xfrm>
            <a:off x="476250" y="2525713"/>
            <a:ext cx="638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400" i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63493" name="Group 25"/>
          <p:cNvGrpSpPr>
            <a:grpSpLocks noChangeAspect="1"/>
          </p:cNvGrpSpPr>
          <p:nvPr/>
        </p:nvGrpSpPr>
        <p:grpSpPr bwMode="auto">
          <a:xfrm>
            <a:off x="654050" y="598488"/>
            <a:ext cx="5780088" cy="8996362"/>
            <a:chOff x="2281" y="2431"/>
            <a:chExt cx="10471" cy="16690"/>
          </a:xfrm>
        </p:grpSpPr>
        <p:sp>
          <p:nvSpPr>
            <p:cNvPr id="63495" name="AutoShape 26"/>
            <p:cNvSpPr>
              <a:spLocks noChangeAspect="1" noChangeArrowheads="1"/>
            </p:cNvSpPr>
            <p:nvPr/>
          </p:nvSpPr>
          <p:spPr bwMode="auto">
            <a:xfrm>
              <a:off x="2281" y="2689"/>
              <a:ext cx="10471" cy="1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63496" name="Rectangle 27"/>
            <p:cNvSpPr>
              <a:spLocks noChangeArrowheads="1"/>
            </p:cNvSpPr>
            <p:nvPr/>
          </p:nvSpPr>
          <p:spPr bwMode="auto">
            <a:xfrm>
              <a:off x="2281" y="2431"/>
              <a:ext cx="10029" cy="2376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 anchor="ctr"/>
            <a:lstStyle/>
            <a:p>
              <a:pPr algn="ctr"/>
              <a:r>
                <a:rPr lang="uk-UA" altLang="ru-RU" b="0" i="0"/>
                <a:t>Відділ освіти Великоновосілківської районної </a:t>
              </a:r>
            </a:p>
            <a:p>
              <a:pPr algn="ctr"/>
              <a:r>
                <a:rPr lang="uk-UA" altLang="ru-RU" b="0" i="0"/>
                <a:t>державної адміністрації Донецької області</a:t>
              </a:r>
            </a:p>
            <a:p>
              <a:pPr algn="ctr"/>
              <a:r>
                <a:rPr lang="uk-UA" altLang="ru-RU" b="0" i="0"/>
                <a:t>Старомлинівська загальноосвітня школа І-ІІІ ступенів №2</a:t>
              </a:r>
            </a:p>
            <a:p>
              <a:pPr algn="ctr"/>
              <a:r>
                <a:rPr lang="uk-UA" altLang="ru-RU" b="0" i="0"/>
                <a:t>Великоновосілківської районної ради Донецької області</a:t>
              </a:r>
              <a:r>
                <a:rPr lang="uk-UA" altLang="ru-RU"/>
                <a:t> </a:t>
              </a:r>
              <a:endParaRPr lang="ru-RU" altLang="ru-RU"/>
            </a:p>
          </p:txBody>
        </p:sp>
        <p:pic>
          <p:nvPicPr>
            <p:cNvPr id="63497" name="Picture 14" descr="JM_Elegant Frame pspimag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83" y="9954"/>
              <a:ext cx="9026" cy="5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16" descr="книга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564048">
              <a:off x="9941" y="14662"/>
              <a:ext cx="2625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284" y="5401"/>
              <a:ext cx="9026" cy="17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03800"/>
                    </a:gs>
                    <a:gs pos="50000">
                      <a:srgbClr val="FFCC99"/>
                    </a:gs>
                    <a:gs pos="100000">
                      <a:srgbClr val="703800"/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sp>
          <p:nvSpPr>
            <p:cNvPr id="6350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083" y="7776"/>
              <a:ext cx="8805" cy="6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3366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350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29" y="15520"/>
              <a:ext cx="1244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336600"/>
                    </a:outerShdw>
                  </a:effectLst>
                  <a:latin typeface="Times New Roman"/>
                  <a:cs typeface="Times New Roman"/>
                </a:rPr>
                <a:t>2014р</a:t>
              </a:r>
            </a:p>
          </p:txBody>
        </p:sp>
        <p:pic>
          <p:nvPicPr>
            <p:cNvPr id="63502" name="Picture 33" descr="IMG_000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85" y="10637"/>
              <a:ext cx="7622" cy="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3" name="Picture 18" descr="Копия f053cfa63a7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82" y="9360"/>
              <a:ext cx="1513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4" name="Rectangle 35"/>
          <p:cNvSpPr>
            <a:spLocks noChangeArrowheads="1"/>
          </p:cNvSpPr>
          <p:nvPr/>
        </p:nvSpPr>
        <p:spPr bwMode="auto">
          <a:xfrm>
            <a:off x="908050" y="2849563"/>
            <a:ext cx="55260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uk-UA" altLang="ru-RU" sz="2000"/>
              <a:t>МАТЕРІАЛИ </a:t>
            </a:r>
            <a:endParaRPr lang="ru-RU" altLang="ru-RU" sz="2000"/>
          </a:p>
          <a:p>
            <a:pPr indent="450850" algn="ctr"/>
            <a:r>
              <a:rPr lang="uk-UA" altLang="ru-RU" sz="2000"/>
              <a:t>ДЛЯ УЧАСТІ В РОЗГЛЯДІ  МОДЕЛЕЙ </a:t>
            </a:r>
            <a:endParaRPr lang="ru-RU" altLang="ru-RU" sz="2000"/>
          </a:p>
          <a:p>
            <a:pPr indent="450850" algn="ctr"/>
            <a:r>
              <a:rPr lang="uk-UA" altLang="ru-RU" sz="2000"/>
              <a:t>ПРЕВЕНТИВНОЇ ОСВІТИ У НАВЧАЛЬНОМУ ЗАКЛАДІ</a:t>
            </a:r>
            <a:endParaRPr lang="ru-RU" altLang="ru-RU" sz="2000"/>
          </a:p>
          <a:p>
            <a:pPr indent="450850" algn="ctr" eaLnBrk="0" hangingPunct="0"/>
            <a:endParaRPr lang="ru-RU" altLang="ru-RU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8"/>
          <p:cNvGrpSpPr>
            <a:grpSpLocks/>
          </p:cNvGrpSpPr>
          <p:nvPr/>
        </p:nvGrpSpPr>
        <p:grpSpPr bwMode="auto">
          <a:xfrm>
            <a:off x="2498725" y="-98425"/>
            <a:ext cx="2392363" cy="1790700"/>
            <a:chOff x="3329" y="825"/>
            <a:chExt cx="574" cy="602"/>
          </a:xfrm>
        </p:grpSpPr>
        <p:grpSp>
          <p:nvGrpSpPr>
            <p:cNvPr id="72755" name="Group 29"/>
            <p:cNvGrpSpPr>
              <a:grpSpLocks/>
            </p:cNvGrpSpPr>
            <p:nvPr/>
          </p:nvGrpSpPr>
          <p:grpSpPr bwMode="auto">
            <a:xfrm>
              <a:off x="3329" y="825"/>
              <a:ext cx="549" cy="602"/>
              <a:chOff x="2041" y="1948"/>
              <a:chExt cx="1680" cy="1864"/>
            </a:xfrm>
          </p:grpSpPr>
          <p:sp>
            <p:nvSpPr>
              <p:cNvPr id="72757" name="Oval 30"/>
              <p:cNvSpPr>
                <a:spLocks noChangeArrowheads="1"/>
              </p:cNvSpPr>
              <p:nvPr/>
            </p:nvSpPr>
            <p:spPr bwMode="gray">
              <a:xfrm>
                <a:off x="2041" y="2132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58" name="Freeform 3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56" name="Text Box 32"/>
            <p:cNvSpPr txBox="1">
              <a:spLocks noChangeArrowheads="1"/>
            </p:cNvSpPr>
            <p:nvPr/>
          </p:nvSpPr>
          <p:spPr bwMode="gray">
            <a:xfrm>
              <a:off x="3330" y="1017"/>
              <a:ext cx="573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Комфортна психологічна атмосфе</a:t>
              </a:r>
              <a:r>
                <a:rPr lang="uk-UA" altLang="ru-RU" b="0" i="0">
                  <a:solidFill>
                    <a:srgbClr val="FFFFFF"/>
                  </a:solidFill>
                  <a:latin typeface="Calibri" pitchFamily="34" charset="0"/>
                </a:rPr>
                <a:t>ра</a:t>
              </a:r>
              <a:endParaRPr lang="ru-RU" altLang="ru-RU" sz="4000"/>
            </a:p>
          </p:txBody>
        </p:sp>
      </p:grpSp>
      <p:grpSp>
        <p:nvGrpSpPr>
          <p:cNvPr id="72707" name="Group 23"/>
          <p:cNvGrpSpPr>
            <a:grpSpLocks/>
          </p:cNvGrpSpPr>
          <p:nvPr/>
        </p:nvGrpSpPr>
        <p:grpSpPr bwMode="auto">
          <a:xfrm>
            <a:off x="757238" y="1065213"/>
            <a:ext cx="2794000" cy="1706562"/>
            <a:chOff x="3321" y="816"/>
            <a:chExt cx="606" cy="543"/>
          </a:xfrm>
        </p:grpSpPr>
        <p:grpSp>
          <p:nvGrpSpPr>
            <p:cNvPr id="72751" name="Group 24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53" name="Oval 2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54" name="Freeform 2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52" name="Text Box 27"/>
            <p:cNvSpPr txBox="1">
              <a:spLocks noChangeArrowheads="1"/>
            </p:cNvSpPr>
            <p:nvPr/>
          </p:nvSpPr>
          <p:spPr bwMode="gray">
            <a:xfrm>
              <a:off x="3354" y="1018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Запобігання ризикам і     небезпекам</a:t>
              </a:r>
              <a:endParaRPr lang="ru-RU" altLang="ru-RU" sz="3600"/>
            </a:p>
          </p:txBody>
        </p:sp>
      </p:grpSp>
      <p:grpSp>
        <p:nvGrpSpPr>
          <p:cNvPr id="72708" name="Group 8"/>
          <p:cNvGrpSpPr>
            <a:grpSpLocks/>
          </p:cNvGrpSpPr>
          <p:nvPr/>
        </p:nvGrpSpPr>
        <p:grpSpPr bwMode="auto">
          <a:xfrm>
            <a:off x="1404938" y="2455863"/>
            <a:ext cx="2341562" cy="1814512"/>
            <a:chOff x="3321" y="816"/>
            <a:chExt cx="574" cy="543"/>
          </a:xfrm>
        </p:grpSpPr>
        <p:grpSp>
          <p:nvGrpSpPr>
            <p:cNvPr id="72747" name="Group 9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4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5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48" name="Text Box 12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Залучення учасників НВП до реформування школи</a:t>
              </a:r>
              <a:endParaRPr lang="ru-RU" altLang="ru-RU" sz="4000"/>
            </a:p>
          </p:txBody>
        </p:sp>
      </p:grpSp>
      <p:sp>
        <p:nvSpPr>
          <p:cNvPr id="83971" name="Rectangle 3"/>
          <p:cNvSpPr>
            <a:spLocks noChangeArrowheads="1"/>
          </p:cNvSpPr>
          <p:nvPr/>
        </p:nvSpPr>
        <p:spPr bwMode="gray">
          <a:xfrm rot="3419336">
            <a:off x="3269457" y="8330406"/>
            <a:ext cx="1335088" cy="752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gray">
          <a:xfrm rot="3419336">
            <a:off x="769144" y="5944394"/>
            <a:ext cx="1335087" cy="7524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gray">
          <a:xfrm>
            <a:off x="1039813" y="3795713"/>
            <a:ext cx="6969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 rot="3419336">
            <a:off x="3111501" y="5819775"/>
            <a:ext cx="1333500" cy="7524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gray">
          <a:xfrm>
            <a:off x="2116138" y="6546850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2005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gray">
          <a:xfrm rot="3419336">
            <a:off x="4781551" y="7645400"/>
            <a:ext cx="1333500" cy="7524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715" name="Text Box 10"/>
          <p:cNvSpPr txBox="1">
            <a:spLocks noChangeArrowheads="1"/>
          </p:cNvSpPr>
          <p:nvPr/>
        </p:nvSpPr>
        <p:spPr bwMode="gray">
          <a:xfrm>
            <a:off x="3668713" y="4881563"/>
            <a:ext cx="6969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2006</a:t>
            </a:r>
          </a:p>
        </p:txBody>
      </p:sp>
      <p:sp>
        <p:nvSpPr>
          <p:cNvPr id="72716" name="Text Box 11"/>
          <p:cNvSpPr txBox="1">
            <a:spLocks noChangeArrowheads="1"/>
          </p:cNvSpPr>
          <p:nvPr/>
        </p:nvSpPr>
        <p:spPr bwMode="gray">
          <a:xfrm>
            <a:off x="5430838" y="2771775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2007</a:t>
            </a:r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1389063" y="2600325"/>
            <a:ext cx="285750" cy="317341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 flipV="1">
            <a:off x="2857500" y="4378325"/>
            <a:ext cx="2924175" cy="19272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 flipV="1">
            <a:off x="4457700" y="3425825"/>
            <a:ext cx="971550" cy="1119188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0" name="Text Box 18"/>
          <p:cNvSpPr txBox="1">
            <a:spLocks noChangeArrowheads="1"/>
          </p:cNvSpPr>
          <p:nvPr/>
        </p:nvSpPr>
        <p:spPr bwMode="auto">
          <a:xfrm>
            <a:off x="785813" y="8105775"/>
            <a:ext cx="26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1400" b="0" i="0">
                <a:solidFill>
                  <a:srgbClr val="000000"/>
                </a:solidFill>
                <a:latin typeface="Arial" charset="0"/>
              </a:rPr>
              <a:t>к</a:t>
            </a:r>
            <a:endParaRPr lang="en-US" altLang="ru-RU" sz="1400" b="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2721" name="Group 3"/>
          <p:cNvGrpSpPr>
            <a:grpSpLocks/>
          </p:cNvGrpSpPr>
          <p:nvPr/>
        </p:nvGrpSpPr>
        <p:grpSpPr bwMode="auto">
          <a:xfrm>
            <a:off x="2922588" y="1268413"/>
            <a:ext cx="2286000" cy="2133600"/>
            <a:chOff x="2016" y="1920"/>
            <a:chExt cx="1680" cy="1680"/>
          </a:xfrm>
        </p:grpSpPr>
        <p:sp>
          <p:nvSpPr>
            <p:cNvPr id="72745" name="Freeform 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82 w 1321"/>
                <a:gd name="T1" fmla="*/ 224 h 712"/>
                <a:gd name="T2" fmla="*/ 1197 w 1321"/>
                <a:gd name="T3" fmla="*/ 248 h 712"/>
                <a:gd name="T4" fmla="*/ 1200 w 1321"/>
                <a:gd name="T5" fmla="*/ 269 h 712"/>
                <a:gd name="T6" fmla="*/ 1195 w 1321"/>
                <a:gd name="T7" fmla="*/ 289 h 712"/>
                <a:gd name="T8" fmla="*/ 1179 w 1321"/>
                <a:gd name="T9" fmla="*/ 307 h 712"/>
                <a:gd name="T10" fmla="*/ 1156 w 1321"/>
                <a:gd name="T11" fmla="*/ 324 h 712"/>
                <a:gd name="T12" fmla="*/ 1126 w 1321"/>
                <a:gd name="T13" fmla="*/ 338 h 712"/>
                <a:gd name="T14" fmla="*/ 1087 w 1321"/>
                <a:gd name="T15" fmla="*/ 351 h 712"/>
                <a:gd name="T16" fmla="*/ 1043 w 1321"/>
                <a:gd name="T17" fmla="*/ 364 h 712"/>
                <a:gd name="T18" fmla="*/ 992 w 1321"/>
                <a:gd name="T19" fmla="*/ 373 h 712"/>
                <a:gd name="T20" fmla="*/ 937 w 1321"/>
                <a:gd name="T21" fmla="*/ 382 h 712"/>
                <a:gd name="T22" fmla="*/ 879 w 1321"/>
                <a:gd name="T23" fmla="*/ 388 h 712"/>
                <a:gd name="T24" fmla="*/ 814 w 1321"/>
                <a:gd name="T25" fmla="*/ 394 h 712"/>
                <a:gd name="T26" fmla="*/ 749 w 1321"/>
                <a:gd name="T27" fmla="*/ 397 h 712"/>
                <a:gd name="T28" fmla="*/ 723 w 1321"/>
                <a:gd name="T29" fmla="*/ 399 h 712"/>
                <a:gd name="T30" fmla="*/ 433 w 1321"/>
                <a:gd name="T31" fmla="*/ 399 h 712"/>
                <a:gd name="T32" fmla="*/ 429 w 1321"/>
                <a:gd name="T33" fmla="*/ 399 h 712"/>
                <a:gd name="T34" fmla="*/ 372 w 1321"/>
                <a:gd name="T35" fmla="*/ 396 h 712"/>
                <a:gd name="T36" fmla="*/ 317 w 1321"/>
                <a:gd name="T37" fmla="*/ 394 h 712"/>
                <a:gd name="T38" fmla="*/ 265 w 1321"/>
                <a:gd name="T39" fmla="*/ 390 h 712"/>
                <a:gd name="T40" fmla="*/ 215 w 1321"/>
                <a:gd name="T41" fmla="*/ 386 h 712"/>
                <a:gd name="T42" fmla="*/ 170 w 1321"/>
                <a:gd name="T43" fmla="*/ 379 h 712"/>
                <a:gd name="T44" fmla="*/ 128 w 1321"/>
                <a:gd name="T45" fmla="*/ 370 h 712"/>
                <a:gd name="T46" fmla="*/ 92 w 1321"/>
                <a:gd name="T47" fmla="*/ 363 h 712"/>
                <a:gd name="T48" fmla="*/ 62 w 1321"/>
                <a:gd name="T49" fmla="*/ 353 h 712"/>
                <a:gd name="T50" fmla="*/ 34 w 1321"/>
                <a:gd name="T51" fmla="*/ 340 h 712"/>
                <a:gd name="T52" fmla="*/ 18 w 1321"/>
                <a:gd name="T53" fmla="*/ 326 h 712"/>
                <a:gd name="T54" fmla="*/ 6 w 1321"/>
                <a:gd name="T55" fmla="*/ 310 h 712"/>
                <a:gd name="T56" fmla="*/ 0 w 1321"/>
                <a:gd name="T57" fmla="*/ 293 h 712"/>
                <a:gd name="T58" fmla="*/ 0 w 1321"/>
                <a:gd name="T59" fmla="*/ 291 h 712"/>
                <a:gd name="T60" fmla="*/ 4 w 1321"/>
                <a:gd name="T61" fmla="*/ 272 h 712"/>
                <a:gd name="T62" fmla="*/ 16 w 1321"/>
                <a:gd name="T63" fmla="*/ 249 h 712"/>
                <a:gd name="T64" fmla="*/ 46 w 1321"/>
                <a:gd name="T65" fmla="*/ 207 h 712"/>
                <a:gd name="T66" fmla="*/ 84 w 1321"/>
                <a:gd name="T67" fmla="*/ 167 h 712"/>
                <a:gd name="T68" fmla="*/ 132 w 1321"/>
                <a:gd name="T69" fmla="*/ 132 h 712"/>
                <a:gd name="T70" fmla="*/ 184 w 1321"/>
                <a:gd name="T71" fmla="*/ 99 h 712"/>
                <a:gd name="T72" fmla="*/ 245 w 1321"/>
                <a:gd name="T73" fmla="*/ 69 h 712"/>
                <a:gd name="T74" fmla="*/ 311 w 1321"/>
                <a:gd name="T75" fmla="*/ 46 h 712"/>
                <a:gd name="T76" fmla="*/ 377 w 1321"/>
                <a:gd name="T77" fmla="*/ 26 h 712"/>
                <a:gd name="T78" fmla="*/ 452 w 1321"/>
                <a:gd name="T79" fmla="*/ 12 h 712"/>
                <a:gd name="T80" fmla="*/ 528 w 1321"/>
                <a:gd name="T81" fmla="*/ 4 h 712"/>
                <a:gd name="T82" fmla="*/ 606 w 1321"/>
                <a:gd name="T83" fmla="*/ 0 h 712"/>
                <a:gd name="T84" fmla="*/ 606 w 1321"/>
                <a:gd name="T85" fmla="*/ 0 h 712"/>
                <a:gd name="T86" fmla="*/ 690 w 1321"/>
                <a:gd name="T87" fmla="*/ 4 h 712"/>
                <a:gd name="T88" fmla="*/ 770 w 1321"/>
                <a:gd name="T89" fmla="*/ 12 h 712"/>
                <a:gd name="T90" fmla="*/ 847 w 1321"/>
                <a:gd name="T91" fmla="*/ 29 h 712"/>
                <a:gd name="T92" fmla="*/ 918 w 1321"/>
                <a:gd name="T93" fmla="*/ 50 h 712"/>
                <a:gd name="T94" fmla="*/ 984 w 1321"/>
                <a:gd name="T95" fmla="*/ 77 h 712"/>
                <a:gd name="T96" fmla="*/ 1044 w 1321"/>
                <a:gd name="T97" fmla="*/ 109 h 712"/>
                <a:gd name="T98" fmla="*/ 1098 w 1321"/>
                <a:gd name="T99" fmla="*/ 143 h 712"/>
                <a:gd name="T100" fmla="*/ 1144 w 1321"/>
                <a:gd name="T101" fmla="*/ 182 h 712"/>
                <a:gd name="T102" fmla="*/ 1182 w 1321"/>
                <a:gd name="T103" fmla="*/ 224 h 712"/>
                <a:gd name="T104" fmla="*/ 1182 w 1321"/>
                <a:gd name="T105" fmla="*/ 22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00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6" name="Oval 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6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 altLang="ru-RU"/>
            </a:p>
          </p:txBody>
        </p:sp>
      </p:grpSp>
      <p:pic>
        <p:nvPicPr>
          <p:cNvPr id="7272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7550" y="2159000"/>
            <a:ext cx="66738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23" name="Group 18"/>
          <p:cNvGrpSpPr>
            <a:grpSpLocks/>
          </p:cNvGrpSpPr>
          <p:nvPr/>
        </p:nvGrpSpPr>
        <p:grpSpPr bwMode="auto">
          <a:xfrm>
            <a:off x="4735513" y="2571750"/>
            <a:ext cx="2087562" cy="1697038"/>
            <a:chOff x="3321" y="816"/>
            <a:chExt cx="574" cy="543"/>
          </a:xfrm>
        </p:grpSpPr>
        <p:grpSp>
          <p:nvGrpSpPr>
            <p:cNvPr id="72741" name="Group 19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43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44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42" name="Text Box 22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Навчання вчителів, батьків учнів </a:t>
              </a:r>
              <a:endParaRPr lang="ru-RU" altLang="ru-RU" sz="4000"/>
            </a:p>
          </p:txBody>
        </p:sp>
      </p:grpSp>
      <p:grpSp>
        <p:nvGrpSpPr>
          <p:cNvPr id="72724" name="Group 13"/>
          <p:cNvGrpSpPr>
            <a:grpSpLocks/>
          </p:cNvGrpSpPr>
          <p:nvPr/>
        </p:nvGrpSpPr>
        <p:grpSpPr bwMode="auto">
          <a:xfrm>
            <a:off x="3133725" y="3284538"/>
            <a:ext cx="2195513" cy="1481137"/>
            <a:chOff x="3321" y="816"/>
            <a:chExt cx="574" cy="543"/>
          </a:xfrm>
        </p:grpSpPr>
        <p:grpSp>
          <p:nvGrpSpPr>
            <p:cNvPr id="72737" name="Group 14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39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40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38" name="Text Box 17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400" b="0" i="0">
                  <a:solidFill>
                    <a:srgbClr val="FFFFFF"/>
                  </a:solidFill>
                  <a:latin typeface="Calibri" pitchFamily="34" charset="0"/>
                </a:rPr>
                <a:t>Роль школи в діяльності</a:t>
              </a:r>
            </a:p>
            <a:p>
              <a:pPr algn="ctr">
                <a:spcAft>
                  <a:spcPts val="1000"/>
                </a:spcAft>
              </a:pPr>
              <a:r>
                <a:rPr lang="uk-UA" altLang="ru-RU" sz="1400" b="0" i="0">
                  <a:solidFill>
                    <a:srgbClr val="FFFFFF"/>
                  </a:solidFill>
                  <a:latin typeface="Calibri" pitchFamily="34" charset="0"/>
                </a:rPr>
                <a:t>місцевої громади</a:t>
              </a:r>
              <a:endParaRPr lang="ru-RU" altLang="ru-RU" sz="3600"/>
            </a:p>
          </p:txBody>
        </p:sp>
      </p:grpSp>
      <p:grpSp>
        <p:nvGrpSpPr>
          <p:cNvPr id="72725" name="Group 33"/>
          <p:cNvGrpSpPr>
            <a:grpSpLocks/>
          </p:cNvGrpSpPr>
          <p:nvPr/>
        </p:nvGrpSpPr>
        <p:grpSpPr bwMode="auto">
          <a:xfrm>
            <a:off x="4457700" y="473075"/>
            <a:ext cx="2716213" cy="1528763"/>
            <a:chOff x="3321" y="816"/>
            <a:chExt cx="661" cy="543"/>
          </a:xfrm>
        </p:grpSpPr>
        <p:grpSp>
          <p:nvGrpSpPr>
            <p:cNvPr id="72733" name="Group 34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35" name="Oval 3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36" name="Freeform 3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34" name="Text Box 37"/>
            <p:cNvSpPr txBox="1">
              <a:spLocks noChangeArrowheads="1"/>
            </p:cNvSpPr>
            <p:nvPr/>
          </p:nvSpPr>
          <p:spPr bwMode="gray">
            <a:xfrm>
              <a:off x="3409" y="1019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Якість освіти</a:t>
              </a:r>
              <a:endParaRPr lang="ru-RU" altLang="ru-RU" sz="2800"/>
            </a:p>
          </p:txBody>
        </p:sp>
      </p:grpSp>
      <p:grpSp>
        <p:nvGrpSpPr>
          <p:cNvPr id="72726" name="Group 38"/>
          <p:cNvGrpSpPr>
            <a:grpSpLocks/>
          </p:cNvGrpSpPr>
          <p:nvPr/>
        </p:nvGrpSpPr>
        <p:grpSpPr bwMode="auto">
          <a:xfrm>
            <a:off x="4994275" y="1624013"/>
            <a:ext cx="2298700" cy="1333500"/>
            <a:chOff x="3321" y="816"/>
            <a:chExt cx="671" cy="543"/>
          </a:xfrm>
        </p:grpSpPr>
        <p:grpSp>
          <p:nvGrpSpPr>
            <p:cNvPr id="72729" name="Group 39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2731" name="Oval 4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2732" name="Freeform 4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30" name="Text Box 42"/>
            <p:cNvSpPr txBox="1">
              <a:spLocks noChangeArrowheads="1"/>
            </p:cNvSpPr>
            <p:nvPr/>
          </p:nvSpPr>
          <p:spPr bwMode="gray">
            <a:xfrm>
              <a:off x="3419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Інформаційний</a:t>
              </a:r>
              <a:endParaRPr lang="uk-UA" altLang="ru-RU" sz="1600" b="0" i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uk-UA" altLang="ru-RU" sz="1600" b="0" i="0">
                  <a:solidFill>
                    <a:srgbClr val="FFFFFF"/>
                  </a:solidFill>
                  <a:latin typeface="Calibri" pitchFamily="34" charset="0"/>
                </a:rPr>
                <a:t>супровід</a:t>
              </a:r>
              <a:endParaRPr lang="ru-RU" altLang="ru-RU" sz="4000"/>
            </a:p>
          </p:txBody>
        </p:sp>
      </p:grpSp>
      <p:pic>
        <p:nvPicPr>
          <p:cNvPr id="69655" name="Picture 43" descr="C:\Users\Администратор\Desktop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5" y="4545013"/>
            <a:ext cx="3292475" cy="2857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44" descr="C:\Users\Администратор\Desktop\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5773738"/>
            <a:ext cx="2952750" cy="28575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6"/>
          <p:cNvSpPr txBox="1">
            <a:spLocks noChangeArrowheads="1"/>
          </p:cNvSpPr>
          <p:nvPr/>
        </p:nvSpPr>
        <p:spPr bwMode="gray">
          <a:xfrm>
            <a:off x="1039813" y="3795713"/>
            <a:ext cx="6969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 rot="3419336">
            <a:off x="1814513" y="6376987"/>
            <a:ext cx="1333500" cy="7524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732" name="Text Box 8"/>
          <p:cNvSpPr txBox="1">
            <a:spLocks noChangeArrowheads="1"/>
          </p:cNvSpPr>
          <p:nvPr/>
        </p:nvSpPr>
        <p:spPr bwMode="gray">
          <a:xfrm>
            <a:off x="2116138" y="6546850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2005</a:t>
            </a:r>
          </a:p>
        </p:txBody>
      </p:sp>
      <p:sp>
        <p:nvSpPr>
          <p:cNvPr id="73733" name="Text Box 11"/>
          <p:cNvSpPr txBox="1">
            <a:spLocks noChangeArrowheads="1"/>
          </p:cNvSpPr>
          <p:nvPr/>
        </p:nvSpPr>
        <p:spPr bwMode="gray">
          <a:xfrm>
            <a:off x="5430838" y="2771775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2007</a:t>
            </a:r>
          </a:p>
        </p:txBody>
      </p:sp>
      <p:sp>
        <p:nvSpPr>
          <p:cNvPr id="73734" name="Line 12"/>
          <p:cNvSpPr>
            <a:spLocks noChangeShapeType="1"/>
          </p:cNvSpPr>
          <p:nvPr/>
        </p:nvSpPr>
        <p:spPr bwMode="auto">
          <a:xfrm>
            <a:off x="1657350" y="4654550"/>
            <a:ext cx="571500" cy="15414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398036" y="7002716"/>
            <a:ext cx="259398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Співпраця з районною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спілкою шкільного 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самоврядування</a:t>
            </a:r>
            <a:endParaRPr lang="en-US" altLang="ru-RU" b="0" i="0" dirty="0">
              <a:solidFill>
                <a:srgbClr val="000000"/>
              </a:solidFill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215096" y="3761683"/>
            <a:ext cx="2884508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Зустріч з представником 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Правоохоронних органів</a:t>
            </a:r>
          </a:p>
          <a:p>
            <a:pPr eaLnBrk="0" hangingPunct="0">
              <a:defRPr/>
            </a:pPr>
            <a:r>
              <a:rPr lang="uk-UA" altLang="ru-RU" b="0" i="0" dirty="0" err="1">
                <a:solidFill>
                  <a:srgbClr val="000000"/>
                </a:solidFill>
              </a:rPr>
              <a:t>Хара</a:t>
            </a:r>
            <a:r>
              <a:rPr lang="uk-UA" altLang="ru-RU" b="0" i="0" dirty="0">
                <a:solidFill>
                  <a:srgbClr val="000000"/>
                </a:solidFill>
              </a:rPr>
              <a:t> Т.</a:t>
            </a:r>
            <a:endParaRPr lang="en-US" altLang="ru-RU" b="0" i="0" dirty="0">
              <a:solidFill>
                <a:srgbClr val="000000"/>
              </a:solidFill>
            </a:endParaRPr>
          </a:p>
        </p:txBody>
      </p:sp>
      <p:sp>
        <p:nvSpPr>
          <p:cNvPr id="7374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      </a:t>
            </a:r>
          </a:p>
        </p:txBody>
      </p:sp>
      <p:pic>
        <p:nvPicPr>
          <p:cNvPr id="33794" name="Picture 2" descr="C:\Users\Администратор\Desktop\Новая папка\Фото-04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2" y="1189104"/>
            <a:ext cx="2258655" cy="246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33795" name="Picture 3" descr="C:\Users\Администратор\Desktop\Новая папка\SAM_59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8487" y="4849017"/>
            <a:ext cx="2875320" cy="206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744" name="Group 4"/>
          <p:cNvGrpSpPr>
            <a:grpSpLocks/>
          </p:cNvGrpSpPr>
          <p:nvPr/>
        </p:nvGrpSpPr>
        <p:grpSpPr bwMode="auto">
          <a:xfrm>
            <a:off x="4090988" y="762000"/>
            <a:ext cx="2151062" cy="1695450"/>
            <a:chOff x="912" y="1651"/>
            <a:chExt cx="1099" cy="1128"/>
          </a:xfrm>
        </p:grpSpPr>
        <p:grpSp>
          <p:nvGrpSpPr>
            <p:cNvPr id="73784" name="Group 5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</p:grpSpPr>
          <p:sp>
            <p:nvSpPr>
              <p:cNvPr id="7378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6F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8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00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85" name="Text Box 8"/>
            <p:cNvSpPr txBox="1">
              <a:spLocks noChangeArrowheads="1"/>
            </p:cNvSpPr>
            <p:nvPr/>
          </p:nvSpPr>
          <p:spPr bwMode="gray">
            <a:xfrm>
              <a:off x="969" y="2152"/>
              <a:ext cx="9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i="0">
                  <a:solidFill>
                    <a:srgbClr val="FFFF00"/>
                  </a:solidFill>
                  <a:latin typeface="Calibri" pitchFamily="34" charset="0"/>
                </a:rPr>
                <a:t>С</a:t>
              </a:r>
              <a:r>
                <a:rPr lang="uk-UA" altLang="ru-RU" i="0">
                  <a:solidFill>
                    <a:srgbClr val="FFFF00"/>
                  </a:solidFill>
                  <a:latin typeface="Calibri" pitchFamily="34" charset="0"/>
                </a:rPr>
                <a:t>уб</a:t>
              </a:r>
              <a:r>
                <a:rPr lang="en-US" altLang="ru-RU" i="0">
                  <a:solidFill>
                    <a:srgbClr val="FFFF00"/>
                  </a:solidFill>
                  <a:latin typeface="Calibri" pitchFamily="34" charset="0"/>
                </a:rPr>
                <a:t>’</a:t>
              </a:r>
              <a:r>
                <a:rPr lang="uk-UA" altLang="ru-RU" i="0">
                  <a:solidFill>
                    <a:srgbClr val="FFFF00"/>
                  </a:solidFill>
                  <a:latin typeface="Calibri" pitchFamily="34" charset="0"/>
                </a:rPr>
                <a:t>єкти</a:t>
              </a:r>
              <a:endParaRPr lang="ru-RU" altLang="ru-RU"/>
            </a:p>
          </p:txBody>
        </p:sp>
      </p:grpSp>
      <p:grpSp>
        <p:nvGrpSpPr>
          <p:cNvPr id="73745" name="Group 9"/>
          <p:cNvGrpSpPr>
            <a:grpSpLocks/>
          </p:cNvGrpSpPr>
          <p:nvPr/>
        </p:nvGrpSpPr>
        <p:grpSpPr bwMode="auto">
          <a:xfrm>
            <a:off x="4529138" y="225425"/>
            <a:ext cx="1465262" cy="862013"/>
            <a:chOff x="3321" y="816"/>
            <a:chExt cx="709" cy="543"/>
          </a:xfrm>
        </p:grpSpPr>
        <p:grpSp>
          <p:nvGrpSpPr>
            <p:cNvPr id="73780" name="Group 10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82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83" name="Freeform 12"/>
              <p:cNvSpPr>
                <a:spLocks/>
              </p:cNvSpPr>
              <p:nvPr/>
            </p:nvSpPr>
            <p:spPr bwMode="gray">
              <a:xfrm>
                <a:off x="2240" y="1920"/>
                <a:ext cx="1296" cy="924"/>
              </a:xfrm>
              <a:custGeom>
                <a:avLst/>
                <a:gdLst>
                  <a:gd name="T0" fmla="*/ 1182 w 1321"/>
                  <a:gd name="T1" fmla="*/ 1476 h 712"/>
                  <a:gd name="T2" fmla="*/ 1197 w 1321"/>
                  <a:gd name="T3" fmla="*/ 1629 h 712"/>
                  <a:gd name="T4" fmla="*/ 1200 w 1321"/>
                  <a:gd name="T5" fmla="*/ 1770 h 712"/>
                  <a:gd name="T6" fmla="*/ 1195 w 1321"/>
                  <a:gd name="T7" fmla="*/ 1900 h 712"/>
                  <a:gd name="T8" fmla="*/ 1179 w 1321"/>
                  <a:gd name="T9" fmla="*/ 2026 h 712"/>
                  <a:gd name="T10" fmla="*/ 1156 w 1321"/>
                  <a:gd name="T11" fmla="*/ 2131 h 712"/>
                  <a:gd name="T12" fmla="*/ 1126 w 1321"/>
                  <a:gd name="T13" fmla="*/ 2223 h 712"/>
                  <a:gd name="T14" fmla="*/ 1087 w 1321"/>
                  <a:gd name="T15" fmla="*/ 2313 h 712"/>
                  <a:gd name="T16" fmla="*/ 1043 w 1321"/>
                  <a:gd name="T17" fmla="*/ 2388 h 712"/>
                  <a:gd name="T18" fmla="*/ 992 w 1321"/>
                  <a:gd name="T19" fmla="*/ 2457 h 712"/>
                  <a:gd name="T20" fmla="*/ 937 w 1321"/>
                  <a:gd name="T21" fmla="*/ 2512 h 712"/>
                  <a:gd name="T22" fmla="*/ 879 w 1321"/>
                  <a:gd name="T23" fmla="*/ 2555 h 712"/>
                  <a:gd name="T24" fmla="*/ 814 w 1321"/>
                  <a:gd name="T25" fmla="*/ 2592 h 712"/>
                  <a:gd name="T26" fmla="*/ 749 w 1321"/>
                  <a:gd name="T27" fmla="*/ 2612 h 712"/>
                  <a:gd name="T28" fmla="*/ 723 w 1321"/>
                  <a:gd name="T29" fmla="*/ 2620 h 712"/>
                  <a:gd name="T30" fmla="*/ 433 w 1321"/>
                  <a:gd name="T31" fmla="*/ 2620 h 712"/>
                  <a:gd name="T32" fmla="*/ 429 w 1321"/>
                  <a:gd name="T33" fmla="*/ 2620 h 712"/>
                  <a:gd name="T34" fmla="*/ 372 w 1321"/>
                  <a:gd name="T35" fmla="*/ 2607 h 712"/>
                  <a:gd name="T36" fmla="*/ 317 w 1321"/>
                  <a:gd name="T37" fmla="*/ 2592 h 712"/>
                  <a:gd name="T38" fmla="*/ 265 w 1321"/>
                  <a:gd name="T39" fmla="*/ 2562 h 712"/>
                  <a:gd name="T40" fmla="*/ 215 w 1321"/>
                  <a:gd name="T41" fmla="*/ 2535 h 712"/>
                  <a:gd name="T42" fmla="*/ 170 w 1321"/>
                  <a:gd name="T43" fmla="*/ 2494 h 712"/>
                  <a:gd name="T44" fmla="*/ 128 w 1321"/>
                  <a:gd name="T45" fmla="*/ 2438 h 712"/>
                  <a:gd name="T46" fmla="*/ 92 w 1321"/>
                  <a:gd name="T47" fmla="*/ 2385 h 712"/>
                  <a:gd name="T48" fmla="*/ 62 w 1321"/>
                  <a:gd name="T49" fmla="*/ 2320 h 712"/>
                  <a:gd name="T50" fmla="*/ 34 w 1321"/>
                  <a:gd name="T51" fmla="*/ 2239 h 712"/>
                  <a:gd name="T52" fmla="*/ 18 w 1321"/>
                  <a:gd name="T53" fmla="*/ 2145 h 712"/>
                  <a:gd name="T54" fmla="*/ 6 w 1321"/>
                  <a:gd name="T55" fmla="*/ 2040 h 712"/>
                  <a:gd name="T56" fmla="*/ 0 w 1321"/>
                  <a:gd name="T57" fmla="*/ 1928 h 712"/>
                  <a:gd name="T58" fmla="*/ 0 w 1321"/>
                  <a:gd name="T59" fmla="*/ 1915 h 712"/>
                  <a:gd name="T60" fmla="*/ 4 w 1321"/>
                  <a:gd name="T61" fmla="*/ 1792 h 712"/>
                  <a:gd name="T62" fmla="*/ 16 w 1321"/>
                  <a:gd name="T63" fmla="*/ 1642 h 712"/>
                  <a:gd name="T64" fmla="*/ 46 w 1321"/>
                  <a:gd name="T65" fmla="*/ 1363 h 712"/>
                  <a:gd name="T66" fmla="*/ 84 w 1321"/>
                  <a:gd name="T67" fmla="*/ 1102 h 712"/>
                  <a:gd name="T68" fmla="*/ 132 w 1321"/>
                  <a:gd name="T69" fmla="*/ 866 h 712"/>
                  <a:gd name="T70" fmla="*/ 184 w 1321"/>
                  <a:gd name="T71" fmla="*/ 646 h 712"/>
                  <a:gd name="T72" fmla="*/ 245 w 1321"/>
                  <a:gd name="T73" fmla="*/ 459 h 712"/>
                  <a:gd name="T74" fmla="*/ 311 w 1321"/>
                  <a:gd name="T75" fmla="*/ 301 h 712"/>
                  <a:gd name="T76" fmla="*/ 377 w 1321"/>
                  <a:gd name="T77" fmla="*/ 174 h 712"/>
                  <a:gd name="T78" fmla="*/ 452 w 1321"/>
                  <a:gd name="T79" fmla="*/ 75 h 712"/>
                  <a:gd name="T80" fmla="*/ 528 w 1321"/>
                  <a:gd name="T81" fmla="*/ 22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22 h 712"/>
                  <a:gd name="T88" fmla="*/ 770 w 1321"/>
                  <a:gd name="T89" fmla="*/ 86 h 712"/>
                  <a:gd name="T90" fmla="*/ 847 w 1321"/>
                  <a:gd name="T91" fmla="*/ 197 h 712"/>
                  <a:gd name="T92" fmla="*/ 918 w 1321"/>
                  <a:gd name="T93" fmla="*/ 332 h 712"/>
                  <a:gd name="T94" fmla="*/ 984 w 1321"/>
                  <a:gd name="T95" fmla="*/ 505 h 712"/>
                  <a:gd name="T96" fmla="*/ 1044 w 1321"/>
                  <a:gd name="T97" fmla="*/ 714 h 712"/>
                  <a:gd name="T98" fmla="*/ 1098 w 1321"/>
                  <a:gd name="T99" fmla="*/ 941 h 712"/>
                  <a:gd name="T100" fmla="*/ 1144 w 1321"/>
                  <a:gd name="T101" fmla="*/ 1198 h 712"/>
                  <a:gd name="T102" fmla="*/ 1182 w 1321"/>
                  <a:gd name="T103" fmla="*/ 1476 h 712"/>
                  <a:gd name="T104" fmla="*/ 1182 w 1321"/>
                  <a:gd name="T105" fmla="*/ 147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81" name="Text Box 13"/>
            <p:cNvSpPr txBox="1">
              <a:spLocks noChangeArrowheads="1"/>
            </p:cNvSpPr>
            <p:nvPr/>
          </p:nvSpPr>
          <p:spPr bwMode="gray">
            <a:xfrm>
              <a:off x="3457" y="980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i="0">
                  <a:solidFill>
                    <a:srgbClr val="FFFFFF"/>
                  </a:solidFill>
                  <a:latin typeface="Calibri" pitchFamily="34" charset="0"/>
                </a:rPr>
                <a:t>Учні</a:t>
              </a:r>
              <a:endParaRPr lang="ru-RU" altLang="ru-RU"/>
            </a:p>
          </p:txBody>
        </p:sp>
      </p:grpSp>
      <p:grpSp>
        <p:nvGrpSpPr>
          <p:cNvPr id="73746" name="Group 14"/>
          <p:cNvGrpSpPr>
            <a:grpSpLocks/>
          </p:cNvGrpSpPr>
          <p:nvPr/>
        </p:nvGrpSpPr>
        <p:grpSpPr bwMode="auto">
          <a:xfrm>
            <a:off x="3397250" y="1458913"/>
            <a:ext cx="1082675" cy="862012"/>
            <a:chOff x="3321" y="816"/>
            <a:chExt cx="574" cy="543"/>
          </a:xfrm>
        </p:grpSpPr>
        <p:grpSp>
          <p:nvGrpSpPr>
            <p:cNvPr id="73776" name="Group 15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78" name="Oval 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79" name="Freeform 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77" name="Text Box 18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i="0">
                  <a:solidFill>
                    <a:srgbClr val="FFFFFF"/>
                  </a:solidFill>
                  <a:latin typeface="Calibri" pitchFamily="34" charset="0"/>
                </a:rPr>
                <a:t>Батьки</a:t>
              </a:r>
              <a:endParaRPr lang="ru-RU" altLang="ru-RU" sz="2400"/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3708400" y="2016125"/>
            <a:ext cx="1258888" cy="1143000"/>
            <a:chOff x="3321" y="816"/>
            <a:chExt cx="574" cy="543"/>
          </a:xfrm>
        </p:grpSpPr>
        <p:grpSp>
          <p:nvGrpSpPr>
            <p:cNvPr id="73772" name="Group 20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74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75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73" name="Text Box 23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i="0">
                  <a:solidFill>
                    <a:srgbClr val="FFFFFF"/>
                  </a:solidFill>
                  <a:latin typeface="Calibri" pitchFamily="34" charset="0"/>
                </a:rPr>
                <a:t>Правоохоронні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200" i="0">
                  <a:solidFill>
                    <a:srgbClr val="FFFFFF"/>
                  </a:solidFill>
                  <a:latin typeface="Calibri" pitchFamily="34" charset="0"/>
                </a:rPr>
                <a:t>органи</a:t>
              </a:r>
              <a:endParaRPr lang="ru-RU" altLang="ru-RU" sz="2000"/>
            </a:p>
          </p:txBody>
        </p:sp>
      </p:grpSp>
      <p:grpSp>
        <p:nvGrpSpPr>
          <p:cNvPr id="73748" name="Group 24"/>
          <p:cNvGrpSpPr>
            <a:grpSpLocks/>
          </p:cNvGrpSpPr>
          <p:nvPr/>
        </p:nvGrpSpPr>
        <p:grpSpPr bwMode="auto">
          <a:xfrm>
            <a:off x="5780088" y="862013"/>
            <a:ext cx="911225" cy="747712"/>
            <a:chOff x="3321" y="816"/>
            <a:chExt cx="574" cy="543"/>
          </a:xfrm>
        </p:grpSpPr>
        <p:grpSp>
          <p:nvGrpSpPr>
            <p:cNvPr id="73768" name="Group 25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70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71" name="Freeform 2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69" name="Text Box 28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i="0">
                  <a:solidFill>
                    <a:srgbClr val="FFFFFF"/>
                  </a:solidFill>
                  <a:latin typeface="Calibri" pitchFamily="34" charset="0"/>
                </a:rPr>
                <a:t>Лікар</a:t>
              </a: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і</a:t>
              </a:r>
              <a:endParaRPr lang="ru-RU" altLang="ru-RU"/>
            </a:p>
          </p:txBody>
        </p:sp>
      </p:grpSp>
      <p:grpSp>
        <p:nvGrpSpPr>
          <p:cNvPr id="73749" name="Group 29"/>
          <p:cNvGrpSpPr>
            <a:grpSpLocks/>
          </p:cNvGrpSpPr>
          <p:nvPr/>
        </p:nvGrpSpPr>
        <p:grpSpPr bwMode="auto">
          <a:xfrm>
            <a:off x="5516563" y="1528763"/>
            <a:ext cx="1258887" cy="1143000"/>
            <a:chOff x="3321" y="816"/>
            <a:chExt cx="574" cy="543"/>
          </a:xfrm>
        </p:grpSpPr>
        <p:grpSp>
          <p:nvGrpSpPr>
            <p:cNvPr id="73764" name="Group 30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66" name="Oval 3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67" name="Freeform 3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65" name="Text Box 33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Громадські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організації</a:t>
              </a:r>
              <a:endParaRPr lang="ru-RU" altLang="ru-RU"/>
            </a:p>
          </p:txBody>
        </p:sp>
      </p:grpSp>
      <p:grpSp>
        <p:nvGrpSpPr>
          <p:cNvPr id="73750" name="Group 34"/>
          <p:cNvGrpSpPr>
            <a:grpSpLocks/>
          </p:cNvGrpSpPr>
          <p:nvPr/>
        </p:nvGrpSpPr>
        <p:grpSpPr bwMode="auto">
          <a:xfrm>
            <a:off x="4746625" y="2298700"/>
            <a:ext cx="1368425" cy="1122363"/>
            <a:chOff x="3321" y="816"/>
            <a:chExt cx="574" cy="543"/>
          </a:xfrm>
        </p:grpSpPr>
        <p:grpSp>
          <p:nvGrpSpPr>
            <p:cNvPr id="73760" name="Group 35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62" name="Oval 3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63" name="Freeform 3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61" name="Text Box 38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Позашкільні 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заклади</a:t>
              </a:r>
              <a:endParaRPr lang="ru-RU" altLang="ru-RU"/>
            </a:p>
          </p:txBody>
        </p:sp>
      </p:grpSp>
      <p:grpSp>
        <p:nvGrpSpPr>
          <p:cNvPr id="73751" name="Group 39"/>
          <p:cNvGrpSpPr>
            <a:grpSpLocks/>
          </p:cNvGrpSpPr>
          <p:nvPr/>
        </p:nvGrpSpPr>
        <p:grpSpPr bwMode="auto">
          <a:xfrm>
            <a:off x="3568700" y="644525"/>
            <a:ext cx="911225" cy="863600"/>
            <a:chOff x="3321" y="816"/>
            <a:chExt cx="574" cy="543"/>
          </a:xfrm>
        </p:grpSpPr>
        <p:grpSp>
          <p:nvGrpSpPr>
            <p:cNvPr id="73756" name="Group 40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758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3759" name="Freeform 4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57" name="Text Box 43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i="0">
                  <a:solidFill>
                    <a:srgbClr val="FFFFFF"/>
                  </a:solidFill>
                  <a:latin typeface="Calibri" pitchFamily="34" charset="0"/>
                </a:rPr>
                <a:t>Учител</a:t>
              </a:r>
              <a:r>
                <a:rPr lang="ru-RU" altLang="ru-RU" sz="1100" b="0" i="0">
                  <a:solidFill>
                    <a:srgbClr val="FFFFFF"/>
                  </a:solidFill>
                  <a:latin typeface="Calibri" pitchFamily="34" charset="0"/>
                </a:rPr>
                <a:t>і</a:t>
              </a:r>
              <a:endParaRPr lang="ru-RU" altLang="ru-RU"/>
            </a:p>
          </p:txBody>
        </p:sp>
      </p:grpSp>
      <p:pic>
        <p:nvPicPr>
          <p:cNvPr id="33836" name="Picture 44" descr="C:\Users\Администратор\Desktop\Новая папка\20131128_11295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7521" y="6002583"/>
            <a:ext cx="2226341" cy="231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57248" y="8355796"/>
            <a:ext cx="269657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Співпраця з  сільським 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дитячим лікарем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750" y="388938"/>
            <a:ext cx="5980113" cy="893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756" name="Group 10"/>
          <p:cNvGrpSpPr>
            <a:grpSpLocks/>
          </p:cNvGrpSpPr>
          <p:nvPr/>
        </p:nvGrpSpPr>
        <p:grpSpPr bwMode="auto">
          <a:xfrm>
            <a:off x="3141663" y="906463"/>
            <a:ext cx="4068762" cy="1830387"/>
            <a:chOff x="3321" y="816"/>
            <a:chExt cx="681" cy="543"/>
          </a:xfrm>
        </p:grpSpPr>
        <p:grpSp>
          <p:nvGrpSpPr>
            <p:cNvPr id="74765" name="Group 11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4767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4768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6" name="Text Box 14"/>
            <p:cNvSpPr txBox="1">
              <a:spLocks noChangeArrowheads="1"/>
            </p:cNvSpPr>
            <p:nvPr/>
          </p:nvSpPr>
          <p:spPr bwMode="gray">
            <a:xfrm>
              <a:off x="3429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20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Сприятливе</a:t>
              </a:r>
            </a:p>
            <a:p>
              <a:pPr>
                <a:spcAft>
                  <a:spcPts val="1000"/>
                </a:spcAft>
              </a:pPr>
              <a:r>
                <a:rPr lang="uk-UA" altLang="ru-RU" sz="20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середовище</a:t>
              </a:r>
              <a:endParaRPr lang="ru-RU" alt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2038" name="Picture 6" descr="C:\Users\Администратор\Desktop\1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36" y="2955199"/>
            <a:ext cx="3432042" cy="25740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C:\Users\Администратор\Desktop\ыв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5" y="6033120"/>
            <a:ext cx="3888432" cy="27852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7" name="Picture 5" descr="C:\Users\Администратор\Desktop\проект\getIma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" y="3900534"/>
            <a:ext cx="3429965" cy="257247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645" y="8449044"/>
            <a:ext cx="324036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      </a:t>
            </a:r>
            <a:r>
              <a:rPr lang="ru-RU" sz="2000" dirty="0" err="1"/>
              <a:t>Шкільна</a:t>
            </a:r>
            <a:r>
              <a:rPr lang="ru-RU" sz="2000" dirty="0"/>
              <a:t> </a:t>
            </a:r>
            <a:r>
              <a:rPr lang="ru-RU" sz="2000" dirty="0" err="1"/>
              <a:t>бібліотека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05935" y="6128787"/>
            <a:ext cx="3240360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      Спортивна зала для </a:t>
            </a:r>
            <a:r>
              <a:rPr lang="ru-RU" sz="2000" dirty="0" err="1"/>
              <a:t>бородьби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2989" y="5701393"/>
            <a:ext cx="3240360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      </a:t>
            </a:r>
            <a:r>
              <a:rPr lang="ru-RU" sz="2000" dirty="0" err="1"/>
              <a:t>Фое</a:t>
            </a:r>
            <a:r>
              <a:rPr lang="ru-RU" sz="2000" dirty="0"/>
              <a:t> ІІ поверху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613" y="503238"/>
            <a:ext cx="5616575" cy="89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898525"/>
            <a:ext cx="3744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 descr="C:\Users\Администратор\Desktop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51" y="4019482"/>
            <a:ext cx="3361185" cy="224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C:\Users\Администратор\Desktop\Новая папка\Фото-00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75" y="2745686"/>
            <a:ext cx="3229269" cy="24219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84" y="6105128"/>
            <a:ext cx="3537720" cy="2653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gray">
          <a:xfrm rot="3419336">
            <a:off x="737394" y="3625056"/>
            <a:ext cx="1335088" cy="7524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gray">
          <a:xfrm>
            <a:off x="1039813" y="3795713"/>
            <a:ext cx="6969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 rot="3419336">
            <a:off x="1814513" y="6376987"/>
            <a:ext cx="1333500" cy="7524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gray">
          <a:xfrm>
            <a:off x="2116138" y="6546850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2005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gray">
          <a:xfrm rot="3419336">
            <a:off x="2849563" y="5764212"/>
            <a:ext cx="1333500" cy="7524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807" name="Text Box 10"/>
          <p:cNvSpPr txBox="1">
            <a:spLocks noChangeArrowheads="1"/>
          </p:cNvSpPr>
          <p:nvPr/>
        </p:nvSpPr>
        <p:spPr bwMode="gray">
          <a:xfrm>
            <a:off x="3668713" y="4881563"/>
            <a:ext cx="6969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2006</a:t>
            </a:r>
          </a:p>
        </p:txBody>
      </p:sp>
      <p:sp>
        <p:nvSpPr>
          <p:cNvPr id="76808" name="Text Box 11"/>
          <p:cNvSpPr txBox="1">
            <a:spLocks noChangeArrowheads="1"/>
          </p:cNvSpPr>
          <p:nvPr/>
        </p:nvSpPr>
        <p:spPr bwMode="gray">
          <a:xfrm>
            <a:off x="5430838" y="2771775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2007</a:t>
            </a:r>
          </a:p>
        </p:txBody>
      </p:sp>
      <p:sp>
        <p:nvSpPr>
          <p:cNvPr id="76809" name="Line 12"/>
          <p:cNvSpPr>
            <a:spLocks noChangeShapeType="1"/>
          </p:cNvSpPr>
          <p:nvPr/>
        </p:nvSpPr>
        <p:spPr bwMode="auto">
          <a:xfrm>
            <a:off x="1657350" y="4654550"/>
            <a:ext cx="571500" cy="15414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Line 13"/>
          <p:cNvSpPr>
            <a:spLocks noChangeShapeType="1"/>
          </p:cNvSpPr>
          <p:nvPr/>
        </p:nvSpPr>
        <p:spPr bwMode="auto">
          <a:xfrm flipV="1">
            <a:off x="2857500" y="5426075"/>
            <a:ext cx="800100" cy="87947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1" name="Line 14"/>
          <p:cNvSpPr>
            <a:spLocks noChangeShapeType="1"/>
          </p:cNvSpPr>
          <p:nvPr/>
        </p:nvSpPr>
        <p:spPr bwMode="auto">
          <a:xfrm flipV="1">
            <a:off x="4457700" y="3425825"/>
            <a:ext cx="971550" cy="1119188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725903" y="6916006"/>
            <a:ext cx="2782172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«пізнай себе»      </a:t>
            </a:r>
            <a:endParaRPr lang="en-US" altLang="ru-RU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815" name="Group 2"/>
          <p:cNvGrpSpPr>
            <a:grpSpLocks/>
          </p:cNvGrpSpPr>
          <p:nvPr/>
        </p:nvGrpSpPr>
        <p:grpSpPr bwMode="auto">
          <a:xfrm>
            <a:off x="1981200" y="401638"/>
            <a:ext cx="3025775" cy="2979737"/>
            <a:chOff x="912" y="1651"/>
            <a:chExt cx="1099" cy="1128"/>
          </a:xfrm>
        </p:grpSpPr>
        <p:grpSp>
          <p:nvGrpSpPr>
            <p:cNvPr id="76852" name="Group 3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</p:grpSpPr>
          <p:sp>
            <p:nvSpPr>
              <p:cNvPr id="76854" name="Oval 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6F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55" name="Freeform 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00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53" name="Text Box 6"/>
            <p:cNvSpPr txBox="1">
              <a:spLocks noChangeArrowheads="1"/>
            </p:cNvSpPr>
            <p:nvPr/>
          </p:nvSpPr>
          <p:spPr bwMode="gray">
            <a:xfrm>
              <a:off x="969" y="2152"/>
              <a:ext cx="9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ru-RU" altLang="ru-RU"/>
            </a:p>
          </p:txBody>
        </p:sp>
      </p:grpSp>
      <p:sp>
        <p:nvSpPr>
          <p:cNvPr id="76816" name="Прямоугольник 7"/>
          <p:cNvSpPr>
            <a:spLocks noChangeArrowheads="1"/>
          </p:cNvSpPr>
          <p:nvPr/>
        </p:nvSpPr>
        <p:spPr bwMode="auto">
          <a:xfrm>
            <a:off x="2660650" y="1962150"/>
            <a:ext cx="2039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 і методи</a:t>
            </a:r>
          </a:p>
          <a:p>
            <a:r>
              <a:rPr lang="uk-UA" alt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роботи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817" name="Group 7"/>
          <p:cNvGrpSpPr>
            <a:grpSpLocks/>
          </p:cNvGrpSpPr>
          <p:nvPr/>
        </p:nvGrpSpPr>
        <p:grpSpPr bwMode="auto">
          <a:xfrm>
            <a:off x="3205163" y="3098800"/>
            <a:ext cx="2505075" cy="1373188"/>
            <a:chOff x="3317" y="816"/>
            <a:chExt cx="573" cy="543"/>
          </a:xfrm>
        </p:grpSpPr>
        <p:grpSp>
          <p:nvGrpSpPr>
            <p:cNvPr id="76848" name="Group 8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6850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51" name="Freeform 10"/>
              <p:cNvSpPr>
                <a:spLocks/>
              </p:cNvSpPr>
              <p:nvPr/>
            </p:nvSpPr>
            <p:spPr bwMode="gray">
              <a:xfrm>
                <a:off x="2220" y="1920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49" name="Text Box 11"/>
            <p:cNvSpPr txBox="1">
              <a:spLocks noChangeArrowheads="1"/>
            </p:cNvSpPr>
            <p:nvPr/>
          </p:nvSpPr>
          <p:spPr bwMode="gray">
            <a:xfrm>
              <a:off x="3317" y="973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400" b="0" i="0">
                  <a:solidFill>
                    <a:srgbClr val="FFFFFF"/>
                  </a:solidFill>
                  <a:latin typeface="Calibri" pitchFamily="34" charset="0"/>
                </a:rPr>
                <a:t>Уроки ОБЖ, Фіз-ри, біології, основи здоров'я, «Зачисти себе від ВІЛ»</a:t>
              </a:r>
            </a:p>
            <a:p>
              <a:endParaRPr lang="ru-RU" altLang="ru-RU"/>
            </a:p>
          </p:txBody>
        </p:sp>
      </p:grpSp>
      <p:grpSp>
        <p:nvGrpSpPr>
          <p:cNvPr id="76818" name="Group 12"/>
          <p:cNvGrpSpPr>
            <a:grpSpLocks/>
          </p:cNvGrpSpPr>
          <p:nvPr/>
        </p:nvGrpSpPr>
        <p:grpSpPr bwMode="auto">
          <a:xfrm>
            <a:off x="4729163" y="1962150"/>
            <a:ext cx="2547937" cy="1538288"/>
            <a:chOff x="3321" y="797"/>
            <a:chExt cx="621" cy="562"/>
          </a:xfrm>
        </p:grpSpPr>
        <p:grpSp>
          <p:nvGrpSpPr>
            <p:cNvPr id="76844" name="Group 13"/>
            <p:cNvGrpSpPr>
              <a:grpSpLocks/>
            </p:cNvGrpSpPr>
            <p:nvPr/>
          </p:nvGrpSpPr>
          <p:grpSpPr bwMode="auto">
            <a:xfrm>
              <a:off x="3321" y="797"/>
              <a:ext cx="549" cy="562"/>
              <a:chOff x="2016" y="1860"/>
              <a:chExt cx="1680" cy="1740"/>
            </a:xfrm>
          </p:grpSpPr>
          <p:sp>
            <p:nvSpPr>
              <p:cNvPr id="76846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47" name="Freeform 15"/>
              <p:cNvSpPr>
                <a:spLocks/>
              </p:cNvSpPr>
              <p:nvPr/>
            </p:nvSpPr>
            <p:spPr bwMode="gray">
              <a:xfrm>
                <a:off x="2222" y="1860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45" name="Text Box 16"/>
            <p:cNvSpPr txBox="1">
              <a:spLocks noChangeArrowheads="1"/>
            </p:cNvSpPr>
            <p:nvPr/>
          </p:nvSpPr>
          <p:spPr bwMode="gray">
            <a:xfrm>
              <a:off x="3369" y="97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100" b="0" i="0">
                  <a:solidFill>
                    <a:srgbClr val="FFFFFF"/>
                  </a:solidFill>
                  <a:latin typeface="Calibri" pitchFamily="34" charset="0"/>
                </a:rPr>
                <a:t>           </a:t>
              </a:r>
              <a:r>
                <a:rPr lang="uk-UA" altLang="ru-RU" sz="1200" b="0" i="0">
                  <a:solidFill>
                    <a:srgbClr val="FFFFFF"/>
                  </a:solidFill>
                  <a:latin typeface="Calibri" pitchFamily="34" charset="0"/>
                </a:rPr>
                <a:t>Волонтерський  рух «Маршрут безпеки»,          </a:t>
              </a:r>
            </a:p>
            <a:p>
              <a:pPr>
                <a:spcAft>
                  <a:spcPts val="1000"/>
                </a:spcAft>
              </a:pPr>
              <a:r>
                <a:rPr lang="uk-UA" altLang="ru-RU" sz="1200" b="0" i="0">
                  <a:solidFill>
                    <a:srgbClr val="FFFFFF"/>
                  </a:solidFill>
                  <a:latin typeface="Calibri" pitchFamily="34" charset="0"/>
                </a:rPr>
                <a:t>  клуб «Співдружність»</a:t>
              </a:r>
              <a:endParaRPr lang="ru-RU" altLang="ru-RU" sz="3200"/>
            </a:p>
          </p:txBody>
        </p:sp>
      </p:grpSp>
      <p:grpSp>
        <p:nvGrpSpPr>
          <p:cNvPr id="76819" name="Group 17"/>
          <p:cNvGrpSpPr>
            <a:grpSpLocks/>
          </p:cNvGrpSpPr>
          <p:nvPr/>
        </p:nvGrpSpPr>
        <p:grpSpPr bwMode="auto">
          <a:xfrm>
            <a:off x="4457700" y="401638"/>
            <a:ext cx="2487613" cy="1784350"/>
            <a:chOff x="3321" y="816"/>
            <a:chExt cx="574" cy="543"/>
          </a:xfrm>
        </p:grpSpPr>
        <p:grpSp>
          <p:nvGrpSpPr>
            <p:cNvPr id="76840" name="Group 18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6842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43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41" name="Text Box 21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Зорова, імунна</a:t>
              </a:r>
            </a:p>
            <a:p>
              <a:pPr algn="ctr">
                <a:spcAft>
                  <a:spcPts val="1000"/>
                </a:spcAft>
              </a:pPr>
              <a:r>
                <a:rPr lang="uk-UA" altLang="ru-RU" sz="12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ru-RU" altLang="ru-RU" sz="12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імнастика</a:t>
              </a:r>
              <a:r>
                <a:rPr lang="uk-UA" altLang="ru-RU" sz="12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, музичні перерви</a:t>
              </a:r>
              <a:endParaRPr lang="ru-RU" alt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820" name="Group 22"/>
          <p:cNvGrpSpPr>
            <a:grpSpLocks/>
          </p:cNvGrpSpPr>
          <p:nvPr/>
        </p:nvGrpSpPr>
        <p:grpSpPr bwMode="auto">
          <a:xfrm>
            <a:off x="1039813" y="2905125"/>
            <a:ext cx="2640012" cy="1422400"/>
            <a:chOff x="3321" y="816"/>
            <a:chExt cx="636" cy="543"/>
          </a:xfrm>
        </p:grpSpPr>
        <p:grpSp>
          <p:nvGrpSpPr>
            <p:cNvPr id="76836" name="Group 23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6838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39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37" name="Text Box 26"/>
            <p:cNvSpPr txBox="1">
              <a:spLocks noChangeArrowheads="1"/>
            </p:cNvSpPr>
            <p:nvPr/>
          </p:nvSpPr>
          <p:spPr bwMode="gray">
            <a:xfrm>
              <a:off x="3384" y="1020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Моніторинг  здоров</a:t>
              </a:r>
              <a:r>
                <a:rPr lang="en-US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ru-RU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  <a:endParaRPr lang="ru-RU" alt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821" name="Group 27"/>
          <p:cNvGrpSpPr>
            <a:grpSpLocks/>
          </p:cNvGrpSpPr>
          <p:nvPr/>
        </p:nvGrpSpPr>
        <p:grpSpPr bwMode="auto">
          <a:xfrm>
            <a:off x="2892425" y="44450"/>
            <a:ext cx="2033588" cy="1298575"/>
            <a:chOff x="3263" y="816"/>
            <a:chExt cx="607" cy="543"/>
          </a:xfrm>
        </p:grpSpPr>
        <p:grpSp>
          <p:nvGrpSpPr>
            <p:cNvPr id="76832" name="Group 28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6834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35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33" name="Text Box 31"/>
            <p:cNvSpPr txBox="1">
              <a:spLocks noChangeArrowheads="1"/>
            </p:cNvSpPr>
            <p:nvPr/>
          </p:nvSpPr>
          <p:spPr bwMode="gray">
            <a:xfrm>
              <a:off x="3263" y="890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altLang="ru-RU" sz="1400" b="0" i="0">
                  <a:solidFill>
                    <a:srgbClr val="FFFFFF"/>
                  </a:solidFill>
                  <a:latin typeface="Calibri" pitchFamily="34" charset="0"/>
                </a:rPr>
                <a:t>       </a:t>
              </a:r>
              <a:r>
                <a:rPr lang="ru-RU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uk-UA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uk-UA" altLang="ru-RU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Тренінги</a:t>
              </a:r>
              <a:endParaRPr lang="ru-RU" alt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822" name="Group 32"/>
          <p:cNvGrpSpPr>
            <a:grpSpLocks/>
          </p:cNvGrpSpPr>
          <p:nvPr/>
        </p:nvGrpSpPr>
        <p:grpSpPr bwMode="auto">
          <a:xfrm>
            <a:off x="476250" y="1576388"/>
            <a:ext cx="2247900" cy="1425575"/>
            <a:chOff x="3316" y="816"/>
            <a:chExt cx="573" cy="543"/>
          </a:xfrm>
        </p:grpSpPr>
        <p:grpSp>
          <p:nvGrpSpPr>
            <p:cNvPr id="76828" name="Group 33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6830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6831" name="Freeform 35"/>
              <p:cNvSpPr>
                <a:spLocks/>
              </p:cNvSpPr>
              <p:nvPr/>
            </p:nvSpPr>
            <p:spPr bwMode="gray">
              <a:xfrm>
                <a:off x="2194" y="1942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29" name="Text Box 36"/>
            <p:cNvSpPr txBox="1">
              <a:spLocks noChangeArrowheads="1"/>
            </p:cNvSpPr>
            <p:nvPr/>
          </p:nvSpPr>
          <p:spPr bwMode="gray">
            <a:xfrm>
              <a:off x="3316" y="934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i="0">
                  <a:solidFill>
                    <a:srgbClr val="FFFFFF"/>
                  </a:solidFill>
                  <a:latin typeface="Calibri" pitchFamily="34" charset="0"/>
                </a:rPr>
                <a:t>Акції</a:t>
              </a:r>
              <a:r>
                <a:rPr lang="uk-UA" altLang="ru-RU" i="0">
                  <a:solidFill>
                    <a:srgbClr val="FFFFFF"/>
                  </a:solidFill>
                  <a:latin typeface="Times New Roman" pitchFamily="18" charset="0"/>
                </a:rPr>
                <a:t>.</a:t>
              </a:r>
              <a:r>
                <a:rPr lang="ru-RU" altLang="ru-RU" i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i="0">
                  <a:solidFill>
                    <a:srgbClr val="FFFFFF"/>
                  </a:solidFill>
                  <a:latin typeface="Calibri" pitchFamily="34" charset="0"/>
                </a:rPr>
                <a:t>Проекти</a:t>
              </a:r>
              <a:endParaRPr lang="ru-RU" altLang="ru-RU" i="0">
                <a:solidFill>
                  <a:srgbClr val="FFFFFF"/>
                </a:solidFill>
                <a:latin typeface="Verdana" pitchFamily="34" charset="0"/>
              </a:endParaRPr>
            </a:p>
            <a:p>
              <a:endParaRPr lang="ru-RU" altLang="ru-RU"/>
            </a:p>
          </p:txBody>
        </p:sp>
      </p:grpSp>
      <p:pic>
        <p:nvPicPr>
          <p:cNvPr id="35877" name="Picture 37" descr="C:\Users\Администратор\Desktop\Новая папка\SAM_4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1" y="4164341"/>
            <a:ext cx="2913283" cy="2588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35878" name="Picture 38" descr="C:\Users\Администратор\Desktop\Новая папка\Фото-00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0827" y="5660567"/>
            <a:ext cx="3014656" cy="3036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651059" y="8701550"/>
            <a:ext cx="3041217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 ігри на перервах.   </a:t>
            </a:r>
            <a:endParaRPr lang="en-US" altLang="ru-RU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636912" y="44450"/>
            <a:ext cx="3528391" cy="1884214"/>
            <a:chOff x="3263" y="816"/>
            <a:chExt cx="607" cy="543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Text Box 31"/>
            <p:cNvSpPr txBox="1">
              <a:spLocks noChangeArrowheads="1"/>
            </p:cNvSpPr>
            <p:nvPr/>
          </p:nvSpPr>
          <p:spPr bwMode="gray">
            <a:xfrm>
              <a:off x="3263" y="890"/>
              <a:ext cx="573" cy="192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1637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 i="1">
                  <a:solidFill>
                    <a:schemeClr val="tx1"/>
                  </a:solidFill>
                  <a:latin typeface="Sylfae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Sylfae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Sylfae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Sylfae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Sylfae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Sylfae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Sylfae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Sylfae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Sylfae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  <a:defRPr/>
              </a:pPr>
              <a:r>
                <a:rPr lang="ru-RU" altLang="ru-RU" sz="1400" b="0" i="0" dirty="0" smtClean="0">
                  <a:solidFill>
                    <a:srgbClr val="FFFFFF"/>
                  </a:solidFill>
                  <a:latin typeface="Calibri" pitchFamily="34" charset="0"/>
                </a:rPr>
                <a:t>       </a:t>
              </a:r>
              <a:r>
                <a:rPr lang="ru-RU" altLang="ru-RU" sz="1400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uk-UA" altLang="ru-RU" sz="1400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uk-UA" altLang="ru-RU" sz="4000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Тренінги</a:t>
              </a:r>
              <a:endParaRPr lang="ru-RU" altLang="ru-RU" sz="8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7940" name="Picture 4" descr="C:\Users\Администратор\Desktop\Новая папка\IMG_20130906_094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87" y="2072680"/>
            <a:ext cx="4838669" cy="3888432"/>
          </a:xfrm>
          <a:prstGeom prst="rect">
            <a:avLst/>
          </a:prstGeom>
          <a:noFill/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 descr="C:\Users\Администратор\Desktop\Новая папка\Фото-03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2" y="5734053"/>
            <a:ext cx="4099781" cy="307483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8" name="Picture 2" descr="C:\Users\Администратор\Desktop\Новая папка\Фото-0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6" y="200472"/>
            <a:ext cx="3528391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8851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775" y="344488"/>
            <a:ext cx="5907088" cy="91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6" descr="C:\Users\Администратор\Desktop\Новая папка\SAM_41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125" y="4359275"/>
            <a:ext cx="59070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81180" y="760782"/>
            <a:ext cx="5625855" cy="43165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uk-UA" altLang="ru-RU" smtClean="0">
                <a:solidFill>
                  <a:srgbClr val="0D0D0D"/>
                </a:solidFill>
                <a:latin typeface="Book Antiqua" pitchFamily="18" charset="0"/>
                <a:cs typeface="Times New Roman" pitchFamily="18" charset="0"/>
              </a:rPr>
              <a:t>Старомлинівська загальноосвітня школа І-ІІІ ступенів № 2 визначена навчальним закладом з реалізації проектів «Зміцнення потенціалу Всеукраїнської спілки вчителів і тренерів для поліпшення доступу до якісних послуг з профілактики ВІЛ/СНІДу» за підтримки Європейського Союзу та «Посилення спроможності педагогів у забезпеченні дієвої профілактики ВІЛ/СНІДу, протидії стигмі і дискримінації» від Глобального Фонду та увійшла до мережі</a:t>
            </a:r>
          </a:p>
          <a:p>
            <a:pPr eaLnBrk="1" hangingPunct="1">
              <a:defRPr/>
            </a:pPr>
            <a:endParaRPr lang="uk-UA" altLang="ru-RU" smtClean="0">
              <a:solidFill>
                <a:srgbClr val="0D0D0D"/>
              </a:solidFill>
              <a:latin typeface="Book Antiqua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altLang="ru-RU" smtClean="0">
                <a:solidFill>
                  <a:srgbClr val="0D0D0D"/>
                </a:solidFill>
                <a:latin typeface="Book Antiqua" pitchFamily="18" charset="0"/>
                <a:cs typeface="Times New Roman" pitchFamily="18" charset="0"/>
              </a:rPr>
              <a:t>                              </a:t>
            </a:r>
            <a:r>
              <a:rPr lang="uk-UA" altLang="ru-RU" sz="240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«Шкіл, дружніх до дитини».</a:t>
            </a:r>
            <a:endParaRPr lang="ru-RU" altLang="ru-RU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0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75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3" y="273050"/>
            <a:ext cx="590708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3" descr="C:\Users\Администратор\Desktop\Новая папка\Фото-0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3863" y="3440113"/>
            <a:ext cx="38608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3808" y="1132508"/>
            <a:ext cx="454350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В </a:t>
            </a:r>
            <a:r>
              <a:rPr lang="ru-RU" sz="3200" dirty="0" err="1">
                <a:solidFill>
                  <a:srgbClr val="FF0000"/>
                </a:solidFill>
              </a:rPr>
              <a:t>школі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викладаеться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>
                <a:solidFill>
                  <a:srgbClr val="FF0000"/>
                </a:solidFill>
              </a:rPr>
              <a:t>спецкурс </a:t>
            </a:r>
          </a:p>
          <a:p>
            <a:pPr>
              <a:defRPr/>
            </a:pPr>
            <a:r>
              <a:rPr lang="ru-RU" sz="3200">
                <a:solidFill>
                  <a:srgbClr val="FF0000"/>
                </a:solidFill>
              </a:rPr>
              <a:t>« </a:t>
            </a:r>
            <a:r>
              <a:rPr lang="ru-RU" sz="3200" dirty="0" err="1">
                <a:solidFill>
                  <a:srgbClr val="FF0000"/>
                </a:solidFill>
              </a:rPr>
              <a:t>Захисти</a:t>
            </a:r>
            <a:r>
              <a:rPr lang="ru-RU" sz="3200" dirty="0">
                <a:solidFill>
                  <a:srgbClr val="FF0000"/>
                </a:solidFill>
              </a:rPr>
              <a:t> себе </a:t>
            </a:r>
            <a:r>
              <a:rPr lang="ru-RU" sz="3200" dirty="0" err="1">
                <a:solidFill>
                  <a:srgbClr val="FF0000"/>
                </a:solidFill>
              </a:rPr>
              <a:t>від</a:t>
            </a:r>
            <a:r>
              <a:rPr lang="ru-RU" sz="3200" dirty="0">
                <a:solidFill>
                  <a:srgbClr val="FF0000"/>
                </a:solidFill>
              </a:rPr>
              <a:t> ВІЛ»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050" y="560388"/>
            <a:ext cx="5545138" cy="89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Users\Администратор\Desktop\проект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23" y="5529064"/>
            <a:ext cx="3831299" cy="3615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C:\Users\Администратор\Desktop\проект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88" y="2216696"/>
            <a:ext cx="2854084" cy="266429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4" descr="C:\Users\Администратор\Desktop\проект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4" y="1256050"/>
            <a:ext cx="3248138" cy="3048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25" name="Group 12"/>
          <p:cNvGrpSpPr>
            <a:grpSpLocks/>
          </p:cNvGrpSpPr>
          <p:nvPr/>
        </p:nvGrpSpPr>
        <p:grpSpPr bwMode="auto">
          <a:xfrm>
            <a:off x="2852738" y="77788"/>
            <a:ext cx="4203700" cy="2416175"/>
            <a:chOff x="3321" y="797"/>
            <a:chExt cx="621" cy="562"/>
          </a:xfrm>
        </p:grpSpPr>
        <p:grpSp>
          <p:nvGrpSpPr>
            <p:cNvPr id="81926" name="Group 13"/>
            <p:cNvGrpSpPr>
              <a:grpSpLocks/>
            </p:cNvGrpSpPr>
            <p:nvPr/>
          </p:nvGrpSpPr>
          <p:grpSpPr bwMode="auto">
            <a:xfrm>
              <a:off x="3321" y="797"/>
              <a:ext cx="549" cy="562"/>
              <a:chOff x="2016" y="1860"/>
              <a:chExt cx="1680" cy="1740"/>
            </a:xfrm>
          </p:grpSpPr>
          <p:sp>
            <p:nvSpPr>
              <p:cNvPr id="81928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81929" name="Freeform 15"/>
              <p:cNvSpPr>
                <a:spLocks/>
              </p:cNvSpPr>
              <p:nvPr/>
            </p:nvSpPr>
            <p:spPr bwMode="gray">
              <a:xfrm>
                <a:off x="2222" y="1860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27" name="Text Box 16"/>
            <p:cNvSpPr txBox="1">
              <a:spLocks noChangeArrowheads="1"/>
            </p:cNvSpPr>
            <p:nvPr/>
          </p:nvSpPr>
          <p:spPr bwMode="gray">
            <a:xfrm>
              <a:off x="3369" y="97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2000" i="0">
                  <a:solidFill>
                    <a:srgbClr val="FFFFFF"/>
                  </a:solidFill>
                  <a:latin typeface="Calibri" pitchFamily="34" charset="0"/>
                </a:rPr>
                <a:t>      </a:t>
              </a:r>
              <a:r>
                <a:rPr lang="uk-UA" altLang="ru-RU" sz="2400" i="0">
                  <a:solidFill>
                    <a:srgbClr val="FFFFFF"/>
                  </a:solidFill>
                  <a:latin typeface="Calibri" pitchFamily="34" charset="0"/>
                </a:rPr>
                <a:t>Волонтерський  рух «Маршрут безпеки».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15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538" y="487363"/>
            <a:ext cx="5907087" cy="892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63" y="2648744"/>
            <a:ext cx="4608512" cy="603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488" y="2216150"/>
            <a:ext cx="6172200" cy="6537325"/>
          </a:xfrm>
          <a:noFill/>
        </p:spPr>
      </p:pic>
      <p:pic>
        <p:nvPicPr>
          <p:cNvPr id="169989" name="Picture 5" descr="C:\Users\Администратор\Desktop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7" y="3008784"/>
            <a:ext cx="3418759" cy="2808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1" name="Picture 7" descr="C:\Users\Администратор\Desktop\Новая папка\Фото-0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9" y="6537176"/>
            <a:ext cx="4611276" cy="27854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8" name="Picture 4" descr="C:\Users\Администратор\Desktop\проект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9" y="194660"/>
            <a:ext cx="2809116" cy="295814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51" name="Group 17"/>
          <p:cNvGrpSpPr>
            <a:grpSpLocks/>
          </p:cNvGrpSpPr>
          <p:nvPr/>
        </p:nvGrpSpPr>
        <p:grpSpPr bwMode="auto">
          <a:xfrm>
            <a:off x="2341563" y="401638"/>
            <a:ext cx="4516437" cy="2084387"/>
            <a:chOff x="3311" y="816"/>
            <a:chExt cx="573" cy="543"/>
          </a:xfrm>
        </p:grpSpPr>
        <p:grpSp>
          <p:nvGrpSpPr>
            <p:cNvPr id="82953" name="Group 18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82955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82956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954" name="Text Box 21"/>
            <p:cNvSpPr txBox="1">
              <a:spLocks noChangeArrowheads="1"/>
            </p:cNvSpPr>
            <p:nvPr/>
          </p:nvSpPr>
          <p:spPr bwMode="gray">
            <a:xfrm>
              <a:off x="3311" y="934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Зорова, імунна</a:t>
              </a:r>
            </a:p>
            <a:p>
              <a:pPr algn="ctr">
                <a:spcAft>
                  <a:spcPts val="1000"/>
                </a:spcAft>
              </a:pPr>
              <a:r>
                <a:rPr lang="uk-UA" altLang="ru-RU" sz="2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ru-RU" altLang="ru-RU" sz="2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імнастика</a:t>
              </a:r>
              <a:r>
                <a:rPr lang="uk-UA" altLang="ru-RU" sz="2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>
                <a:spcAft>
                  <a:spcPts val="1000"/>
                </a:spcAft>
              </a:pPr>
              <a:r>
                <a:rPr lang="uk-UA" altLang="ru-RU" sz="2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рухливі перерви</a:t>
              </a:r>
              <a:endParaRPr lang="ru-RU" alt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9990" name="Picture 6" descr="C:\Users\Администратор\Desktop\Новая папка\Фото-0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75" y="4602560"/>
            <a:ext cx="3072341" cy="265469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000" smtClean="0">
                <a:solidFill>
                  <a:srgbClr val="00B050"/>
                </a:solidFill>
                <a:latin typeface="Times New Roman" pitchFamily="18" charset="0"/>
              </a:rPr>
              <a:t>Результати опитування адміністрації, вчителів, учнів та їхніх батьків за анкетою оцінки діяльності навчального закладу як школи, дружньої до дитини.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692696" y="2216696"/>
          <a:ext cx="5678382" cy="40414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79550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  <a:gridCol w="358236"/>
              </a:tblGrid>
              <a:tr h="277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  <a:latin typeface="Times New Roman"/>
                          <a:ea typeface="Times New Roman"/>
                        </a:rPr>
                        <a:t>Блоки контролю якості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Адміністрація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Вчителі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Учні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Їхні батьки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Сума балів опитаних чл.адмініс-тра-ції (А)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К-ть опитаних чл.адміністрації (Б)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Середня к-ть балів 1 (А/Б)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Сума балів опитаних вчителів (А)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К-ть опитаних вчителів (Б)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Середня к-ть балів 2 (А/Б)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Сума балів опитаних учнів (А)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К-ть опитаних учнів (Б)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Середня к-ть балів 3 (А/Б)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Сума балів опитаних батьків (А)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К-ть опитаних батьків (Б)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Times New Roman"/>
                        </a:rPr>
                        <a:t>Середня к-ть балів 4 (А/Б)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1. Забезпечення дружньої, заохочувальної, сприятливої атмосфери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18,7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72,1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28.2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2. Забезпечення та дотримання належних санітарно-гігієнічних умов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27.8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3. Сприяння співпраці та активному навчанню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16,5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71,1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27.8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4. Відсутність фізичного покарання та насильства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72,2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5. Недопущення знущання, домагання та дискримінації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6. Оцінка розвитку творчих видів діяльності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64,0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7.2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7. Узгодження виховних впливів школи і сім’ї шляхом залучення батьків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8. Сприяння рівним можливостям учнів щодо участі у прийнятті рішень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71,3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27,2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9. Якісна превентивна освіта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71,3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Загальна сума балів графи «середня кількість балів (А/Б)» за дев’ять блоків: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                 3,5</a:t>
                      </a:r>
                      <a:r>
                        <a:rPr lang="uk-UA" sz="800" b="1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             3,52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                            3,51              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                              3,5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92" marR="4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6465888"/>
            <a:ext cx="61674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738" y="1784350"/>
            <a:ext cx="5713412" cy="3292475"/>
          </a:xfrm>
          <a:noFill/>
        </p:spPr>
      </p:pic>
      <p:sp>
        <p:nvSpPr>
          <p:cNvPr id="84995" name="Прямоугольник 1"/>
          <p:cNvSpPr>
            <a:spLocks noChangeArrowheads="1"/>
          </p:cNvSpPr>
          <p:nvPr/>
        </p:nvSpPr>
        <p:spPr bwMode="auto">
          <a:xfrm>
            <a:off x="922338" y="5299075"/>
            <a:ext cx="52562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b="0" i="0"/>
              <a:t>Для кожного педагога має бути  головним і непохитним правило, яке полягає у допомозі осягнути дитині одне з найважливіших і найскладніших з усіх мистецтв – мистецтво життя.  Потрібно перестати вважати, що дорослі краще знають і краще розбираються в тому, що потрібно дітям, а вислухати і постаратися прийняти іншу точку  зору.</a:t>
            </a:r>
            <a:br>
              <a:rPr lang="uk-UA" altLang="ru-RU" b="0" i="0"/>
            </a:br>
            <a:endParaRPr lang="ru-RU" altLang="ru-RU" b="0" i="0"/>
          </a:p>
          <a:p>
            <a:r>
              <a:rPr lang="uk-UA" altLang="ru-RU" b="0" i="0"/>
              <a:t> </a:t>
            </a:r>
            <a:endParaRPr lang="ru-RU" altLang="ru-RU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925"/>
            <a:ext cx="6858000" cy="9871075"/>
          </a:xfrm>
          <a:noFill/>
        </p:spPr>
      </p:pic>
      <p:pic>
        <p:nvPicPr>
          <p:cNvPr id="154627" name="Picture 3" descr="C:\Users\Администратор\Desktop\ир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232920"/>
            <a:ext cx="4968552" cy="52726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728" y="3224807"/>
            <a:ext cx="525658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rgbClr val="C00000"/>
                </a:solidFill>
              </a:rPr>
              <a:t>Бажаємо успіху!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 flipV="1">
            <a:off x="1776413" y="2433638"/>
            <a:ext cx="466725" cy="10890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571625" y="6594475"/>
            <a:ext cx="612775" cy="17367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243138" y="2433638"/>
            <a:ext cx="4572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184400" y="8331200"/>
            <a:ext cx="4572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2005013" y="4071938"/>
            <a:ext cx="51435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062163" y="5173663"/>
            <a:ext cx="4572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2005013" y="6164263"/>
            <a:ext cx="51435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5545" name="Group 10"/>
          <p:cNvGrpSpPr>
            <a:grpSpLocks/>
          </p:cNvGrpSpPr>
          <p:nvPr/>
        </p:nvGrpSpPr>
        <p:grpSpPr bwMode="auto">
          <a:xfrm>
            <a:off x="504825" y="3665538"/>
            <a:ext cx="2122488" cy="2928937"/>
            <a:chOff x="251" y="1623"/>
            <a:chExt cx="1468" cy="1277"/>
          </a:xfrm>
        </p:grpSpPr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2134"/>
              <a:ext cx="1461" cy="22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2142"/>
              <a:ext cx="1461" cy="22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83" name="Oval 14"/>
            <p:cNvSpPr>
              <a:spLocks noChangeArrowheads="1"/>
            </p:cNvSpPr>
            <p:nvPr/>
          </p:nvSpPr>
          <p:spPr bwMode="gray">
            <a:xfrm>
              <a:off x="323" y="2135"/>
              <a:ext cx="1317" cy="22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65584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65585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65586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65587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altLang="ru-RU"/>
            </a:p>
          </p:txBody>
        </p:sp>
        <p:pic>
          <p:nvPicPr>
            <p:cNvPr id="65588" name="Picture 19" descr="mark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2457397" y="2060575"/>
            <a:ext cx="3872504" cy="7062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908300" y="2060575"/>
            <a:ext cx="207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000" i="0" dirty="0">
                <a:solidFill>
                  <a:srgbClr val="0070C0"/>
                </a:solidFill>
                <a:latin typeface="+mn-lt"/>
              </a:rPr>
              <a:t>Паспорт школи </a:t>
            </a:r>
            <a:endParaRPr lang="en-US" altLang="ru-RU" sz="2000" i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2484482" y="3693557"/>
            <a:ext cx="3829050" cy="7062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911475" y="3887788"/>
            <a:ext cx="1908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2000" i="0" dirty="0">
                <a:solidFill>
                  <a:srgbClr val="0070C0"/>
                </a:solidFill>
                <a:latin typeface="+mj-lt"/>
              </a:rPr>
              <a:t>Провідна ідея  </a:t>
            </a:r>
            <a:endParaRPr lang="en-US" altLang="ru-RU" sz="2000" i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2572486" y="4470899"/>
            <a:ext cx="3829050" cy="83836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2000" i="0" dirty="0">
                <a:solidFill>
                  <a:srgbClr val="0070C0"/>
                </a:solidFill>
                <a:latin typeface="+mj-lt"/>
              </a:rPr>
              <a:t>      Мета, завдання</a:t>
            </a:r>
            <a:endParaRPr lang="ru-RU" sz="2000" i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5557" name="Oval 26"/>
          <p:cNvSpPr>
            <a:spLocks noChangeArrowheads="1"/>
          </p:cNvSpPr>
          <p:nvPr/>
        </p:nvSpPr>
        <p:spPr bwMode="gray">
          <a:xfrm>
            <a:off x="2463800" y="2106613"/>
            <a:ext cx="171450" cy="3302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5558" name="Oval 27"/>
          <p:cNvSpPr>
            <a:spLocks noChangeArrowheads="1"/>
          </p:cNvSpPr>
          <p:nvPr/>
        </p:nvSpPr>
        <p:spPr bwMode="gray">
          <a:xfrm>
            <a:off x="2457450" y="3916363"/>
            <a:ext cx="171450" cy="3302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2457450" y="5008563"/>
            <a:ext cx="171450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2461408" y="5611109"/>
            <a:ext cx="3829050" cy="7062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911475" y="5764213"/>
            <a:ext cx="2189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sz="2000" i="0" dirty="0">
                <a:solidFill>
                  <a:srgbClr val="0070C0"/>
                </a:solidFill>
                <a:latin typeface="+mj-lt"/>
              </a:rPr>
              <a:t>Форми та методи</a:t>
            </a:r>
            <a:endParaRPr lang="en-US" altLang="ru-RU" sz="2000" i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5564" name="Oval 31"/>
          <p:cNvSpPr>
            <a:spLocks noChangeArrowheads="1"/>
          </p:cNvSpPr>
          <p:nvPr/>
        </p:nvSpPr>
        <p:spPr bwMode="gray">
          <a:xfrm>
            <a:off x="2484438" y="5813425"/>
            <a:ext cx="171450" cy="3302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2514600" y="6610372"/>
            <a:ext cx="3829050" cy="11521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i="0" dirty="0" err="1">
                <a:solidFill>
                  <a:srgbClr val="0070C0"/>
                </a:solidFill>
              </a:rPr>
              <a:t>Опис</a:t>
            </a:r>
            <a:r>
              <a:rPr lang="ru-RU" sz="2000" i="0" dirty="0">
                <a:solidFill>
                  <a:srgbClr val="0070C0"/>
                </a:solidFill>
              </a:rPr>
              <a:t> </a:t>
            </a:r>
            <a:r>
              <a:rPr lang="ru-RU" sz="2000" i="0" dirty="0" err="1">
                <a:solidFill>
                  <a:srgbClr val="0070C0"/>
                </a:solidFill>
              </a:rPr>
              <a:t>моделі</a:t>
            </a:r>
            <a:r>
              <a:rPr lang="ru-RU" sz="2000" i="0" dirty="0">
                <a:solidFill>
                  <a:srgbClr val="0070C0"/>
                </a:solidFill>
              </a:rPr>
              <a:t> </a:t>
            </a:r>
            <a:r>
              <a:rPr lang="ru-RU" sz="2000" i="0" dirty="0" err="1">
                <a:solidFill>
                  <a:srgbClr val="0070C0"/>
                </a:solidFill>
              </a:rPr>
              <a:t>превентивної</a:t>
            </a:r>
            <a:r>
              <a:rPr lang="ru-RU" sz="2000" i="0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sz="2000" i="0" dirty="0" err="1">
                <a:solidFill>
                  <a:srgbClr val="0070C0"/>
                </a:solidFill>
              </a:rPr>
              <a:t>освіти</a:t>
            </a:r>
            <a:r>
              <a:rPr lang="ru-RU" sz="2000" i="0" dirty="0">
                <a:solidFill>
                  <a:srgbClr val="0070C0"/>
                </a:solidFill>
              </a:rPr>
              <a:t> у </a:t>
            </a:r>
            <a:r>
              <a:rPr lang="ru-RU" sz="2000" i="0" dirty="0" err="1">
                <a:solidFill>
                  <a:srgbClr val="0070C0"/>
                </a:solidFill>
              </a:rPr>
              <a:t>загальноосвітньому</a:t>
            </a:r>
            <a:r>
              <a:rPr lang="ru-RU" sz="2000" i="0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sz="2000" i="0" dirty="0" err="1">
                <a:solidFill>
                  <a:srgbClr val="0070C0"/>
                </a:solidFill>
              </a:rPr>
              <a:t>навчальному</a:t>
            </a:r>
            <a:r>
              <a:rPr lang="ru-RU" sz="2000" i="0" dirty="0">
                <a:solidFill>
                  <a:srgbClr val="0070C0"/>
                </a:solidFill>
              </a:rPr>
              <a:t> </a:t>
            </a:r>
            <a:r>
              <a:rPr lang="ru-RU" sz="2000" i="0" dirty="0" err="1">
                <a:solidFill>
                  <a:srgbClr val="0070C0"/>
                </a:solidFill>
              </a:rPr>
              <a:t>закладі</a:t>
            </a:r>
            <a:endParaRPr lang="ru-RU" sz="2000" i="0" dirty="0">
              <a:solidFill>
                <a:srgbClr val="0070C0"/>
              </a:solidFill>
            </a:endParaRPr>
          </a:p>
        </p:txBody>
      </p:sp>
      <p:sp>
        <p:nvSpPr>
          <p:cNvPr id="65568" name="Oval 34"/>
          <p:cNvSpPr>
            <a:spLocks noChangeArrowheads="1"/>
          </p:cNvSpPr>
          <p:nvPr/>
        </p:nvSpPr>
        <p:spPr bwMode="gray">
          <a:xfrm>
            <a:off x="2457450" y="7186613"/>
            <a:ext cx="171450" cy="3302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gray">
          <a:xfrm>
            <a:off x="2447925" y="2832099"/>
            <a:ext cx="3932110" cy="7062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uk-UA" i="0" dirty="0">
                <a:solidFill>
                  <a:srgbClr val="0070C0"/>
                </a:solidFill>
              </a:rPr>
              <a:t>    </a:t>
            </a:r>
            <a:r>
              <a:rPr lang="uk-UA" sz="2000" i="0" dirty="0">
                <a:solidFill>
                  <a:srgbClr val="0070C0"/>
                </a:solidFill>
              </a:rPr>
              <a:t>Моделі превентивної освіти </a:t>
            </a:r>
            <a:endParaRPr lang="en-US" altLang="ru-RU" i="0" dirty="0">
              <a:solidFill>
                <a:srgbClr val="0070C0"/>
              </a:solidFill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gray">
          <a:xfrm>
            <a:off x="795338" y="628650"/>
            <a:ext cx="5627687" cy="12811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5573" name="Rectangle 9"/>
          <p:cNvSpPr>
            <a:spLocks noGrp="1" noChangeArrowheads="1"/>
          </p:cNvSpPr>
          <p:nvPr>
            <p:ph type="title"/>
          </p:nvPr>
        </p:nvSpPr>
        <p:spPr>
          <a:xfrm>
            <a:off x="827088" y="1174750"/>
            <a:ext cx="6076950" cy="118745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tx1"/>
                </a:solidFill>
              </a:rPr>
              <a:t> </a:t>
            </a:r>
            <a:r>
              <a:rPr lang="uk-UA" altLang="ru-RU" sz="2000" b="1" smtClean="0">
                <a:solidFill>
                  <a:schemeClr val="tx1"/>
                </a:solidFill>
              </a:rPr>
              <a:t>«</a:t>
            </a:r>
            <a:r>
              <a:rPr lang="uk-UA" altLang="ru-RU" sz="2000" b="1" smtClean="0"/>
              <a:t>Перелік  матеріалів для участі в розгляді моделей превентивної освіти</a:t>
            </a:r>
            <a:r>
              <a:rPr lang="uk-UA" altLang="ru-RU" sz="2000" smtClean="0"/>
              <a:t> </a:t>
            </a:r>
            <a:r>
              <a:rPr lang="en-US" altLang="ru-RU" sz="2400" b="1" smtClean="0">
                <a:solidFill>
                  <a:srgbClr val="990000"/>
                </a:solidFill>
              </a:rPr>
              <a:t/>
            </a:r>
            <a:br>
              <a:rPr lang="en-US" altLang="ru-RU" sz="2400" b="1" smtClean="0">
                <a:solidFill>
                  <a:srgbClr val="990000"/>
                </a:solidFill>
              </a:rPr>
            </a:br>
            <a:r>
              <a:rPr lang="ru-RU" altLang="ru-RU" sz="2000" b="1" smtClean="0">
                <a:solidFill>
                  <a:srgbClr val="990000"/>
                </a:solidFill>
              </a:rPr>
              <a:t/>
            </a:r>
            <a:br>
              <a:rPr lang="ru-RU" altLang="ru-RU" sz="2000" b="1" smtClean="0">
                <a:solidFill>
                  <a:srgbClr val="990000"/>
                </a:solidFill>
              </a:rPr>
            </a:br>
            <a:r>
              <a:rPr lang="ru-RU" altLang="ru-RU" sz="4000" smtClean="0"/>
              <a:t>                                                                                           </a:t>
            </a:r>
            <a:endParaRPr lang="en-US" altLang="ru-RU" sz="2400" b="1" smtClean="0">
              <a:solidFill>
                <a:srgbClr val="17100F"/>
              </a:solidFill>
            </a:endParaRPr>
          </a:p>
        </p:txBody>
      </p:sp>
      <p:sp>
        <p:nvSpPr>
          <p:cNvPr id="65574" name="Oval 26"/>
          <p:cNvSpPr>
            <a:spLocks noChangeArrowheads="1"/>
          </p:cNvSpPr>
          <p:nvPr/>
        </p:nvSpPr>
        <p:spPr bwMode="gray">
          <a:xfrm>
            <a:off x="2457450" y="3019425"/>
            <a:ext cx="171450" cy="3302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gray">
          <a:xfrm>
            <a:off x="2436021" y="7977353"/>
            <a:ext cx="3986212" cy="9846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Sylfae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Sylfaen" pitchFamily="18" charset="0"/>
              </a:defRPr>
            </a:lvl9pPr>
          </a:lstStyle>
          <a:p>
            <a:pPr eaLnBrk="1" hangingPunct="1">
              <a:defRPr/>
            </a:pPr>
            <a:r>
              <a:rPr lang="uk-UA" altLang="ru-RU" i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 опитування </a:t>
            </a:r>
          </a:p>
          <a:p>
            <a:pPr eaLnBrk="1" hangingPunct="1">
              <a:defRPr/>
            </a:pPr>
            <a:r>
              <a:rPr lang="uk-UA" altLang="ru-RU" i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адміністрації, вчителів, учнів та </a:t>
            </a:r>
          </a:p>
          <a:p>
            <a:pPr eaLnBrk="1" hangingPunct="1">
              <a:defRPr/>
            </a:pPr>
            <a:r>
              <a:rPr lang="uk-UA" altLang="ru-RU" i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їхніх батьків</a:t>
            </a:r>
            <a:endParaRPr lang="ru-RU" altLang="ru-RU" i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5578" name="Oval 31"/>
          <p:cNvSpPr>
            <a:spLocks noChangeArrowheads="1"/>
          </p:cNvSpPr>
          <p:nvPr/>
        </p:nvSpPr>
        <p:spPr bwMode="gray">
          <a:xfrm>
            <a:off x="2498725" y="8166100"/>
            <a:ext cx="171450" cy="3302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434" name="Picture 2" descr="C:\Users\Администратор\Desktop\Новая папка\ADHD-child-school-150x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0" y="3522134"/>
            <a:ext cx="1880117" cy="30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8" name="Rectangle 9"/>
          <p:cNvSpPr txBox="1">
            <a:spLocks noChangeArrowheads="1"/>
          </p:cNvSpPr>
          <p:nvPr/>
        </p:nvSpPr>
        <p:spPr bwMode="auto">
          <a:xfrm>
            <a:off x="558800" y="6594475"/>
            <a:ext cx="205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ru-RU" sz="4300" i="0" kern="0" dirty="0" smtClean="0">
              <a:solidFill>
                <a:srgbClr val="17100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uk-UA" altLang="ru-RU" sz="2800" b="1" smtClean="0">
                <a:solidFill>
                  <a:srgbClr val="C00000"/>
                </a:solidFill>
              </a:rPr>
              <a:t>Паспорт загальноосвітнього </a:t>
            </a:r>
            <a:br>
              <a:rPr lang="uk-UA" altLang="ru-RU" sz="2800" b="1" smtClean="0">
                <a:solidFill>
                  <a:srgbClr val="C00000"/>
                </a:solidFill>
              </a:rPr>
            </a:br>
            <a:r>
              <a:rPr lang="uk-UA" altLang="ru-RU" sz="2800" b="1" smtClean="0">
                <a:solidFill>
                  <a:srgbClr val="C00000"/>
                </a:solidFill>
              </a:rPr>
              <a:t>навчального закладу</a:t>
            </a:r>
            <a:endParaRPr lang="ru-RU" altLang="ru-RU" sz="2800" b="1" smtClean="0">
              <a:solidFill>
                <a:srgbClr val="C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144713"/>
            <a:ext cx="5715000" cy="7488237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Повна назва: </a:t>
            </a:r>
            <a:r>
              <a:rPr lang="uk-UA" altLang="ru-RU" sz="1800" smtClean="0"/>
              <a:t>Старомлинівська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                     загальноосвітня школа І-ІІІ ступенів №2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                    Великоновосілківської районної ради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                    Донецької області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Тип навчального закладу: </a:t>
            </a:r>
            <a:r>
              <a:rPr lang="uk-UA" altLang="ru-RU" sz="1800" smtClean="0"/>
              <a:t>загальноосвітній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                    навчальний заклад І-ІІІ ступенів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Форма власності: </a:t>
            </a:r>
            <a:r>
              <a:rPr lang="uk-UA" altLang="ru-RU" sz="1800" smtClean="0"/>
              <a:t>комунальна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Директор </a:t>
            </a:r>
            <a:r>
              <a:rPr lang="uk-UA" altLang="ru-RU" sz="1800" b="1" i="1" smtClean="0">
                <a:solidFill>
                  <a:srgbClr val="990000"/>
                </a:solidFill>
              </a:rPr>
              <a:t>:</a:t>
            </a:r>
            <a:r>
              <a:rPr lang="uk-UA" altLang="ru-RU" sz="1800" smtClean="0"/>
              <a:t> Молоткова Наталя Леонідівна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Поштова адреса </a:t>
            </a:r>
            <a:r>
              <a:rPr lang="uk-UA" altLang="ru-RU" sz="1800" b="1" i="1" smtClean="0">
                <a:solidFill>
                  <a:srgbClr val="990000"/>
                </a:solidFill>
              </a:rPr>
              <a:t>:  </a:t>
            </a:r>
            <a:r>
              <a:rPr lang="uk-UA" altLang="ru-RU" sz="1800" smtClean="0"/>
              <a:t>85552 с.Старомлинівка,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                    вул..Леніна, 110</a:t>
            </a:r>
            <a:r>
              <a:rPr lang="uk-UA" altLang="ru-RU" sz="1800" i="1" smtClean="0"/>
              <a:t> 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Телефон </a:t>
            </a:r>
            <a:r>
              <a:rPr lang="uk-UA" altLang="ru-RU" sz="1800" b="1" i="1" smtClean="0">
                <a:solidFill>
                  <a:srgbClr val="990000"/>
                </a:solidFill>
              </a:rPr>
              <a:t>:  </a:t>
            </a:r>
            <a:r>
              <a:rPr lang="uk-UA" altLang="ru-RU" sz="1800" smtClean="0"/>
              <a:t>06(243)99-3-64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E-mail адреса: </a:t>
            </a:r>
            <a:r>
              <a:rPr lang="en-US" altLang="ru-RU" sz="1800" smtClean="0"/>
              <a:t>molotkova</a:t>
            </a:r>
            <a:r>
              <a:rPr lang="ru-RU" altLang="ru-RU" sz="1800" smtClean="0"/>
              <a:t>2013@</a:t>
            </a:r>
            <a:r>
              <a:rPr lang="en-US" altLang="ru-RU" sz="1800" smtClean="0"/>
              <a:t>yandex</a:t>
            </a:r>
            <a:r>
              <a:rPr lang="ru-RU" altLang="ru-RU" sz="1800" smtClean="0"/>
              <a:t>.</a:t>
            </a:r>
            <a:r>
              <a:rPr lang="en-US" altLang="ru-RU" sz="1800" smtClean="0"/>
              <a:t>ru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Кількість учнів: </a:t>
            </a:r>
            <a:r>
              <a:rPr lang="uk-UA" altLang="ru-RU" sz="1800" smtClean="0"/>
              <a:t>168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Кількість класів: </a:t>
            </a:r>
            <a:r>
              <a:rPr lang="uk-UA" altLang="ru-RU" sz="1800" smtClean="0"/>
              <a:t>11</a:t>
            </a:r>
            <a:endParaRPr lang="uk-UA" alt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Кількість учителів: </a:t>
            </a:r>
            <a:r>
              <a:rPr lang="en-US" altLang="ru-RU" sz="1800" b="1" smtClean="0"/>
              <a:t>20</a:t>
            </a:r>
            <a:endParaRPr lang="uk-UA" alt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Кількість педагогів, які мають сертифікат про проходження навчання за методикою розвитку життєвих навичок і викладають: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предмет «Основи здоров’я»  у початковій школі </a:t>
            </a:r>
            <a:r>
              <a:rPr lang="ru-RU" altLang="ru-RU" sz="1800" u="sng" smtClean="0"/>
              <a:t>4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предмет «Основи здоров’я»  в основній школі    </a:t>
            </a:r>
            <a:r>
              <a:rPr lang="ru-RU" altLang="ru-RU" sz="1800" u="sng" smtClean="0"/>
              <a:t>1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курс «Захисти себе від ВІЛ» у 9–11 класах           </a:t>
            </a:r>
            <a:r>
              <a:rPr lang="ru-RU" altLang="ru-RU" sz="1800" u="sng" smtClean="0"/>
              <a:t>1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smtClean="0">
                <a:solidFill>
                  <a:srgbClr val="990000"/>
                </a:solidFill>
              </a:rPr>
              <a:t>Кількість учнів, які навчаються за тренінговою формою</a:t>
            </a:r>
            <a:r>
              <a:rPr lang="uk-UA" altLang="ru-RU" sz="180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предмет «Основи здоров’я»  у початковій школі </a:t>
            </a:r>
            <a:r>
              <a:rPr lang="ru-RU" altLang="ru-RU" sz="1800" u="sng" smtClean="0"/>
              <a:t>56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предмет «Основи здоров’я»  в основній школі    </a:t>
            </a:r>
            <a:r>
              <a:rPr lang="ru-RU" altLang="ru-RU" sz="1800" u="sng" smtClean="0"/>
              <a:t>63</a:t>
            </a:r>
            <a:endParaRPr lang="uk-UA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курс «Захисти себе від ВІЛ» у 9–11 класах           </a:t>
            </a:r>
            <a:r>
              <a:rPr lang="ru-RU" altLang="ru-RU" sz="1800" u="sng" smtClean="0"/>
              <a:t>49</a:t>
            </a:r>
            <a:r>
              <a:rPr lang="uk-UA" altLang="ru-RU" sz="1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smtClean="0"/>
              <a:t>Наявність тренінгового кабінету: </a:t>
            </a:r>
            <a:r>
              <a:rPr lang="uk-UA" altLang="ru-RU" sz="1800" u="sng" smtClean="0"/>
              <a:t>є</a:t>
            </a:r>
            <a:endParaRPr lang="ru-RU" altLang="ru-RU" sz="18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52"/>
          <p:cNvSpPr>
            <a:spLocks noChangeArrowheads="1"/>
          </p:cNvSpPr>
          <p:nvPr/>
        </p:nvSpPr>
        <p:spPr bwMode="auto">
          <a:xfrm>
            <a:off x="152400" y="-31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87" name="Rectangle 337"/>
          <p:cNvSpPr>
            <a:spLocks noChangeArrowheads="1"/>
          </p:cNvSpPr>
          <p:nvPr/>
        </p:nvSpPr>
        <p:spPr bwMode="auto">
          <a:xfrm>
            <a:off x="152400" y="-31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67588" name="Group 186"/>
          <p:cNvGrpSpPr>
            <a:grpSpLocks noChangeAspect="1"/>
          </p:cNvGrpSpPr>
          <p:nvPr/>
        </p:nvGrpSpPr>
        <p:grpSpPr bwMode="auto">
          <a:xfrm>
            <a:off x="417513" y="633413"/>
            <a:ext cx="6248400" cy="8207375"/>
            <a:chOff x="1573" y="820"/>
            <a:chExt cx="13310" cy="10336"/>
          </a:xfrm>
        </p:grpSpPr>
        <p:sp>
          <p:nvSpPr>
            <p:cNvPr id="67589" name="AutoShape 336"/>
            <p:cNvSpPr>
              <a:spLocks noChangeAspect="1" noChangeArrowheads="1" noTextEdit="1"/>
            </p:cNvSpPr>
            <p:nvPr/>
          </p:nvSpPr>
          <p:spPr bwMode="auto">
            <a:xfrm>
              <a:off x="1573" y="2238"/>
              <a:ext cx="13310" cy="8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0" name="Oval 335"/>
            <p:cNvSpPr>
              <a:spLocks noChangeArrowheads="1"/>
            </p:cNvSpPr>
            <p:nvPr/>
          </p:nvSpPr>
          <p:spPr bwMode="gray">
            <a:xfrm>
              <a:off x="5243" y="5900"/>
              <a:ext cx="1836" cy="51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ru-RU" altLang="ru-RU"/>
            </a:p>
          </p:txBody>
        </p:sp>
        <p:sp>
          <p:nvSpPr>
            <p:cNvPr id="67591" name="Oval 334"/>
            <p:cNvSpPr>
              <a:spLocks noChangeArrowheads="1"/>
            </p:cNvSpPr>
            <p:nvPr/>
          </p:nvSpPr>
          <p:spPr bwMode="gray">
            <a:xfrm>
              <a:off x="7173" y="8370"/>
              <a:ext cx="2253" cy="617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ru-RU" altLang="ru-RU"/>
            </a:p>
          </p:txBody>
        </p:sp>
        <p:sp>
          <p:nvSpPr>
            <p:cNvPr id="67592" name="Oval 333"/>
            <p:cNvSpPr>
              <a:spLocks noChangeArrowheads="1"/>
            </p:cNvSpPr>
            <p:nvPr/>
          </p:nvSpPr>
          <p:spPr bwMode="gray">
            <a:xfrm>
              <a:off x="2561" y="6707"/>
              <a:ext cx="1830" cy="502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ru-RU" altLang="ru-RU"/>
            </a:p>
          </p:txBody>
        </p:sp>
        <p:sp>
          <p:nvSpPr>
            <p:cNvPr id="67593" name="Rectangle 332"/>
            <p:cNvSpPr>
              <a:spLocks noChangeArrowheads="1"/>
            </p:cNvSpPr>
            <p:nvPr/>
          </p:nvSpPr>
          <p:spPr bwMode="gray">
            <a:xfrm rot="-6922844">
              <a:off x="7900" y="7202"/>
              <a:ext cx="1172" cy="16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7594" name="Rectangle 331"/>
            <p:cNvSpPr>
              <a:spLocks noChangeArrowheads="1"/>
            </p:cNvSpPr>
            <p:nvPr/>
          </p:nvSpPr>
          <p:spPr bwMode="gray">
            <a:xfrm rot="-743917">
              <a:off x="5667" y="6000"/>
              <a:ext cx="1529" cy="140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 altLang="ru-RU"/>
            </a:p>
          </p:txBody>
        </p:sp>
        <p:grpSp>
          <p:nvGrpSpPr>
            <p:cNvPr id="67595" name="Group 325"/>
            <p:cNvGrpSpPr>
              <a:grpSpLocks/>
            </p:cNvGrpSpPr>
            <p:nvPr/>
          </p:nvGrpSpPr>
          <p:grpSpPr bwMode="auto">
            <a:xfrm>
              <a:off x="5864" y="4049"/>
              <a:ext cx="2681" cy="3207"/>
              <a:chOff x="2433" y="1234"/>
              <a:chExt cx="1014" cy="1169"/>
            </a:xfrm>
          </p:grpSpPr>
          <p:sp>
            <p:nvSpPr>
              <p:cNvPr id="67734" name="Rectangle 330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grpSp>
            <p:nvGrpSpPr>
              <p:cNvPr id="67735" name="Group 327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67737" name="Oval 3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24242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38" name="Freeform 3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36" name="Text Box 326"/>
              <p:cNvSpPr txBox="1">
                <a:spLocks noChangeArrowheads="1"/>
              </p:cNvSpPr>
              <p:nvPr/>
            </p:nvSpPr>
            <p:spPr bwMode="gray">
              <a:xfrm>
                <a:off x="2486" y="1837"/>
                <a:ext cx="8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ru-RU" altLang="ru-RU"/>
              </a:p>
            </p:txBody>
          </p:sp>
        </p:grpSp>
        <p:grpSp>
          <p:nvGrpSpPr>
            <p:cNvPr id="67596" name="Group 320"/>
            <p:cNvGrpSpPr>
              <a:grpSpLocks/>
            </p:cNvGrpSpPr>
            <p:nvPr/>
          </p:nvGrpSpPr>
          <p:grpSpPr bwMode="auto">
            <a:xfrm>
              <a:off x="2561" y="7254"/>
              <a:ext cx="1691" cy="1393"/>
              <a:chOff x="3321" y="816"/>
              <a:chExt cx="574" cy="543"/>
            </a:xfrm>
          </p:grpSpPr>
          <p:grpSp>
            <p:nvGrpSpPr>
              <p:cNvPr id="67730" name="Group 32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32" name="Oval 3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33" name="Freeform 3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31" name="Text Box 32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Позашкільні </a:t>
                </a:r>
                <a:endParaRPr lang="pl-PL" altLang="ru-RU" sz="600"/>
              </a:p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заклади</a:t>
                </a:r>
                <a:endParaRPr lang="pl-PL" altLang="ru-RU"/>
              </a:p>
            </p:txBody>
          </p:sp>
        </p:grpSp>
        <p:grpSp>
          <p:nvGrpSpPr>
            <p:cNvPr id="67597" name="Group 315"/>
            <p:cNvGrpSpPr>
              <a:grpSpLocks/>
            </p:cNvGrpSpPr>
            <p:nvPr/>
          </p:nvGrpSpPr>
          <p:grpSpPr bwMode="auto">
            <a:xfrm>
              <a:off x="2279" y="4746"/>
              <a:ext cx="2823" cy="2602"/>
              <a:chOff x="912" y="1651"/>
              <a:chExt cx="1099" cy="1128"/>
            </a:xfrm>
          </p:grpSpPr>
          <p:grpSp>
            <p:nvGrpSpPr>
              <p:cNvPr id="67726" name="Group 317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67728" name="Oval 3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6F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29" name="Freeform 31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0000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27" name="Text Box 316"/>
              <p:cNvSpPr txBox="1">
                <a:spLocks noChangeArrowheads="1"/>
              </p:cNvSpPr>
              <p:nvPr/>
            </p:nvSpPr>
            <p:spPr bwMode="gray">
              <a:xfrm>
                <a:off x="969" y="2152"/>
                <a:ext cx="97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>
                    <a:solidFill>
                      <a:srgbClr val="FFFF00"/>
                    </a:solidFill>
                    <a:cs typeface="Times New Roman" pitchFamily="18" charset="0"/>
                  </a:rPr>
                  <a:t>С</a:t>
                </a:r>
                <a:r>
                  <a:rPr lang="uk-UA" altLang="ru-RU">
                    <a:solidFill>
                      <a:srgbClr val="FFFF00"/>
                    </a:solidFill>
                    <a:cs typeface="Times New Roman" pitchFamily="18" charset="0"/>
                  </a:rPr>
                  <a:t>уб</a:t>
                </a:r>
                <a:r>
                  <a:rPr lang="en-US" altLang="ru-RU">
                    <a:solidFill>
                      <a:srgbClr val="FFFF00"/>
                    </a:solidFill>
                    <a:cs typeface="Times New Roman" pitchFamily="18" charset="0"/>
                  </a:rPr>
                  <a:t>’</a:t>
                </a:r>
                <a:r>
                  <a:rPr lang="uk-UA" altLang="ru-RU">
                    <a:solidFill>
                      <a:srgbClr val="FFFF00"/>
                    </a:solidFill>
                    <a:cs typeface="Times New Roman" pitchFamily="18" charset="0"/>
                  </a:rPr>
                  <a:t>єкти</a:t>
                </a:r>
                <a:endParaRPr lang="uk-UA" altLang="ru-RU"/>
              </a:p>
            </p:txBody>
          </p:sp>
        </p:grpSp>
        <p:grpSp>
          <p:nvGrpSpPr>
            <p:cNvPr id="67598" name="Group 310"/>
            <p:cNvGrpSpPr>
              <a:grpSpLocks/>
            </p:cNvGrpSpPr>
            <p:nvPr/>
          </p:nvGrpSpPr>
          <p:grpSpPr bwMode="auto">
            <a:xfrm>
              <a:off x="6711" y="7115"/>
              <a:ext cx="2682" cy="2492"/>
              <a:chOff x="3278" y="2445"/>
              <a:chExt cx="1268" cy="1253"/>
            </a:xfrm>
          </p:grpSpPr>
          <p:grpSp>
            <p:nvGrpSpPr>
              <p:cNvPr id="67722" name="Group 312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67724" name="Oval 31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38538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r>
                    <a:rPr lang="uk-UA" altLang="ru-RU" sz="1200">
                      <a:cs typeface="Times New Roman" pitchFamily="18" charset="0"/>
                    </a:rPr>
                    <a:t> треніт</a:t>
                  </a:r>
                  <a:endParaRPr lang="uk-UA" altLang="ru-RU"/>
                </a:p>
              </p:txBody>
            </p:sp>
            <p:sp>
              <p:nvSpPr>
                <p:cNvPr id="67725" name="Freeform 31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99F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23" name="Text Box 311"/>
              <p:cNvSpPr txBox="1">
                <a:spLocks noChangeArrowheads="1"/>
              </p:cNvSpPr>
              <p:nvPr/>
            </p:nvSpPr>
            <p:spPr bwMode="gray">
              <a:xfrm>
                <a:off x="3457" y="2988"/>
                <a:ext cx="10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 sz="1600">
                    <a:solidFill>
                      <a:srgbClr val="FFFF00"/>
                    </a:solidFill>
                    <a:cs typeface="Times New Roman" pitchFamily="18" charset="0"/>
                  </a:rPr>
                  <a:t>Форми і методи роботи</a:t>
                </a:r>
                <a:endParaRPr lang="pl-PL" altLang="ru-RU" sz="600"/>
              </a:p>
              <a:p>
                <a:pPr eaLnBrk="0" hangingPunct="0"/>
                <a:endParaRPr lang="pl-PL" altLang="ru-RU"/>
              </a:p>
            </p:txBody>
          </p:sp>
        </p:grpSp>
        <p:grpSp>
          <p:nvGrpSpPr>
            <p:cNvPr id="67599" name="Group 305"/>
            <p:cNvGrpSpPr>
              <a:grpSpLocks/>
            </p:cNvGrpSpPr>
            <p:nvPr/>
          </p:nvGrpSpPr>
          <p:grpSpPr bwMode="auto">
            <a:xfrm>
              <a:off x="9535" y="4328"/>
              <a:ext cx="3244" cy="2427"/>
              <a:chOff x="3278" y="2445"/>
              <a:chExt cx="1268" cy="1253"/>
            </a:xfrm>
          </p:grpSpPr>
          <p:grpSp>
            <p:nvGrpSpPr>
              <p:cNvPr id="67718" name="Group 30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67720" name="Oval 30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38538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21" name="Freeform 30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99F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19" name="Text Box 306"/>
              <p:cNvSpPr txBox="1">
                <a:spLocks noChangeArrowheads="1"/>
              </p:cNvSpPr>
              <p:nvPr/>
            </p:nvSpPr>
            <p:spPr bwMode="gray">
              <a:xfrm>
                <a:off x="3457" y="2988"/>
                <a:ext cx="10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>
                    <a:solidFill>
                      <a:srgbClr val="FFFF00"/>
                    </a:solidFill>
                    <a:cs typeface="Times New Roman" pitchFamily="18" charset="0"/>
                  </a:rPr>
                  <a:t>Завдання школи</a:t>
                </a:r>
                <a:endParaRPr lang="uk-UA" altLang="ru-RU"/>
              </a:p>
            </p:txBody>
          </p:sp>
        </p:grpSp>
        <p:grpSp>
          <p:nvGrpSpPr>
            <p:cNvPr id="67600" name="Group 300"/>
            <p:cNvGrpSpPr>
              <a:grpSpLocks/>
            </p:cNvGrpSpPr>
            <p:nvPr/>
          </p:nvGrpSpPr>
          <p:grpSpPr bwMode="auto">
            <a:xfrm>
              <a:off x="8123" y="2935"/>
              <a:ext cx="2682" cy="2523"/>
              <a:chOff x="3321" y="816"/>
              <a:chExt cx="574" cy="543"/>
            </a:xfrm>
          </p:grpSpPr>
          <p:grpSp>
            <p:nvGrpSpPr>
              <p:cNvPr id="67714" name="Group 30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16" name="Oval 30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17" name="Freeform 30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4" name="Text Box 30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16379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Sylfae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uk-UA" altLang="ru-RU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itchFamily="18" charset="0"/>
                  </a:rPr>
                  <a:t>Мета діяльності</a:t>
                </a:r>
                <a:endParaRPr lang="pl-PL" altLang="ru-RU" sz="600" smtClean="0"/>
              </a:p>
              <a:p>
                <a:pPr algn="ctr">
                  <a:defRPr/>
                </a:pPr>
                <a:r>
                  <a:rPr lang="uk-UA" altLang="ru-RU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itchFamily="18" charset="0"/>
                  </a:rPr>
                  <a:t>школи</a:t>
                </a:r>
                <a:endParaRPr lang="pl-PL" altLang="ru-RU" sz="600" smtClean="0"/>
              </a:p>
              <a:p>
                <a:pPr>
                  <a:defRPr/>
                </a:pPr>
                <a:endParaRPr lang="pl-PL" altLang="ru-RU" smtClean="0"/>
              </a:p>
            </p:txBody>
          </p:sp>
        </p:grpSp>
        <p:grpSp>
          <p:nvGrpSpPr>
            <p:cNvPr id="67601" name="Group 295"/>
            <p:cNvGrpSpPr>
              <a:grpSpLocks/>
            </p:cNvGrpSpPr>
            <p:nvPr/>
          </p:nvGrpSpPr>
          <p:grpSpPr bwMode="auto">
            <a:xfrm>
              <a:off x="1996" y="4607"/>
              <a:ext cx="1129" cy="1051"/>
              <a:chOff x="3321" y="816"/>
              <a:chExt cx="574" cy="543"/>
            </a:xfrm>
          </p:grpSpPr>
          <p:grpSp>
            <p:nvGrpSpPr>
              <p:cNvPr id="67710" name="Group 29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12" name="Oval 29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13" name="Freeform 29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11" name="Text Box 29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Учні</a:t>
                </a:r>
                <a:endParaRPr lang="uk-UA" altLang="ru-RU"/>
              </a:p>
            </p:txBody>
          </p:sp>
        </p:grpSp>
        <p:grpSp>
          <p:nvGrpSpPr>
            <p:cNvPr id="67602" name="Group 290"/>
            <p:cNvGrpSpPr>
              <a:grpSpLocks/>
            </p:cNvGrpSpPr>
            <p:nvPr/>
          </p:nvGrpSpPr>
          <p:grpSpPr bwMode="auto">
            <a:xfrm>
              <a:off x="12358" y="5304"/>
              <a:ext cx="1920" cy="1395"/>
              <a:chOff x="3321" y="816"/>
              <a:chExt cx="574" cy="543"/>
            </a:xfrm>
          </p:grpSpPr>
          <p:grpSp>
            <p:nvGrpSpPr>
              <p:cNvPr id="67706" name="Group 29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08" name="Oval 29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09" name="Freeform 29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07" name="Text Box 29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Запобігання ризикам і небезпекам</a:t>
                </a:r>
                <a:endParaRPr lang="uk-UA" altLang="ru-RU"/>
              </a:p>
            </p:txBody>
          </p:sp>
        </p:grpSp>
        <p:grpSp>
          <p:nvGrpSpPr>
            <p:cNvPr id="67603" name="Group 285"/>
            <p:cNvGrpSpPr>
              <a:grpSpLocks/>
            </p:cNvGrpSpPr>
            <p:nvPr/>
          </p:nvGrpSpPr>
          <p:grpSpPr bwMode="auto">
            <a:xfrm>
              <a:off x="4820" y="6000"/>
              <a:ext cx="1124" cy="913"/>
              <a:chOff x="3321" y="816"/>
              <a:chExt cx="574" cy="543"/>
            </a:xfrm>
          </p:grpSpPr>
          <p:grpSp>
            <p:nvGrpSpPr>
              <p:cNvPr id="67702" name="Group 28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04" name="Oval 28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05" name="Freeform 28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703" name="Text Box 28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Лікарі</a:t>
                </a:r>
                <a:endParaRPr lang="pl-PL" altLang="ru-RU"/>
              </a:p>
            </p:txBody>
          </p:sp>
        </p:grpSp>
        <p:grpSp>
          <p:nvGrpSpPr>
            <p:cNvPr id="67604" name="Group 280"/>
            <p:cNvGrpSpPr>
              <a:grpSpLocks/>
            </p:cNvGrpSpPr>
            <p:nvPr/>
          </p:nvGrpSpPr>
          <p:grpSpPr bwMode="auto">
            <a:xfrm>
              <a:off x="4114" y="6697"/>
              <a:ext cx="1553" cy="1394"/>
              <a:chOff x="3321" y="816"/>
              <a:chExt cx="574" cy="543"/>
            </a:xfrm>
          </p:grpSpPr>
          <p:grpSp>
            <p:nvGrpSpPr>
              <p:cNvPr id="67698" name="Group 28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700" name="Oval 28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701" name="Freeform 28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99" name="Text Box 28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Громадські</a:t>
                </a:r>
                <a:endParaRPr lang="pl-PL" altLang="ru-RU" sz="600"/>
              </a:p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організації</a:t>
                </a:r>
                <a:endParaRPr lang="pl-PL" altLang="ru-RU"/>
              </a:p>
            </p:txBody>
          </p:sp>
        </p:grpSp>
        <p:grpSp>
          <p:nvGrpSpPr>
            <p:cNvPr id="67605" name="Group 275"/>
            <p:cNvGrpSpPr>
              <a:grpSpLocks/>
            </p:cNvGrpSpPr>
            <p:nvPr/>
          </p:nvGrpSpPr>
          <p:grpSpPr bwMode="auto">
            <a:xfrm>
              <a:off x="12217" y="4468"/>
              <a:ext cx="1976" cy="1254"/>
              <a:chOff x="3321" y="816"/>
              <a:chExt cx="574" cy="543"/>
            </a:xfrm>
          </p:grpSpPr>
          <p:grpSp>
            <p:nvGrpSpPr>
              <p:cNvPr id="67694" name="Group 27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96" name="Oval 27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97" name="Freeform 27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95" name="Text Box 27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Комфортна психологічна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атмосфера</a:t>
                </a:r>
                <a:endParaRPr lang="uk-UA" altLang="ru-RU"/>
              </a:p>
            </p:txBody>
          </p:sp>
        </p:grpSp>
        <p:grpSp>
          <p:nvGrpSpPr>
            <p:cNvPr id="67606" name="Group 270"/>
            <p:cNvGrpSpPr>
              <a:grpSpLocks/>
            </p:cNvGrpSpPr>
            <p:nvPr/>
          </p:nvGrpSpPr>
          <p:grpSpPr bwMode="auto">
            <a:xfrm>
              <a:off x="12217" y="3771"/>
              <a:ext cx="1268" cy="1190"/>
              <a:chOff x="3321" y="816"/>
              <a:chExt cx="574" cy="543"/>
            </a:xfrm>
          </p:grpSpPr>
          <p:grpSp>
            <p:nvGrpSpPr>
              <p:cNvPr id="67690" name="Group 27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92" name="Oval 27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93" name="Freeform 27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91" name="Text Box 27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Якість освіти</a:t>
                </a:r>
                <a:endParaRPr lang="uk-UA" altLang="ru-RU"/>
              </a:p>
            </p:txBody>
          </p:sp>
        </p:grpSp>
        <p:grpSp>
          <p:nvGrpSpPr>
            <p:cNvPr id="67607" name="Group 265"/>
            <p:cNvGrpSpPr>
              <a:grpSpLocks/>
            </p:cNvGrpSpPr>
            <p:nvPr/>
          </p:nvGrpSpPr>
          <p:grpSpPr bwMode="auto">
            <a:xfrm>
              <a:off x="6288" y="7115"/>
              <a:ext cx="1409" cy="975"/>
              <a:chOff x="3321" y="816"/>
              <a:chExt cx="574" cy="543"/>
            </a:xfrm>
          </p:grpSpPr>
          <p:grpSp>
            <p:nvGrpSpPr>
              <p:cNvPr id="67686" name="Group 26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88" name="Oval 26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89" name="Freeform 26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87" name="Text Box 26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Акції</a:t>
                </a:r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.</a:t>
                </a:r>
                <a:r>
                  <a:rPr lang="pl-PL" altLang="ru-RU" sz="900">
                    <a:solidFill>
                      <a:srgbClr val="FFFFFF"/>
                    </a:solidFill>
                    <a:cs typeface="Times New Roman" pitchFamily="18" charset="0"/>
                  </a:rPr>
                  <a:t> Проекти</a:t>
                </a:r>
                <a:endParaRPr lang="pl-PL" altLang="ru-RU" sz="600"/>
              </a:p>
              <a:p>
                <a:pPr eaLnBrk="0" hangingPunct="0"/>
                <a:endParaRPr lang="pl-PL" altLang="ru-RU"/>
              </a:p>
            </p:txBody>
          </p:sp>
        </p:grpSp>
        <p:grpSp>
          <p:nvGrpSpPr>
            <p:cNvPr id="67608" name="Group 260"/>
            <p:cNvGrpSpPr>
              <a:grpSpLocks/>
            </p:cNvGrpSpPr>
            <p:nvPr/>
          </p:nvGrpSpPr>
          <p:grpSpPr bwMode="auto">
            <a:xfrm>
              <a:off x="8123" y="8648"/>
              <a:ext cx="2258" cy="1812"/>
              <a:chOff x="3321" y="816"/>
              <a:chExt cx="574" cy="543"/>
            </a:xfrm>
          </p:grpSpPr>
          <p:grpSp>
            <p:nvGrpSpPr>
              <p:cNvPr id="67682" name="Group 26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84" name="Oval 26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85" name="Freeform 26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83" name="Text Box 26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           </a:t>
                </a:r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Волонтерський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рух «Маршрут безпеки»,            клуб «Співдружність»</a:t>
                </a:r>
                <a:endParaRPr lang="uk-UA" altLang="ru-RU"/>
              </a:p>
            </p:txBody>
          </p:sp>
        </p:grpSp>
        <p:grpSp>
          <p:nvGrpSpPr>
            <p:cNvPr id="67609" name="Group 255"/>
            <p:cNvGrpSpPr>
              <a:grpSpLocks/>
            </p:cNvGrpSpPr>
            <p:nvPr/>
          </p:nvGrpSpPr>
          <p:grpSpPr bwMode="auto">
            <a:xfrm>
              <a:off x="1714" y="6418"/>
              <a:ext cx="1555" cy="1394"/>
              <a:chOff x="3321" y="816"/>
              <a:chExt cx="574" cy="543"/>
            </a:xfrm>
          </p:grpSpPr>
          <p:grpSp>
            <p:nvGrpSpPr>
              <p:cNvPr id="67678" name="Group 25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80" name="Oval 25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81" name="Freeform 25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79" name="Text Box 25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Правоохоронні</a:t>
                </a:r>
                <a:endParaRPr lang="pl-PL" altLang="ru-RU" sz="600"/>
              </a:p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органи</a:t>
                </a:r>
                <a:endParaRPr lang="pl-PL" altLang="ru-RU"/>
              </a:p>
            </p:txBody>
          </p:sp>
        </p:grpSp>
        <p:grpSp>
          <p:nvGrpSpPr>
            <p:cNvPr id="67610" name="Group 250"/>
            <p:cNvGrpSpPr>
              <a:grpSpLocks/>
            </p:cNvGrpSpPr>
            <p:nvPr/>
          </p:nvGrpSpPr>
          <p:grpSpPr bwMode="auto">
            <a:xfrm>
              <a:off x="6288" y="9066"/>
              <a:ext cx="2117" cy="1391"/>
              <a:chOff x="3321" y="816"/>
              <a:chExt cx="574" cy="543"/>
            </a:xfrm>
          </p:grpSpPr>
          <p:grpSp>
            <p:nvGrpSpPr>
              <p:cNvPr id="67674" name="Group 25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76" name="Oval 25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77" name="Freeform 25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75" name="Text Box 25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Зорова, імунна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г</a:t>
                </a:r>
                <a:r>
                  <a:rPr lang="pl-PL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імнастика</a:t>
                </a:r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, музичні перерви</a:t>
                </a:r>
                <a:endParaRPr lang="uk-UA" altLang="ru-RU"/>
              </a:p>
            </p:txBody>
          </p:sp>
        </p:grpSp>
        <p:grpSp>
          <p:nvGrpSpPr>
            <p:cNvPr id="67611" name="Group 245"/>
            <p:cNvGrpSpPr>
              <a:grpSpLocks/>
            </p:cNvGrpSpPr>
            <p:nvPr/>
          </p:nvGrpSpPr>
          <p:grpSpPr bwMode="auto">
            <a:xfrm>
              <a:off x="1573" y="5443"/>
              <a:ext cx="1125" cy="1051"/>
              <a:chOff x="3321" y="816"/>
              <a:chExt cx="574" cy="543"/>
            </a:xfrm>
          </p:grpSpPr>
          <p:grpSp>
            <p:nvGrpSpPr>
              <p:cNvPr id="67670" name="Group 24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72" name="Oval 24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73" name="Freeform 24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71" name="Text Box 24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Батьки</a:t>
                </a:r>
                <a:endParaRPr lang="pl-PL" altLang="ru-RU"/>
              </a:p>
            </p:txBody>
          </p:sp>
        </p:grpSp>
        <p:grpSp>
          <p:nvGrpSpPr>
            <p:cNvPr id="67612" name="Group 240"/>
            <p:cNvGrpSpPr>
              <a:grpSpLocks/>
            </p:cNvGrpSpPr>
            <p:nvPr/>
          </p:nvGrpSpPr>
          <p:grpSpPr bwMode="auto">
            <a:xfrm>
              <a:off x="3267" y="6558"/>
              <a:ext cx="1124" cy="1052"/>
              <a:chOff x="3321" y="816"/>
              <a:chExt cx="574" cy="543"/>
            </a:xfrm>
          </p:grpSpPr>
          <p:grpSp>
            <p:nvGrpSpPr>
              <p:cNvPr id="67666" name="Group 24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68" name="Oval 24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69" name="Freeform 24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7" name="Text Box 24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Учителі</a:t>
                </a:r>
                <a:endParaRPr lang="pl-PL" altLang="ru-RU"/>
              </a:p>
            </p:txBody>
          </p:sp>
        </p:grpSp>
        <p:grpSp>
          <p:nvGrpSpPr>
            <p:cNvPr id="67613" name="Group 235"/>
            <p:cNvGrpSpPr>
              <a:grpSpLocks/>
            </p:cNvGrpSpPr>
            <p:nvPr/>
          </p:nvGrpSpPr>
          <p:grpSpPr bwMode="auto">
            <a:xfrm>
              <a:off x="5300" y="8369"/>
              <a:ext cx="1694" cy="1256"/>
              <a:chOff x="3321" y="816"/>
              <a:chExt cx="574" cy="543"/>
            </a:xfrm>
          </p:grpSpPr>
          <p:grpSp>
            <p:nvGrpSpPr>
              <p:cNvPr id="67662" name="Group 23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64" name="Oval 23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65" name="Freeform 23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3" name="Text Box 236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pl-PL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Психологічний</a:t>
                </a:r>
                <a:endParaRPr lang="pl-PL" altLang="ru-RU" sz="600"/>
              </a:p>
              <a:p>
                <a:pPr algn="ctr" eaLnBrk="0" hangingPunct="0"/>
                <a:r>
                  <a:rPr lang="pl-PL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супровід</a:t>
                </a:r>
                <a:endParaRPr lang="pl-PL" altLang="ru-RU"/>
              </a:p>
            </p:txBody>
          </p:sp>
        </p:grpSp>
        <p:grpSp>
          <p:nvGrpSpPr>
            <p:cNvPr id="67614" name="Group 230"/>
            <p:cNvGrpSpPr>
              <a:grpSpLocks/>
            </p:cNvGrpSpPr>
            <p:nvPr/>
          </p:nvGrpSpPr>
          <p:grpSpPr bwMode="auto">
            <a:xfrm>
              <a:off x="11934" y="6418"/>
              <a:ext cx="1552" cy="1395"/>
              <a:chOff x="3321" y="816"/>
              <a:chExt cx="574" cy="543"/>
            </a:xfrm>
          </p:grpSpPr>
          <p:grpSp>
            <p:nvGrpSpPr>
              <p:cNvPr id="67658" name="Group 232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60" name="Oval 2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61" name="Freeform 23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9" name="Text Box 231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Навчання вчителів, батьків учнів </a:t>
                </a:r>
                <a:endParaRPr lang="uk-UA" altLang="ru-RU"/>
              </a:p>
            </p:txBody>
          </p:sp>
        </p:grpSp>
        <p:sp>
          <p:nvSpPr>
            <p:cNvPr id="67615" name="WordArt 229"/>
            <p:cNvSpPr>
              <a:spLocks noChangeArrowheads="1" noChangeShapeType="1" noTextEdit="1"/>
            </p:cNvSpPr>
            <p:nvPr/>
          </p:nvSpPr>
          <p:spPr bwMode="auto">
            <a:xfrm>
              <a:off x="6147" y="5304"/>
              <a:ext cx="2541" cy="1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Школа, 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дружня до 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дитини </a:t>
              </a:r>
            </a:p>
          </p:txBody>
        </p:sp>
        <p:sp>
          <p:nvSpPr>
            <p:cNvPr id="67616" name="WordArt 228"/>
            <p:cNvSpPr>
              <a:spLocks noChangeArrowheads="1" noChangeShapeType="1" noTextEdit="1"/>
            </p:cNvSpPr>
            <p:nvPr/>
          </p:nvSpPr>
          <p:spPr bwMode="auto">
            <a:xfrm>
              <a:off x="4114" y="820"/>
              <a:ext cx="9372" cy="14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Модель превентивної освіти </a:t>
              </a:r>
            </a:p>
            <a:p>
              <a:pPr algn="ctr"/>
              <a:r>
                <a:rPr lang="ru-RU" sz="28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Старомлинівської ЗОШ І-ІІІ ступенів № 2"</a:t>
              </a:r>
            </a:p>
          </p:txBody>
        </p:sp>
        <p:grpSp>
          <p:nvGrpSpPr>
            <p:cNvPr id="67617" name="Group 223"/>
            <p:cNvGrpSpPr>
              <a:grpSpLocks/>
            </p:cNvGrpSpPr>
            <p:nvPr/>
          </p:nvGrpSpPr>
          <p:grpSpPr bwMode="auto">
            <a:xfrm>
              <a:off x="5723" y="7672"/>
              <a:ext cx="1412" cy="1115"/>
              <a:chOff x="3321" y="816"/>
              <a:chExt cx="574" cy="543"/>
            </a:xfrm>
          </p:grpSpPr>
          <p:grpSp>
            <p:nvGrpSpPr>
              <p:cNvPr id="67654" name="Group 225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56" name="Oval 2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57" name="Freeform 22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5" name="Text Box 224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pl-PL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Моніторинг           здоров</a:t>
                </a:r>
                <a:r>
                  <a:rPr lang="en-US" altLang="ru-RU" sz="900">
                    <a:solidFill>
                      <a:srgbClr val="FFFFFF"/>
                    </a:solidFill>
                    <a:cs typeface="Times New Roman" pitchFamily="18" charset="0"/>
                  </a:rPr>
                  <a:t>’</a:t>
                </a:r>
                <a:r>
                  <a:rPr lang="pl-PL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я</a:t>
                </a:r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,тренінги</a:t>
                </a:r>
                <a:endParaRPr lang="uk-UA" altLang="ru-RU"/>
              </a:p>
            </p:txBody>
          </p:sp>
        </p:grpSp>
        <p:sp>
          <p:nvSpPr>
            <p:cNvPr id="67618" name="Rectangle 222"/>
            <p:cNvSpPr>
              <a:spLocks noChangeArrowheads="1"/>
            </p:cNvSpPr>
            <p:nvPr/>
          </p:nvSpPr>
          <p:spPr bwMode="gray">
            <a:xfrm rot="10328703">
              <a:off x="8264" y="5582"/>
              <a:ext cx="1272" cy="162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 altLang="ru-RU"/>
            </a:p>
          </p:txBody>
        </p:sp>
        <p:grpSp>
          <p:nvGrpSpPr>
            <p:cNvPr id="67619" name="Group 217"/>
            <p:cNvGrpSpPr>
              <a:grpSpLocks/>
            </p:cNvGrpSpPr>
            <p:nvPr/>
          </p:nvGrpSpPr>
          <p:grpSpPr bwMode="auto">
            <a:xfrm>
              <a:off x="10523" y="6279"/>
              <a:ext cx="1552" cy="1671"/>
              <a:chOff x="3321" y="816"/>
              <a:chExt cx="574" cy="543"/>
            </a:xfrm>
          </p:grpSpPr>
          <p:grpSp>
            <p:nvGrpSpPr>
              <p:cNvPr id="67650" name="Group 219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52" name="Oval 22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53" name="Freeform 2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1" name="Text Box 218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Роль школи в діяльності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місцевої громади</a:t>
                </a:r>
                <a:endParaRPr lang="uk-UA" altLang="ru-RU"/>
              </a:p>
            </p:txBody>
          </p:sp>
        </p:grpSp>
        <p:grpSp>
          <p:nvGrpSpPr>
            <p:cNvPr id="67620" name="Group 212"/>
            <p:cNvGrpSpPr>
              <a:grpSpLocks/>
            </p:cNvGrpSpPr>
            <p:nvPr/>
          </p:nvGrpSpPr>
          <p:grpSpPr bwMode="auto">
            <a:xfrm>
              <a:off x="6373" y="3213"/>
              <a:ext cx="2117" cy="1673"/>
              <a:chOff x="3278" y="2445"/>
              <a:chExt cx="1268" cy="1253"/>
            </a:xfrm>
          </p:grpSpPr>
          <p:grpSp>
            <p:nvGrpSpPr>
              <p:cNvPr id="67646" name="Group 214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67648" name="Oval 2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r>
                    <a:rPr lang="uk-UA" altLang="ru-RU" sz="900">
                      <a:solidFill>
                        <a:srgbClr val="FFFFFF"/>
                      </a:solidFill>
                      <a:cs typeface="Times New Roman" pitchFamily="18" charset="0"/>
                    </a:rPr>
                    <a:t>Ці</a:t>
                  </a:r>
                  <a:endParaRPr lang="pl-PL" altLang="ru-RU" sz="600"/>
                </a:p>
                <a:p>
                  <a:pPr eaLnBrk="0" hangingPunct="0"/>
                  <a:endParaRPr lang="pl-PL" altLang="ru-RU"/>
                </a:p>
              </p:txBody>
            </p:sp>
            <p:sp>
              <p:nvSpPr>
                <p:cNvPr id="67649" name="Freeform 21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47" name="Text Box 213"/>
              <p:cNvSpPr txBox="1">
                <a:spLocks noChangeArrowheads="1"/>
              </p:cNvSpPr>
              <p:nvPr/>
            </p:nvSpPr>
            <p:spPr bwMode="gray">
              <a:xfrm>
                <a:off x="3457" y="2988"/>
                <a:ext cx="1014" cy="327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Цілісне благополуччя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1000">
                    <a:solidFill>
                      <a:srgbClr val="FFFFFF"/>
                    </a:solidFill>
                    <a:cs typeface="Times New Roman" pitchFamily="18" charset="0"/>
                  </a:rPr>
                  <a:t>дитини</a:t>
                </a:r>
                <a:endParaRPr lang="pl-PL" altLang="ru-RU" sz="600"/>
              </a:p>
              <a:p>
                <a:pPr eaLnBrk="0" hangingPunct="0"/>
                <a:endParaRPr lang="pl-PL" altLang="ru-RU"/>
              </a:p>
            </p:txBody>
          </p:sp>
        </p:grpSp>
        <p:grpSp>
          <p:nvGrpSpPr>
            <p:cNvPr id="67621" name="Group 207"/>
            <p:cNvGrpSpPr>
              <a:grpSpLocks/>
            </p:cNvGrpSpPr>
            <p:nvPr/>
          </p:nvGrpSpPr>
          <p:grpSpPr bwMode="auto">
            <a:xfrm>
              <a:off x="7361" y="2238"/>
              <a:ext cx="1411" cy="1393"/>
              <a:chOff x="3321" y="816"/>
              <a:chExt cx="574" cy="543"/>
            </a:xfrm>
          </p:grpSpPr>
          <p:grpSp>
            <p:nvGrpSpPr>
              <p:cNvPr id="67642" name="Group 209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44" name="Oval 2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45" name="Freeform 2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43" name="Text Box 208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uk-UA" altLang="ru-RU" sz="1200">
                    <a:solidFill>
                      <a:srgbClr val="FFFFFF"/>
                    </a:solidFill>
                    <a:cs typeface="Times New Roman" pitchFamily="18" charset="0"/>
                  </a:rPr>
                  <a:t>Сприятливе середовище</a:t>
                </a:r>
                <a:endParaRPr lang="uk-UA" altLang="ru-RU"/>
              </a:p>
            </p:txBody>
          </p:sp>
        </p:grpSp>
        <p:grpSp>
          <p:nvGrpSpPr>
            <p:cNvPr id="67622" name="Group 202"/>
            <p:cNvGrpSpPr>
              <a:grpSpLocks/>
            </p:cNvGrpSpPr>
            <p:nvPr/>
          </p:nvGrpSpPr>
          <p:grpSpPr bwMode="auto">
            <a:xfrm>
              <a:off x="9111" y="7672"/>
              <a:ext cx="2117" cy="1673"/>
              <a:chOff x="3321" y="816"/>
              <a:chExt cx="574" cy="543"/>
            </a:xfrm>
          </p:grpSpPr>
          <p:grpSp>
            <p:nvGrpSpPr>
              <p:cNvPr id="67638" name="Group 204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40" name="Oval 20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41" name="Freeform 20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39" name="Text Box 203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Уроки ОБЖ, Фіз-ри, біології, основи здоровя, «Зачисти себе</a:t>
                </a:r>
                <a:endParaRPr lang="pl-PL" altLang="ru-RU" sz="600"/>
              </a:p>
              <a:p>
                <a:pPr eaLnBrk="0" hangingPunct="0"/>
                <a:r>
                  <a:rPr lang="uk-UA" altLang="ru-RU" sz="900">
                    <a:solidFill>
                      <a:srgbClr val="FFFFFF"/>
                    </a:solidFill>
                    <a:ea typeface="Times New Roman" pitchFamily="18" charset="0"/>
                    <a:cs typeface="Verdana" pitchFamily="34" charset="0"/>
                  </a:rPr>
                  <a:t>            </a:t>
                </a:r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від ВІЛ»</a:t>
                </a:r>
                <a:endParaRPr lang="pl-PL" altLang="ru-RU" sz="600"/>
              </a:p>
              <a:p>
                <a:pPr eaLnBrk="0" hangingPunct="0"/>
                <a:endParaRPr lang="pl-PL" altLang="ru-RU"/>
              </a:p>
            </p:txBody>
          </p:sp>
        </p:grpSp>
        <p:grpSp>
          <p:nvGrpSpPr>
            <p:cNvPr id="67623" name="Group 197"/>
            <p:cNvGrpSpPr>
              <a:grpSpLocks/>
            </p:cNvGrpSpPr>
            <p:nvPr/>
          </p:nvGrpSpPr>
          <p:grpSpPr bwMode="auto">
            <a:xfrm>
              <a:off x="10099" y="2795"/>
              <a:ext cx="1976" cy="1114"/>
              <a:chOff x="3321" y="816"/>
              <a:chExt cx="574" cy="543"/>
            </a:xfrm>
          </p:grpSpPr>
          <p:grpSp>
            <p:nvGrpSpPr>
              <p:cNvPr id="67634" name="Group 199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36" name="Oval 20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37" name="Freeform 20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35" name="Text Box 198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Взаємодія учасників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НВП</a:t>
                </a:r>
                <a:endParaRPr lang="uk-UA" altLang="ru-RU"/>
              </a:p>
            </p:txBody>
          </p:sp>
        </p:grpSp>
        <p:grpSp>
          <p:nvGrpSpPr>
            <p:cNvPr id="67624" name="Group 192"/>
            <p:cNvGrpSpPr>
              <a:grpSpLocks/>
            </p:cNvGrpSpPr>
            <p:nvPr/>
          </p:nvGrpSpPr>
          <p:grpSpPr bwMode="auto">
            <a:xfrm>
              <a:off x="10946" y="3771"/>
              <a:ext cx="1409" cy="1190"/>
              <a:chOff x="3321" y="816"/>
              <a:chExt cx="574" cy="543"/>
            </a:xfrm>
          </p:grpSpPr>
          <p:grpSp>
            <p:nvGrpSpPr>
              <p:cNvPr id="67630" name="Group 194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32" name="Oval 19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33" name="Freeform 19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31" name="Text Box 193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Інформаційний</a:t>
                </a:r>
                <a:endParaRPr lang="pl-PL" altLang="ru-RU" sz="600"/>
              </a:p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супровід</a:t>
                </a:r>
                <a:endParaRPr lang="uk-UA" altLang="ru-RU"/>
              </a:p>
            </p:txBody>
          </p:sp>
        </p:grpSp>
        <p:grpSp>
          <p:nvGrpSpPr>
            <p:cNvPr id="67625" name="Group 187"/>
            <p:cNvGrpSpPr>
              <a:grpSpLocks/>
            </p:cNvGrpSpPr>
            <p:nvPr/>
          </p:nvGrpSpPr>
          <p:grpSpPr bwMode="auto">
            <a:xfrm>
              <a:off x="9111" y="5722"/>
              <a:ext cx="1976" cy="1395"/>
              <a:chOff x="3321" y="816"/>
              <a:chExt cx="574" cy="543"/>
            </a:xfrm>
          </p:grpSpPr>
          <p:grpSp>
            <p:nvGrpSpPr>
              <p:cNvPr id="67626" name="Group 189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67628" name="Oval 19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 altLang="ru-RU"/>
                </a:p>
              </p:txBody>
            </p:sp>
            <p:sp>
              <p:nvSpPr>
                <p:cNvPr id="67629" name="Freeform 19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82 w 1321"/>
                    <a:gd name="T1" fmla="*/ 224 h 712"/>
                    <a:gd name="T2" fmla="*/ 1197 w 1321"/>
                    <a:gd name="T3" fmla="*/ 248 h 712"/>
                    <a:gd name="T4" fmla="*/ 1200 w 1321"/>
                    <a:gd name="T5" fmla="*/ 269 h 712"/>
                    <a:gd name="T6" fmla="*/ 1195 w 1321"/>
                    <a:gd name="T7" fmla="*/ 289 h 712"/>
                    <a:gd name="T8" fmla="*/ 1179 w 1321"/>
                    <a:gd name="T9" fmla="*/ 307 h 712"/>
                    <a:gd name="T10" fmla="*/ 1156 w 1321"/>
                    <a:gd name="T11" fmla="*/ 324 h 712"/>
                    <a:gd name="T12" fmla="*/ 1126 w 1321"/>
                    <a:gd name="T13" fmla="*/ 338 h 712"/>
                    <a:gd name="T14" fmla="*/ 1087 w 1321"/>
                    <a:gd name="T15" fmla="*/ 351 h 712"/>
                    <a:gd name="T16" fmla="*/ 1043 w 1321"/>
                    <a:gd name="T17" fmla="*/ 364 h 712"/>
                    <a:gd name="T18" fmla="*/ 992 w 1321"/>
                    <a:gd name="T19" fmla="*/ 373 h 712"/>
                    <a:gd name="T20" fmla="*/ 937 w 1321"/>
                    <a:gd name="T21" fmla="*/ 382 h 712"/>
                    <a:gd name="T22" fmla="*/ 879 w 1321"/>
                    <a:gd name="T23" fmla="*/ 388 h 712"/>
                    <a:gd name="T24" fmla="*/ 814 w 1321"/>
                    <a:gd name="T25" fmla="*/ 394 h 712"/>
                    <a:gd name="T26" fmla="*/ 749 w 1321"/>
                    <a:gd name="T27" fmla="*/ 397 h 712"/>
                    <a:gd name="T28" fmla="*/ 723 w 1321"/>
                    <a:gd name="T29" fmla="*/ 399 h 712"/>
                    <a:gd name="T30" fmla="*/ 433 w 1321"/>
                    <a:gd name="T31" fmla="*/ 399 h 712"/>
                    <a:gd name="T32" fmla="*/ 429 w 1321"/>
                    <a:gd name="T33" fmla="*/ 399 h 712"/>
                    <a:gd name="T34" fmla="*/ 372 w 1321"/>
                    <a:gd name="T35" fmla="*/ 396 h 712"/>
                    <a:gd name="T36" fmla="*/ 317 w 1321"/>
                    <a:gd name="T37" fmla="*/ 394 h 712"/>
                    <a:gd name="T38" fmla="*/ 265 w 1321"/>
                    <a:gd name="T39" fmla="*/ 390 h 712"/>
                    <a:gd name="T40" fmla="*/ 215 w 1321"/>
                    <a:gd name="T41" fmla="*/ 386 h 712"/>
                    <a:gd name="T42" fmla="*/ 170 w 1321"/>
                    <a:gd name="T43" fmla="*/ 379 h 712"/>
                    <a:gd name="T44" fmla="*/ 128 w 1321"/>
                    <a:gd name="T45" fmla="*/ 370 h 712"/>
                    <a:gd name="T46" fmla="*/ 92 w 1321"/>
                    <a:gd name="T47" fmla="*/ 363 h 712"/>
                    <a:gd name="T48" fmla="*/ 62 w 1321"/>
                    <a:gd name="T49" fmla="*/ 353 h 712"/>
                    <a:gd name="T50" fmla="*/ 34 w 1321"/>
                    <a:gd name="T51" fmla="*/ 340 h 712"/>
                    <a:gd name="T52" fmla="*/ 18 w 1321"/>
                    <a:gd name="T53" fmla="*/ 326 h 712"/>
                    <a:gd name="T54" fmla="*/ 6 w 1321"/>
                    <a:gd name="T55" fmla="*/ 310 h 712"/>
                    <a:gd name="T56" fmla="*/ 0 w 1321"/>
                    <a:gd name="T57" fmla="*/ 293 h 712"/>
                    <a:gd name="T58" fmla="*/ 0 w 1321"/>
                    <a:gd name="T59" fmla="*/ 291 h 712"/>
                    <a:gd name="T60" fmla="*/ 4 w 1321"/>
                    <a:gd name="T61" fmla="*/ 272 h 712"/>
                    <a:gd name="T62" fmla="*/ 16 w 1321"/>
                    <a:gd name="T63" fmla="*/ 249 h 712"/>
                    <a:gd name="T64" fmla="*/ 46 w 1321"/>
                    <a:gd name="T65" fmla="*/ 207 h 712"/>
                    <a:gd name="T66" fmla="*/ 84 w 1321"/>
                    <a:gd name="T67" fmla="*/ 167 h 712"/>
                    <a:gd name="T68" fmla="*/ 132 w 1321"/>
                    <a:gd name="T69" fmla="*/ 132 h 712"/>
                    <a:gd name="T70" fmla="*/ 184 w 1321"/>
                    <a:gd name="T71" fmla="*/ 99 h 712"/>
                    <a:gd name="T72" fmla="*/ 245 w 1321"/>
                    <a:gd name="T73" fmla="*/ 69 h 712"/>
                    <a:gd name="T74" fmla="*/ 311 w 1321"/>
                    <a:gd name="T75" fmla="*/ 46 h 712"/>
                    <a:gd name="T76" fmla="*/ 377 w 1321"/>
                    <a:gd name="T77" fmla="*/ 26 h 712"/>
                    <a:gd name="T78" fmla="*/ 452 w 1321"/>
                    <a:gd name="T79" fmla="*/ 12 h 712"/>
                    <a:gd name="T80" fmla="*/ 528 w 1321"/>
                    <a:gd name="T81" fmla="*/ 4 h 712"/>
                    <a:gd name="T82" fmla="*/ 606 w 1321"/>
                    <a:gd name="T83" fmla="*/ 0 h 712"/>
                    <a:gd name="T84" fmla="*/ 606 w 1321"/>
                    <a:gd name="T85" fmla="*/ 0 h 712"/>
                    <a:gd name="T86" fmla="*/ 690 w 1321"/>
                    <a:gd name="T87" fmla="*/ 4 h 712"/>
                    <a:gd name="T88" fmla="*/ 770 w 1321"/>
                    <a:gd name="T89" fmla="*/ 12 h 712"/>
                    <a:gd name="T90" fmla="*/ 847 w 1321"/>
                    <a:gd name="T91" fmla="*/ 29 h 712"/>
                    <a:gd name="T92" fmla="*/ 918 w 1321"/>
                    <a:gd name="T93" fmla="*/ 50 h 712"/>
                    <a:gd name="T94" fmla="*/ 984 w 1321"/>
                    <a:gd name="T95" fmla="*/ 77 h 712"/>
                    <a:gd name="T96" fmla="*/ 1044 w 1321"/>
                    <a:gd name="T97" fmla="*/ 109 h 712"/>
                    <a:gd name="T98" fmla="*/ 1098 w 1321"/>
                    <a:gd name="T99" fmla="*/ 143 h 712"/>
                    <a:gd name="T100" fmla="*/ 1144 w 1321"/>
                    <a:gd name="T101" fmla="*/ 182 h 712"/>
                    <a:gd name="T102" fmla="*/ 1182 w 1321"/>
                    <a:gd name="T103" fmla="*/ 224 h 712"/>
                    <a:gd name="T104" fmla="*/ 1182 w 1321"/>
                    <a:gd name="T105" fmla="*/ 22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27" name="Text Box 188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uk-UA" altLang="ru-RU" sz="900">
                    <a:solidFill>
                      <a:srgbClr val="FFFFFF"/>
                    </a:solidFill>
                    <a:cs typeface="Times New Roman" pitchFamily="18" charset="0"/>
                  </a:rPr>
                  <a:t>Залучення учасників НВП до реформування школи</a:t>
                </a:r>
                <a:endParaRPr lang="uk-UA" alt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2060860" y="1784649"/>
            <a:ext cx="4351565" cy="5040559"/>
          </a:xfrm>
          <a:prstGeom prst="roundRect">
            <a:avLst>
              <a:gd name="adj" fmla="val 11921"/>
            </a:avLst>
          </a:prstGeom>
          <a:solidFill>
            <a:srgbClr val="990000">
              <a:alpha val="7000"/>
            </a:srgbClr>
          </a:solid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uk-UA" sz="2000" b="0" i="0" dirty="0">
                <a:latin typeface="+mj-lt"/>
              </a:rPr>
              <a:t>Створити сприятливе </a:t>
            </a:r>
          </a:p>
          <a:p>
            <a:pPr>
              <a:defRPr/>
            </a:pPr>
            <a:r>
              <a:rPr lang="uk-UA" sz="2000" b="0" i="0" dirty="0" err="1">
                <a:latin typeface="+mj-lt"/>
              </a:rPr>
              <a:t>освітньо</a:t>
            </a:r>
            <a:r>
              <a:rPr lang="uk-UA" sz="2000" b="0" i="0" dirty="0">
                <a:latin typeface="+mj-lt"/>
              </a:rPr>
              <a:t> - виховне середовище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на основі демократизації, гуманізації,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 співробітництва, співтворчості,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спрямоване на зміцнення здоров'я дітей,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їхнього фізичного розвитку,соціальної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 адаптації, духовного зростання,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 орієнтування  внутрішнього світу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дитини на збагачення індивідуального </a:t>
            </a:r>
          </a:p>
          <a:p>
            <a:pPr>
              <a:defRPr/>
            </a:pPr>
            <a:r>
              <a:rPr lang="uk-UA" sz="2000" b="0" i="0" dirty="0">
                <a:latin typeface="+mj-lt"/>
              </a:rPr>
              <a:t>досвіду</a:t>
            </a:r>
            <a:r>
              <a:rPr lang="uk-UA" sz="2000" i="0" dirty="0">
                <a:latin typeface="+mj-lt"/>
              </a:rPr>
              <a:t>.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721480" y="528951"/>
            <a:ext cx="3834729" cy="712539"/>
          </a:xfrm>
          <a:prstGeom prst="roundRect">
            <a:avLst>
              <a:gd name="adj" fmla="val 11921"/>
            </a:avLst>
          </a:prstGeom>
          <a:solidFill>
            <a:srgbClr val="FFFFCC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                </a:t>
            </a:r>
            <a:r>
              <a:rPr lang="uk-UA" sz="2000" i="0" dirty="0">
                <a:solidFill>
                  <a:srgbClr val="990000"/>
                </a:solidFill>
                <a:latin typeface="+mj-lt"/>
              </a:rPr>
              <a:t>Провідна ідея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0" dirty="0">
                <a:solidFill>
                  <a:srgbClr val="990000"/>
                </a:solidFill>
                <a:latin typeface="+mj-lt"/>
              </a:rPr>
              <a:t>«Школи, дружньої до дитини» </a:t>
            </a:r>
            <a:endParaRPr lang="ru-RU" sz="2000" i="0" kern="0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32773" name="Picture 5" descr="C:\Users\Администратор\Desktop\Новая папка\Фото-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0" y="6595885"/>
            <a:ext cx="2309518" cy="180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770" name="Picture 2" descr="C:\Users\Администратор\Desktop\Новая папка\SAM_41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2134" y="7500393"/>
            <a:ext cx="2520280" cy="177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613" y="488950"/>
            <a:ext cx="5616575" cy="89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8840" y="2936776"/>
            <a:ext cx="3816424" cy="4401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i="0" dirty="0"/>
              <a:t>Метою діяльності Школи, дружньої до дитини, є  створення  єдиного культурного і освітнього простору, особливої атмосфери на основі розуміння, прийняття, підтримки та формування випускника, орієнтованого на досягнення життєвого успіху. Тобто забезпечити оптимальне функціонування школи як цілісної соціально - педагогічної системи </a:t>
            </a:r>
            <a:endParaRPr lang="ru-RU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12"/>
          <p:cNvSpPr>
            <a:spLocks noChangeShapeType="1"/>
          </p:cNvSpPr>
          <p:nvPr/>
        </p:nvSpPr>
        <p:spPr bwMode="auto">
          <a:xfrm flipH="1">
            <a:off x="1093788" y="3765550"/>
            <a:ext cx="4006850" cy="4541838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gray">
          <a:xfrm>
            <a:off x="1039813" y="3795713"/>
            <a:ext cx="6969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 rot="3419336">
            <a:off x="1814513" y="6376987"/>
            <a:ext cx="1333500" cy="7524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gray">
          <a:xfrm>
            <a:off x="2116138" y="6546850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2005</a:t>
            </a: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gray">
          <a:xfrm>
            <a:off x="3668713" y="4881563"/>
            <a:ext cx="6969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2006</a:t>
            </a:r>
          </a:p>
        </p:txBody>
      </p:sp>
      <p:sp>
        <p:nvSpPr>
          <p:cNvPr id="70663" name="Text Box 11"/>
          <p:cNvSpPr txBox="1">
            <a:spLocks noChangeArrowheads="1"/>
          </p:cNvSpPr>
          <p:nvPr/>
        </p:nvSpPr>
        <p:spPr bwMode="gray">
          <a:xfrm>
            <a:off x="5430838" y="2771775"/>
            <a:ext cx="696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i="0">
                <a:solidFill>
                  <a:srgbClr val="FFFFFF"/>
                </a:solidFill>
                <a:latin typeface="Arial" charset="0"/>
              </a:rPr>
              <a:t>2007</a:t>
            </a:r>
          </a:p>
        </p:txBody>
      </p:sp>
      <p:sp>
        <p:nvSpPr>
          <p:cNvPr id="70664" name="Line 12"/>
          <p:cNvSpPr>
            <a:spLocks noChangeShapeType="1"/>
          </p:cNvSpPr>
          <p:nvPr/>
        </p:nvSpPr>
        <p:spPr bwMode="auto">
          <a:xfrm flipV="1">
            <a:off x="1093788" y="4327525"/>
            <a:ext cx="1827212" cy="58261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Line 13"/>
          <p:cNvSpPr>
            <a:spLocks noChangeShapeType="1"/>
          </p:cNvSpPr>
          <p:nvPr/>
        </p:nvSpPr>
        <p:spPr bwMode="auto">
          <a:xfrm flipV="1">
            <a:off x="2857500" y="5426075"/>
            <a:ext cx="800100" cy="87947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4848225" y="3425825"/>
            <a:ext cx="581025" cy="4090988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63198" y="4035546"/>
            <a:ext cx="254236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Конкурс інсценованої 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української казки</a:t>
            </a:r>
            <a:endParaRPr lang="en-US" altLang="ru-RU" b="0" i="0" dirty="0">
              <a:solidFill>
                <a:srgbClr val="000000"/>
              </a:solidFill>
            </a:endParaRPr>
          </a:p>
        </p:txBody>
      </p:sp>
      <p:grpSp>
        <p:nvGrpSpPr>
          <p:cNvPr id="70670" name="Group 3"/>
          <p:cNvGrpSpPr>
            <a:grpSpLocks/>
          </p:cNvGrpSpPr>
          <p:nvPr/>
        </p:nvGrpSpPr>
        <p:grpSpPr bwMode="auto">
          <a:xfrm>
            <a:off x="2636838" y="273050"/>
            <a:ext cx="3027362" cy="2921000"/>
            <a:chOff x="2016" y="1920"/>
            <a:chExt cx="1680" cy="1680"/>
          </a:xfrm>
        </p:grpSpPr>
        <p:sp>
          <p:nvSpPr>
            <p:cNvPr id="70701" name="Oval 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6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70702" name="Freeform 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82 w 1321"/>
                <a:gd name="T1" fmla="*/ 224 h 712"/>
                <a:gd name="T2" fmla="*/ 1197 w 1321"/>
                <a:gd name="T3" fmla="*/ 248 h 712"/>
                <a:gd name="T4" fmla="*/ 1200 w 1321"/>
                <a:gd name="T5" fmla="*/ 269 h 712"/>
                <a:gd name="T6" fmla="*/ 1195 w 1321"/>
                <a:gd name="T7" fmla="*/ 289 h 712"/>
                <a:gd name="T8" fmla="*/ 1179 w 1321"/>
                <a:gd name="T9" fmla="*/ 307 h 712"/>
                <a:gd name="T10" fmla="*/ 1156 w 1321"/>
                <a:gd name="T11" fmla="*/ 324 h 712"/>
                <a:gd name="T12" fmla="*/ 1126 w 1321"/>
                <a:gd name="T13" fmla="*/ 338 h 712"/>
                <a:gd name="T14" fmla="*/ 1087 w 1321"/>
                <a:gd name="T15" fmla="*/ 351 h 712"/>
                <a:gd name="T16" fmla="*/ 1043 w 1321"/>
                <a:gd name="T17" fmla="*/ 364 h 712"/>
                <a:gd name="T18" fmla="*/ 992 w 1321"/>
                <a:gd name="T19" fmla="*/ 373 h 712"/>
                <a:gd name="T20" fmla="*/ 937 w 1321"/>
                <a:gd name="T21" fmla="*/ 382 h 712"/>
                <a:gd name="T22" fmla="*/ 879 w 1321"/>
                <a:gd name="T23" fmla="*/ 388 h 712"/>
                <a:gd name="T24" fmla="*/ 814 w 1321"/>
                <a:gd name="T25" fmla="*/ 394 h 712"/>
                <a:gd name="T26" fmla="*/ 749 w 1321"/>
                <a:gd name="T27" fmla="*/ 397 h 712"/>
                <a:gd name="T28" fmla="*/ 723 w 1321"/>
                <a:gd name="T29" fmla="*/ 399 h 712"/>
                <a:gd name="T30" fmla="*/ 433 w 1321"/>
                <a:gd name="T31" fmla="*/ 399 h 712"/>
                <a:gd name="T32" fmla="*/ 429 w 1321"/>
                <a:gd name="T33" fmla="*/ 399 h 712"/>
                <a:gd name="T34" fmla="*/ 372 w 1321"/>
                <a:gd name="T35" fmla="*/ 396 h 712"/>
                <a:gd name="T36" fmla="*/ 317 w 1321"/>
                <a:gd name="T37" fmla="*/ 394 h 712"/>
                <a:gd name="T38" fmla="*/ 265 w 1321"/>
                <a:gd name="T39" fmla="*/ 390 h 712"/>
                <a:gd name="T40" fmla="*/ 215 w 1321"/>
                <a:gd name="T41" fmla="*/ 386 h 712"/>
                <a:gd name="T42" fmla="*/ 170 w 1321"/>
                <a:gd name="T43" fmla="*/ 379 h 712"/>
                <a:gd name="T44" fmla="*/ 128 w 1321"/>
                <a:gd name="T45" fmla="*/ 370 h 712"/>
                <a:gd name="T46" fmla="*/ 92 w 1321"/>
                <a:gd name="T47" fmla="*/ 363 h 712"/>
                <a:gd name="T48" fmla="*/ 62 w 1321"/>
                <a:gd name="T49" fmla="*/ 353 h 712"/>
                <a:gd name="T50" fmla="*/ 34 w 1321"/>
                <a:gd name="T51" fmla="*/ 340 h 712"/>
                <a:gd name="T52" fmla="*/ 18 w 1321"/>
                <a:gd name="T53" fmla="*/ 326 h 712"/>
                <a:gd name="T54" fmla="*/ 6 w 1321"/>
                <a:gd name="T55" fmla="*/ 310 h 712"/>
                <a:gd name="T56" fmla="*/ 0 w 1321"/>
                <a:gd name="T57" fmla="*/ 293 h 712"/>
                <a:gd name="T58" fmla="*/ 0 w 1321"/>
                <a:gd name="T59" fmla="*/ 291 h 712"/>
                <a:gd name="T60" fmla="*/ 4 w 1321"/>
                <a:gd name="T61" fmla="*/ 272 h 712"/>
                <a:gd name="T62" fmla="*/ 16 w 1321"/>
                <a:gd name="T63" fmla="*/ 249 h 712"/>
                <a:gd name="T64" fmla="*/ 46 w 1321"/>
                <a:gd name="T65" fmla="*/ 207 h 712"/>
                <a:gd name="T66" fmla="*/ 84 w 1321"/>
                <a:gd name="T67" fmla="*/ 167 h 712"/>
                <a:gd name="T68" fmla="*/ 132 w 1321"/>
                <a:gd name="T69" fmla="*/ 132 h 712"/>
                <a:gd name="T70" fmla="*/ 184 w 1321"/>
                <a:gd name="T71" fmla="*/ 99 h 712"/>
                <a:gd name="T72" fmla="*/ 245 w 1321"/>
                <a:gd name="T73" fmla="*/ 69 h 712"/>
                <a:gd name="T74" fmla="*/ 311 w 1321"/>
                <a:gd name="T75" fmla="*/ 46 h 712"/>
                <a:gd name="T76" fmla="*/ 377 w 1321"/>
                <a:gd name="T77" fmla="*/ 26 h 712"/>
                <a:gd name="T78" fmla="*/ 452 w 1321"/>
                <a:gd name="T79" fmla="*/ 12 h 712"/>
                <a:gd name="T80" fmla="*/ 528 w 1321"/>
                <a:gd name="T81" fmla="*/ 4 h 712"/>
                <a:gd name="T82" fmla="*/ 606 w 1321"/>
                <a:gd name="T83" fmla="*/ 0 h 712"/>
                <a:gd name="T84" fmla="*/ 606 w 1321"/>
                <a:gd name="T85" fmla="*/ 0 h 712"/>
                <a:gd name="T86" fmla="*/ 690 w 1321"/>
                <a:gd name="T87" fmla="*/ 4 h 712"/>
                <a:gd name="T88" fmla="*/ 770 w 1321"/>
                <a:gd name="T89" fmla="*/ 12 h 712"/>
                <a:gd name="T90" fmla="*/ 847 w 1321"/>
                <a:gd name="T91" fmla="*/ 29 h 712"/>
                <a:gd name="T92" fmla="*/ 918 w 1321"/>
                <a:gd name="T93" fmla="*/ 50 h 712"/>
                <a:gd name="T94" fmla="*/ 984 w 1321"/>
                <a:gd name="T95" fmla="*/ 77 h 712"/>
                <a:gd name="T96" fmla="*/ 1044 w 1321"/>
                <a:gd name="T97" fmla="*/ 109 h 712"/>
                <a:gd name="T98" fmla="*/ 1098 w 1321"/>
                <a:gd name="T99" fmla="*/ 143 h 712"/>
                <a:gd name="T100" fmla="*/ 1144 w 1321"/>
                <a:gd name="T101" fmla="*/ 182 h 712"/>
                <a:gd name="T102" fmla="*/ 1182 w 1321"/>
                <a:gd name="T103" fmla="*/ 224 h 712"/>
                <a:gd name="T104" fmla="*/ 1182 w 1321"/>
                <a:gd name="T105" fmla="*/ 22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00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133725" y="1511300"/>
            <a:ext cx="3429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i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i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</a:p>
          <a:p>
            <a:pPr>
              <a:defRPr/>
            </a:pPr>
            <a:r>
              <a:rPr lang="uk-UA" sz="2000" i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000" i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школи</a:t>
            </a:r>
            <a:endParaRPr lang="ru-RU" sz="200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672" name="Group 10"/>
          <p:cNvGrpSpPr>
            <a:grpSpLocks/>
          </p:cNvGrpSpPr>
          <p:nvPr/>
        </p:nvGrpSpPr>
        <p:grpSpPr bwMode="auto">
          <a:xfrm>
            <a:off x="4713288" y="57150"/>
            <a:ext cx="1827212" cy="1141413"/>
            <a:chOff x="3321" y="816"/>
            <a:chExt cx="622" cy="543"/>
          </a:xfrm>
        </p:grpSpPr>
        <p:grpSp>
          <p:nvGrpSpPr>
            <p:cNvPr id="70697" name="Group 11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0699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0700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98" name="Text Box 14"/>
            <p:cNvSpPr txBox="1">
              <a:spLocks noChangeArrowheads="1"/>
            </p:cNvSpPr>
            <p:nvPr/>
          </p:nvSpPr>
          <p:spPr bwMode="gray">
            <a:xfrm>
              <a:off x="3370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4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Сприятливе середовище</a:t>
              </a:r>
              <a:endParaRPr lang="ru-RU" alt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673" name="Group 15"/>
          <p:cNvGrpSpPr>
            <a:grpSpLocks/>
          </p:cNvGrpSpPr>
          <p:nvPr/>
        </p:nvGrpSpPr>
        <p:grpSpPr bwMode="auto">
          <a:xfrm>
            <a:off x="4365625" y="2335213"/>
            <a:ext cx="2560638" cy="1571625"/>
            <a:chOff x="3321" y="816"/>
            <a:chExt cx="625" cy="543"/>
          </a:xfrm>
        </p:grpSpPr>
        <p:grpSp>
          <p:nvGrpSpPr>
            <p:cNvPr id="70693" name="Group 16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0695" name="Oval 1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0696" name="Freeform 1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94" name="Text Box 19"/>
            <p:cNvSpPr txBox="1">
              <a:spLocks noChangeArrowheads="1"/>
            </p:cNvSpPr>
            <p:nvPr/>
          </p:nvSpPr>
          <p:spPr bwMode="gray">
            <a:xfrm>
              <a:off x="3373" y="1031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100" b="0" i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uk-UA" altLang="ru-RU" sz="1400" i="0">
                  <a:solidFill>
                    <a:srgbClr val="FFFFFF"/>
                  </a:solidFill>
                  <a:latin typeface="Calibri" pitchFamily="34" charset="0"/>
                </a:rPr>
                <a:t>Умови для особистого</a:t>
              </a:r>
            </a:p>
            <a:p>
              <a:pPr>
                <a:spcAft>
                  <a:spcPts val="1000"/>
                </a:spcAft>
              </a:pPr>
              <a:r>
                <a:rPr lang="uk-UA" altLang="ru-RU" sz="1400" i="0">
                  <a:solidFill>
                    <a:srgbClr val="FFFFFF"/>
                  </a:solidFill>
                  <a:latin typeface="Calibri" pitchFamily="34" charset="0"/>
                </a:rPr>
                <a:t>Розвитку дитини</a:t>
              </a:r>
              <a:endParaRPr lang="ru-RU" altLang="ru-RU" sz="3600"/>
            </a:p>
          </p:txBody>
        </p:sp>
      </p:grpSp>
      <p:grpSp>
        <p:nvGrpSpPr>
          <p:cNvPr id="70674" name="Group 20"/>
          <p:cNvGrpSpPr>
            <a:grpSpLocks/>
          </p:cNvGrpSpPr>
          <p:nvPr/>
        </p:nvGrpSpPr>
        <p:grpSpPr bwMode="auto">
          <a:xfrm>
            <a:off x="4864100" y="1031875"/>
            <a:ext cx="2155825" cy="1403350"/>
            <a:chOff x="3321" y="816"/>
            <a:chExt cx="574" cy="543"/>
          </a:xfrm>
        </p:grpSpPr>
        <p:grpSp>
          <p:nvGrpSpPr>
            <p:cNvPr id="70689" name="Group 21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0691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64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70692" name="Freeform 23"/>
              <p:cNvSpPr>
                <a:spLocks/>
              </p:cNvSpPr>
              <p:nvPr/>
            </p:nvSpPr>
            <p:spPr bwMode="gray">
              <a:xfrm>
                <a:off x="2208" y="2016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90" name="Text Box 24"/>
            <p:cNvSpPr txBox="1">
              <a:spLocks noChangeArrowheads="1"/>
            </p:cNvSpPr>
            <p:nvPr/>
          </p:nvSpPr>
          <p:spPr bwMode="gray">
            <a:xfrm>
              <a:off x="3322" y="1025"/>
              <a:ext cx="5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altLang="ru-RU" sz="1400" i="0">
                  <a:solidFill>
                    <a:srgbClr val="FFFFFF"/>
                  </a:solidFill>
                  <a:latin typeface="Calibri" pitchFamily="34" charset="0"/>
                </a:rPr>
                <a:t>Взаємодія учасників</a:t>
              </a:r>
            </a:p>
            <a:p>
              <a:pPr algn="ctr">
                <a:spcAft>
                  <a:spcPts val="1000"/>
                </a:spcAft>
              </a:pPr>
              <a:r>
                <a:rPr lang="uk-UA" altLang="ru-RU" sz="1400" i="0">
                  <a:solidFill>
                    <a:srgbClr val="FFFFFF"/>
                  </a:solidFill>
                  <a:latin typeface="Calibri" pitchFamily="34" charset="0"/>
                </a:rPr>
                <a:t>НВП</a:t>
              </a:r>
              <a:endParaRPr lang="ru-RU" altLang="ru-RU" sz="3600"/>
            </a:p>
          </p:txBody>
        </p:sp>
      </p:grpSp>
      <p:grpSp>
        <p:nvGrpSpPr>
          <p:cNvPr id="70675" name="Group 25"/>
          <p:cNvGrpSpPr>
            <a:grpSpLocks/>
          </p:cNvGrpSpPr>
          <p:nvPr/>
        </p:nvGrpSpPr>
        <p:grpSpPr bwMode="auto">
          <a:xfrm>
            <a:off x="2543175" y="2921000"/>
            <a:ext cx="2227263" cy="1689100"/>
            <a:chOff x="3278" y="2445"/>
            <a:chExt cx="1268" cy="1253"/>
          </a:xfrm>
        </p:grpSpPr>
        <p:grpSp>
          <p:nvGrpSpPr>
            <p:cNvPr id="70685" name="Group 26"/>
            <p:cNvGrpSpPr>
              <a:grpSpLocks/>
            </p:cNvGrpSpPr>
            <p:nvPr/>
          </p:nvGrpSpPr>
          <p:grpSpPr bwMode="auto">
            <a:xfrm>
              <a:off x="3278" y="2445"/>
              <a:ext cx="1268" cy="1253"/>
              <a:chOff x="2016" y="1920"/>
              <a:chExt cx="1680" cy="1680"/>
            </a:xfrm>
          </p:grpSpPr>
          <p:sp>
            <p:nvSpPr>
              <p:cNvPr id="70687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Aft>
                    <a:spcPts val="1000"/>
                  </a:spcAft>
                </a:pPr>
                <a:r>
                  <a:rPr lang="uk-UA" altLang="ru-RU" sz="900" b="0" i="0">
                    <a:solidFill>
                      <a:srgbClr val="FFFFFF"/>
                    </a:solidFill>
                    <a:latin typeface="Calibri" pitchFamily="34" charset="0"/>
                  </a:rPr>
                  <a:t>Ці</a:t>
                </a:r>
                <a:endParaRPr lang="uk-UA" altLang="ru-RU" sz="900" b="0" i="0">
                  <a:solidFill>
                    <a:srgbClr val="FFFFFF"/>
                  </a:solidFill>
                  <a:latin typeface="Times New Roman" pitchFamily="18" charset="0"/>
                </a:endParaRPr>
              </a:p>
              <a:p>
                <a:pPr algn="ctr"/>
                <a:endParaRPr lang="ru-RU" altLang="ru-RU"/>
              </a:p>
            </p:txBody>
          </p:sp>
          <p:sp>
            <p:nvSpPr>
              <p:cNvPr id="70688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86" name="Text Box 29"/>
            <p:cNvSpPr txBox="1">
              <a:spLocks noChangeArrowheads="1"/>
            </p:cNvSpPr>
            <p:nvPr/>
          </p:nvSpPr>
          <p:spPr bwMode="gray">
            <a:xfrm>
              <a:off x="3493" y="2907"/>
              <a:ext cx="1014" cy="327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uk-UA" altLang="ru-RU" sz="1600" i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Цілісне благополуччя дитини</a:t>
              </a:r>
            </a:p>
            <a:p>
              <a:endParaRPr lang="ru-RU" altLang="ru-RU"/>
            </a:p>
          </p:txBody>
        </p:sp>
      </p:grpSp>
      <p:pic>
        <p:nvPicPr>
          <p:cNvPr id="34846" name="Picture 30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6" y="5173959"/>
            <a:ext cx="2720099" cy="204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4847" name="Picture 31" descr="C:\Users\Администратор\Desktop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66302"/>
            <a:ext cx="2286000" cy="250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07287" y="6919619"/>
            <a:ext cx="272009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    Урок трудового </a:t>
            </a:r>
          </a:p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        навчання                 </a:t>
            </a:r>
            <a:endParaRPr lang="en-US" altLang="ru-RU" b="0" i="0" dirty="0">
              <a:solidFill>
                <a:srgbClr val="000000"/>
              </a:solidFill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550324" y="8630522"/>
            <a:ext cx="303304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uk-UA" altLang="ru-RU" b="0" i="0" dirty="0">
                <a:solidFill>
                  <a:srgbClr val="000000"/>
                </a:solidFill>
              </a:rPr>
              <a:t>         Урок фізкультури</a:t>
            </a:r>
          </a:p>
          <a:p>
            <a:pPr eaLnBrk="0" hangingPunct="0">
              <a:defRPr/>
            </a:pPr>
            <a:endParaRPr lang="en-US" altLang="ru-RU" b="0" i="0" dirty="0">
              <a:solidFill>
                <a:srgbClr val="000000"/>
              </a:solidFill>
            </a:endParaRPr>
          </a:p>
        </p:txBody>
      </p:sp>
      <p:pic>
        <p:nvPicPr>
          <p:cNvPr id="34849" name="Picture 33" descr="C:\Users\Администратор\Desktop\проект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03" y="6305904"/>
            <a:ext cx="2572253" cy="2324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68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3" y="344488"/>
            <a:ext cx="6237287" cy="928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64704" y="776536"/>
            <a:ext cx="6093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Дом, в котором уютно всем!</a:t>
            </a:r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1063" y="6824663"/>
            <a:ext cx="274478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18" y="7441442"/>
            <a:ext cx="2277380" cy="207771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" y="4048624"/>
            <a:ext cx="2305769" cy="188018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6271057"/>
            <a:ext cx="2171105" cy="289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77" y="5815963"/>
            <a:ext cx="2448272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dirty="0"/>
              <a:t>Кабіне</a:t>
            </a:r>
            <a:r>
              <a:rPr lang="uk-UA" sz="2000" i="0" dirty="0"/>
              <a:t>т Інформатики</a:t>
            </a:r>
            <a:endParaRPr lang="ru-RU" sz="20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450136" y="8984027"/>
            <a:ext cx="2160240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dirty="0"/>
              <a:t>Станція питної води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8957" y="9138864"/>
            <a:ext cx="2160240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Рукомийники в шкільної ідеальні</a:t>
            </a:r>
            <a:endParaRPr lang="ru-RU" dirty="0"/>
          </a:p>
        </p:txBody>
      </p:sp>
      <p:pic>
        <p:nvPicPr>
          <p:cNvPr id="71691" name="Picture 11" descr="C:\Users\Администратор\Desktop\ыв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6" y="5204754"/>
            <a:ext cx="2533127" cy="213260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50076" y="7041332"/>
            <a:ext cx="2479121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dirty="0"/>
              <a:t>Шкільна бібліотека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1 4">
      <a:dk1>
        <a:srgbClr val="000000"/>
      </a:dk1>
      <a:lt1>
        <a:srgbClr val="FF0000"/>
      </a:lt1>
      <a:dk2>
        <a:srgbClr val="000000"/>
      </a:dk2>
      <a:lt2>
        <a:srgbClr val="DDDDDD"/>
      </a:lt2>
      <a:accent1>
        <a:srgbClr val="CBCBCB"/>
      </a:accent1>
      <a:accent2>
        <a:srgbClr val="868686"/>
      </a:accent2>
      <a:accent3>
        <a:srgbClr val="FFAAAA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777777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4">
        <a:dk1>
          <a:srgbClr val="000000"/>
        </a:dk1>
        <a:lt1>
          <a:srgbClr val="FF0000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AAAA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2379</TotalTime>
  <Words>1020</Words>
  <Application>Microsoft Office PowerPoint</Application>
  <PresentationFormat>Лист A4 (210x297 мм)</PresentationFormat>
  <Paragraphs>351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Тема1</vt:lpstr>
      <vt:lpstr>580TGp_general_light</vt:lpstr>
      <vt:lpstr>1_580TGp_general_light</vt:lpstr>
      <vt:lpstr>2_580TGp_general_light</vt:lpstr>
      <vt:lpstr>3_580TGp_general_light</vt:lpstr>
      <vt:lpstr>Слайд 1</vt:lpstr>
      <vt:lpstr>Слайд 2</vt:lpstr>
      <vt:lpstr> «Перелік  матеріалів для участі в розгляді моделей превентивної освіти                                                                                              </vt:lpstr>
      <vt:lpstr>Паспорт загальноосвітнього  навчального закладу</vt:lpstr>
      <vt:lpstr>Слайд 5</vt:lpstr>
      <vt:lpstr>Слайд 6</vt:lpstr>
      <vt:lpstr>Слайд 7</vt:lpstr>
      <vt:lpstr>Слайд 8</vt:lpstr>
      <vt:lpstr>Слайд 9</vt:lpstr>
      <vt:lpstr>Слайд 10</vt:lpstr>
      <vt:lpstr>         </vt:lpstr>
      <vt:lpstr>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Результати опитування адміністрації, вчителів, учнів та їхніх батьків за анкетою оцінки діяльності навчального закладу як школи, дружньої до дитини.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Тире между  подлежащим и  сказуемым</dc:title>
  <dc:creator>Андрей</dc:creator>
  <cp:lastModifiedBy>Sony</cp:lastModifiedBy>
  <cp:revision>183</cp:revision>
  <dcterms:created xsi:type="dcterms:W3CDTF">2007-12-04T17:41:39Z</dcterms:created>
  <dcterms:modified xsi:type="dcterms:W3CDTF">2014-07-29T10:07:51Z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TC010690641049</vt:lpwstr>
  </property>
</Properties>
</file>