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94FC8-50E8-48A6-99AE-5D0D0E2372F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1F0EE-F534-47D9-A481-E362D504650C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637897DC-FCA4-44F5-8A05-E983C3E28C4A}" type="parTrans" cxnId="{8A2C33B5-819E-4C99-845B-2AAA140912F3}">
      <dgm:prSet/>
      <dgm:spPr/>
      <dgm:t>
        <a:bodyPr/>
        <a:lstStyle/>
        <a:p>
          <a:endParaRPr lang="ru-RU"/>
        </a:p>
      </dgm:t>
    </dgm:pt>
    <dgm:pt modelId="{78989E61-2459-4938-B2F8-3B292F563848}" type="sibTrans" cxnId="{8A2C33B5-819E-4C99-845B-2AAA140912F3}">
      <dgm:prSet/>
      <dgm:spPr/>
      <dgm:t>
        <a:bodyPr/>
        <a:lstStyle/>
        <a:p>
          <a:endParaRPr lang="ru-RU"/>
        </a:p>
      </dgm:t>
    </dgm:pt>
    <dgm:pt modelId="{8CD4AC2C-ED9B-45D5-804A-B8FBEA2DCB5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Забезпечення європейських стандартів якісної превентивної освіти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E9239D7-5816-4B8B-AAF2-188F90C038CD}" type="parTrans" cxnId="{5CBBA127-CC2C-41CD-996A-494912BD209C}">
      <dgm:prSet/>
      <dgm:spPr/>
      <dgm:t>
        <a:bodyPr/>
        <a:lstStyle/>
        <a:p>
          <a:endParaRPr lang="ru-RU"/>
        </a:p>
      </dgm:t>
    </dgm:pt>
    <dgm:pt modelId="{9989FC48-6C59-4CF3-9607-0A1622595113}" type="sibTrans" cxnId="{5CBBA127-CC2C-41CD-996A-494912BD209C}">
      <dgm:prSet/>
      <dgm:spPr/>
      <dgm:t>
        <a:bodyPr/>
        <a:lstStyle/>
        <a:p>
          <a:endParaRPr lang="ru-RU"/>
        </a:p>
      </dgm:t>
    </dgm:pt>
    <dgm:pt modelId="{9EF4946E-29C8-4A50-963A-ABEBC2DFF317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6B6A9356-6888-47CD-A39B-26272C041BC9}" type="parTrans" cxnId="{1A42451D-60E3-4A03-BC53-05BF29DB1EE5}">
      <dgm:prSet/>
      <dgm:spPr/>
      <dgm:t>
        <a:bodyPr/>
        <a:lstStyle/>
        <a:p>
          <a:endParaRPr lang="ru-RU"/>
        </a:p>
      </dgm:t>
    </dgm:pt>
    <dgm:pt modelId="{E87A8CD2-340F-4EBC-98CC-4B4024416DA5}" type="sibTrans" cxnId="{1A42451D-60E3-4A03-BC53-05BF29DB1EE5}">
      <dgm:prSet/>
      <dgm:spPr/>
      <dgm:t>
        <a:bodyPr/>
        <a:lstStyle/>
        <a:p>
          <a:endParaRPr lang="ru-RU"/>
        </a:p>
      </dgm:t>
    </dgm:pt>
    <dgm:pt modelId="{AD3BD6B8-522B-49ED-9497-CA76218FFD43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Запобігання стигмі і дискримінації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832C01-B181-4452-80DA-35DF624433B1}" type="parTrans" cxnId="{F1B6F455-06A7-4BA6-BA21-4C36C2873959}">
      <dgm:prSet/>
      <dgm:spPr/>
      <dgm:t>
        <a:bodyPr/>
        <a:lstStyle/>
        <a:p>
          <a:endParaRPr lang="ru-RU"/>
        </a:p>
      </dgm:t>
    </dgm:pt>
    <dgm:pt modelId="{5EF347B5-B6BE-423C-8A1D-9963BEB9359E}" type="sibTrans" cxnId="{F1B6F455-06A7-4BA6-BA21-4C36C2873959}">
      <dgm:prSet/>
      <dgm:spPr/>
      <dgm:t>
        <a:bodyPr/>
        <a:lstStyle/>
        <a:p>
          <a:endParaRPr lang="ru-RU"/>
        </a:p>
      </dgm:t>
    </dgm:pt>
    <dgm:pt modelId="{D7F73CFE-1BC6-4D9A-B64A-341F5F1C5863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9A3D443F-84F4-432F-B84A-CE17D348BBBB}" type="parTrans" cxnId="{806EC837-DA17-4E9F-9D5F-2361D9212B5D}">
      <dgm:prSet/>
      <dgm:spPr/>
      <dgm:t>
        <a:bodyPr/>
        <a:lstStyle/>
        <a:p>
          <a:endParaRPr lang="ru-RU"/>
        </a:p>
      </dgm:t>
    </dgm:pt>
    <dgm:pt modelId="{78F52547-F3F9-4AAC-88D9-9C3623900439}" type="sibTrans" cxnId="{806EC837-DA17-4E9F-9D5F-2361D9212B5D}">
      <dgm:prSet/>
      <dgm:spPr/>
      <dgm:t>
        <a:bodyPr/>
        <a:lstStyle/>
        <a:p>
          <a:endParaRPr lang="ru-RU"/>
        </a:p>
      </dgm:t>
    </dgm:pt>
    <dgm:pt modelId="{15681AB8-A66C-46BA-B6E0-7CAD00A6367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Інтеграція ВІЛ-інфікованих дітей до шкільного середовища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51DD138-1C73-482B-AF25-DAC7CE44B2AF}" type="parTrans" cxnId="{9D58BED7-9652-4586-A9DE-A563AD08AC02}">
      <dgm:prSet/>
      <dgm:spPr/>
      <dgm:t>
        <a:bodyPr/>
        <a:lstStyle/>
        <a:p>
          <a:endParaRPr lang="ru-RU"/>
        </a:p>
      </dgm:t>
    </dgm:pt>
    <dgm:pt modelId="{2509D56A-2C6F-4C84-9565-F3E43544D8E5}" type="sibTrans" cxnId="{9D58BED7-9652-4586-A9DE-A563AD08AC02}">
      <dgm:prSet/>
      <dgm:spPr/>
      <dgm:t>
        <a:bodyPr/>
        <a:lstStyle/>
        <a:p>
          <a:endParaRPr lang="ru-RU"/>
        </a:p>
      </dgm:t>
    </dgm:pt>
    <dgm:pt modelId="{831CAA84-5777-4C76-8CDD-603FEAC6E55B}" type="pres">
      <dgm:prSet presAssocID="{5F794FC8-50E8-48A6-99AE-5D0D0E2372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60910-964B-4BB4-8370-F614837C7EE0}" type="pres">
      <dgm:prSet presAssocID="{0CF1F0EE-F534-47D9-A481-E362D504650C}" presName="composite" presStyleCnt="0"/>
      <dgm:spPr/>
    </dgm:pt>
    <dgm:pt modelId="{14FCD017-A36B-438C-856A-1402F6FD90C8}" type="pres">
      <dgm:prSet presAssocID="{0CF1F0EE-F534-47D9-A481-E362D504650C}" presName="parentText" presStyleLbl="alignNode1" presStyleIdx="0" presStyleCnt="3" custLinFactNeighborX="-3343" custLinFactNeighborY="1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9BAE5-2378-40B9-9CC4-FEBCBED0BD6A}" type="pres">
      <dgm:prSet presAssocID="{0CF1F0EE-F534-47D9-A481-E362D50465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D1CC7-4EDF-44E3-8560-69CC693FB164}" type="pres">
      <dgm:prSet presAssocID="{78989E61-2459-4938-B2F8-3B292F563848}" presName="sp" presStyleCnt="0"/>
      <dgm:spPr/>
    </dgm:pt>
    <dgm:pt modelId="{542AD12C-4B03-4A67-B6AE-89B7CAE37785}" type="pres">
      <dgm:prSet presAssocID="{9EF4946E-29C8-4A50-963A-ABEBC2DFF317}" presName="composite" presStyleCnt="0"/>
      <dgm:spPr/>
    </dgm:pt>
    <dgm:pt modelId="{C8C94ADA-CFB4-4C04-AD24-BB14DD13142B}" type="pres">
      <dgm:prSet presAssocID="{9EF4946E-29C8-4A50-963A-ABEBC2DFF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7991B-13B6-4B30-80E4-93D2B7580C29}" type="pres">
      <dgm:prSet presAssocID="{9EF4946E-29C8-4A50-963A-ABEBC2DFF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FAD71-B83B-4B4F-8EB7-15A64D791BE4}" type="pres">
      <dgm:prSet presAssocID="{E87A8CD2-340F-4EBC-98CC-4B4024416DA5}" presName="sp" presStyleCnt="0"/>
      <dgm:spPr/>
    </dgm:pt>
    <dgm:pt modelId="{B6AE446F-29A3-4A05-8103-CC906640A187}" type="pres">
      <dgm:prSet presAssocID="{D7F73CFE-1BC6-4D9A-B64A-341F5F1C5863}" presName="composite" presStyleCnt="0"/>
      <dgm:spPr/>
    </dgm:pt>
    <dgm:pt modelId="{E4D9827E-FA9D-412B-9468-7FDB0580C01A}" type="pres">
      <dgm:prSet presAssocID="{D7F73CFE-1BC6-4D9A-B64A-341F5F1C5863}" presName="parentText" presStyleLbl="alignNode1" presStyleIdx="2" presStyleCnt="3" custLinFactNeighborX="-3343" custLinFactNeighborY="61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8577-D464-4305-AB63-42AC7D725360}" type="pres">
      <dgm:prSet presAssocID="{D7F73CFE-1BC6-4D9A-B64A-341F5F1C58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D82DC-967E-4781-900E-6FF7C623BC8A}" type="presOf" srcId="{9EF4946E-29C8-4A50-963A-ABEBC2DFF317}" destId="{C8C94ADA-CFB4-4C04-AD24-BB14DD13142B}" srcOrd="0" destOrd="0" presId="urn:microsoft.com/office/officeart/2005/8/layout/chevron2"/>
    <dgm:cxn modelId="{599CE654-F016-4C81-AF98-0312B666CB12}" type="presOf" srcId="{8CD4AC2C-ED9B-45D5-804A-B8FBEA2DCB5E}" destId="{1A99BAE5-2378-40B9-9CC4-FEBCBED0BD6A}" srcOrd="0" destOrd="0" presId="urn:microsoft.com/office/officeart/2005/8/layout/chevron2"/>
    <dgm:cxn modelId="{0EDB97F0-E74E-4A8E-8F7C-FCBD6382BBF3}" type="presOf" srcId="{D7F73CFE-1BC6-4D9A-B64A-341F5F1C5863}" destId="{E4D9827E-FA9D-412B-9468-7FDB0580C01A}" srcOrd="0" destOrd="0" presId="urn:microsoft.com/office/officeart/2005/8/layout/chevron2"/>
    <dgm:cxn modelId="{10281493-EFDE-4E1E-82DE-DC9DC409663C}" type="presOf" srcId="{15681AB8-A66C-46BA-B6E0-7CAD00A63672}" destId="{DEA28577-D464-4305-AB63-42AC7D725360}" srcOrd="0" destOrd="0" presId="urn:microsoft.com/office/officeart/2005/8/layout/chevron2"/>
    <dgm:cxn modelId="{42CEF78D-6885-4389-89FB-EF5B8F537506}" type="presOf" srcId="{0CF1F0EE-F534-47D9-A481-E362D504650C}" destId="{14FCD017-A36B-438C-856A-1402F6FD90C8}" srcOrd="0" destOrd="0" presId="urn:microsoft.com/office/officeart/2005/8/layout/chevron2"/>
    <dgm:cxn modelId="{27BAD1B1-3C82-4058-B551-4A4857001440}" type="presOf" srcId="{AD3BD6B8-522B-49ED-9497-CA76218FFD43}" destId="{07B7991B-13B6-4B30-80E4-93D2B7580C29}" srcOrd="0" destOrd="0" presId="urn:microsoft.com/office/officeart/2005/8/layout/chevron2"/>
    <dgm:cxn modelId="{1A42451D-60E3-4A03-BC53-05BF29DB1EE5}" srcId="{5F794FC8-50E8-48A6-99AE-5D0D0E2372FF}" destId="{9EF4946E-29C8-4A50-963A-ABEBC2DFF317}" srcOrd="1" destOrd="0" parTransId="{6B6A9356-6888-47CD-A39B-26272C041BC9}" sibTransId="{E87A8CD2-340F-4EBC-98CC-4B4024416DA5}"/>
    <dgm:cxn modelId="{71D367E6-35A6-4243-85D5-E488701D800A}" type="presOf" srcId="{5F794FC8-50E8-48A6-99AE-5D0D0E2372FF}" destId="{831CAA84-5777-4C76-8CDD-603FEAC6E55B}" srcOrd="0" destOrd="0" presId="urn:microsoft.com/office/officeart/2005/8/layout/chevron2"/>
    <dgm:cxn modelId="{F1B6F455-06A7-4BA6-BA21-4C36C2873959}" srcId="{9EF4946E-29C8-4A50-963A-ABEBC2DFF317}" destId="{AD3BD6B8-522B-49ED-9497-CA76218FFD43}" srcOrd="0" destOrd="0" parTransId="{81832C01-B181-4452-80DA-35DF624433B1}" sibTransId="{5EF347B5-B6BE-423C-8A1D-9963BEB9359E}"/>
    <dgm:cxn modelId="{8A2C33B5-819E-4C99-845B-2AAA140912F3}" srcId="{5F794FC8-50E8-48A6-99AE-5D0D0E2372FF}" destId="{0CF1F0EE-F534-47D9-A481-E362D504650C}" srcOrd="0" destOrd="0" parTransId="{637897DC-FCA4-44F5-8A05-E983C3E28C4A}" sibTransId="{78989E61-2459-4938-B2F8-3B292F563848}"/>
    <dgm:cxn modelId="{806EC837-DA17-4E9F-9D5F-2361D9212B5D}" srcId="{5F794FC8-50E8-48A6-99AE-5D0D0E2372FF}" destId="{D7F73CFE-1BC6-4D9A-B64A-341F5F1C5863}" srcOrd="2" destOrd="0" parTransId="{9A3D443F-84F4-432F-B84A-CE17D348BBBB}" sibTransId="{78F52547-F3F9-4AAC-88D9-9C3623900439}"/>
    <dgm:cxn modelId="{9D58BED7-9652-4586-A9DE-A563AD08AC02}" srcId="{D7F73CFE-1BC6-4D9A-B64A-341F5F1C5863}" destId="{15681AB8-A66C-46BA-B6E0-7CAD00A63672}" srcOrd="0" destOrd="0" parTransId="{951DD138-1C73-482B-AF25-DAC7CE44B2AF}" sibTransId="{2509D56A-2C6F-4C84-9565-F3E43544D8E5}"/>
    <dgm:cxn modelId="{5CBBA127-CC2C-41CD-996A-494912BD209C}" srcId="{0CF1F0EE-F534-47D9-A481-E362D504650C}" destId="{8CD4AC2C-ED9B-45D5-804A-B8FBEA2DCB5E}" srcOrd="0" destOrd="0" parTransId="{BE9239D7-5816-4B8B-AAF2-188F90C038CD}" sibTransId="{9989FC48-6C59-4CF3-9607-0A1622595113}"/>
    <dgm:cxn modelId="{66EF5797-B135-4BA4-AED6-99C3AB6E9FC2}" type="presParOf" srcId="{831CAA84-5777-4C76-8CDD-603FEAC6E55B}" destId="{5BB60910-964B-4BB4-8370-F614837C7EE0}" srcOrd="0" destOrd="0" presId="urn:microsoft.com/office/officeart/2005/8/layout/chevron2"/>
    <dgm:cxn modelId="{A73AD2F0-EBC7-4798-B889-D8C4F355D86E}" type="presParOf" srcId="{5BB60910-964B-4BB4-8370-F614837C7EE0}" destId="{14FCD017-A36B-438C-856A-1402F6FD90C8}" srcOrd="0" destOrd="0" presId="urn:microsoft.com/office/officeart/2005/8/layout/chevron2"/>
    <dgm:cxn modelId="{23AEAD3D-1E56-47F8-84DC-2897E03AF884}" type="presParOf" srcId="{5BB60910-964B-4BB4-8370-F614837C7EE0}" destId="{1A99BAE5-2378-40B9-9CC4-FEBCBED0BD6A}" srcOrd="1" destOrd="0" presId="urn:microsoft.com/office/officeart/2005/8/layout/chevron2"/>
    <dgm:cxn modelId="{06FA903A-A5C7-4389-8EFB-7E5FA0188448}" type="presParOf" srcId="{831CAA84-5777-4C76-8CDD-603FEAC6E55B}" destId="{637D1CC7-4EDF-44E3-8560-69CC693FB164}" srcOrd="1" destOrd="0" presId="urn:microsoft.com/office/officeart/2005/8/layout/chevron2"/>
    <dgm:cxn modelId="{675869B0-CED3-4501-ACA4-2717D08C48AA}" type="presParOf" srcId="{831CAA84-5777-4C76-8CDD-603FEAC6E55B}" destId="{542AD12C-4B03-4A67-B6AE-89B7CAE37785}" srcOrd="2" destOrd="0" presId="urn:microsoft.com/office/officeart/2005/8/layout/chevron2"/>
    <dgm:cxn modelId="{614C96A1-ABDB-4ABF-AA3B-5406CB96AD66}" type="presParOf" srcId="{542AD12C-4B03-4A67-B6AE-89B7CAE37785}" destId="{C8C94ADA-CFB4-4C04-AD24-BB14DD13142B}" srcOrd="0" destOrd="0" presId="urn:microsoft.com/office/officeart/2005/8/layout/chevron2"/>
    <dgm:cxn modelId="{9CF7DE37-8C42-4FEA-9EA6-85E84C15BE24}" type="presParOf" srcId="{542AD12C-4B03-4A67-B6AE-89B7CAE37785}" destId="{07B7991B-13B6-4B30-80E4-93D2B7580C29}" srcOrd="1" destOrd="0" presId="urn:microsoft.com/office/officeart/2005/8/layout/chevron2"/>
    <dgm:cxn modelId="{F7FC4732-0095-498E-8863-A96CAC0A1E96}" type="presParOf" srcId="{831CAA84-5777-4C76-8CDD-603FEAC6E55B}" destId="{3D8FAD71-B83B-4B4F-8EB7-15A64D791BE4}" srcOrd="3" destOrd="0" presId="urn:microsoft.com/office/officeart/2005/8/layout/chevron2"/>
    <dgm:cxn modelId="{7E8D1B56-0A19-4CF5-9B6A-E3ED9A1530EA}" type="presParOf" srcId="{831CAA84-5777-4C76-8CDD-603FEAC6E55B}" destId="{B6AE446F-29A3-4A05-8103-CC906640A187}" srcOrd="4" destOrd="0" presId="urn:microsoft.com/office/officeart/2005/8/layout/chevron2"/>
    <dgm:cxn modelId="{EC994D6B-8CB6-412B-8A26-EA0F4B643B40}" type="presParOf" srcId="{B6AE446F-29A3-4A05-8103-CC906640A187}" destId="{E4D9827E-FA9D-412B-9468-7FDB0580C01A}" srcOrd="0" destOrd="0" presId="urn:microsoft.com/office/officeart/2005/8/layout/chevron2"/>
    <dgm:cxn modelId="{80EFA90A-AD79-42A2-8BC7-EC734286D45A}" type="presParOf" srcId="{B6AE446F-29A3-4A05-8103-CC906640A187}" destId="{DEA28577-D464-4305-AB63-42AC7D7253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52CA4-C8DC-4702-A775-D02CE40CC0D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A6149-3880-41C6-A7E5-B482FCFAFDDB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758B89D5-6CBC-4C4E-B23E-881165276403}" type="parTrans" cxnId="{42709DF5-40B5-412F-AF46-E821D36AA1F9}">
      <dgm:prSet/>
      <dgm:spPr/>
      <dgm:t>
        <a:bodyPr/>
        <a:lstStyle/>
        <a:p>
          <a:endParaRPr lang="ru-RU"/>
        </a:p>
      </dgm:t>
    </dgm:pt>
    <dgm:pt modelId="{378005CD-3876-497D-87F5-5EA35A8F6B17}" type="sibTrans" cxnId="{42709DF5-40B5-412F-AF46-E821D36AA1F9}">
      <dgm:prSet/>
      <dgm:spPr/>
      <dgm:t>
        <a:bodyPr/>
        <a:lstStyle/>
        <a:p>
          <a:endParaRPr lang="ru-RU"/>
        </a:p>
      </dgm:t>
    </dgm:pt>
    <dgm:pt modelId="{96955003-1EF1-4088-859A-0F0497FB530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Розбудова партнерства з батьками, учнями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F1A2E59-3DA9-4EA6-A4D5-8B0681E64373}" type="parTrans" cxnId="{9F392BB0-BDA9-4A4C-9AA0-7BF160BA490C}">
      <dgm:prSet/>
      <dgm:spPr/>
      <dgm:t>
        <a:bodyPr/>
        <a:lstStyle/>
        <a:p>
          <a:endParaRPr lang="ru-RU"/>
        </a:p>
      </dgm:t>
    </dgm:pt>
    <dgm:pt modelId="{95F3BB84-1CCD-4350-B92B-6ED29DB6CEB2}" type="sibTrans" cxnId="{9F392BB0-BDA9-4A4C-9AA0-7BF160BA490C}">
      <dgm:prSet/>
      <dgm:spPr/>
      <dgm:t>
        <a:bodyPr/>
        <a:lstStyle/>
        <a:p>
          <a:endParaRPr lang="ru-RU"/>
        </a:p>
      </dgm:t>
    </dgm:pt>
    <dgm:pt modelId="{5482F3B3-E5E2-4BE4-8314-E6404F8BC97C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E432A64D-D244-491A-B22D-4D57A652372F}" type="parTrans" cxnId="{D741B32B-5632-4D7B-BDB6-0282C9D8D10A}">
      <dgm:prSet/>
      <dgm:spPr/>
      <dgm:t>
        <a:bodyPr/>
        <a:lstStyle/>
        <a:p>
          <a:endParaRPr lang="ru-RU"/>
        </a:p>
      </dgm:t>
    </dgm:pt>
    <dgm:pt modelId="{7455E057-89C6-4678-B304-61A3F08A0382}" type="sibTrans" cxnId="{D741B32B-5632-4D7B-BDB6-0282C9D8D10A}">
      <dgm:prSet/>
      <dgm:spPr/>
      <dgm:t>
        <a:bodyPr/>
        <a:lstStyle/>
        <a:p>
          <a:endParaRPr lang="ru-RU"/>
        </a:p>
      </dgm:t>
    </dgm:pt>
    <dgm:pt modelId="{6CFFDFE6-E500-4D81-BABE-6A4EC556D80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Розбудова партнерства з державними установами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A6AA40-A2A5-475A-AA7F-0DB7014D0050}" type="parTrans" cxnId="{05C71644-F774-4B78-94B7-B02E91DDAEBE}">
      <dgm:prSet/>
      <dgm:spPr/>
      <dgm:t>
        <a:bodyPr/>
        <a:lstStyle/>
        <a:p>
          <a:endParaRPr lang="ru-RU"/>
        </a:p>
      </dgm:t>
    </dgm:pt>
    <dgm:pt modelId="{1BDAA5B1-E96A-4D32-89B3-DE8F553B0235}" type="sibTrans" cxnId="{05C71644-F774-4B78-94B7-B02E91DDAEBE}">
      <dgm:prSet/>
      <dgm:spPr/>
      <dgm:t>
        <a:bodyPr/>
        <a:lstStyle/>
        <a:p>
          <a:endParaRPr lang="ru-RU"/>
        </a:p>
      </dgm:t>
    </dgm:pt>
    <dgm:pt modelId="{D650EC55-3CF8-4F1A-B06F-F2D78C3CFBEA}">
      <dgm:prSet phldrT="[Текст]"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D10F2194-500A-48DF-AAC3-1345959EB0BE}" type="parTrans" cxnId="{E60CB613-74FA-4FC0-9294-B1BDA3D455E7}">
      <dgm:prSet/>
      <dgm:spPr/>
      <dgm:t>
        <a:bodyPr/>
        <a:lstStyle/>
        <a:p>
          <a:endParaRPr lang="ru-RU"/>
        </a:p>
      </dgm:t>
    </dgm:pt>
    <dgm:pt modelId="{134181D3-0D9B-432B-8928-27FCEDCD9380}" type="sibTrans" cxnId="{E60CB613-74FA-4FC0-9294-B1BDA3D455E7}">
      <dgm:prSet/>
      <dgm:spPr/>
      <dgm:t>
        <a:bodyPr/>
        <a:lstStyle/>
        <a:p>
          <a:endParaRPr lang="ru-RU"/>
        </a:p>
      </dgm:t>
    </dgm:pt>
    <dgm:pt modelId="{A99E756F-5A92-4F3C-8858-DB9D473AFFBD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Розбудова партнерства з громадськими організаціями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C4BECC-A20D-435C-A168-D8E3F639712B}" type="parTrans" cxnId="{51392178-CA73-4983-AC99-8A271E5DC462}">
      <dgm:prSet/>
      <dgm:spPr/>
      <dgm:t>
        <a:bodyPr/>
        <a:lstStyle/>
        <a:p>
          <a:endParaRPr lang="ru-RU"/>
        </a:p>
      </dgm:t>
    </dgm:pt>
    <dgm:pt modelId="{81EB4A96-7CB6-4544-95D7-7CB75552CCE7}" type="sibTrans" cxnId="{51392178-CA73-4983-AC99-8A271E5DC462}">
      <dgm:prSet/>
      <dgm:spPr/>
      <dgm:t>
        <a:bodyPr/>
        <a:lstStyle/>
        <a:p>
          <a:endParaRPr lang="ru-RU"/>
        </a:p>
      </dgm:t>
    </dgm:pt>
    <dgm:pt modelId="{EA259142-7CB0-4932-8021-E2B275CB9E56}" type="pres">
      <dgm:prSet presAssocID="{31052CA4-C8DC-4702-A775-D02CE40CC0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DE1EB-121E-48D2-A150-3E49DECEA7E6}" type="pres">
      <dgm:prSet presAssocID="{AD2A6149-3880-41C6-A7E5-B482FCFAFDDB}" presName="composite" presStyleCnt="0"/>
      <dgm:spPr/>
    </dgm:pt>
    <dgm:pt modelId="{1AAE08B4-47E9-466E-B32D-F9D55BB11080}" type="pres">
      <dgm:prSet presAssocID="{AD2A6149-3880-41C6-A7E5-B482FCFAFDD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BE406-09F0-4C27-AD1D-115220AFDCF4}" type="pres">
      <dgm:prSet presAssocID="{AD2A6149-3880-41C6-A7E5-B482FCFAFD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1CC4E-A90F-481B-9B50-6C63648028D1}" type="pres">
      <dgm:prSet presAssocID="{378005CD-3876-497D-87F5-5EA35A8F6B17}" presName="sp" presStyleCnt="0"/>
      <dgm:spPr/>
    </dgm:pt>
    <dgm:pt modelId="{2F2DD64F-96ED-49AC-BCAA-7CB1889D4F78}" type="pres">
      <dgm:prSet presAssocID="{5482F3B3-E5E2-4BE4-8314-E6404F8BC97C}" presName="composite" presStyleCnt="0"/>
      <dgm:spPr/>
    </dgm:pt>
    <dgm:pt modelId="{C04571C3-1A58-44E6-9042-C889EF826DEB}" type="pres">
      <dgm:prSet presAssocID="{5482F3B3-E5E2-4BE4-8314-E6404F8BC97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4E5FB-352F-4775-BA0C-45F507D9FBA2}" type="pres">
      <dgm:prSet presAssocID="{5482F3B3-E5E2-4BE4-8314-E6404F8BC97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D8FE5-20FF-4ACC-B871-158B730D047C}" type="pres">
      <dgm:prSet presAssocID="{7455E057-89C6-4678-B304-61A3F08A0382}" presName="sp" presStyleCnt="0"/>
      <dgm:spPr/>
    </dgm:pt>
    <dgm:pt modelId="{77B5FEC4-DD93-4B9A-A48E-198B3A0698CE}" type="pres">
      <dgm:prSet presAssocID="{D650EC55-3CF8-4F1A-B06F-F2D78C3CFBEA}" presName="composite" presStyleCnt="0"/>
      <dgm:spPr/>
    </dgm:pt>
    <dgm:pt modelId="{494D3740-F38E-49C3-A2F3-31EF6D1BDF92}" type="pres">
      <dgm:prSet presAssocID="{D650EC55-3CF8-4F1A-B06F-F2D78C3CFB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26577-234F-4A15-9ED3-B90EF02C8258}" type="pres">
      <dgm:prSet presAssocID="{D650EC55-3CF8-4F1A-B06F-F2D78C3CFB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5AC0D-26F8-40D6-8F94-C64E3EBC1A92}" type="presOf" srcId="{AD2A6149-3880-41C6-A7E5-B482FCFAFDDB}" destId="{1AAE08B4-47E9-466E-B32D-F9D55BB11080}" srcOrd="0" destOrd="0" presId="urn:microsoft.com/office/officeart/2005/8/layout/chevron2"/>
    <dgm:cxn modelId="{D741B32B-5632-4D7B-BDB6-0282C9D8D10A}" srcId="{31052CA4-C8DC-4702-A775-D02CE40CC0DB}" destId="{5482F3B3-E5E2-4BE4-8314-E6404F8BC97C}" srcOrd="1" destOrd="0" parTransId="{E432A64D-D244-491A-B22D-4D57A652372F}" sibTransId="{7455E057-89C6-4678-B304-61A3F08A0382}"/>
    <dgm:cxn modelId="{9F392BB0-BDA9-4A4C-9AA0-7BF160BA490C}" srcId="{AD2A6149-3880-41C6-A7E5-B482FCFAFDDB}" destId="{96955003-1EF1-4088-859A-0F0497FB530C}" srcOrd="0" destOrd="0" parTransId="{5F1A2E59-3DA9-4EA6-A4D5-8B0681E64373}" sibTransId="{95F3BB84-1CCD-4350-B92B-6ED29DB6CEB2}"/>
    <dgm:cxn modelId="{92714919-A7DB-4B0C-A154-9C7897D8FDE5}" type="presOf" srcId="{6CFFDFE6-E500-4D81-BABE-6A4EC556D801}" destId="{E374E5FB-352F-4775-BA0C-45F507D9FBA2}" srcOrd="0" destOrd="0" presId="urn:microsoft.com/office/officeart/2005/8/layout/chevron2"/>
    <dgm:cxn modelId="{E60CB613-74FA-4FC0-9294-B1BDA3D455E7}" srcId="{31052CA4-C8DC-4702-A775-D02CE40CC0DB}" destId="{D650EC55-3CF8-4F1A-B06F-F2D78C3CFBEA}" srcOrd="2" destOrd="0" parTransId="{D10F2194-500A-48DF-AAC3-1345959EB0BE}" sibTransId="{134181D3-0D9B-432B-8928-27FCEDCD9380}"/>
    <dgm:cxn modelId="{DB7BD016-798A-41E6-8D63-EB78614DA143}" type="presOf" srcId="{31052CA4-C8DC-4702-A775-D02CE40CC0DB}" destId="{EA259142-7CB0-4932-8021-E2B275CB9E56}" srcOrd="0" destOrd="0" presId="urn:microsoft.com/office/officeart/2005/8/layout/chevron2"/>
    <dgm:cxn modelId="{91852339-DB13-49E5-A348-835FEBFB4D27}" type="presOf" srcId="{D650EC55-3CF8-4F1A-B06F-F2D78C3CFBEA}" destId="{494D3740-F38E-49C3-A2F3-31EF6D1BDF92}" srcOrd="0" destOrd="0" presId="urn:microsoft.com/office/officeart/2005/8/layout/chevron2"/>
    <dgm:cxn modelId="{CC8D217C-A4C1-4462-94DC-F7F37B928825}" type="presOf" srcId="{5482F3B3-E5E2-4BE4-8314-E6404F8BC97C}" destId="{C04571C3-1A58-44E6-9042-C889EF826DEB}" srcOrd="0" destOrd="0" presId="urn:microsoft.com/office/officeart/2005/8/layout/chevron2"/>
    <dgm:cxn modelId="{9BC42823-ED6A-458F-B3CF-10DD6204D4B8}" type="presOf" srcId="{96955003-1EF1-4088-859A-0F0497FB530C}" destId="{EDABE406-09F0-4C27-AD1D-115220AFDCF4}" srcOrd="0" destOrd="0" presId="urn:microsoft.com/office/officeart/2005/8/layout/chevron2"/>
    <dgm:cxn modelId="{42709DF5-40B5-412F-AF46-E821D36AA1F9}" srcId="{31052CA4-C8DC-4702-A775-D02CE40CC0DB}" destId="{AD2A6149-3880-41C6-A7E5-B482FCFAFDDB}" srcOrd="0" destOrd="0" parTransId="{758B89D5-6CBC-4C4E-B23E-881165276403}" sibTransId="{378005CD-3876-497D-87F5-5EA35A8F6B17}"/>
    <dgm:cxn modelId="{05C71644-F774-4B78-94B7-B02E91DDAEBE}" srcId="{5482F3B3-E5E2-4BE4-8314-E6404F8BC97C}" destId="{6CFFDFE6-E500-4D81-BABE-6A4EC556D801}" srcOrd="0" destOrd="0" parTransId="{82A6AA40-A2A5-475A-AA7F-0DB7014D0050}" sibTransId="{1BDAA5B1-E96A-4D32-89B3-DE8F553B0235}"/>
    <dgm:cxn modelId="{61E67BB6-E3D7-47DB-8245-D1956BA92CCF}" type="presOf" srcId="{A99E756F-5A92-4F3C-8858-DB9D473AFFBD}" destId="{50526577-234F-4A15-9ED3-B90EF02C8258}" srcOrd="0" destOrd="0" presId="urn:microsoft.com/office/officeart/2005/8/layout/chevron2"/>
    <dgm:cxn modelId="{51392178-CA73-4983-AC99-8A271E5DC462}" srcId="{D650EC55-3CF8-4F1A-B06F-F2D78C3CFBEA}" destId="{A99E756F-5A92-4F3C-8858-DB9D473AFFBD}" srcOrd="0" destOrd="0" parTransId="{83C4BECC-A20D-435C-A168-D8E3F639712B}" sibTransId="{81EB4A96-7CB6-4544-95D7-7CB75552CCE7}"/>
    <dgm:cxn modelId="{2B31F03D-E4F6-496D-B2DD-FE4C542792C4}" type="presParOf" srcId="{EA259142-7CB0-4932-8021-E2B275CB9E56}" destId="{C3BDE1EB-121E-48D2-A150-3E49DECEA7E6}" srcOrd="0" destOrd="0" presId="urn:microsoft.com/office/officeart/2005/8/layout/chevron2"/>
    <dgm:cxn modelId="{0AB67E6C-8A13-41E2-9993-9828956160B8}" type="presParOf" srcId="{C3BDE1EB-121E-48D2-A150-3E49DECEA7E6}" destId="{1AAE08B4-47E9-466E-B32D-F9D55BB11080}" srcOrd="0" destOrd="0" presId="urn:microsoft.com/office/officeart/2005/8/layout/chevron2"/>
    <dgm:cxn modelId="{07CDAA40-6D97-49E4-A7A5-4E57A653ACF1}" type="presParOf" srcId="{C3BDE1EB-121E-48D2-A150-3E49DECEA7E6}" destId="{EDABE406-09F0-4C27-AD1D-115220AFDCF4}" srcOrd="1" destOrd="0" presId="urn:microsoft.com/office/officeart/2005/8/layout/chevron2"/>
    <dgm:cxn modelId="{C42B23DC-331B-49E7-89EA-72A1A1FE30B7}" type="presParOf" srcId="{EA259142-7CB0-4932-8021-E2B275CB9E56}" destId="{5FC1CC4E-A90F-481B-9B50-6C63648028D1}" srcOrd="1" destOrd="0" presId="urn:microsoft.com/office/officeart/2005/8/layout/chevron2"/>
    <dgm:cxn modelId="{510F6EC0-0873-4499-BEDA-CAFF305DD40D}" type="presParOf" srcId="{EA259142-7CB0-4932-8021-E2B275CB9E56}" destId="{2F2DD64F-96ED-49AC-BCAA-7CB1889D4F78}" srcOrd="2" destOrd="0" presId="urn:microsoft.com/office/officeart/2005/8/layout/chevron2"/>
    <dgm:cxn modelId="{F8471366-5910-469B-8D9A-8AAA18ACBDB1}" type="presParOf" srcId="{2F2DD64F-96ED-49AC-BCAA-7CB1889D4F78}" destId="{C04571C3-1A58-44E6-9042-C889EF826DEB}" srcOrd="0" destOrd="0" presId="urn:microsoft.com/office/officeart/2005/8/layout/chevron2"/>
    <dgm:cxn modelId="{68E8ECCF-8A60-44BF-ACB0-65CEF3FEE19C}" type="presParOf" srcId="{2F2DD64F-96ED-49AC-BCAA-7CB1889D4F78}" destId="{E374E5FB-352F-4775-BA0C-45F507D9FBA2}" srcOrd="1" destOrd="0" presId="urn:microsoft.com/office/officeart/2005/8/layout/chevron2"/>
    <dgm:cxn modelId="{EBFEB76A-A831-41CE-A874-EC36D1D039D8}" type="presParOf" srcId="{EA259142-7CB0-4932-8021-E2B275CB9E56}" destId="{530D8FE5-20FF-4ACC-B871-158B730D047C}" srcOrd="3" destOrd="0" presId="urn:microsoft.com/office/officeart/2005/8/layout/chevron2"/>
    <dgm:cxn modelId="{73F21A61-13A3-4A64-A3D4-9102DF0DF8CA}" type="presParOf" srcId="{EA259142-7CB0-4932-8021-E2B275CB9E56}" destId="{77B5FEC4-DD93-4B9A-A48E-198B3A0698CE}" srcOrd="4" destOrd="0" presId="urn:microsoft.com/office/officeart/2005/8/layout/chevron2"/>
    <dgm:cxn modelId="{0FCA05F6-8838-436B-BD0C-2398FB9D2CA2}" type="presParOf" srcId="{77B5FEC4-DD93-4B9A-A48E-198B3A0698CE}" destId="{494D3740-F38E-49C3-A2F3-31EF6D1BDF92}" srcOrd="0" destOrd="0" presId="urn:microsoft.com/office/officeart/2005/8/layout/chevron2"/>
    <dgm:cxn modelId="{3DC02B60-C082-41F1-9877-BFFC2B7F2B03}" type="presParOf" srcId="{77B5FEC4-DD93-4B9A-A48E-198B3A0698CE}" destId="{50526577-234F-4A15-9ED3-B90EF02C82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2B1E3-892D-4BAC-B956-103469C58B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75FC3-44AB-47E3-9986-87A8C9748662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Створити сприятливе, здорове </a:t>
          </a:r>
        </a:p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середовище для учнів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BBC7728-E7D5-4BDF-ADFC-88B668512DEC}" type="parTrans" cxnId="{B52F96D1-2CF5-4A1D-9E73-B9DFD45F5221}">
      <dgm:prSet/>
      <dgm:spPr/>
      <dgm:t>
        <a:bodyPr/>
        <a:lstStyle/>
        <a:p>
          <a:endParaRPr lang="ru-RU"/>
        </a:p>
      </dgm:t>
    </dgm:pt>
    <dgm:pt modelId="{15B06C58-7A44-46C4-B748-FA07FD0C0630}" type="sibTrans" cxnId="{B52F96D1-2CF5-4A1D-9E73-B9DFD45F5221}">
      <dgm:prSet/>
      <dgm:spPr/>
      <dgm:t>
        <a:bodyPr/>
        <a:lstStyle/>
        <a:p>
          <a:endParaRPr lang="ru-RU"/>
        </a:p>
      </dgm:t>
    </dgm:pt>
    <dgm:pt modelId="{9C6B6625-48D1-4BB0-B463-1F4272F0DB55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Виховувати сімейні цінності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EBCE034-CCB5-482C-A6AE-3305CFF95525}" type="parTrans" cxnId="{6130BD12-9FAE-4BD2-8E83-B6E5FD157941}">
      <dgm:prSet/>
      <dgm:spPr/>
      <dgm:t>
        <a:bodyPr/>
        <a:lstStyle/>
        <a:p>
          <a:endParaRPr lang="ru-RU"/>
        </a:p>
      </dgm:t>
    </dgm:pt>
    <dgm:pt modelId="{EF8DEEA5-9CB6-4FB8-9534-6CB3250C07DB}" type="sibTrans" cxnId="{6130BD12-9FAE-4BD2-8E83-B6E5FD157941}">
      <dgm:prSet/>
      <dgm:spPr/>
      <dgm:t>
        <a:bodyPr/>
        <a:lstStyle/>
        <a:p>
          <a:endParaRPr lang="ru-RU"/>
        </a:p>
      </dgm:t>
    </dgm:pt>
    <dgm:pt modelId="{805FD4D9-F9A7-435D-BA42-768507EC5E42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Посилити партнерство з молоддю і батьками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70D306F-D1CF-47A6-84FB-02A2D4C56CF5}" type="parTrans" cxnId="{1FE5045E-E6B0-4C3C-8C20-D5827FDA0A59}">
      <dgm:prSet/>
      <dgm:spPr/>
      <dgm:t>
        <a:bodyPr/>
        <a:lstStyle/>
        <a:p>
          <a:endParaRPr lang="ru-RU"/>
        </a:p>
      </dgm:t>
    </dgm:pt>
    <dgm:pt modelId="{A709A95B-16DD-431C-BD65-FECC778E1112}" type="sibTrans" cxnId="{1FE5045E-E6B0-4C3C-8C20-D5827FDA0A59}">
      <dgm:prSet/>
      <dgm:spPr/>
      <dgm:t>
        <a:bodyPr/>
        <a:lstStyle/>
        <a:p>
          <a:endParaRPr lang="ru-RU"/>
        </a:p>
      </dgm:t>
    </dgm:pt>
    <dgm:pt modelId="{3A048D7A-F243-43F4-8F11-F5CF8D6A86A6}" type="pres">
      <dgm:prSet presAssocID="{5F82B1E3-892D-4BAC-B956-103469C58B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4506A-D2F5-416F-9CD7-9A83250D8B3D}" type="pres">
      <dgm:prSet presAssocID="{A5575FC3-44AB-47E3-9986-87A8C9748662}" presName="parentLin" presStyleCnt="0"/>
      <dgm:spPr/>
    </dgm:pt>
    <dgm:pt modelId="{ACD15857-3372-42BC-A8EC-230EA9ABBC50}" type="pres">
      <dgm:prSet presAssocID="{A5575FC3-44AB-47E3-9986-87A8C97486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A2F417-E6CC-4049-981A-CDD15B4222C2}" type="pres">
      <dgm:prSet presAssocID="{A5575FC3-44AB-47E3-9986-87A8C9748662}" presName="parentText" presStyleLbl="node1" presStyleIdx="0" presStyleCnt="3" custScaleX="126938" custScaleY="332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04A1E-7FD2-4ADC-823D-BF7B234E047F}" type="pres">
      <dgm:prSet presAssocID="{A5575FC3-44AB-47E3-9986-87A8C9748662}" presName="negativeSpace" presStyleCnt="0"/>
      <dgm:spPr/>
    </dgm:pt>
    <dgm:pt modelId="{4EF342EA-C391-4540-8C10-2830392B7E30}" type="pres">
      <dgm:prSet presAssocID="{A5575FC3-44AB-47E3-9986-87A8C9748662}" presName="childText" presStyleLbl="conFgAcc1" presStyleIdx="0" presStyleCnt="3">
        <dgm:presLayoutVars>
          <dgm:bulletEnabled val="1"/>
        </dgm:presLayoutVars>
      </dgm:prSet>
      <dgm:spPr/>
    </dgm:pt>
    <dgm:pt modelId="{26617DC2-9167-4B0F-876D-64711E289086}" type="pres">
      <dgm:prSet presAssocID="{15B06C58-7A44-46C4-B748-FA07FD0C0630}" presName="spaceBetweenRectangles" presStyleCnt="0"/>
      <dgm:spPr/>
    </dgm:pt>
    <dgm:pt modelId="{7B537705-E950-4F5C-B217-999251458204}" type="pres">
      <dgm:prSet presAssocID="{9C6B6625-48D1-4BB0-B463-1F4272F0DB55}" presName="parentLin" presStyleCnt="0"/>
      <dgm:spPr/>
    </dgm:pt>
    <dgm:pt modelId="{1F6E0B15-677D-4DF0-A066-52DC56E294E4}" type="pres">
      <dgm:prSet presAssocID="{9C6B6625-48D1-4BB0-B463-1F4272F0DB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FD65B1-D12C-47BA-98C6-7CA59AFB1037}" type="pres">
      <dgm:prSet presAssocID="{9C6B6625-48D1-4BB0-B463-1F4272F0DB55}" presName="parentText" presStyleLbl="node1" presStyleIdx="1" presStyleCnt="3" custScaleX="123301" custScaleY="328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E52E-73BC-4F5C-B63B-76DDEBD054E8}" type="pres">
      <dgm:prSet presAssocID="{9C6B6625-48D1-4BB0-B463-1F4272F0DB55}" presName="negativeSpace" presStyleCnt="0"/>
      <dgm:spPr/>
    </dgm:pt>
    <dgm:pt modelId="{E8B1FB44-D4DD-4107-83A3-7882DF9F8D1E}" type="pres">
      <dgm:prSet presAssocID="{9C6B6625-48D1-4BB0-B463-1F4272F0DB55}" presName="childText" presStyleLbl="conFgAcc1" presStyleIdx="1" presStyleCnt="3">
        <dgm:presLayoutVars>
          <dgm:bulletEnabled val="1"/>
        </dgm:presLayoutVars>
      </dgm:prSet>
      <dgm:spPr/>
    </dgm:pt>
    <dgm:pt modelId="{8284C2C8-6016-459A-BBE8-847D2D04CDC3}" type="pres">
      <dgm:prSet presAssocID="{EF8DEEA5-9CB6-4FB8-9534-6CB3250C07DB}" presName="spaceBetweenRectangles" presStyleCnt="0"/>
      <dgm:spPr/>
    </dgm:pt>
    <dgm:pt modelId="{E51462F0-439F-473E-A4F8-0526B2F2562B}" type="pres">
      <dgm:prSet presAssocID="{805FD4D9-F9A7-435D-BA42-768507EC5E42}" presName="parentLin" presStyleCnt="0"/>
      <dgm:spPr/>
    </dgm:pt>
    <dgm:pt modelId="{98808A1E-A36F-4055-8096-A28AA4DBA453}" type="pres">
      <dgm:prSet presAssocID="{805FD4D9-F9A7-435D-BA42-768507EC5E4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6A7ABD8-A813-4C83-A506-8BD5192A8234}" type="pres">
      <dgm:prSet presAssocID="{805FD4D9-F9A7-435D-BA42-768507EC5E42}" presName="parentText" presStyleLbl="node1" presStyleIdx="2" presStyleCnt="3" custScaleX="124560" custScaleY="3282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D9B09-85D3-451F-8857-A9E154DD7C40}" type="pres">
      <dgm:prSet presAssocID="{805FD4D9-F9A7-435D-BA42-768507EC5E42}" presName="negativeSpace" presStyleCnt="0"/>
      <dgm:spPr/>
    </dgm:pt>
    <dgm:pt modelId="{B2B46783-93B0-4F60-985F-5E80AEC9EA10}" type="pres">
      <dgm:prSet presAssocID="{805FD4D9-F9A7-435D-BA42-768507EC5E42}" presName="childText" presStyleLbl="conFgAcc1" presStyleIdx="2" presStyleCnt="3" custLinFactY="181009" custLinFactNeighborX="444" custLinFactNeighborY="200000">
        <dgm:presLayoutVars>
          <dgm:bulletEnabled val="1"/>
        </dgm:presLayoutVars>
      </dgm:prSet>
      <dgm:spPr/>
    </dgm:pt>
  </dgm:ptLst>
  <dgm:cxnLst>
    <dgm:cxn modelId="{F2252961-9386-4D74-9D5B-9E35AF747F57}" type="presOf" srcId="{5F82B1E3-892D-4BAC-B956-103469C58B06}" destId="{3A048D7A-F243-43F4-8F11-F5CF8D6A86A6}" srcOrd="0" destOrd="0" presId="urn:microsoft.com/office/officeart/2005/8/layout/list1"/>
    <dgm:cxn modelId="{4FFC71A5-F2E8-4DE8-B742-238AAE0E5909}" type="presOf" srcId="{805FD4D9-F9A7-435D-BA42-768507EC5E42}" destId="{76A7ABD8-A813-4C83-A506-8BD5192A8234}" srcOrd="1" destOrd="0" presId="urn:microsoft.com/office/officeart/2005/8/layout/list1"/>
    <dgm:cxn modelId="{54DD8E99-566E-4738-A98D-FC6131DCCDAE}" type="presOf" srcId="{A5575FC3-44AB-47E3-9986-87A8C9748662}" destId="{66A2F417-E6CC-4049-981A-CDD15B4222C2}" srcOrd="1" destOrd="0" presId="urn:microsoft.com/office/officeart/2005/8/layout/list1"/>
    <dgm:cxn modelId="{E9D14404-DF33-49FE-9E2D-475EE2C2936C}" type="presOf" srcId="{A5575FC3-44AB-47E3-9986-87A8C9748662}" destId="{ACD15857-3372-42BC-A8EC-230EA9ABBC50}" srcOrd="0" destOrd="0" presId="urn:microsoft.com/office/officeart/2005/8/layout/list1"/>
    <dgm:cxn modelId="{045C7124-DD45-4A77-883B-86C4F6D53E67}" type="presOf" srcId="{9C6B6625-48D1-4BB0-B463-1F4272F0DB55}" destId="{81FD65B1-D12C-47BA-98C6-7CA59AFB1037}" srcOrd="1" destOrd="0" presId="urn:microsoft.com/office/officeart/2005/8/layout/list1"/>
    <dgm:cxn modelId="{6130BD12-9FAE-4BD2-8E83-B6E5FD157941}" srcId="{5F82B1E3-892D-4BAC-B956-103469C58B06}" destId="{9C6B6625-48D1-4BB0-B463-1F4272F0DB55}" srcOrd="1" destOrd="0" parTransId="{9EBCE034-CCB5-482C-A6AE-3305CFF95525}" sibTransId="{EF8DEEA5-9CB6-4FB8-9534-6CB3250C07DB}"/>
    <dgm:cxn modelId="{00ED7671-0866-4863-89B8-3A6779963649}" type="presOf" srcId="{805FD4D9-F9A7-435D-BA42-768507EC5E42}" destId="{98808A1E-A36F-4055-8096-A28AA4DBA453}" srcOrd="0" destOrd="0" presId="urn:microsoft.com/office/officeart/2005/8/layout/list1"/>
    <dgm:cxn modelId="{6104B980-053D-40CA-B895-D89026BB5FF4}" type="presOf" srcId="{9C6B6625-48D1-4BB0-B463-1F4272F0DB55}" destId="{1F6E0B15-677D-4DF0-A066-52DC56E294E4}" srcOrd="0" destOrd="0" presId="urn:microsoft.com/office/officeart/2005/8/layout/list1"/>
    <dgm:cxn modelId="{1FE5045E-E6B0-4C3C-8C20-D5827FDA0A59}" srcId="{5F82B1E3-892D-4BAC-B956-103469C58B06}" destId="{805FD4D9-F9A7-435D-BA42-768507EC5E42}" srcOrd="2" destOrd="0" parTransId="{A70D306F-D1CF-47A6-84FB-02A2D4C56CF5}" sibTransId="{A709A95B-16DD-431C-BD65-FECC778E1112}"/>
    <dgm:cxn modelId="{B52F96D1-2CF5-4A1D-9E73-B9DFD45F5221}" srcId="{5F82B1E3-892D-4BAC-B956-103469C58B06}" destId="{A5575FC3-44AB-47E3-9986-87A8C9748662}" srcOrd="0" destOrd="0" parTransId="{2BBC7728-E7D5-4BDF-ADFC-88B668512DEC}" sibTransId="{15B06C58-7A44-46C4-B748-FA07FD0C0630}"/>
    <dgm:cxn modelId="{69400576-211B-4028-8ACC-B13EC8484644}" type="presParOf" srcId="{3A048D7A-F243-43F4-8F11-F5CF8D6A86A6}" destId="{7A54506A-D2F5-416F-9CD7-9A83250D8B3D}" srcOrd="0" destOrd="0" presId="urn:microsoft.com/office/officeart/2005/8/layout/list1"/>
    <dgm:cxn modelId="{32067707-1D61-4EC3-B938-9A492EB3C446}" type="presParOf" srcId="{7A54506A-D2F5-416F-9CD7-9A83250D8B3D}" destId="{ACD15857-3372-42BC-A8EC-230EA9ABBC50}" srcOrd="0" destOrd="0" presId="urn:microsoft.com/office/officeart/2005/8/layout/list1"/>
    <dgm:cxn modelId="{EFAB871A-E9EB-4DED-A357-E8C32F44196B}" type="presParOf" srcId="{7A54506A-D2F5-416F-9CD7-9A83250D8B3D}" destId="{66A2F417-E6CC-4049-981A-CDD15B4222C2}" srcOrd="1" destOrd="0" presId="urn:microsoft.com/office/officeart/2005/8/layout/list1"/>
    <dgm:cxn modelId="{6F43E181-E599-4D3A-917D-EBA0284AA6CD}" type="presParOf" srcId="{3A048D7A-F243-43F4-8F11-F5CF8D6A86A6}" destId="{60B04A1E-7FD2-4ADC-823D-BF7B234E047F}" srcOrd="1" destOrd="0" presId="urn:microsoft.com/office/officeart/2005/8/layout/list1"/>
    <dgm:cxn modelId="{7D811BDF-FEBC-4B21-90F9-2B556832DB9D}" type="presParOf" srcId="{3A048D7A-F243-43F4-8F11-F5CF8D6A86A6}" destId="{4EF342EA-C391-4540-8C10-2830392B7E30}" srcOrd="2" destOrd="0" presId="urn:microsoft.com/office/officeart/2005/8/layout/list1"/>
    <dgm:cxn modelId="{4EE65BB3-B3E2-482F-9E8C-DC9E821BDB51}" type="presParOf" srcId="{3A048D7A-F243-43F4-8F11-F5CF8D6A86A6}" destId="{26617DC2-9167-4B0F-876D-64711E289086}" srcOrd="3" destOrd="0" presId="urn:microsoft.com/office/officeart/2005/8/layout/list1"/>
    <dgm:cxn modelId="{92A10E12-0769-4D3D-A5C4-45297A4820ED}" type="presParOf" srcId="{3A048D7A-F243-43F4-8F11-F5CF8D6A86A6}" destId="{7B537705-E950-4F5C-B217-999251458204}" srcOrd="4" destOrd="0" presId="urn:microsoft.com/office/officeart/2005/8/layout/list1"/>
    <dgm:cxn modelId="{859C19A3-47C6-4B27-9304-AC18593579FD}" type="presParOf" srcId="{7B537705-E950-4F5C-B217-999251458204}" destId="{1F6E0B15-677D-4DF0-A066-52DC56E294E4}" srcOrd="0" destOrd="0" presId="urn:microsoft.com/office/officeart/2005/8/layout/list1"/>
    <dgm:cxn modelId="{92AA5ADC-B8DD-45A4-8FBD-0F80F452FD3A}" type="presParOf" srcId="{7B537705-E950-4F5C-B217-999251458204}" destId="{81FD65B1-D12C-47BA-98C6-7CA59AFB1037}" srcOrd="1" destOrd="0" presId="urn:microsoft.com/office/officeart/2005/8/layout/list1"/>
    <dgm:cxn modelId="{696EC04F-9032-436F-A212-66B050AA7450}" type="presParOf" srcId="{3A048D7A-F243-43F4-8F11-F5CF8D6A86A6}" destId="{A160E52E-73BC-4F5C-B63B-76DDEBD054E8}" srcOrd="5" destOrd="0" presId="urn:microsoft.com/office/officeart/2005/8/layout/list1"/>
    <dgm:cxn modelId="{841DF161-9A78-4C1C-B03B-C91050E824FE}" type="presParOf" srcId="{3A048D7A-F243-43F4-8F11-F5CF8D6A86A6}" destId="{E8B1FB44-D4DD-4107-83A3-7882DF9F8D1E}" srcOrd="6" destOrd="0" presId="urn:microsoft.com/office/officeart/2005/8/layout/list1"/>
    <dgm:cxn modelId="{ED5107FB-8423-4CC8-9BD9-5DBF93871481}" type="presParOf" srcId="{3A048D7A-F243-43F4-8F11-F5CF8D6A86A6}" destId="{8284C2C8-6016-459A-BBE8-847D2D04CDC3}" srcOrd="7" destOrd="0" presId="urn:microsoft.com/office/officeart/2005/8/layout/list1"/>
    <dgm:cxn modelId="{9761F8F6-3FFB-4AD5-996A-1AF5EB5A0623}" type="presParOf" srcId="{3A048D7A-F243-43F4-8F11-F5CF8D6A86A6}" destId="{E51462F0-439F-473E-A4F8-0526B2F2562B}" srcOrd="8" destOrd="0" presId="urn:microsoft.com/office/officeart/2005/8/layout/list1"/>
    <dgm:cxn modelId="{0446A53C-C184-43B4-8BC4-F58349F5D646}" type="presParOf" srcId="{E51462F0-439F-473E-A4F8-0526B2F2562B}" destId="{98808A1E-A36F-4055-8096-A28AA4DBA453}" srcOrd="0" destOrd="0" presId="urn:microsoft.com/office/officeart/2005/8/layout/list1"/>
    <dgm:cxn modelId="{EC6835BB-A6C5-474F-96F2-DD970BA43E75}" type="presParOf" srcId="{E51462F0-439F-473E-A4F8-0526B2F2562B}" destId="{76A7ABD8-A813-4C83-A506-8BD5192A8234}" srcOrd="1" destOrd="0" presId="urn:microsoft.com/office/officeart/2005/8/layout/list1"/>
    <dgm:cxn modelId="{E932D3A5-D6AF-45E5-A384-EA8CCB139125}" type="presParOf" srcId="{3A048D7A-F243-43F4-8F11-F5CF8D6A86A6}" destId="{96CD9B09-85D3-451F-8857-A9E154DD7C40}" srcOrd="9" destOrd="0" presId="urn:microsoft.com/office/officeart/2005/8/layout/list1"/>
    <dgm:cxn modelId="{7593ADAC-4750-4996-BABC-0B15160CB4D1}" type="presParOf" srcId="{3A048D7A-F243-43F4-8F11-F5CF8D6A86A6}" destId="{B2B46783-93B0-4F60-985F-5E80AEC9EA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81310-51DB-4ECB-923D-2ED47CA417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67B55-9D45-4531-8909-0767356868C6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Забезпечити якість превентивної освіти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2953463-7774-43AB-9E59-494A100E26AD}" type="parTrans" cxnId="{26A364F0-C672-4A07-A9FA-7BE21B3DCFEA}">
      <dgm:prSet/>
      <dgm:spPr/>
      <dgm:t>
        <a:bodyPr/>
        <a:lstStyle/>
        <a:p>
          <a:endParaRPr lang="ru-RU"/>
        </a:p>
      </dgm:t>
    </dgm:pt>
    <dgm:pt modelId="{A3A49994-456D-4F0A-ACC8-BD60D54CD3A1}" type="sibTrans" cxnId="{26A364F0-C672-4A07-A9FA-7BE21B3DCFEA}">
      <dgm:prSet/>
      <dgm:spPr/>
      <dgm:t>
        <a:bodyPr/>
        <a:lstStyle/>
        <a:p>
          <a:endParaRPr lang="ru-RU"/>
        </a:p>
      </dgm:t>
    </dgm:pt>
    <dgm:pt modelId="{C8230E73-07B3-4ACB-B718-B40A20C4E5AC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Створити атмосферу, за якої учні зможуть виражати розуміння необхідності дотримання соціальних норм і правил шкільного співжиття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58B74A2-E23E-4F4B-9C98-78DCF4643E9A}" type="parTrans" cxnId="{7DBBF64D-5C94-4FDF-80E0-3F5C36BC622C}">
      <dgm:prSet/>
      <dgm:spPr/>
      <dgm:t>
        <a:bodyPr/>
        <a:lstStyle/>
        <a:p>
          <a:endParaRPr lang="ru-RU"/>
        </a:p>
      </dgm:t>
    </dgm:pt>
    <dgm:pt modelId="{9769959D-F655-4D74-AA02-1C4A3D2EF74A}" type="sibTrans" cxnId="{7DBBF64D-5C94-4FDF-80E0-3F5C36BC622C}">
      <dgm:prSet/>
      <dgm:spPr/>
      <dgm:t>
        <a:bodyPr/>
        <a:lstStyle/>
        <a:p>
          <a:endParaRPr lang="ru-RU"/>
        </a:p>
      </dgm:t>
    </dgm:pt>
    <dgm:pt modelId="{C7419D5C-DA67-4C23-AAF2-FC851A483026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Забезпечити учням свободу слова і думки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E4AD307-8454-44DA-90D9-B68923DEC0F4}" type="parTrans" cxnId="{6D06914D-61A1-40A1-95F2-8AA327766909}">
      <dgm:prSet/>
      <dgm:spPr/>
      <dgm:t>
        <a:bodyPr/>
        <a:lstStyle/>
        <a:p>
          <a:endParaRPr lang="ru-RU"/>
        </a:p>
      </dgm:t>
    </dgm:pt>
    <dgm:pt modelId="{800B8898-1615-4C87-BEA7-CEE73D4DD947}" type="sibTrans" cxnId="{6D06914D-61A1-40A1-95F2-8AA327766909}">
      <dgm:prSet/>
      <dgm:spPr/>
      <dgm:t>
        <a:bodyPr/>
        <a:lstStyle/>
        <a:p>
          <a:endParaRPr lang="ru-RU"/>
        </a:p>
      </dgm:t>
    </dgm:pt>
    <dgm:pt modelId="{101DC12C-92CA-4811-9E10-31B5EE20D250}" type="pres">
      <dgm:prSet presAssocID="{FC981310-51DB-4ECB-923D-2ED47CA417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4D6F5-E9AB-4E17-875C-41450D323835}" type="pres">
      <dgm:prSet presAssocID="{59C67B55-9D45-4531-8909-0767356868C6}" presName="parentLin" presStyleCnt="0"/>
      <dgm:spPr/>
    </dgm:pt>
    <dgm:pt modelId="{6E437C30-3FC8-4450-A0D2-0D4778AB7B64}" type="pres">
      <dgm:prSet presAssocID="{59C67B55-9D45-4531-8909-0767356868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86851A-9541-4ECE-9988-8F43D61FEBA0}" type="pres">
      <dgm:prSet presAssocID="{59C67B55-9D45-4531-8909-0767356868C6}" presName="parentText" presStyleLbl="node1" presStyleIdx="0" presStyleCnt="3" custScaleX="112570" custScaleY="158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E23DF-40F7-405D-B00A-FDAEA7B98F97}" type="pres">
      <dgm:prSet presAssocID="{59C67B55-9D45-4531-8909-0767356868C6}" presName="negativeSpace" presStyleCnt="0"/>
      <dgm:spPr/>
    </dgm:pt>
    <dgm:pt modelId="{78CFA7C1-BD64-4DFE-988B-2006E03A1DBE}" type="pres">
      <dgm:prSet presAssocID="{59C67B55-9D45-4531-8909-0767356868C6}" presName="childText" presStyleLbl="conFgAcc1" presStyleIdx="0" presStyleCnt="3">
        <dgm:presLayoutVars>
          <dgm:bulletEnabled val="1"/>
        </dgm:presLayoutVars>
      </dgm:prSet>
      <dgm:spPr/>
    </dgm:pt>
    <dgm:pt modelId="{AFA885E9-5FCA-4140-8287-79A873ED6CCF}" type="pres">
      <dgm:prSet presAssocID="{A3A49994-456D-4F0A-ACC8-BD60D54CD3A1}" presName="spaceBetweenRectangles" presStyleCnt="0"/>
      <dgm:spPr/>
    </dgm:pt>
    <dgm:pt modelId="{16AFFF87-C031-4888-A98D-5E3D718C02EE}" type="pres">
      <dgm:prSet presAssocID="{C8230E73-07B3-4ACB-B718-B40A20C4E5AC}" presName="parentLin" presStyleCnt="0"/>
      <dgm:spPr/>
    </dgm:pt>
    <dgm:pt modelId="{04C68865-6421-48E0-B51E-B99238D68C3B}" type="pres">
      <dgm:prSet presAssocID="{C8230E73-07B3-4ACB-B718-B40A20C4E5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593E3C7-E4F4-4F70-8854-4871A4F97C3F}" type="pres">
      <dgm:prSet presAssocID="{C8230E73-07B3-4ACB-B718-B40A20C4E5AC}" presName="parentText" presStyleLbl="node1" presStyleIdx="1" presStyleCnt="3" custScaleX="123438" custScaleY="335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DE616-CF8C-4206-A54A-403F9100CECC}" type="pres">
      <dgm:prSet presAssocID="{C8230E73-07B3-4ACB-B718-B40A20C4E5AC}" presName="negativeSpace" presStyleCnt="0"/>
      <dgm:spPr/>
    </dgm:pt>
    <dgm:pt modelId="{5474B698-3E5F-49B2-BBFD-A92FD962B6AE}" type="pres">
      <dgm:prSet presAssocID="{C8230E73-07B3-4ACB-B718-B40A20C4E5AC}" presName="childText" presStyleLbl="conFgAcc1" presStyleIdx="1" presStyleCnt="3">
        <dgm:presLayoutVars>
          <dgm:bulletEnabled val="1"/>
        </dgm:presLayoutVars>
      </dgm:prSet>
      <dgm:spPr/>
    </dgm:pt>
    <dgm:pt modelId="{D2A7A13F-8455-4058-AD69-9D3153235545}" type="pres">
      <dgm:prSet presAssocID="{9769959D-F655-4D74-AA02-1C4A3D2EF74A}" presName="spaceBetweenRectangles" presStyleCnt="0"/>
      <dgm:spPr/>
    </dgm:pt>
    <dgm:pt modelId="{2AD976E1-34CA-44DE-BA54-302B780BB3FA}" type="pres">
      <dgm:prSet presAssocID="{C7419D5C-DA67-4C23-AAF2-FC851A483026}" presName="parentLin" presStyleCnt="0"/>
      <dgm:spPr/>
    </dgm:pt>
    <dgm:pt modelId="{20C64766-4E66-4DCD-92CD-D80BCBF0D0AC}" type="pres">
      <dgm:prSet presAssocID="{C7419D5C-DA67-4C23-AAF2-FC851A48302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996949-5152-44C1-A35C-C2D6CD6AFE3E}" type="pres">
      <dgm:prSet presAssocID="{C7419D5C-DA67-4C23-AAF2-FC851A483026}" presName="parentText" presStyleLbl="node1" presStyleIdx="2" presStyleCnt="3" custScaleX="115802" custScaleY="1655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BBB3B-39B8-40B6-A939-E2AC7C4C5D61}" type="pres">
      <dgm:prSet presAssocID="{C7419D5C-DA67-4C23-AAF2-FC851A483026}" presName="negativeSpace" presStyleCnt="0"/>
      <dgm:spPr/>
    </dgm:pt>
    <dgm:pt modelId="{918C63FD-7822-48D2-983E-061B7A5DA5D8}" type="pres">
      <dgm:prSet presAssocID="{C7419D5C-DA67-4C23-AAF2-FC851A4830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F638E7-04B0-456C-BB32-0D58ABE727F2}" type="presOf" srcId="{C8230E73-07B3-4ACB-B718-B40A20C4E5AC}" destId="{2593E3C7-E4F4-4F70-8854-4871A4F97C3F}" srcOrd="1" destOrd="0" presId="urn:microsoft.com/office/officeart/2005/8/layout/list1"/>
    <dgm:cxn modelId="{5F2A1E1C-6CD0-4AD5-9C2F-F8E4A88D2B0E}" type="presOf" srcId="{59C67B55-9D45-4531-8909-0767356868C6}" destId="{9486851A-9541-4ECE-9988-8F43D61FEBA0}" srcOrd="1" destOrd="0" presId="urn:microsoft.com/office/officeart/2005/8/layout/list1"/>
    <dgm:cxn modelId="{7DBBF64D-5C94-4FDF-80E0-3F5C36BC622C}" srcId="{FC981310-51DB-4ECB-923D-2ED47CA41785}" destId="{C8230E73-07B3-4ACB-B718-B40A20C4E5AC}" srcOrd="1" destOrd="0" parTransId="{358B74A2-E23E-4F4B-9C98-78DCF4643E9A}" sibTransId="{9769959D-F655-4D74-AA02-1C4A3D2EF74A}"/>
    <dgm:cxn modelId="{010FDAB7-63CB-4BFE-9291-FD51A07FC887}" type="presOf" srcId="{59C67B55-9D45-4531-8909-0767356868C6}" destId="{6E437C30-3FC8-4450-A0D2-0D4778AB7B64}" srcOrd="0" destOrd="0" presId="urn:microsoft.com/office/officeart/2005/8/layout/list1"/>
    <dgm:cxn modelId="{8533D315-89A9-4C90-B8A9-F2C51423912E}" type="presOf" srcId="{C7419D5C-DA67-4C23-AAF2-FC851A483026}" destId="{53996949-5152-44C1-A35C-C2D6CD6AFE3E}" srcOrd="1" destOrd="0" presId="urn:microsoft.com/office/officeart/2005/8/layout/list1"/>
    <dgm:cxn modelId="{6D06914D-61A1-40A1-95F2-8AA327766909}" srcId="{FC981310-51DB-4ECB-923D-2ED47CA41785}" destId="{C7419D5C-DA67-4C23-AAF2-FC851A483026}" srcOrd="2" destOrd="0" parTransId="{1E4AD307-8454-44DA-90D9-B68923DEC0F4}" sibTransId="{800B8898-1615-4C87-BEA7-CEE73D4DD947}"/>
    <dgm:cxn modelId="{485DD8DF-FDC7-4D91-8631-E9BF80890FF7}" type="presOf" srcId="{C7419D5C-DA67-4C23-AAF2-FC851A483026}" destId="{20C64766-4E66-4DCD-92CD-D80BCBF0D0AC}" srcOrd="0" destOrd="0" presId="urn:microsoft.com/office/officeart/2005/8/layout/list1"/>
    <dgm:cxn modelId="{EE0FA97F-1708-4428-8CC7-D3BB01501FB1}" type="presOf" srcId="{FC981310-51DB-4ECB-923D-2ED47CA41785}" destId="{101DC12C-92CA-4811-9E10-31B5EE20D250}" srcOrd="0" destOrd="0" presId="urn:microsoft.com/office/officeart/2005/8/layout/list1"/>
    <dgm:cxn modelId="{26A364F0-C672-4A07-A9FA-7BE21B3DCFEA}" srcId="{FC981310-51DB-4ECB-923D-2ED47CA41785}" destId="{59C67B55-9D45-4531-8909-0767356868C6}" srcOrd="0" destOrd="0" parTransId="{42953463-7774-43AB-9E59-494A100E26AD}" sibTransId="{A3A49994-456D-4F0A-ACC8-BD60D54CD3A1}"/>
    <dgm:cxn modelId="{267FFAFE-C3D0-4F72-965C-47CC5DA1B9D5}" type="presOf" srcId="{C8230E73-07B3-4ACB-B718-B40A20C4E5AC}" destId="{04C68865-6421-48E0-B51E-B99238D68C3B}" srcOrd="0" destOrd="0" presId="urn:microsoft.com/office/officeart/2005/8/layout/list1"/>
    <dgm:cxn modelId="{EBB482F5-D5CC-4C72-9AB2-3F36130CA490}" type="presParOf" srcId="{101DC12C-92CA-4811-9E10-31B5EE20D250}" destId="{9804D6F5-E9AB-4E17-875C-41450D323835}" srcOrd="0" destOrd="0" presId="urn:microsoft.com/office/officeart/2005/8/layout/list1"/>
    <dgm:cxn modelId="{BD1DD2D7-A2E2-412C-9943-A2D45AC94BE7}" type="presParOf" srcId="{9804D6F5-E9AB-4E17-875C-41450D323835}" destId="{6E437C30-3FC8-4450-A0D2-0D4778AB7B64}" srcOrd="0" destOrd="0" presId="urn:microsoft.com/office/officeart/2005/8/layout/list1"/>
    <dgm:cxn modelId="{CF958A6E-1618-4012-BCFB-4FC3AEA362F9}" type="presParOf" srcId="{9804D6F5-E9AB-4E17-875C-41450D323835}" destId="{9486851A-9541-4ECE-9988-8F43D61FEBA0}" srcOrd="1" destOrd="0" presId="urn:microsoft.com/office/officeart/2005/8/layout/list1"/>
    <dgm:cxn modelId="{2CF53CB4-6529-472B-A55E-A5BE5E6F9FB7}" type="presParOf" srcId="{101DC12C-92CA-4811-9E10-31B5EE20D250}" destId="{A04E23DF-40F7-405D-B00A-FDAEA7B98F97}" srcOrd="1" destOrd="0" presId="urn:microsoft.com/office/officeart/2005/8/layout/list1"/>
    <dgm:cxn modelId="{EF84BF5B-C59F-4F10-B099-82EEF5F7E4A8}" type="presParOf" srcId="{101DC12C-92CA-4811-9E10-31B5EE20D250}" destId="{78CFA7C1-BD64-4DFE-988B-2006E03A1DBE}" srcOrd="2" destOrd="0" presId="urn:microsoft.com/office/officeart/2005/8/layout/list1"/>
    <dgm:cxn modelId="{3E989189-049E-4036-A4C0-4273F0131484}" type="presParOf" srcId="{101DC12C-92CA-4811-9E10-31B5EE20D250}" destId="{AFA885E9-5FCA-4140-8287-79A873ED6CCF}" srcOrd="3" destOrd="0" presId="urn:microsoft.com/office/officeart/2005/8/layout/list1"/>
    <dgm:cxn modelId="{A9C82748-6A4A-4681-933E-B5A7D3674C9C}" type="presParOf" srcId="{101DC12C-92CA-4811-9E10-31B5EE20D250}" destId="{16AFFF87-C031-4888-A98D-5E3D718C02EE}" srcOrd="4" destOrd="0" presId="urn:microsoft.com/office/officeart/2005/8/layout/list1"/>
    <dgm:cxn modelId="{C11B023C-44DC-4099-9A83-49F8ADAD39AA}" type="presParOf" srcId="{16AFFF87-C031-4888-A98D-5E3D718C02EE}" destId="{04C68865-6421-48E0-B51E-B99238D68C3B}" srcOrd="0" destOrd="0" presId="urn:microsoft.com/office/officeart/2005/8/layout/list1"/>
    <dgm:cxn modelId="{7E967942-F4C0-4CF7-800A-499FF32E203D}" type="presParOf" srcId="{16AFFF87-C031-4888-A98D-5E3D718C02EE}" destId="{2593E3C7-E4F4-4F70-8854-4871A4F97C3F}" srcOrd="1" destOrd="0" presId="urn:microsoft.com/office/officeart/2005/8/layout/list1"/>
    <dgm:cxn modelId="{CFF8D3CC-B52C-40FE-9677-7D4591E0EA09}" type="presParOf" srcId="{101DC12C-92CA-4811-9E10-31B5EE20D250}" destId="{0ADDE616-CF8C-4206-A54A-403F9100CECC}" srcOrd="5" destOrd="0" presId="urn:microsoft.com/office/officeart/2005/8/layout/list1"/>
    <dgm:cxn modelId="{7FE84517-6D88-4176-8BCE-F0C69FB1D1F6}" type="presParOf" srcId="{101DC12C-92CA-4811-9E10-31B5EE20D250}" destId="{5474B698-3E5F-49B2-BBFD-A92FD962B6AE}" srcOrd="6" destOrd="0" presId="urn:microsoft.com/office/officeart/2005/8/layout/list1"/>
    <dgm:cxn modelId="{2620CA86-18B4-4D78-9008-4CC9E21A6DF7}" type="presParOf" srcId="{101DC12C-92CA-4811-9E10-31B5EE20D250}" destId="{D2A7A13F-8455-4058-AD69-9D3153235545}" srcOrd="7" destOrd="0" presId="urn:microsoft.com/office/officeart/2005/8/layout/list1"/>
    <dgm:cxn modelId="{9B66F156-03DC-43DD-BA1F-4C3271FE1662}" type="presParOf" srcId="{101DC12C-92CA-4811-9E10-31B5EE20D250}" destId="{2AD976E1-34CA-44DE-BA54-302B780BB3FA}" srcOrd="8" destOrd="0" presId="urn:microsoft.com/office/officeart/2005/8/layout/list1"/>
    <dgm:cxn modelId="{A3764E9F-92BE-45E5-AEEC-25F2D1AD977A}" type="presParOf" srcId="{2AD976E1-34CA-44DE-BA54-302B780BB3FA}" destId="{20C64766-4E66-4DCD-92CD-D80BCBF0D0AC}" srcOrd="0" destOrd="0" presId="urn:microsoft.com/office/officeart/2005/8/layout/list1"/>
    <dgm:cxn modelId="{6606C2C3-B99E-4014-8A2B-3B4A0BFE8EC1}" type="presParOf" srcId="{2AD976E1-34CA-44DE-BA54-302B780BB3FA}" destId="{53996949-5152-44C1-A35C-C2D6CD6AFE3E}" srcOrd="1" destOrd="0" presId="urn:microsoft.com/office/officeart/2005/8/layout/list1"/>
    <dgm:cxn modelId="{A91547EB-D943-4D8A-B062-869184632BF6}" type="presParOf" srcId="{101DC12C-92CA-4811-9E10-31B5EE20D250}" destId="{F72BBB3B-39B8-40B6-A939-E2AC7C4C5D61}" srcOrd="9" destOrd="0" presId="urn:microsoft.com/office/officeart/2005/8/layout/list1"/>
    <dgm:cxn modelId="{7A36017A-77FA-4EE3-80ED-EC1CAC472FE6}" type="presParOf" srcId="{101DC12C-92CA-4811-9E10-31B5EE20D250}" destId="{918C63FD-7822-48D2-983E-061B7A5DA5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7D94E-6DB4-40C5-AE52-2BA876D08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FD53F-FE21-4FFC-B07A-7A613B9F3843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Прогнозувати і запобігати можливим ризикам і небезпекам для життя і здоров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я учнів і вчителів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5B2561B-457C-4D32-BAB4-20F7651EB46D}" type="parTrans" cxnId="{D435AA7F-A803-4A67-A83C-F8C274EDD2CD}">
      <dgm:prSet/>
      <dgm:spPr/>
      <dgm:t>
        <a:bodyPr/>
        <a:lstStyle/>
        <a:p>
          <a:endParaRPr lang="ru-RU"/>
        </a:p>
      </dgm:t>
    </dgm:pt>
    <dgm:pt modelId="{9EFAA38C-3BF4-4D09-9100-F5A8E846CA6C}" type="sibTrans" cxnId="{D435AA7F-A803-4A67-A83C-F8C274EDD2CD}">
      <dgm:prSet/>
      <dgm:spPr/>
      <dgm:t>
        <a:bodyPr/>
        <a:lstStyle/>
        <a:p>
          <a:endParaRPr lang="ru-RU"/>
        </a:p>
      </dgm:t>
    </dgm:pt>
    <dgm:pt modelId="{9FBE7EF1-653F-4290-BA45-6740AB2C0F44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Використовувати потенціал самоорганізації школи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436D942-31D1-4848-90D6-5E5FB8DFDDB6}" type="parTrans" cxnId="{630CCB6E-939B-4DC1-9EE4-8D59A544BCD7}">
      <dgm:prSet/>
      <dgm:spPr/>
      <dgm:t>
        <a:bodyPr/>
        <a:lstStyle/>
        <a:p>
          <a:endParaRPr lang="ru-RU"/>
        </a:p>
      </dgm:t>
    </dgm:pt>
    <dgm:pt modelId="{4E80B846-1F9F-4D0E-96C5-F2D15DE272DF}" type="sibTrans" cxnId="{630CCB6E-939B-4DC1-9EE4-8D59A544BCD7}">
      <dgm:prSet/>
      <dgm:spPr/>
      <dgm:t>
        <a:bodyPr/>
        <a:lstStyle/>
        <a:p>
          <a:endParaRPr lang="ru-RU"/>
        </a:p>
      </dgm:t>
    </dgm:pt>
    <dgm:pt modelId="{14E1F2A6-0225-4415-A1B8-591BA9B3F62D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Налагодити інформаційний супровід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DE348D0-0629-467D-9CC1-5873C0DB5E1B}" type="parTrans" cxnId="{FE2ABBE8-B94A-47C5-9A4D-38C90449A438}">
      <dgm:prSet/>
      <dgm:spPr/>
      <dgm:t>
        <a:bodyPr/>
        <a:lstStyle/>
        <a:p>
          <a:endParaRPr lang="ru-RU"/>
        </a:p>
      </dgm:t>
    </dgm:pt>
    <dgm:pt modelId="{C9A98D13-6FEA-4B67-A7CC-595A6E782D5A}" type="sibTrans" cxnId="{FE2ABBE8-B94A-47C5-9A4D-38C90449A438}">
      <dgm:prSet/>
      <dgm:spPr/>
      <dgm:t>
        <a:bodyPr/>
        <a:lstStyle/>
        <a:p>
          <a:endParaRPr lang="ru-RU"/>
        </a:p>
      </dgm:t>
    </dgm:pt>
    <dgm:pt modelId="{5E1BD336-41E8-405A-B238-B4F6DE07943F}" type="pres">
      <dgm:prSet presAssocID="{2357D94E-6DB4-40C5-AE52-2BA876D08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05D21-BD64-4F7B-B578-0B56EB3F1504}" type="pres">
      <dgm:prSet presAssocID="{915FD53F-FE21-4FFC-B07A-7A613B9F3843}" presName="parentLin" presStyleCnt="0"/>
      <dgm:spPr/>
    </dgm:pt>
    <dgm:pt modelId="{74B8CE9B-AE88-4CFF-A212-47D14D2DDDF9}" type="pres">
      <dgm:prSet presAssocID="{915FD53F-FE21-4FFC-B07A-7A613B9F38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9318315-85C8-4C56-A0C1-94F86D707F6F}" type="pres">
      <dgm:prSet presAssocID="{915FD53F-FE21-4FFC-B07A-7A613B9F3843}" presName="parentText" presStyleLbl="node1" presStyleIdx="0" presStyleCnt="3" custScaleX="120933" custScaleY="3250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B056D-FC45-44C6-A6C2-D5EA0261E55F}" type="pres">
      <dgm:prSet presAssocID="{915FD53F-FE21-4FFC-B07A-7A613B9F3843}" presName="negativeSpace" presStyleCnt="0"/>
      <dgm:spPr/>
    </dgm:pt>
    <dgm:pt modelId="{DA9D7117-132B-4D34-9067-4C93BCD287F7}" type="pres">
      <dgm:prSet presAssocID="{915FD53F-FE21-4FFC-B07A-7A613B9F3843}" presName="childText" presStyleLbl="conFgAcc1" presStyleIdx="0" presStyleCnt="3">
        <dgm:presLayoutVars>
          <dgm:bulletEnabled val="1"/>
        </dgm:presLayoutVars>
      </dgm:prSet>
      <dgm:spPr/>
    </dgm:pt>
    <dgm:pt modelId="{504571A0-FCD9-4034-9577-747B22E12D62}" type="pres">
      <dgm:prSet presAssocID="{9EFAA38C-3BF4-4D09-9100-F5A8E846CA6C}" presName="spaceBetweenRectangles" presStyleCnt="0"/>
      <dgm:spPr/>
    </dgm:pt>
    <dgm:pt modelId="{51814DAC-A8D3-4028-977E-5C8EED760A52}" type="pres">
      <dgm:prSet presAssocID="{9FBE7EF1-653F-4290-BA45-6740AB2C0F44}" presName="parentLin" presStyleCnt="0"/>
      <dgm:spPr/>
    </dgm:pt>
    <dgm:pt modelId="{FB1AE015-DB2A-4CA4-A00C-B3993841A6C8}" type="pres">
      <dgm:prSet presAssocID="{9FBE7EF1-653F-4290-BA45-6740AB2C0F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A483BEB-88E8-4162-9033-767926403D46}" type="pres">
      <dgm:prSet presAssocID="{9FBE7EF1-653F-4290-BA45-6740AB2C0F44}" presName="parentText" presStyleLbl="node1" presStyleIdx="1" presStyleCnt="3" custScaleX="122364" custScaleY="184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04328-466B-4A09-810E-8E55266A0D78}" type="pres">
      <dgm:prSet presAssocID="{9FBE7EF1-653F-4290-BA45-6740AB2C0F44}" presName="negativeSpace" presStyleCnt="0"/>
      <dgm:spPr/>
    </dgm:pt>
    <dgm:pt modelId="{8042A315-B9C0-463A-8FD6-849205D46C1C}" type="pres">
      <dgm:prSet presAssocID="{9FBE7EF1-653F-4290-BA45-6740AB2C0F44}" presName="childText" presStyleLbl="conFgAcc1" presStyleIdx="1" presStyleCnt="3">
        <dgm:presLayoutVars>
          <dgm:bulletEnabled val="1"/>
        </dgm:presLayoutVars>
      </dgm:prSet>
      <dgm:spPr/>
    </dgm:pt>
    <dgm:pt modelId="{E07989DD-BD21-4C7D-96E4-AFE98315B0EF}" type="pres">
      <dgm:prSet presAssocID="{4E80B846-1F9F-4D0E-96C5-F2D15DE272DF}" presName="spaceBetweenRectangles" presStyleCnt="0"/>
      <dgm:spPr/>
    </dgm:pt>
    <dgm:pt modelId="{C479968F-24FE-4799-BF52-442D8FF32DE6}" type="pres">
      <dgm:prSet presAssocID="{14E1F2A6-0225-4415-A1B8-591BA9B3F62D}" presName="parentLin" presStyleCnt="0"/>
      <dgm:spPr/>
    </dgm:pt>
    <dgm:pt modelId="{B0FE8639-2D68-442A-9953-29F4BAB497AF}" type="pres">
      <dgm:prSet presAssocID="{14E1F2A6-0225-4415-A1B8-591BA9B3F62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208433-AD75-4913-9A9C-40B3E053DCA2}" type="pres">
      <dgm:prSet presAssocID="{14E1F2A6-0225-4415-A1B8-591BA9B3F62D}" presName="parentText" presStyleLbl="node1" presStyleIdx="2" presStyleCnt="3" custScaleX="121049" custScaleY="143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34653-94E0-4A24-9D02-26C901D026D8}" type="pres">
      <dgm:prSet presAssocID="{14E1F2A6-0225-4415-A1B8-591BA9B3F62D}" presName="negativeSpace" presStyleCnt="0"/>
      <dgm:spPr/>
    </dgm:pt>
    <dgm:pt modelId="{4F09787C-365F-40C6-A069-1F99C8CEEEB2}" type="pres">
      <dgm:prSet presAssocID="{14E1F2A6-0225-4415-A1B8-591BA9B3F6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FAB8C9-7273-4C6F-B2F7-542B469349C7}" type="presOf" srcId="{14E1F2A6-0225-4415-A1B8-591BA9B3F62D}" destId="{06208433-AD75-4913-9A9C-40B3E053DCA2}" srcOrd="1" destOrd="0" presId="urn:microsoft.com/office/officeart/2005/8/layout/list1"/>
    <dgm:cxn modelId="{FE2ABBE8-B94A-47C5-9A4D-38C90449A438}" srcId="{2357D94E-6DB4-40C5-AE52-2BA876D081B4}" destId="{14E1F2A6-0225-4415-A1B8-591BA9B3F62D}" srcOrd="2" destOrd="0" parTransId="{0DE348D0-0629-467D-9CC1-5873C0DB5E1B}" sibTransId="{C9A98D13-6FEA-4B67-A7CC-595A6E782D5A}"/>
    <dgm:cxn modelId="{E56FCF70-630B-4033-9644-D4BACBAFF981}" type="presOf" srcId="{915FD53F-FE21-4FFC-B07A-7A613B9F3843}" destId="{D9318315-85C8-4C56-A0C1-94F86D707F6F}" srcOrd="1" destOrd="0" presId="urn:microsoft.com/office/officeart/2005/8/layout/list1"/>
    <dgm:cxn modelId="{630CCB6E-939B-4DC1-9EE4-8D59A544BCD7}" srcId="{2357D94E-6DB4-40C5-AE52-2BA876D081B4}" destId="{9FBE7EF1-653F-4290-BA45-6740AB2C0F44}" srcOrd="1" destOrd="0" parTransId="{F436D942-31D1-4848-90D6-5E5FB8DFDDB6}" sibTransId="{4E80B846-1F9F-4D0E-96C5-F2D15DE272DF}"/>
    <dgm:cxn modelId="{E52DB99A-B92C-4309-8B0C-E1AD8BF442D3}" type="presOf" srcId="{9FBE7EF1-653F-4290-BA45-6740AB2C0F44}" destId="{FB1AE015-DB2A-4CA4-A00C-B3993841A6C8}" srcOrd="0" destOrd="0" presId="urn:microsoft.com/office/officeart/2005/8/layout/list1"/>
    <dgm:cxn modelId="{4BB3DEEB-53F5-433B-818B-92F0EE2D2552}" type="presOf" srcId="{915FD53F-FE21-4FFC-B07A-7A613B9F3843}" destId="{74B8CE9B-AE88-4CFF-A212-47D14D2DDDF9}" srcOrd="0" destOrd="0" presId="urn:microsoft.com/office/officeart/2005/8/layout/list1"/>
    <dgm:cxn modelId="{D435AA7F-A803-4A67-A83C-F8C274EDD2CD}" srcId="{2357D94E-6DB4-40C5-AE52-2BA876D081B4}" destId="{915FD53F-FE21-4FFC-B07A-7A613B9F3843}" srcOrd="0" destOrd="0" parTransId="{65B2561B-457C-4D32-BAB4-20F7651EB46D}" sibTransId="{9EFAA38C-3BF4-4D09-9100-F5A8E846CA6C}"/>
    <dgm:cxn modelId="{3D119BCC-2AD2-4C48-84F9-9233F80BB29B}" type="presOf" srcId="{14E1F2A6-0225-4415-A1B8-591BA9B3F62D}" destId="{B0FE8639-2D68-442A-9953-29F4BAB497AF}" srcOrd="0" destOrd="0" presId="urn:microsoft.com/office/officeart/2005/8/layout/list1"/>
    <dgm:cxn modelId="{E8CC5EFF-480A-4B67-AC79-268A46883475}" type="presOf" srcId="{9FBE7EF1-653F-4290-BA45-6740AB2C0F44}" destId="{6A483BEB-88E8-4162-9033-767926403D46}" srcOrd="1" destOrd="0" presId="urn:microsoft.com/office/officeart/2005/8/layout/list1"/>
    <dgm:cxn modelId="{CCDB3CF6-786E-429C-9B28-0181A3EA1449}" type="presOf" srcId="{2357D94E-6DB4-40C5-AE52-2BA876D081B4}" destId="{5E1BD336-41E8-405A-B238-B4F6DE07943F}" srcOrd="0" destOrd="0" presId="urn:microsoft.com/office/officeart/2005/8/layout/list1"/>
    <dgm:cxn modelId="{96AC8067-5C98-4FA8-884E-66888283182C}" type="presParOf" srcId="{5E1BD336-41E8-405A-B238-B4F6DE07943F}" destId="{92805D21-BD64-4F7B-B578-0B56EB3F1504}" srcOrd="0" destOrd="0" presId="urn:microsoft.com/office/officeart/2005/8/layout/list1"/>
    <dgm:cxn modelId="{E824AD33-6AFE-42B7-86E8-34E259CF03B1}" type="presParOf" srcId="{92805D21-BD64-4F7B-B578-0B56EB3F1504}" destId="{74B8CE9B-AE88-4CFF-A212-47D14D2DDDF9}" srcOrd="0" destOrd="0" presId="urn:microsoft.com/office/officeart/2005/8/layout/list1"/>
    <dgm:cxn modelId="{1EBAEFF6-50E5-40E3-A7DD-79E80BB71593}" type="presParOf" srcId="{92805D21-BD64-4F7B-B578-0B56EB3F1504}" destId="{D9318315-85C8-4C56-A0C1-94F86D707F6F}" srcOrd="1" destOrd="0" presId="urn:microsoft.com/office/officeart/2005/8/layout/list1"/>
    <dgm:cxn modelId="{DF7CF756-D1E3-4FBA-B8A4-B025A8B1E970}" type="presParOf" srcId="{5E1BD336-41E8-405A-B238-B4F6DE07943F}" destId="{EB9B056D-FC45-44C6-A6C2-D5EA0261E55F}" srcOrd="1" destOrd="0" presId="urn:microsoft.com/office/officeart/2005/8/layout/list1"/>
    <dgm:cxn modelId="{FF51FC4E-3F30-480E-9AEF-131978BE4449}" type="presParOf" srcId="{5E1BD336-41E8-405A-B238-B4F6DE07943F}" destId="{DA9D7117-132B-4D34-9067-4C93BCD287F7}" srcOrd="2" destOrd="0" presId="urn:microsoft.com/office/officeart/2005/8/layout/list1"/>
    <dgm:cxn modelId="{838DBC03-7734-44BF-8584-7C562A045CB6}" type="presParOf" srcId="{5E1BD336-41E8-405A-B238-B4F6DE07943F}" destId="{504571A0-FCD9-4034-9577-747B22E12D62}" srcOrd="3" destOrd="0" presId="urn:microsoft.com/office/officeart/2005/8/layout/list1"/>
    <dgm:cxn modelId="{C375CD94-3491-4EC9-9693-5F08D2A4C137}" type="presParOf" srcId="{5E1BD336-41E8-405A-B238-B4F6DE07943F}" destId="{51814DAC-A8D3-4028-977E-5C8EED760A52}" srcOrd="4" destOrd="0" presId="urn:microsoft.com/office/officeart/2005/8/layout/list1"/>
    <dgm:cxn modelId="{9AE27775-6519-4B40-AB2E-312D0BCF565D}" type="presParOf" srcId="{51814DAC-A8D3-4028-977E-5C8EED760A52}" destId="{FB1AE015-DB2A-4CA4-A00C-B3993841A6C8}" srcOrd="0" destOrd="0" presId="urn:microsoft.com/office/officeart/2005/8/layout/list1"/>
    <dgm:cxn modelId="{870F4B57-89CE-451B-BC4A-0D35D6532A23}" type="presParOf" srcId="{51814DAC-A8D3-4028-977E-5C8EED760A52}" destId="{6A483BEB-88E8-4162-9033-767926403D46}" srcOrd="1" destOrd="0" presId="urn:microsoft.com/office/officeart/2005/8/layout/list1"/>
    <dgm:cxn modelId="{4B03B0E9-93A0-4D50-8A59-448265BE7CF5}" type="presParOf" srcId="{5E1BD336-41E8-405A-B238-B4F6DE07943F}" destId="{87704328-466B-4A09-810E-8E55266A0D78}" srcOrd="5" destOrd="0" presId="urn:microsoft.com/office/officeart/2005/8/layout/list1"/>
    <dgm:cxn modelId="{AA2065D3-12CA-421A-AB13-CE3EF31D71B2}" type="presParOf" srcId="{5E1BD336-41E8-405A-B238-B4F6DE07943F}" destId="{8042A315-B9C0-463A-8FD6-849205D46C1C}" srcOrd="6" destOrd="0" presId="urn:microsoft.com/office/officeart/2005/8/layout/list1"/>
    <dgm:cxn modelId="{5241009B-A20E-413F-AD82-D91B9E0714BF}" type="presParOf" srcId="{5E1BD336-41E8-405A-B238-B4F6DE07943F}" destId="{E07989DD-BD21-4C7D-96E4-AFE98315B0EF}" srcOrd="7" destOrd="0" presId="urn:microsoft.com/office/officeart/2005/8/layout/list1"/>
    <dgm:cxn modelId="{277AD848-9F63-4078-A225-C260F5542C45}" type="presParOf" srcId="{5E1BD336-41E8-405A-B238-B4F6DE07943F}" destId="{C479968F-24FE-4799-BF52-442D8FF32DE6}" srcOrd="8" destOrd="0" presId="urn:microsoft.com/office/officeart/2005/8/layout/list1"/>
    <dgm:cxn modelId="{5A053BC9-678C-4CAA-9919-0124E9B17F35}" type="presParOf" srcId="{C479968F-24FE-4799-BF52-442D8FF32DE6}" destId="{B0FE8639-2D68-442A-9953-29F4BAB497AF}" srcOrd="0" destOrd="0" presId="urn:microsoft.com/office/officeart/2005/8/layout/list1"/>
    <dgm:cxn modelId="{1BF26489-D19B-4545-9132-1D81A927AEEB}" type="presParOf" srcId="{C479968F-24FE-4799-BF52-442D8FF32DE6}" destId="{06208433-AD75-4913-9A9C-40B3E053DCA2}" srcOrd="1" destOrd="0" presId="urn:microsoft.com/office/officeart/2005/8/layout/list1"/>
    <dgm:cxn modelId="{72FF632B-CAF8-4DDF-A285-76683B38C783}" type="presParOf" srcId="{5E1BD336-41E8-405A-B238-B4F6DE07943F}" destId="{46F34653-94E0-4A24-9D02-26C901D026D8}" srcOrd="9" destOrd="0" presId="urn:microsoft.com/office/officeart/2005/8/layout/list1"/>
    <dgm:cxn modelId="{E592B520-642B-423B-9587-661977757B87}" type="presParOf" srcId="{5E1BD336-41E8-405A-B238-B4F6DE07943F}" destId="{4F09787C-365F-40C6-A069-1F99C8CEEE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D4F17C-FE89-418F-9D81-55A40A7B4A7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136D6-12B9-4733-BAEA-93A32632FB6B}">
      <dgm:prSet phldrT="[Текст]" custT="1"/>
      <dgm:spPr/>
      <dgm:t>
        <a:bodyPr/>
        <a:lstStyle/>
        <a:p>
          <a:r>
            <a:rPr lang="uk-UA" sz="5400" dirty="0" smtClean="0">
              <a:latin typeface="Times New Roman" pitchFamily="18" charset="0"/>
              <a:cs typeface="Times New Roman" pitchFamily="18" charset="0"/>
            </a:rPr>
            <a:t>Учні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36AC4791-C59A-40A3-8A81-40F5FCD904CD}" type="parTrans" cxnId="{9A2E9EC4-A956-4C80-9EB6-C00308C9EBB1}">
      <dgm:prSet/>
      <dgm:spPr/>
      <dgm:t>
        <a:bodyPr/>
        <a:lstStyle/>
        <a:p>
          <a:endParaRPr lang="ru-RU"/>
        </a:p>
      </dgm:t>
    </dgm:pt>
    <dgm:pt modelId="{CAFAB61A-44F8-4319-AF72-D1BA9F2E0EE6}" type="sibTrans" cxnId="{9A2E9EC4-A956-4C80-9EB6-C00308C9EBB1}">
      <dgm:prSet/>
      <dgm:spPr/>
      <dgm:t>
        <a:bodyPr/>
        <a:lstStyle/>
        <a:p>
          <a:endParaRPr lang="ru-RU"/>
        </a:p>
      </dgm:t>
    </dgm:pt>
    <dgm:pt modelId="{43410A12-F76B-4FF9-82F0-ACFC9D3032C8}">
      <dgm:prSet phldrT="[Текст]" custT="1"/>
      <dgm:spPr/>
      <dgm:t>
        <a:bodyPr/>
        <a:lstStyle/>
        <a:p>
          <a:r>
            <a:rPr lang="uk-UA" sz="5400" dirty="0" smtClean="0"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DFE6276A-B667-400A-A381-8FA02DDDC9C8}" type="parTrans" cxnId="{70FF07EB-ECDA-4735-9FBF-51DCC2106262}">
      <dgm:prSet/>
      <dgm:spPr/>
      <dgm:t>
        <a:bodyPr/>
        <a:lstStyle/>
        <a:p>
          <a:endParaRPr lang="ru-RU"/>
        </a:p>
      </dgm:t>
    </dgm:pt>
    <dgm:pt modelId="{A32FDBA9-9313-4D2E-B535-86765926C6ED}" type="sibTrans" cxnId="{70FF07EB-ECDA-4735-9FBF-51DCC2106262}">
      <dgm:prSet/>
      <dgm:spPr/>
      <dgm:t>
        <a:bodyPr/>
        <a:lstStyle/>
        <a:p>
          <a:endParaRPr lang="ru-RU"/>
        </a:p>
      </dgm:t>
    </dgm:pt>
    <dgm:pt modelId="{44665FCD-AEAF-4C1E-8A67-AE2A85B89584}">
      <dgm:prSet phldrT="[Текст]" custT="1"/>
      <dgm:spPr/>
      <dgm:t>
        <a:bodyPr/>
        <a:lstStyle/>
        <a:p>
          <a:r>
            <a:rPr lang="uk-UA" sz="5400" dirty="0" smtClean="0">
              <a:latin typeface="Times New Roman" pitchFamily="18" charset="0"/>
              <a:cs typeface="Times New Roman" pitchFamily="18" charset="0"/>
            </a:rPr>
            <a:t>Батьки 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183BC7B4-42A2-42E0-8B1D-4EA816E88E04}" type="parTrans" cxnId="{96C00750-D351-4474-BC0E-BE5B92F68E75}">
      <dgm:prSet/>
      <dgm:spPr/>
      <dgm:t>
        <a:bodyPr/>
        <a:lstStyle/>
        <a:p>
          <a:endParaRPr lang="ru-RU"/>
        </a:p>
      </dgm:t>
    </dgm:pt>
    <dgm:pt modelId="{4FBF52DE-9A41-4B13-ACDA-1BE96AF8E8DF}" type="sibTrans" cxnId="{96C00750-D351-4474-BC0E-BE5B92F68E75}">
      <dgm:prSet/>
      <dgm:spPr/>
      <dgm:t>
        <a:bodyPr/>
        <a:lstStyle/>
        <a:p>
          <a:endParaRPr lang="ru-RU"/>
        </a:p>
      </dgm:t>
    </dgm:pt>
    <dgm:pt modelId="{95F50AB7-B31E-47D1-ABB7-0A4F918B3CE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Громадськість</a:t>
          </a:r>
          <a:r>
            <a:rPr lang="uk-UA" dirty="0" smtClean="0"/>
            <a:t> </a:t>
          </a:r>
          <a:endParaRPr lang="ru-RU" dirty="0"/>
        </a:p>
      </dgm:t>
    </dgm:pt>
    <dgm:pt modelId="{6726BFBD-9EEF-455F-8019-C9FA557BC84A}" type="parTrans" cxnId="{3BF22F7C-F1CA-40EA-95C1-73FCDB1587C6}">
      <dgm:prSet/>
      <dgm:spPr/>
      <dgm:t>
        <a:bodyPr/>
        <a:lstStyle/>
        <a:p>
          <a:endParaRPr lang="ru-RU"/>
        </a:p>
      </dgm:t>
    </dgm:pt>
    <dgm:pt modelId="{CA04308A-8ADE-4A7F-9558-5301B4812FF8}" type="sibTrans" cxnId="{3BF22F7C-F1CA-40EA-95C1-73FCDB1587C6}">
      <dgm:prSet/>
      <dgm:spPr/>
      <dgm:t>
        <a:bodyPr/>
        <a:lstStyle/>
        <a:p>
          <a:endParaRPr lang="ru-RU"/>
        </a:p>
      </dgm:t>
    </dgm:pt>
    <dgm:pt modelId="{B733FB30-88F4-49C1-B7C5-A389F3568AF9}" type="pres">
      <dgm:prSet presAssocID="{CFD4F17C-FE89-418F-9D81-55A40A7B4A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B9F77-88AE-4E84-B98F-8BD46C6CDBA6}" type="pres">
      <dgm:prSet presAssocID="{70C136D6-12B9-4733-BAEA-93A32632FB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BDB46-3282-4478-9AAA-44F73D13E201}" type="pres">
      <dgm:prSet presAssocID="{CAFAB61A-44F8-4319-AF72-D1BA9F2E0EE6}" presName="sibTrans" presStyleCnt="0"/>
      <dgm:spPr/>
    </dgm:pt>
    <dgm:pt modelId="{F91DFA71-C414-4FE2-9F20-747F936FEAE8}" type="pres">
      <dgm:prSet presAssocID="{43410A12-F76B-4FF9-82F0-ACFC9D3032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EAF86-BA6D-4EAC-BE47-D5258E02B41C}" type="pres">
      <dgm:prSet presAssocID="{A32FDBA9-9313-4D2E-B535-86765926C6ED}" presName="sibTrans" presStyleCnt="0"/>
      <dgm:spPr/>
    </dgm:pt>
    <dgm:pt modelId="{1DA5BFC1-BC0D-4E4C-8C4B-AD9F7C7E10DB}" type="pres">
      <dgm:prSet presAssocID="{44665FCD-AEAF-4C1E-8A67-AE2A85B895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330E4-E41E-45B2-B64F-7E21C579DD12}" type="pres">
      <dgm:prSet presAssocID="{4FBF52DE-9A41-4B13-ACDA-1BE96AF8E8DF}" presName="sibTrans" presStyleCnt="0"/>
      <dgm:spPr/>
    </dgm:pt>
    <dgm:pt modelId="{1B7B0C4F-555E-4857-A371-F2062142EADA}" type="pres">
      <dgm:prSet presAssocID="{95F50AB7-B31E-47D1-ABB7-0A4F918B3C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205E3-ABC9-4D61-8EDA-73F44C01D56A}" type="presOf" srcId="{70C136D6-12B9-4733-BAEA-93A32632FB6B}" destId="{7B7B9F77-88AE-4E84-B98F-8BD46C6CDBA6}" srcOrd="0" destOrd="0" presId="urn:microsoft.com/office/officeart/2005/8/layout/default#1"/>
    <dgm:cxn modelId="{70FF07EB-ECDA-4735-9FBF-51DCC2106262}" srcId="{CFD4F17C-FE89-418F-9D81-55A40A7B4A78}" destId="{43410A12-F76B-4FF9-82F0-ACFC9D3032C8}" srcOrd="1" destOrd="0" parTransId="{DFE6276A-B667-400A-A381-8FA02DDDC9C8}" sibTransId="{A32FDBA9-9313-4D2E-B535-86765926C6ED}"/>
    <dgm:cxn modelId="{F677112A-FE07-4F98-8B17-5B7F93ED61CC}" type="presOf" srcId="{43410A12-F76B-4FF9-82F0-ACFC9D3032C8}" destId="{F91DFA71-C414-4FE2-9F20-747F936FEAE8}" srcOrd="0" destOrd="0" presId="urn:microsoft.com/office/officeart/2005/8/layout/default#1"/>
    <dgm:cxn modelId="{AFDC4C2F-4D84-4120-9712-24ECDB20CCE4}" type="presOf" srcId="{95F50AB7-B31E-47D1-ABB7-0A4F918B3CEF}" destId="{1B7B0C4F-555E-4857-A371-F2062142EADA}" srcOrd="0" destOrd="0" presId="urn:microsoft.com/office/officeart/2005/8/layout/default#1"/>
    <dgm:cxn modelId="{3BF22F7C-F1CA-40EA-95C1-73FCDB1587C6}" srcId="{CFD4F17C-FE89-418F-9D81-55A40A7B4A78}" destId="{95F50AB7-B31E-47D1-ABB7-0A4F918B3CEF}" srcOrd="3" destOrd="0" parTransId="{6726BFBD-9EEF-455F-8019-C9FA557BC84A}" sibTransId="{CA04308A-8ADE-4A7F-9558-5301B4812FF8}"/>
    <dgm:cxn modelId="{92ED91C5-C51D-49EB-AEE7-D08E65B9C3CC}" type="presOf" srcId="{44665FCD-AEAF-4C1E-8A67-AE2A85B89584}" destId="{1DA5BFC1-BC0D-4E4C-8C4B-AD9F7C7E10DB}" srcOrd="0" destOrd="0" presId="urn:microsoft.com/office/officeart/2005/8/layout/default#1"/>
    <dgm:cxn modelId="{96C00750-D351-4474-BC0E-BE5B92F68E75}" srcId="{CFD4F17C-FE89-418F-9D81-55A40A7B4A78}" destId="{44665FCD-AEAF-4C1E-8A67-AE2A85B89584}" srcOrd="2" destOrd="0" parTransId="{183BC7B4-42A2-42E0-8B1D-4EA816E88E04}" sibTransId="{4FBF52DE-9A41-4B13-ACDA-1BE96AF8E8DF}"/>
    <dgm:cxn modelId="{4471D6F9-8095-42DC-BE0C-10B6EAC312CE}" type="presOf" srcId="{CFD4F17C-FE89-418F-9D81-55A40A7B4A78}" destId="{B733FB30-88F4-49C1-B7C5-A389F3568AF9}" srcOrd="0" destOrd="0" presId="urn:microsoft.com/office/officeart/2005/8/layout/default#1"/>
    <dgm:cxn modelId="{9A2E9EC4-A956-4C80-9EB6-C00308C9EBB1}" srcId="{CFD4F17C-FE89-418F-9D81-55A40A7B4A78}" destId="{70C136D6-12B9-4733-BAEA-93A32632FB6B}" srcOrd="0" destOrd="0" parTransId="{36AC4791-C59A-40A3-8A81-40F5FCD904CD}" sibTransId="{CAFAB61A-44F8-4319-AF72-D1BA9F2E0EE6}"/>
    <dgm:cxn modelId="{DFB3F5DA-200C-4433-A78C-DD8E87BE2508}" type="presParOf" srcId="{B733FB30-88F4-49C1-B7C5-A389F3568AF9}" destId="{7B7B9F77-88AE-4E84-B98F-8BD46C6CDBA6}" srcOrd="0" destOrd="0" presId="urn:microsoft.com/office/officeart/2005/8/layout/default#1"/>
    <dgm:cxn modelId="{B0EDED9D-B877-49F9-AC75-D335A59AD2BA}" type="presParOf" srcId="{B733FB30-88F4-49C1-B7C5-A389F3568AF9}" destId="{E8BBDB46-3282-4478-9AAA-44F73D13E201}" srcOrd="1" destOrd="0" presId="urn:microsoft.com/office/officeart/2005/8/layout/default#1"/>
    <dgm:cxn modelId="{7B8EEA65-CDF8-4F92-B110-F2B750FC01DF}" type="presParOf" srcId="{B733FB30-88F4-49C1-B7C5-A389F3568AF9}" destId="{F91DFA71-C414-4FE2-9F20-747F936FEAE8}" srcOrd="2" destOrd="0" presId="urn:microsoft.com/office/officeart/2005/8/layout/default#1"/>
    <dgm:cxn modelId="{32676B0F-734E-4943-B4F1-AA1FD5BEC0FC}" type="presParOf" srcId="{B733FB30-88F4-49C1-B7C5-A389F3568AF9}" destId="{E28EAF86-BA6D-4EAC-BE47-D5258E02B41C}" srcOrd="3" destOrd="0" presId="urn:microsoft.com/office/officeart/2005/8/layout/default#1"/>
    <dgm:cxn modelId="{A4FD16A6-0D04-4905-B5A6-95B4624B7D06}" type="presParOf" srcId="{B733FB30-88F4-49C1-B7C5-A389F3568AF9}" destId="{1DA5BFC1-BC0D-4E4C-8C4B-AD9F7C7E10DB}" srcOrd="4" destOrd="0" presId="urn:microsoft.com/office/officeart/2005/8/layout/default#1"/>
    <dgm:cxn modelId="{11497E4A-79A9-4163-B748-5A7F296323A2}" type="presParOf" srcId="{B733FB30-88F4-49C1-B7C5-A389F3568AF9}" destId="{D17330E4-E41E-45B2-B64F-7E21C579DD12}" srcOrd="5" destOrd="0" presId="urn:microsoft.com/office/officeart/2005/8/layout/default#1"/>
    <dgm:cxn modelId="{D33752C5-F85D-409F-93BD-4C1B3D46D0E9}" type="presParOf" srcId="{B733FB30-88F4-49C1-B7C5-A389F3568AF9}" destId="{1B7B0C4F-555E-4857-A371-F2062142EAD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677730-76B7-442F-B9CE-056BA4A28AE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7A52D6-1798-43B4-A890-D117F0C9684D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Школа формування креативної особистості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68E346B-3B19-4114-B879-DFAB1F19E8C2}" type="parTrans" cxnId="{4E952CDB-7656-445E-B183-0C0AD9B03324}">
      <dgm:prSet/>
      <dgm:spPr/>
      <dgm:t>
        <a:bodyPr/>
        <a:lstStyle/>
        <a:p>
          <a:endParaRPr lang="ru-RU"/>
        </a:p>
      </dgm:t>
    </dgm:pt>
    <dgm:pt modelId="{55A2FEFF-8B69-4E55-BAF7-922BE02EFCC4}" type="sibTrans" cxnId="{4E952CDB-7656-445E-B183-0C0AD9B03324}">
      <dgm:prSet/>
      <dgm:spPr/>
      <dgm:t>
        <a:bodyPr/>
        <a:lstStyle/>
        <a:p>
          <a:endParaRPr lang="ru-RU"/>
        </a:p>
      </dgm:t>
    </dgm:pt>
    <dgm:pt modelId="{F6F4D4FA-D33B-4D04-B66E-EECD9E112C03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Школа формування здоров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я-зберігаючого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середовища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5C17123-4DEE-42BD-A005-7D8A40EAFA28}" type="parTrans" cxnId="{578496C2-484A-41E6-8788-69F06EA468B6}">
      <dgm:prSet/>
      <dgm:spPr/>
      <dgm:t>
        <a:bodyPr/>
        <a:lstStyle/>
        <a:p>
          <a:endParaRPr lang="ru-RU"/>
        </a:p>
      </dgm:t>
    </dgm:pt>
    <dgm:pt modelId="{3B82C65C-3703-4EFB-87EE-A3857F4D2F22}" type="sibTrans" cxnId="{578496C2-484A-41E6-8788-69F06EA468B6}">
      <dgm:prSet/>
      <dgm:spPr/>
      <dgm:t>
        <a:bodyPr/>
        <a:lstStyle/>
        <a:p>
          <a:endParaRPr lang="ru-RU"/>
        </a:p>
      </dgm:t>
    </dgm:pt>
    <dgm:pt modelId="{B3B393A2-D3CD-4BBB-B6A1-3D543DD25C8C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Школа формування </a:t>
          </a:r>
          <a:r>
            <a:rPr lang="uk-UA" sz="2800" dirty="0" err="1" smtClean="0">
              <a:latin typeface="Times New Roman" pitchFamily="18" charset="0"/>
              <a:cs typeface="Times New Roman" pitchFamily="18" charset="0"/>
            </a:rPr>
            <a:t>еколого-збалансованої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 поведінки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4AB541D-1A7D-450E-BF18-EA1B2C496348}" type="parTrans" cxnId="{AC1FDAD5-6BC1-40FF-94BF-63D958BB7B7B}">
      <dgm:prSet/>
      <dgm:spPr/>
      <dgm:t>
        <a:bodyPr/>
        <a:lstStyle/>
        <a:p>
          <a:endParaRPr lang="ru-RU"/>
        </a:p>
      </dgm:t>
    </dgm:pt>
    <dgm:pt modelId="{5BBDBDC8-1823-407F-9B63-75195537D65C}" type="sibTrans" cxnId="{AC1FDAD5-6BC1-40FF-94BF-63D958BB7B7B}">
      <dgm:prSet/>
      <dgm:spPr/>
      <dgm:t>
        <a:bodyPr/>
        <a:lstStyle/>
        <a:p>
          <a:endParaRPr lang="ru-RU"/>
        </a:p>
      </dgm:t>
    </dgm:pt>
    <dgm:pt modelId="{7AC65CFE-3BE6-447A-9915-FFC4848FB107}">
      <dgm:prSet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Школа соціального партнерства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CB59556-1D2A-49CE-BBD9-AE37080C1953}" type="parTrans" cxnId="{CF7A0282-0B0F-412E-B45B-D2BA1173DF85}">
      <dgm:prSet/>
      <dgm:spPr/>
      <dgm:t>
        <a:bodyPr/>
        <a:lstStyle/>
        <a:p>
          <a:endParaRPr lang="ru-RU"/>
        </a:p>
      </dgm:t>
    </dgm:pt>
    <dgm:pt modelId="{887E2A75-9C9A-4DBF-9442-C80DE6D27E0E}" type="sibTrans" cxnId="{CF7A0282-0B0F-412E-B45B-D2BA1173DF85}">
      <dgm:prSet/>
      <dgm:spPr/>
      <dgm:t>
        <a:bodyPr/>
        <a:lstStyle/>
        <a:p>
          <a:endParaRPr lang="ru-RU"/>
        </a:p>
      </dgm:t>
    </dgm:pt>
    <dgm:pt modelId="{450860F5-3215-4EBE-8C49-AE707BC6E885}" type="pres">
      <dgm:prSet presAssocID="{94677730-76B7-442F-B9CE-056BA4A28AE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AF8347-ED89-4C0A-9818-EE60BB735E5B}" type="pres">
      <dgm:prSet presAssocID="{94677730-76B7-442F-B9CE-056BA4A28AEE}" presName="pyramid" presStyleLbl="node1" presStyleIdx="0" presStyleCnt="1" custLinFactNeighborX="-40201" custLinFactNeighborY="-37817"/>
      <dgm:spPr/>
    </dgm:pt>
    <dgm:pt modelId="{1F6C459E-76F1-4E72-A46E-EF257B8E6DD4}" type="pres">
      <dgm:prSet presAssocID="{94677730-76B7-442F-B9CE-056BA4A28AEE}" presName="theList" presStyleCnt="0"/>
      <dgm:spPr/>
    </dgm:pt>
    <dgm:pt modelId="{ADD125A3-C16C-4D64-81D0-270E1AE541A1}" type="pres">
      <dgm:prSet presAssocID="{A57A52D6-1798-43B4-A890-D117F0C9684D}" presName="aNode" presStyleLbl="fgAcc1" presStyleIdx="0" presStyleCnt="4" custScaleX="204496" custLinFactY="-10470" custLinFactNeighborX="222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84A27-6283-47D0-868F-023759DD21DC}" type="pres">
      <dgm:prSet presAssocID="{A57A52D6-1798-43B4-A890-D117F0C9684D}" presName="aSpace" presStyleCnt="0"/>
      <dgm:spPr/>
    </dgm:pt>
    <dgm:pt modelId="{BDC8131D-B6EF-4161-A34A-DE7319499CEB}" type="pres">
      <dgm:prSet presAssocID="{F6F4D4FA-D33B-4D04-B66E-EECD9E112C03}" presName="aNode" presStyleLbl="fgAcc1" presStyleIdx="1" presStyleCnt="4" custScaleX="222976" custLinFactNeighborX="13786" custLinFactNeighborY="-7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5A386-771C-4CEC-8C13-F7DC26589567}" type="pres">
      <dgm:prSet presAssocID="{F6F4D4FA-D33B-4D04-B66E-EECD9E112C03}" presName="aSpace" presStyleCnt="0"/>
      <dgm:spPr/>
    </dgm:pt>
    <dgm:pt modelId="{06BA9217-69E1-4307-AED0-22F34EE484E8}" type="pres">
      <dgm:prSet presAssocID="{B3B393A2-D3CD-4BBB-B6A1-3D543DD25C8C}" presName="aNode" presStyleLbl="fgAcc1" presStyleIdx="2" presStyleCnt="4" custScaleX="260960" custLinFactY="105162" custLinFactNeighborX="798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C18AA-E777-436B-8A6C-887F80CB8C16}" type="pres">
      <dgm:prSet presAssocID="{B3B393A2-D3CD-4BBB-B6A1-3D543DD25C8C}" presName="aSpace" presStyleCnt="0"/>
      <dgm:spPr/>
    </dgm:pt>
    <dgm:pt modelId="{B73EA723-D0CB-43AB-BE13-61EB715C00AC}" type="pres">
      <dgm:prSet presAssocID="{7AC65CFE-3BE6-447A-9915-FFC4848FB107}" presName="aNode" presStyleLbl="fgAcc1" presStyleIdx="3" presStyleCnt="4" custScaleX="244433" custLinFactY="-95801" custLinFactNeighborX="107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E51A9-5A1F-442C-A86A-39C2008CC572}" type="pres">
      <dgm:prSet presAssocID="{7AC65CFE-3BE6-447A-9915-FFC4848FB107}" presName="aSpace" presStyleCnt="0"/>
      <dgm:spPr/>
    </dgm:pt>
  </dgm:ptLst>
  <dgm:cxnLst>
    <dgm:cxn modelId="{4E952CDB-7656-445E-B183-0C0AD9B03324}" srcId="{94677730-76B7-442F-B9CE-056BA4A28AEE}" destId="{A57A52D6-1798-43B4-A890-D117F0C9684D}" srcOrd="0" destOrd="0" parTransId="{668E346B-3B19-4114-B879-DFAB1F19E8C2}" sibTransId="{55A2FEFF-8B69-4E55-BAF7-922BE02EFCC4}"/>
    <dgm:cxn modelId="{6B9B90EB-501C-4653-AA4D-558FC4FE7FF0}" type="presOf" srcId="{7AC65CFE-3BE6-447A-9915-FFC4848FB107}" destId="{B73EA723-D0CB-43AB-BE13-61EB715C00AC}" srcOrd="0" destOrd="0" presId="urn:microsoft.com/office/officeart/2005/8/layout/pyramid2"/>
    <dgm:cxn modelId="{7AE6CD67-F3E0-445C-A67A-BF583873A549}" type="presOf" srcId="{A57A52D6-1798-43B4-A890-D117F0C9684D}" destId="{ADD125A3-C16C-4D64-81D0-270E1AE541A1}" srcOrd="0" destOrd="0" presId="urn:microsoft.com/office/officeart/2005/8/layout/pyramid2"/>
    <dgm:cxn modelId="{F9C0A429-649B-48D9-9143-9F136631FA72}" type="presOf" srcId="{B3B393A2-D3CD-4BBB-B6A1-3D543DD25C8C}" destId="{06BA9217-69E1-4307-AED0-22F34EE484E8}" srcOrd="0" destOrd="0" presId="urn:microsoft.com/office/officeart/2005/8/layout/pyramid2"/>
    <dgm:cxn modelId="{CF7A0282-0B0F-412E-B45B-D2BA1173DF85}" srcId="{94677730-76B7-442F-B9CE-056BA4A28AEE}" destId="{7AC65CFE-3BE6-447A-9915-FFC4848FB107}" srcOrd="3" destOrd="0" parTransId="{6CB59556-1D2A-49CE-BBD9-AE37080C1953}" sibTransId="{887E2A75-9C9A-4DBF-9442-C80DE6D27E0E}"/>
    <dgm:cxn modelId="{69729398-E26F-4FC1-8B59-176060DD68D7}" type="presOf" srcId="{94677730-76B7-442F-B9CE-056BA4A28AEE}" destId="{450860F5-3215-4EBE-8C49-AE707BC6E885}" srcOrd="0" destOrd="0" presId="urn:microsoft.com/office/officeart/2005/8/layout/pyramid2"/>
    <dgm:cxn modelId="{AC1FDAD5-6BC1-40FF-94BF-63D958BB7B7B}" srcId="{94677730-76B7-442F-B9CE-056BA4A28AEE}" destId="{B3B393A2-D3CD-4BBB-B6A1-3D543DD25C8C}" srcOrd="2" destOrd="0" parTransId="{64AB541D-1A7D-450E-BF18-EA1B2C496348}" sibTransId="{5BBDBDC8-1823-407F-9B63-75195537D65C}"/>
    <dgm:cxn modelId="{578496C2-484A-41E6-8788-69F06EA468B6}" srcId="{94677730-76B7-442F-B9CE-056BA4A28AEE}" destId="{F6F4D4FA-D33B-4D04-B66E-EECD9E112C03}" srcOrd="1" destOrd="0" parTransId="{95C17123-4DEE-42BD-A005-7D8A40EAFA28}" sibTransId="{3B82C65C-3703-4EFB-87EE-A3857F4D2F22}"/>
    <dgm:cxn modelId="{9C618509-73C2-424C-9AEB-E47AAC42352B}" type="presOf" srcId="{F6F4D4FA-D33B-4D04-B66E-EECD9E112C03}" destId="{BDC8131D-B6EF-4161-A34A-DE7319499CEB}" srcOrd="0" destOrd="0" presId="urn:microsoft.com/office/officeart/2005/8/layout/pyramid2"/>
    <dgm:cxn modelId="{9C16DD8C-73CA-4330-889D-74EACFAC15F3}" type="presParOf" srcId="{450860F5-3215-4EBE-8C49-AE707BC6E885}" destId="{DAAF8347-ED89-4C0A-9818-EE60BB735E5B}" srcOrd="0" destOrd="0" presId="urn:microsoft.com/office/officeart/2005/8/layout/pyramid2"/>
    <dgm:cxn modelId="{AD8D07CC-A5A0-4840-A7A7-8FFBB007BCC5}" type="presParOf" srcId="{450860F5-3215-4EBE-8C49-AE707BC6E885}" destId="{1F6C459E-76F1-4E72-A46E-EF257B8E6DD4}" srcOrd="1" destOrd="0" presId="urn:microsoft.com/office/officeart/2005/8/layout/pyramid2"/>
    <dgm:cxn modelId="{83703168-4407-4BEC-B6DB-FC340FF9FB85}" type="presParOf" srcId="{1F6C459E-76F1-4E72-A46E-EF257B8E6DD4}" destId="{ADD125A3-C16C-4D64-81D0-270E1AE541A1}" srcOrd="0" destOrd="0" presId="urn:microsoft.com/office/officeart/2005/8/layout/pyramid2"/>
    <dgm:cxn modelId="{3CD5D159-8DBD-418A-9902-5FAD766C999C}" type="presParOf" srcId="{1F6C459E-76F1-4E72-A46E-EF257B8E6DD4}" destId="{0A084A27-6283-47D0-868F-023759DD21DC}" srcOrd="1" destOrd="0" presId="urn:microsoft.com/office/officeart/2005/8/layout/pyramid2"/>
    <dgm:cxn modelId="{7CFE8792-9764-4C80-9E63-473AF838FAEB}" type="presParOf" srcId="{1F6C459E-76F1-4E72-A46E-EF257B8E6DD4}" destId="{BDC8131D-B6EF-4161-A34A-DE7319499CEB}" srcOrd="2" destOrd="0" presId="urn:microsoft.com/office/officeart/2005/8/layout/pyramid2"/>
    <dgm:cxn modelId="{54C296EA-052B-4FE9-BDCF-DCB2B19314E6}" type="presParOf" srcId="{1F6C459E-76F1-4E72-A46E-EF257B8E6DD4}" destId="{7845A386-771C-4CEC-8C13-F7DC26589567}" srcOrd="3" destOrd="0" presId="urn:microsoft.com/office/officeart/2005/8/layout/pyramid2"/>
    <dgm:cxn modelId="{2F4DFEE2-25FF-4A4B-8D69-ED58B7C5B9B2}" type="presParOf" srcId="{1F6C459E-76F1-4E72-A46E-EF257B8E6DD4}" destId="{06BA9217-69E1-4307-AED0-22F34EE484E8}" srcOrd="4" destOrd="0" presId="urn:microsoft.com/office/officeart/2005/8/layout/pyramid2"/>
    <dgm:cxn modelId="{D84D293E-21CB-4DEB-8637-474AEE415F55}" type="presParOf" srcId="{1F6C459E-76F1-4E72-A46E-EF257B8E6DD4}" destId="{774C18AA-E777-436B-8A6C-887F80CB8C16}" srcOrd="5" destOrd="0" presId="urn:microsoft.com/office/officeart/2005/8/layout/pyramid2"/>
    <dgm:cxn modelId="{98B0408D-194B-42B1-A70E-48E521D10698}" type="presParOf" srcId="{1F6C459E-76F1-4E72-A46E-EF257B8E6DD4}" destId="{B73EA723-D0CB-43AB-BE13-61EB715C00AC}" srcOrd="6" destOrd="0" presId="urn:microsoft.com/office/officeart/2005/8/layout/pyramid2"/>
    <dgm:cxn modelId="{1B0B9F56-9695-4771-8FC2-FA940DA3FA2D}" type="presParOf" srcId="{1F6C459E-76F1-4E72-A46E-EF257B8E6DD4}" destId="{2D4E51A9-5A1F-442C-A86A-39C2008CC57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FCD017-A36B-438C-856A-1402F6FD90C8}">
      <dsp:nvSpPr>
        <dsp:cNvPr id="0" name=""/>
        <dsp:cNvSpPr/>
      </dsp:nvSpPr>
      <dsp:spPr>
        <a:xfrm rot="5400000">
          <a:off x="-228817" y="247271"/>
          <a:ext cx="1525447" cy="1067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1</a:t>
          </a:r>
          <a:endParaRPr lang="ru-RU" sz="3000" kern="1200" dirty="0"/>
        </a:p>
      </dsp:txBody>
      <dsp:txXfrm rot="5400000">
        <a:off x="-228817" y="247271"/>
        <a:ext cx="1525447" cy="1067813"/>
      </dsp:txXfrm>
    </dsp:sp>
    <dsp:sp modelId="{1A99BAE5-2378-40B9-9CC4-FEBCBED0BD6A}">
      <dsp:nvSpPr>
        <dsp:cNvPr id="0" name=""/>
        <dsp:cNvSpPr/>
      </dsp:nvSpPr>
      <dsp:spPr>
        <a:xfrm rot="5400000">
          <a:off x="4129917" y="-3061237"/>
          <a:ext cx="991541" cy="7115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>
              <a:latin typeface="Times New Roman" pitchFamily="18" charset="0"/>
              <a:cs typeface="Times New Roman" pitchFamily="18" charset="0"/>
            </a:rPr>
            <a:t>Забезпечення європейських стандартів якісної превентивної освіти 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29917" y="-3061237"/>
        <a:ext cx="991541" cy="7115748"/>
      </dsp:txXfrm>
    </dsp:sp>
    <dsp:sp modelId="{C8C94ADA-CFB4-4C04-AD24-BB14DD13142B}">
      <dsp:nvSpPr>
        <dsp:cNvPr id="0" name=""/>
        <dsp:cNvSpPr/>
      </dsp:nvSpPr>
      <dsp:spPr>
        <a:xfrm rot="5400000">
          <a:off x="-228817" y="1560005"/>
          <a:ext cx="1525447" cy="1067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2</a:t>
          </a:r>
          <a:endParaRPr lang="ru-RU" sz="3000" kern="1200" dirty="0"/>
        </a:p>
      </dsp:txBody>
      <dsp:txXfrm rot="5400000">
        <a:off x="-228817" y="1560005"/>
        <a:ext cx="1525447" cy="1067813"/>
      </dsp:txXfrm>
    </dsp:sp>
    <dsp:sp modelId="{07B7991B-13B6-4B30-80E4-93D2B7580C29}">
      <dsp:nvSpPr>
        <dsp:cNvPr id="0" name=""/>
        <dsp:cNvSpPr/>
      </dsp:nvSpPr>
      <dsp:spPr>
        <a:xfrm rot="5400000">
          <a:off x="4129917" y="-1730915"/>
          <a:ext cx="991541" cy="7115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>
              <a:latin typeface="Times New Roman" pitchFamily="18" charset="0"/>
              <a:cs typeface="Times New Roman" pitchFamily="18" charset="0"/>
            </a:rPr>
            <a:t>Запобігання стигмі і дискримінації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29917" y="-1730915"/>
        <a:ext cx="991541" cy="7115748"/>
      </dsp:txXfrm>
    </dsp:sp>
    <dsp:sp modelId="{E4D9827E-FA9D-412B-9468-7FDB0580C01A}">
      <dsp:nvSpPr>
        <dsp:cNvPr id="0" name=""/>
        <dsp:cNvSpPr/>
      </dsp:nvSpPr>
      <dsp:spPr>
        <a:xfrm rot="5400000">
          <a:off x="-228817" y="2891194"/>
          <a:ext cx="1525447" cy="1067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3</a:t>
          </a:r>
          <a:endParaRPr lang="ru-RU" sz="3000" kern="1200" dirty="0"/>
        </a:p>
      </dsp:txBody>
      <dsp:txXfrm rot="5400000">
        <a:off x="-228817" y="2891194"/>
        <a:ext cx="1525447" cy="1067813"/>
      </dsp:txXfrm>
    </dsp:sp>
    <dsp:sp modelId="{DEA28577-D464-4305-AB63-42AC7D725360}">
      <dsp:nvSpPr>
        <dsp:cNvPr id="0" name=""/>
        <dsp:cNvSpPr/>
      </dsp:nvSpPr>
      <dsp:spPr>
        <a:xfrm rot="5400000">
          <a:off x="4129917" y="-400592"/>
          <a:ext cx="991541" cy="7115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100" kern="1200" dirty="0" smtClean="0">
              <a:latin typeface="Times New Roman" pitchFamily="18" charset="0"/>
              <a:cs typeface="Times New Roman" pitchFamily="18" charset="0"/>
            </a:rPr>
            <a:t>Інтеграція ВІЛ-інфікованих дітей до шкільного середовища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29917" y="-400592"/>
        <a:ext cx="991541" cy="71157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E08B4-47E9-466E-B32D-F9D55BB11080}">
      <dsp:nvSpPr>
        <dsp:cNvPr id="0" name=""/>
        <dsp:cNvSpPr/>
      </dsp:nvSpPr>
      <dsp:spPr>
        <a:xfrm rot="5400000">
          <a:off x="-228817" y="229683"/>
          <a:ext cx="1525447" cy="1067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4</a:t>
          </a:r>
          <a:endParaRPr lang="ru-RU" sz="3000" kern="1200" dirty="0"/>
        </a:p>
      </dsp:txBody>
      <dsp:txXfrm rot="5400000">
        <a:off x="-228817" y="229683"/>
        <a:ext cx="1525447" cy="1067813"/>
      </dsp:txXfrm>
    </dsp:sp>
    <dsp:sp modelId="{EDABE406-09F0-4C27-AD1D-115220AFDCF4}">
      <dsp:nvSpPr>
        <dsp:cNvPr id="0" name=""/>
        <dsp:cNvSpPr/>
      </dsp:nvSpPr>
      <dsp:spPr>
        <a:xfrm rot="5400000">
          <a:off x="4129917" y="-3061237"/>
          <a:ext cx="991541" cy="7115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Розбудова партнерства з батьками, учнями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29917" y="-3061237"/>
        <a:ext cx="991541" cy="7115748"/>
      </dsp:txXfrm>
    </dsp:sp>
    <dsp:sp modelId="{C04571C3-1A58-44E6-9042-C889EF826DEB}">
      <dsp:nvSpPr>
        <dsp:cNvPr id="0" name=""/>
        <dsp:cNvSpPr/>
      </dsp:nvSpPr>
      <dsp:spPr>
        <a:xfrm rot="5400000">
          <a:off x="-228817" y="1560005"/>
          <a:ext cx="1525447" cy="1067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5</a:t>
          </a:r>
          <a:endParaRPr lang="ru-RU" sz="3000" kern="1200" dirty="0"/>
        </a:p>
      </dsp:txBody>
      <dsp:txXfrm rot="5400000">
        <a:off x="-228817" y="1560005"/>
        <a:ext cx="1525447" cy="1067813"/>
      </dsp:txXfrm>
    </dsp:sp>
    <dsp:sp modelId="{E374E5FB-352F-4775-BA0C-45F507D9FBA2}">
      <dsp:nvSpPr>
        <dsp:cNvPr id="0" name=""/>
        <dsp:cNvSpPr/>
      </dsp:nvSpPr>
      <dsp:spPr>
        <a:xfrm rot="5400000">
          <a:off x="4129917" y="-1730915"/>
          <a:ext cx="991541" cy="7115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Розбудова партнерства з державними установами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29917" y="-1730915"/>
        <a:ext cx="991541" cy="7115748"/>
      </dsp:txXfrm>
    </dsp:sp>
    <dsp:sp modelId="{494D3740-F38E-49C3-A2F3-31EF6D1BDF92}">
      <dsp:nvSpPr>
        <dsp:cNvPr id="0" name=""/>
        <dsp:cNvSpPr/>
      </dsp:nvSpPr>
      <dsp:spPr>
        <a:xfrm rot="5400000">
          <a:off x="-228817" y="2890328"/>
          <a:ext cx="1525447" cy="1067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6</a:t>
          </a:r>
          <a:endParaRPr lang="ru-RU" sz="3000" kern="1200" dirty="0"/>
        </a:p>
      </dsp:txBody>
      <dsp:txXfrm rot="5400000">
        <a:off x="-228817" y="2890328"/>
        <a:ext cx="1525447" cy="1067813"/>
      </dsp:txXfrm>
    </dsp:sp>
    <dsp:sp modelId="{50526577-234F-4A15-9ED3-B90EF02C8258}">
      <dsp:nvSpPr>
        <dsp:cNvPr id="0" name=""/>
        <dsp:cNvSpPr/>
      </dsp:nvSpPr>
      <dsp:spPr>
        <a:xfrm rot="5400000">
          <a:off x="4129917" y="-400592"/>
          <a:ext cx="991541" cy="7115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Розбудова партнерства з громадськими організаціями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29917" y="-400592"/>
        <a:ext cx="991541" cy="71157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342EA-C391-4540-8C10-2830392B7E30}">
      <dsp:nvSpPr>
        <dsp:cNvPr id="0" name=""/>
        <dsp:cNvSpPr/>
      </dsp:nvSpPr>
      <dsp:spPr>
        <a:xfrm>
          <a:off x="0" y="1089992"/>
          <a:ext cx="81835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2F417-E6CC-4049-981A-CDD15B4222C2}">
      <dsp:nvSpPr>
        <dsp:cNvPr id="0" name=""/>
        <dsp:cNvSpPr/>
      </dsp:nvSpPr>
      <dsp:spPr>
        <a:xfrm>
          <a:off x="408778" y="89527"/>
          <a:ext cx="7264533" cy="117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Створити сприятливе, здорове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середовище для учнів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778" y="89527"/>
        <a:ext cx="7264533" cy="1177585"/>
      </dsp:txXfrm>
    </dsp:sp>
    <dsp:sp modelId="{E8B1FB44-D4DD-4107-83A3-7882DF9F8D1E}">
      <dsp:nvSpPr>
        <dsp:cNvPr id="0" name=""/>
        <dsp:cNvSpPr/>
      </dsp:nvSpPr>
      <dsp:spPr>
        <a:xfrm>
          <a:off x="0" y="2442911"/>
          <a:ext cx="81835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D65B1-D12C-47BA-98C6-7CA59AFB1037}">
      <dsp:nvSpPr>
        <dsp:cNvPr id="0" name=""/>
        <dsp:cNvSpPr/>
      </dsp:nvSpPr>
      <dsp:spPr>
        <a:xfrm>
          <a:off x="408778" y="1457192"/>
          <a:ext cx="7056391" cy="1162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Виховувати сімейні цінності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778" y="1457192"/>
        <a:ext cx="7056391" cy="1162838"/>
      </dsp:txXfrm>
    </dsp:sp>
    <dsp:sp modelId="{B2B46783-93B0-4F60-985F-5E80AEC9EA10}">
      <dsp:nvSpPr>
        <dsp:cNvPr id="0" name=""/>
        <dsp:cNvSpPr/>
      </dsp:nvSpPr>
      <dsp:spPr>
        <a:xfrm>
          <a:off x="0" y="3885424"/>
          <a:ext cx="818356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7ABD8-A813-4C83-A506-8BD5192A8234}">
      <dsp:nvSpPr>
        <dsp:cNvPr id="0" name=""/>
        <dsp:cNvSpPr/>
      </dsp:nvSpPr>
      <dsp:spPr>
        <a:xfrm>
          <a:off x="408778" y="2810111"/>
          <a:ext cx="7128443" cy="11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Посилити партнерство з молоддю і батьками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778" y="2810111"/>
        <a:ext cx="7128443" cy="11629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CFA7C1-BD64-4DFE-988B-2006E03A1DBE}">
      <dsp:nvSpPr>
        <dsp:cNvPr id="0" name=""/>
        <dsp:cNvSpPr/>
      </dsp:nvSpPr>
      <dsp:spPr>
        <a:xfrm>
          <a:off x="0" y="862833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6851A-9541-4ECE-9988-8F43D61FEBA0}">
      <dsp:nvSpPr>
        <dsp:cNvPr id="0" name=""/>
        <dsp:cNvSpPr/>
      </dsp:nvSpPr>
      <dsp:spPr>
        <a:xfrm>
          <a:off x="406845" y="63033"/>
          <a:ext cx="6411798" cy="116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Забезпечити якість превентивної освіти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845" y="63033"/>
        <a:ext cx="6411798" cy="1168800"/>
      </dsp:txXfrm>
    </dsp:sp>
    <dsp:sp modelId="{5474B698-3E5F-49B2-BBFD-A92FD962B6AE}">
      <dsp:nvSpPr>
        <dsp:cNvPr id="0" name=""/>
        <dsp:cNvSpPr/>
      </dsp:nvSpPr>
      <dsp:spPr>
        <a:xfrm>
          <a:off x="0" y="3737849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3E3C7-E4F4-4F70-8854-4871A4F97C3F}">
      <dsp:nvSpPr>
        <dsp:cNvPr id="0" name=""/>
        <dsp:cNvSpPr/>
      </dsp:nvSpPr>
      <dsp:spPr>
        <a:xfrm>
          <a:off x="406447" y="1627833"/>
          <a:ext cx="7023956" cy="2479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Створити атмосферу, за якої учні зможуть виражати розуміння необхідності дотримання соціальних норм і правил шкільного співжиття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447" y="1627833"/>
        <a:ext cx="7023956" cy="2479015"/>
      </dsp:txXfrm>
    </dsp:sp>
    <dsp:sp modelId="{918C63FD-7822-48D2-983E-061B7A5DA5D8}">
      <dsp:nvSpPr>
        <dsp:cNvPr id="0" name=""/>
        <dsp:cNvSpPr/>
      </dsp:nvSpPr>
      <dsp:spPr>
        <a:xfrm>
          <a:off x="0" y="5355638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96949-5152-44C1-A35C-C2D6CD6AFE3E}">
      <dsp:nvSpPr>
        <dsp:cNvPr id="0" name=""/>
        <dsp:cNvSpPr/>
      </dsp:nvSpPr>
      <dsp:spPr>
        <a:xfrm>
          <a:off x="406845" y="4502849"/>
          <a:ext cx="6595888" cy="1221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Забезпечити учням свободу слова і думки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845" y="4502849"/>
        <a:ext cx="6595888" cy="12217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D7117-132B-4D34-9067-4C93BCD287F7}">
      <dsp:nvSpPr>
        <dsp:cNvPr id="0" name=""/>
        <dsp:cNvSpPr/>
      </dsp:nvSpPr>
      <dsp:spPr>
        <a:xfrm>
          <a:off x="0" y="2056285"/>
          <a:ext cx="81835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18315-85C8-4C56-A0C1-94F86D707F6F}">
      <dsp:nvSpPr>
        <dsp:cNvPr id="0" name=""/>
        <dsp:cNvSpPr/>
      </dsp:nvSpPr>
      <dsp:spPr>
        <a:xfrm>
          <a:off x="408778" y="107420"/>
          <a:ext cx="6920873" cy="2303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Прогнозувати і запобігати можливим ризикам і небезпекам для життя і здоров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я учнів і вчителів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778" y="107420"/>
        <a:ext cx="6920873" cy="2303105"/>
      </dsp:txXfrm>
    </dsp:sp>
    <dsp:sp modelId="{8042A315-B9C0-463A-8FD6-849205D46C1C}">
      <dsp:nvSpPr>
        <dsp:cNvPr id="0" name=""/>
        <dsp:cNvSpPr/>
      </dsp:nvSpPr>
      <dsp:spPr>
        <a:xfrm>
          <a:off x="0" y="3741494"/>
          <a:ext cx="81835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83BEB-88E8-4162-9033-767926403D46}">
      <dsp:nvSpPr>
        <dsp:cNvPr id="0" name=""/>
        <dsp:cNvSpPr/>
      </dsp:nvSpPr>
      <dsp:spPr>
        <a:xfrm>
          <a:off x="409178" y="2790685"/>
          <a:ext cx="7009613" cy="1305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Використовувати потенціал самоорганізації школи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2790685"/>
        <a:ext cx="7009613" cy="1305048"/>
      </dsp:txXfrm>
    </dsp:sp>
    <dsp:sp modelId="{4F09787C-365F-40C6-A069-1F99C8CEEEB2}">
      <dsp:nvSpPr>
        <dsp:cNvPr id="0" name=""/>
        <dsp:cNvSpPr/>
      </dsp:nvSpPr>
      <dsp:spPr>
        <a:xfrm>
          <a:off x="0" y="5138882"/>
          <a:ext cx="81835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08433-AD75-4913-9A9C-40B3E053DCA2}">
      <dsp:nvSpPr>
        <dsp:cNvPr id="0" name=""/>
        <dsp:cNvSpPr/>
      </dsp:nvSpPr>
      <dsp:spPr>
        <a:xfrm>
          <a:off x="409178" y="4475894"/>
          <a:ext cx="6934283" cy="1017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Налагодити інформаційний супровід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178" y="4475894"/>
        <a:ext cx="6934283" cy="10172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4BAC33-0743-45F3-A63C-92D6EA64B711}" type="datetimeFigureOut">
              <a:rPr lang="ru-RU" smtClean="0"/>
              <a:pPr/>
              <a:t>03.07.2014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3AB0BA-4DC5-4A1E-841C-4376C6FE9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540" y="12616"/>
            <a:ext cx="7772400" cy="1828800"/>
          </a:xfrm>
        </p:spPr>
        <p:txBody>
          <a:bodyPr/>
          <a:lstStyle/>
          <a:p>
            <a:r>
              <a:rPr lang="uk-UA" dirty="0" err="1" smtClean="0"/>
              <a:t>Летичівський</a:t>
            </a:r>
            <a:r>
              <a:rPr lang="uk-UA" dirty="0" smtClean="0"/>
              <a:t> НВК №1 «ЗОШ І-ІІІ </a:t>
            </a:r>
            <a:r>
              <a:rPr lang="uk-UA" dirty="0" err="1" smtClean="0"/>
              <a:t>ст.-ліцей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540" y="184482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Модель превентивної освіти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796136" cy="434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07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Інноваційний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один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превентивної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Летичівському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НВК №1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515344"/>
            <a:ext cx="4545426" cy="47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31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1206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Складові моделі школи превентивної освіти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127721"/>
              </p:ext>
            </p:extLst>
          </p:nvPr>
        </p:nvGraphicFramePr>
        <p:xfrm>
          <a:off x="467544" y="1700808"/>
          <a:ext cx="818356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4465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64" y="476672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Змістові параметри моделі</a:t>
            </a: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1498890"/>
            <a:ext cx="2448272" cy="121002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Життєві вміння, вихованість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839" y="2103904"/>
            <a:ext cx="2273300" cy="126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5855"/>
            <a:ext cx="2273300" cy="11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07687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340" y="5013176"/>
            <a:ext cx="835292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8449" y="2478086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Мобільність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1534" y="2939751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Безпека,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комфорт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7292" y="3882725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Співпраця </a:t>
            </a:r>
          </a:p>
          <a:p>
            <a:r>
              <a:rPr lang="uk-UA" sz="2400" dirty="0">
                <a:solidFill>
                  <a:schemeClr val="bg1"/>
                </a:solidFill>
              </a:rPr>
              <a:t>у</a:t>
            </a:r>
            <a:r>
              <a:rPr lang="uk-UA" sz="2400" dirty="0" smtClean="0">
                <a:solidFill>
                  <a:schemeClr val="bg1"/>
                </a:solidFill>
              </a:rPr>
              <a:t> громаді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211325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Реалізація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22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7048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Превентивна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основа для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благополуччя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521" y="3852767"/>
            <a:ext cx="2520280" cy="13436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</a:p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партнерство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3629" y="5621016"/>
            <a:ext cx="4896544" cy="944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язберігаючі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освітні технології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5293" y="1882681"/>
            <a:ext cx="2733347" cy="131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Еколого-збалансована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поведінка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73462" y="2641966"/>
            <a:ext cx="2756878" cy="2439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– центр формування превентивної освіти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flipH="1" flipV="1">
            <a:off x="2987825" y="2281429"/>
            <a:ext cx="589372" cy="71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7"/>
          </p:cNvCxnSpPr>
          <p:nvPr/>
        </p:nvCxnSpPr>
        <p:spPr>
          <a:xfrm flipV="1">
            <a:off x="5526605" y="2281429"/>
            <a:ext cx="704536" cy="71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  <a:endCxn id="2" idx="3"/>
          </p:cNvCxnSpPr>
          <p:nvPr/>
        </p:nvCxnSpPr>
        <p:spPr>
          <a:xfrm flipH="1">
            <a:off x="2693801" y="3861918"/>
            <a:ext cx="479661" cy="662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6"/>
            <a:endCxn id="4115" idx="1"/>
          </p:cNvCxnSpPr>
          <p:nvPr/>
        </p:nvCxnSpPr>
        <p:spPr>
          <a:xfrm>
            <a:off x="5930340" y="3861918"/>
            <a:ext cx="585876" cy="634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Прямоугольник 4104"/>
          <p:cNvSpPr/>
          <p:nvPr/>
        </p:nvSpPr>
        <p:spPr>
          <a:xfrm>
            <a:off x="170425" y="1882681"/>
            <a:ext cx="2817400" cy="12511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креативної особистості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13" name="Прямая со стрелкой 4112"/>
          <p:cNvCxnSpPr>
            <a:stCxn id="9" idx="4"/>
            <a:endCxn id="5" idx="0"/>
          </p:cNvCxnSpPr>
          <p:nvPr/>
        </p:nvCxnSpPr>
        <p:spPr>
          <a:xfrm>
            <a:off x="4551901" y="5081870"/>
            <a:ext cx="0" cy="539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Прямоугольник 4114"/>
          <p:cNvSpPr/>
          <p:nvPr/>
        </p:nvSpPr>
        <p:spPr>
          <a:xfrm>
            <a:off x="6516216" y="3852767"/>
            <a:ext cx="2452424" cy="1286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європейських цінностей та стандартів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56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9552" y="332656"/>
            <a:ext cx="3888432" cy="3024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реативної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7720" y="581486"/>
            <a:ext cx="3851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життєтворчості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актуалізацію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пошуковості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16" y="3645024"/>
            <a:ext cx="4408027" cy="295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25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348511"/>
            <a:ext cx="4133800" cy="3168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Соціальне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партнерство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48119"/>
            <a:ext cx="373339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Реалізація 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цієї </a:t>
            </a:r>
            <a:endParaRPr lang="uk-UA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кладової моделі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відбувається 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через:</a:t>
            </a:r>
          </a:p>
          <a:p>
            <a:pPr marL="457200" indent="-457200"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заходи шкільного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розвиток 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громадсько-активних 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шкільних 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систем;</a:t>
            </a:r>
          </a:p>
          <a:p>
            <a:pPr marL="457200" indent="-457200"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комунікативної 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компетентності 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учнів, </a:t>
            </a:r>
            <a:endParaRPr lang="uk-UA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толерантної 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поведінки;</a:t>
            </a:r>
          </a:p>
          <a:p>
            <a:pPr marL="457200" indent="-457200">
              <a:buFontTx/>
              <a:buChar char="-"/>
            </a:pP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впровадження </a:t>
            </a:r>
          </a:p>
          <a:p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полікультурної 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uk-UA" sz="2800" dirty="0">
                <a:solidFill>
                  <a:srgbClr val="7030A0"/>
                </a:solidFill>
              </a:rPr>
              <a:t>.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Коваль А.О\Фото відкритого уроку до Дня Матері 14.05.2014\CIMG99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28" y="3717032"/>
            <a:ext cx="3945632" cy="2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22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295388"/>
            <a:ext cx="3960440" cy="3168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</a:t>
            </a:r>
            <a:r>
              <a:rPr lang="uk-UA" sz="2400" b="1" dirty="0" smtClean="0">
                <a:solidFill>
                  <a:srgbClr val="0070C0"/>
                </a:solidFill>
              </a:rPr>
              <a:t>доров</a:t>
            </a:r>
            <a:r>
              <a:rPr lang="en-US" sz="2400" b="1" dirty="0" smtClean="0">
                <a:solidFill>
                  <a:srgbClr val="0070C0"/>
                </a:solidFill>
              </a:rPr>
              <a:t>’</a:t>
            </a:r>
            <a:r>
              <a:rPr lang="uk-UA" sz="2400" b="1" dirty="0" smtClean="0">
                <a:solidFill>
                  <a:srgbClr val="0070C0"/>
                </a:solidFill>
              </a:rPr>
              <a:t>я-</a:t>
            </a:r>
          </a:p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зберігаючі</a:t>
            </a:r>
            <a:r>
              <a:rPr lang="uk-UA" sz="2400" b="1" dirty="0" smtClean="0">
                <a:solidFill>
                  <a:srgbClr val="0070C0"/>
                </a:solidFill>
              </a:rPr>
              <a:t> освітні технології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52834"/>
            <a:ext cx="4104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складової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икористання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здоров’язберігаючих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здоров’ярозвивальних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звичок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Documents and Settings\User\Рабочий стол\Школа, дружня до дитини\DSC_85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2255" y="3789040"/>
            <a:ext cx="4248149" cy="27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121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90640" y="380375"/>
            <a:ext cx="3816424" cy="2880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Еколого-збалансована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поведінка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3671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еколого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орієнтованого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експериментальної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натуралістичних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природоохоронних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екологозбалансованої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споживчої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3077" y="3501008"/>
            <a:ext cx="4263988" cy="31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299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404664"/>
            <a:ext cx="3528392" cy="26642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Формування європейських цінностей та стандартів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80215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профілізація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євроінтеграції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правознавства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основ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євроклубів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D:\Євроклуб\фото з Дня міста 16.09.2012\DSCN19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3" y="3261163"/>
            <a:ext cx="4104456" cy="33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894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9208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 і методи роботи: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Тренінги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1844823"/>
            <a:ext cx="6631632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116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r>
              <a:rPr lang="uk-UA" dirty="0" smtClean="0"/>
              <a:t>Мета діяльності 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3658641"/>
              </p:ext>
            </p:extLst>
          </p:nvPr>
        </p:nvGraphicFramePr>
        <p:xfrm>
          <a:off x="539552" y="1844824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90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Акції: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а) від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Євроклуб\фото Європейського дня мов 26.09.2012\Изображение 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1727"/>
            <a:ext cx="6840760" cy="51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42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від Екологічного центру самоврядування;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2013-2014 н.р.+ фото\Фото подій 2014\Акція =Батарейкам утилізація=\CIMG97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613" y="119675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95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від Центру самоврядування Суспільно-корисних в добрих справ і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2013-2014 н.р.+ фото\Фото подій 2014\Акція =Від серця до серця= 24.04.2014\CIMG9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2796"/>
            <a:ext cx="6864763" cy="51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786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Захист проектів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атеріал для фільму про початкову школу\CIMG97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9675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Організація діяльності волонтерських груп за методом «рівний-рівному»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Тиждень толерантності 11.11.2013-15.11.2013\6-В - толерантність 13.11.-14.11.2013\CIMG7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79168" cy="5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08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Інтерактивні педагогічні ради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Фото зі мною\IMG_167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1196751"/>
            <a:ext cx="8208912" cy="54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06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Мережева взаємодія з батьками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День вчителя фото\Слайд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488832" cy="55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87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и\Мои Документи\Школа. Фото\Фізкультура 2011-2012 н.р\вручення м'ячів\Изображение 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1524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Моніторинги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Районна конференція лідерів учн.самовр. 25.11.2013\CIMG82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3"/>
            <a:ext cx="8282836" cy="55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95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/>
          <a:lstStyle/>
          <a:p>
            <a:pPr algn="ctr"/>
            <a:r>
              <a:rPr lang="uk-UA" dirty="0" smtClean="0"/>
              <a:t>Очікуваний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В школі забезпечено дружню, заохочувальну, сприятливу атмосферу.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Забезпечено та дотримано належні санітарно-гігієнічні умови.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Відсутнє фізичне покарання та насилля.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Не допускаються знущання, домагання та дискримінація.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В учнів є рівні можливості щодо участі в прийнятті рішень.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Учні активно залучаються до позашкільної творчої діяльності.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76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3628637"/>
              </p:ext>
            </p:extLst>
          </p:nvPr>
        </p:nvGraphicFramePr>
        <p:xfrm>
          <a:off x="467544" y="1196752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Плани на майбутнє: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1879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Сприяти кращій співпраці та активному навчанню учнів і вчителів.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Більшу увагу приділяти відпочинку учнів.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Активніше узгоджувати виховний вплив школи та сім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 шляхом залучення батьків.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Підвищити якість превентивної освіти шляхом тісної співпраці всіх учасників навчально-виховного процесу.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9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83880" cy="1051560"/>
          </a:xfrm>
        </p:spPr>
        <p:txBody>
          <a:bodyPr/>
          <a:lstStyle/>
          <a:p>
            <a:r>
              <a:rPr lang="uk-UA" dirty="0" smtClean="0"/>
              <a:t>     Завдання: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560181"/>
              </p:ext>
            </p:extLst>
          </p:nvPr>
        </p:nvGraphicFramePr>
        <p:xfrm>
          <a:off x="539552" y="126876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746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2122992"/>
              </p:ext>
            </p:extLst>
          </p:nvPr>
        </p:nvGraphicFramePr>
        <p:xfrm>
          <a:off x="467544" y="476672"/>
          <a:ext cx="81369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547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1035440"/>
              </p:ext>
            </p:extLst>
          </p:nvPr>
        </p:nvGraphicFramePr>
        <p:xfrm>
          <a:off x="503238" y="530225"/>
          <a:ext cx="8183562" cy="585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239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uk-UA" dirty="0" smtClean="0"/>
              <a:t>                  </a:t>
            </a:r>
            <a:r>
              <a:rPr lang="uk-UA" dirty="0" err="1" smtClean="0"/>
              <a:t>Суб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207361"/>
              </p:ext>
            </p:extLst>
          </p:nvPr>
        </p:nvGraphicFramePr>
        <p:xfrm>
          <a:off x="539750" y="1557338"/>
          <a:ext cx="818356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881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r>
              <a:rPr lang="ru-RU" dirty="0" err="1"/>
              <a:t>Очікуваний</a:t>
            </a:r>
            <a:r>
              <a:rPr lang="ru-RU" dirty="0"/>
              <a:t> результат: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183880" cy="4968552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благополуччя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дружній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інтегрованого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248472" cy="27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97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школярами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повноправними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34736"/>
            <a:ext cx="4968552" cy="37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67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1008</TotalTime>
  <Words>604</Words>
  <Application>Microsoft Office PowerPoint</Application>
  <PresentationFormat>Экран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Летичівський НВК №1 «ЗОШ І-ІІІ ст.-ліцей»</vt:lpstr>
      <vt:lpstr>Мета діяльності :</vt:lpstr>
      <vt:lpstr>Слайд 3</vt:lpstr>
      <vt:lpstr>     Завдання:</vt:lpstr>
      <vt:lpstr>Слайд 5</vt:lpstr>
      <vt:lpstr>Слайд 6</vt:lpstr>
      <vt:lpstr>                  Суб’єкти</vt:lpstr>
      <vt:lpstr>Очікуваний результат:</vt:lpstr>
      <vt:lpstr>Слайд 9</vt:lpstr>
      <vt:lpstr>Слайд 10</vt:lpstr>
      <vt:lpstr>Складові моделі школи превентивної освіти</vt:lpstr>
      <vt:lpstr>Змістові параметри моделі</vt:lpstr>
      <vt:lpstr>Слайд 13</vt:lpstr>
      <vt:lpstr>Слайд 14</vt:lpstr>
      <vt:lpstr>Слайд 15</vt:lpstr>
      <vt:lpstr>Слайд 16</vt:lpstr>
      <vt:lpstr>Слайд 17</vt:lpstr>
      <vt:lpstr>Слайд 18</vt:lpstr>
      <vt:lpstr>Форми і методи роботи: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Очікуваний результат</vt:lpstr>
      <vt:lpstr>Плани на майбутнє: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Летичівський НВК №1 «ЗОШ І-ІІІ ст.-ліцей»</dc:title>
  <dc:creator>User</dc:creator>
  <cp:lastModifiedBy>Sony</cp:lastModifiedBy>
  <cp:revision>52</cp:revision>
  <dcterms:created xsi:type="dcterms:W3CDTF">2014-05-16T10:04:58Z</dcterms:created>
  <dcterms:modified xsi:type="dcterms:W3CDTF">2014-07-03T14:03:21Z</dcterms:modified>
</cp:coreProperties>
</file>