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83" r:id="rId5"/>
    <p:sldId id="284" r:id="rId6"/>
    <p:sldId id="285" r:id="rId7"/>
    <p:sldId id="286" r:id="rId8"/>
    <p:sldId id="259" r:id="rId9"/>
    <p:sldId id="260" r:id="rId10"/>
    <p:sldId id="264" r:id="rId11"/>
    <p:sldId id="265" r:id="rId12"/>
    <p:sldId id="266" r:id="rId13"/>
    <p:sldId id="262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8" r:id="rId22"/>
    <p:sldId id="274" r:id="rId23"/>
    <p:sldId id="275" r:id="rId24"/>
    <p:sldId id="277" r:id="rId25"/>
    <p:sldId id="279" r:id="rId26"/>
    <p:sldId id="280" r:id="rId27"/>
    <p:sldId id="281" r:id="rId28"/>
    <p:sldId id="276" r:id="rId29"/>
  </p:sldIdLst>
  <p:sldSz cx="9144000" cy="6858000" type="screen4x3"/>
  <p:notesSz cx="6858000" cy="9525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99"/>
    <a:srgbClr val="FFCC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8" autoAdjust="0"/>
    <p:restoredTop sz="94790" autoAdjust="0"/>
  </p:normalViewPr>
  <p:slideViewPr>
    <p:cSldViewPr>
      <p:cViewPr>
        <p:scale>
          <a:sx n="50" d="100"/>
          <a:sy n="50" d="100"/>
        </p:scale>
        <p:origin x="-185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77C34-4B4A-41D3-873B-4588EB44431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5B19196-F0A3-4E6E-9CC7-9996BC87739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0" y="684537"/>
          <a:ext cx="4273195" cy="24884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uk-UA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Завдання</a:t>
          </a:r>
        </a:p>
      </dgm:t>
    </dgm:pt>
    <dgm:pt modelId="{E93963F9-DC12-47BA-9FFD-1A4AEADBCC90}" type="parTrans" cxnId="{70D126FA-0A08-451B-AD34-09548606D59C}">
      <dgm:prSet/>
      <dgm:spPr/>
      <dgm:t>
        <a:bodyPr/>
        <a:lstStyle/>
        <a:p>
          <a:endParaRPr lang="uk-UA"/>
        </a:p>
      </dgm:t>
    </dgm:pt>
    <dgm:pt modelId="{0A356E4F-ABFC-4CDA-A063-E06318017BD1}" type="sibTrans" cxnId="{70D126FA-0A08-451B-AD34-09548606D59C}">
      <dgm:prSet/>
      <dgm:spPr/>
      <dgm:t>
        <a:bodyPr/>
        <a:lstStyle/>
        <a:p>
          <a:endParaRPr lang="uk-UA"/>
        </a:p>
      </dgm:t>
    </dgm:pt>
    <dgm:pt modelId="{45096FC6-25B4-4FB8-A584-2B6969B12D5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902270" y="1040101"/>
          <a:ext cx="5030703" cy="47112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satMod val="300000"/>
                <a:alpha val="45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lumMod val="7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uk-U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Створити умови для забезпечення охорони здоров'я учнів, їхнього повноцінного фізичного розвитку й формування здорового способу життя.</a:t>
          </a:r>
        </a:p>
      </dgm:t>
    </dgm:pt>
    <dgm:pt modelId="{29A00BD8-C670-43CA-83AE-C1E951D65B6A}" type="parTrans" cxnId="{AF1B835A-68A2-44A5-8E12-6CC662F9E68D}">
      <dgm:prSet/>
      <dgm:spPr>
        <a:xfrm>
          <a:off x="427319" y="933377"/>
          <a:ext cx="474950" cy="342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288"/>
              </a:lnTo>
              <a:lnTo>
                <a:pt x="474950" y="342288"/>
              </a:lnTo>
            </a:path>
          </a:pathLst>
        </a:custGeom>
        <a:noFill/>
        <a:ln w="25400" cap="flat" cmpd="sng" algn="ctr">
          <a:solidFill>
            <a:srgbClr val="C0504D">
              <a:lumMod val="7500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C9D109E9-BE36-43BC-AB66-EFFABBC59057}" type="sibTrans" cxnId="{AF1B835A-68A2-44A5-8E12-6CC662F9E68D}">
      <dgm:prSet/>
      <dgm:spPr/>
      <dgm:t>
        <a:bodyPr/>
        <a:lstStyle/>
        <a:p>
          <a:endParaRPr lang="uk-UA"/>
        </a:p>
      </dgm:t>
    </dgm:pt>
    <dgm:pt modelId="{ECDFD6FA-0215-4EBE-B30E-F2AD15EDAF0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902270" y="1577490"/>
          <a:ext cx="5003474" cy="38889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satMod val="300000"/>
                <a:alpha val="45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lumMod val="7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uk-U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Створити систему роботи з профілактики </a:t>
          </a:r>
          <a:r>
            <a:rPr lang="uk-UA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тютюнопаління</a:t>
          </a:r>
          <a:r>
            <a:rPr lang="uk-U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наркоманії, алкоголізму, травматизму;</a:t>
          </a:r>
        </a:p>
      </dgm:t>
    </dgm:pt>
    <dgm:pt modelId="{C1083BC5-866C-411F-947F-42BE6128A1E3}" type="parTrans" cxnId="{0D48494F-0DA7-4E60-B137-533233679490}">
      <dgm:prSet/>
      <dgm:spPr>
        <a:xfrm>
          <a:off x="427319" y="933377"/>
          <a:ext cx="474950" cy="838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8558"/>
              </a:lnTo>
              <a:lnTo>
                <a:pt x="474950" y="838558"/>
              </a:lnTo>
            </a:path>
          </a:pathLst>
        </a:custGeom>
        <a:noFill/>
        <a:ln w="25400" cap="flat" cmpd="sng" algn="ctr">
          <a:solidFill>
            <a:srgbClr val="C0504D">
              <a:lumMod val="7500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01774C0E-20EB-49E0-963E-09B65CA7D37B}" type="sibTrans" cxnId="{0D48494F-0DA7-4E60-B137-533233679490}">
      <dgm:prSet/>
      <dgm:spPr/>
      <dgm:t>
        <a:bodyPr/>
        <a:lstStyle/>
        <a:p>
          <a:endParaRPr lang="uk-UA"/>
        </a:p>
      </dgm:t>
    </dgm:pt>
    <dgm:pt modelId="{5F325DC2-190E-4FB4-851D-DD98CA2A9B9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902270" y="2032642"/>
          <a:ext cx="5030546" cy="45487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satMod val="300000"/>
                <a:alpha val="45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lumMod val="7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180000" rIns="180000"/>
        <a:lstStyle/>
        <a:p>
          <a:pPr algn="l"/>
          <a:r>
            <a:rPr lang="uk-U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Створити шкільний центр розв’язання конфліктів із метою покращення стосунків між учасниками навчально-виховного процесу;</a:t>
          </a:r>
        </a:p>
      </dgm:t>
    </dgm:pt>
    <dgm:pt modelId="{8DF22735-6479-4CC4-AA94-DCCAF85ED2A2}" type="parTrans" cxnId="{14F1157F-7290-40C7-8A91-8F583A923426}">
      <dgm:prSet/>
      <dgm:spPr>
        <a:xfrm>
          <a:off x="427319" y="933377"/>
          <a:ext cx="474950" cy="1326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701"/>
              </a:lnTo>
              <a:lnTo>
                <a:pt x="474950" y="1326701"/>
              </a:lnTo>
            </a:path>
          </a:pathLst>
        </a:custGeom>
        <a:noFill/>
        <a:ln w="25400" cap="flat" cmpd="sng" algn="ctr">
          <a:solidFill>
            <a:srgbClr val="C0504D">
              <a:lumMod val="7500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12A768E7-1721-4F31-AAB2-CE0E55507CA7}" type="sibTrans" cxnId="{14F1157F-7290-40C7-8A91-8F583A923426}">
      <dgm:prSet/>
      <dgm:spPr/>
      <dgm:t>
        <a:bodyPr/>
        <a:lstStyle/>
        <a:p>
          <a:endParaRPr lang="uk-UA"/>
        </a:p>
      </dgm:t>
    </dgm:pt>
    <dgm:pt modelId="{E574C6A0-558D-4E8C-8C96-1FE58051B35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902270" y="2534149"/>
          <a:ext cx="4999496" cy="4033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satMod val="300000"/>
                <a:alpha val="45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lumMod val="7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uk-U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Сприяти підвищенню кваліфікації медпрацівників із питань формування в учнів ціннісного ставлення до свого фізичного «Я»;</a:t>
          </a:r>
        </a:p>
      </dgm:t>
    </dgm:pt>
    <dgm:pt modelId="{D8D5B1B6-CFA9-41ED-84F1-E521FE4AD847}" type="parTrans" cxnId="{8D13BEDB-D6AA-4D94-9895-4E6DEF2EA4B0}">
      <dgm:prSet/>
      <dgm:spPr>
        <a:xfrm>
          <a:off x="427319" y="933377"/>
          <a:ext cx="474950" cy="1802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464"/>
              </a:lnTo>
              <a:lnTo>
                <a:pt x="474950" y="1802464"/>
              </a:lnTo>
            </a:path>
          </a:pathLst>
        </a:custGeom>
        <a:noFill/>
        <a:ln w="25400" cap="flat" cmpd="sng" algn="ctr">
          <a:solidFill>
            <a:srgbClr val="C0504D">
              <a:lumMod val="7500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BE236853-5737-4F02-9B1E-D72DA2E38F6A}" type="sibTrans" cxnId="{8D13BEDB-D6AA-4D94-9895-4E6DEF2EA4B0}">
      <dgm:prSet/>
      <dgm:spPr/>
      <dgm:t>
        <a:bodyPr/>
        <a:lstStyle/>
        <a:p>
          <a:endParaRPr lang="uk-UA"/>
        </a:p>
      </dgm:t>
    </dgm:pt>
    <dgm:pt modelId="{59E76AB3-D9D8-4B5F-AD77-9CB227C81C6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891770" y="3003794"/>
          <a:ext cx="5048654" cy="3687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satMod val="300000"/>
                <a:alpha val="45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lumMod val="7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uk-U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Створити позитивний соціально-психологічний мікроклімат у школі та класах;</a:t>
          </a:r>
        </a:p>
      </dgm:t>
    </dgm:pt>
    <dgm:pt modelId="{6219329C-AB93-45A3-B40E-3222C23E471B}" type="parTrans" cxnId="{21DBA753-3D1E-4ED2-BCA9-A183445234B7}">
      <dgm:prSet/>
      <dgm:spPr>
        <a:xfrm>
          <a:off x="427319" y="933377"/>
          <a:ext cx="464451" cy="2254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802"/>
              </a:lnTo>
              <a:lnTo>
                <a:pt x="464451" y="2254802"/>
              </a:lnTo>
            </a:path>
          </a:pathLst>
        </a:custGeom>
        <a:noFill/>
        <a:ln w="25400" cap="flat" cmpd="sng" algn="ctr">
          <a:solidFill>
            <a:srgbClr val="C0504D">
              <a:lumMod val="7500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F518F48F-E712-4579-BD24-239FE844B263}" type="sibTrans" cxnId="{21DBA753-3D1E-4ED2-BCA9-A183445234B7}">
      <dgm:prSet/>
      <dgm:spPr/>
      <dgm:t>
        <a:bodyPr/>
        <a:lstStyle/>
        <a:p>
          <a:endParaRPr lang="uk-UA"/>
        </a:p>
      </dgm:t>
    </dgm:pt>
    <dgm:pt modelId="{5ED50F1D-A303-47C1-BF64-1F5577F5CBB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856996" y="3429772"/>
          <a:ext cx="5081070" cy="4670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satMod val="300000"/>
                <a:alpha val="45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lumMod val="7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uk-U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Формувати й розвивати особистість учня-громадянина, здатного до повноцінної успішної життєдіяльності в усіх сферах виробництва, науки. Освіти й культури;</a:t>
          </a:r>
        </a:p>
      </dgm:t>
    </dgm:pt>
    <dgm:pt modelId="{9D1FF67E-0595-4611-9A73-C4834AD435FA}" type="parTrans" cxnId="{9D80CCC4-EF1A-4459-A2B5-937A1762369F}">
      <dgm:prSet/>
      <dgm:spPr>
        <a:xfrm>
          <a:off x="427319" y="933377"/>
          <a:ext cx="429677" cy="2729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9922"/>
              </a:lnTo>
              <a:lnTo>
                <a:pt x="429677" y="2729922"/>
              </a:lnTo>
            </a:path>
          </a:pathLst>
        </a:custGeom>
        <a:noFill/>
        <a:ln w="25400" cap="flat" cmpd="sng" algn="ctr">
          <a:solidFill>
            <a:srgbClr val="C0504D">
              <a:lumMod val="7500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71129AE5-4A4E-4287-B09E-979FDAA6527A}" type="sibTrans" cxnId="{9D80CCC4-EF1A-4459-A2B5-937A1762369F}">
      <dgm:prSet/>
      <dgm:spPr/>
      <dgm:t>
        <a:bodyPr/>
        <a:lstStyle/>
        <a:p>
          <a:endParaRPr lang="uk-UA"/>
        </a:p>
      </dgm:t>
    </dgm:pt>
    <dgm:pt modelId="{DD96AD4F-F8EB-4164-A2A1-B2865CF49D4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856996" y="3963087"/>
          <a:ext cx="5060502" cy="35709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satMod val="300000"/>
                <a:alpha val="32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lumMod val="7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uk-U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Сприяти вихованню активної життєвої </a:t>
          </a:r>
          <a:r>
            <a:rPr lang="uk-U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позиції</a:t>
          </a:r>
          <a:r>
            <a:rPr lang="uk-U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</a:t>
          </a:r>
        </a:p>
      </dgm:t>
    </dgm:pt>
    <dgm:pt modelId="{D354A546-028A-4DC6-B748-C97750C1CC5F}" type="parTrans" cxnId="{95824631-AB57-4A3F-B25C-937CA8A23F7F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xfrm>
          <a:off x="427319" y="933377"/>
          <a:ext cx="429677" cy="3208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8255"/>
              </a:lnTo>
              <a:lnTo>
                <a:pt x="429677" y="3208255"/>
              </a:lnTo>
            </a:path>
          </a:pathLst>
        </a:custGeom>
        <a:noFill/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436B7A99-05DE-474B-99D6-54E390F65125}" type="sibTrans" cxnId="{95824631-AB57-4A3F-B25C-937CA8A23F7F}">
      <dgm:prSet/>
      <dgm:spPr/>
      <dgm:t>
        <a:bodyPr/>
        <a:lstStyle/>
        <a:p>
          <a:endParaRPr lang="uk-UA"/>
        </a:p>
      </dgm:t>
    </dgm:pt>
    <dgm:pt modelId="{8FD5A9E7-8364-4575-8273-137580EBDB82}" type="pres">
      <dgm:prSet presAssocID="{A8577C34-4B4A-41D3-873B-4588EB4443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CD68E29-88EF-4AC4-9DA9-E928C09F8BF5}" type="pres">
      <dgm:prSet presAssocID="{15B19196-F0A3-4E6E-9CC7-9996BC877398}" presName="root" presStyleCnt="0"/>
      <dgm:spPr/>
    </dgm:pt>
    <dgm:pt modelId="{37281C23-FDC9-4602-9758-9828C8A589BB}" type="pres">
      <dgm:prSet presAssocID="{15B19196-F0A3-4E6E-9CC7-9996BC877398}" presName="rootComposite" presStyleCnt="0"/>
      <dgm:spPr/>
    </dgm:pt>
    <dgm:pt modelId="{6882C409-5EB5-4EE9-B56B-BA6843CB0E60}" type="pres">
      <dgm:prSet presAssocID="{15B19196-F0A3-4E6E-9CC7-9996BC877398}" presName="rootText" presStyleLbl="node1" presStyleIdx="0" presStyleCnt="1" custScaleX="806135" custScaleY="93887" custLinFactX="-27456" custLinFactNeighborX="-100000" custLinFactNeighborY="-4446"/>
      <dgm:spPr/>
      <dgm:t>
        <a:bodyPr/>
        <a:lstStyle/>
        <a:p>
          <a:endParaRPr lang="uk-UA"/>
        </a:p>
      </dgm:t>
    </dgm:pt>
    <dgm:pt modelId="{194B0A03-0106-4BEF-9287-7A47B6F8839B}" type="pres">
      <dgm:prSet presAssocID="{15B19196-F0A3-4E6E-9CC7-9996BC877398}" presName="rootConnector" presStyleLbl="node1" presStyleIdx="0" presStyleCnt="1"/>
      <dgm:spPr/>
      <dgm:t>
        <a:bodyPr/>
        <a:lstStyle/>
        <a:p>
          <a:endParaRPr lang="uk-UA"/>
        </a:p>
      </dgm:t>
    </dgm:pt>
    <dgm:pt modelId="{9D1C4DD7-FCE9-45DE-9EA6-E90520DF6F53}" type="pres">
      <dgm:prSet presAssocID="{15B19196-F0A3-4E6E-9CC7-9996BC877398}" presName="childShape" presStyleCnt="0"/>
      <dgm:spPr/>
    </dgm:pt>
    <dgm:pt modelId="{FD64CA0B-9C91-4404-AB71-0ADE3DB91E85}" type="pres">
      <dgm:prSet presAssocID="{29A00BD8-C670-43CA-83AE-C1E951D65B6A}" presName="Name13" presStyleLbl="parChTrans1D2" presStyleIdx="0" presStyleCnt="7"/>
      <dgm:spPr/>
      <dgm:t>
        <a:bodyPr/>
        <a:lstStyle/>
        <a:p>
          <a:endParaRPr lang="uk-UA"/>
        </a:p>
      </dgm:t>
    </dgm:pt>
    <dgm:pt modelId="{65374D59-33A7-4CCE-86A8-3E56577856B0}" type="pres">
      <dgm:prSet presAssocID="{45096FC6-25B4-4FB8-A584-2B6969B12D56}" presName="childText" presStyleLbl="bgAcc1" presStyleIdx="0" presStyleCnt="7" custScaleX="1186298" custScaleY="177756" custLinFactNeighborX="10676" custLinFactNeighborY="108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FF446A-7A29-4B55-A2F6-45BBF9AEB061}" type="pres">
      <dgm:prSet presAssocID="{C1083BC5-866C-411F-947F-42BE6128A1E3}" presName="Name13" presStyleLbl="parChTrans1D2" presStyleIdx="1" presStyleCnt="7"/>
      <dgm:spPr/>
      <dgm:t>
        <a:bodyPr/>
        <a:lstStyle/>
        <a:p>
          <a:endParaRPr lang="uk-UA"/>
        </a:p>
      </dgm:t>
    </dgm:pt>
    <dgm:pt modelId="{B33953C5-B069-4CCB-BFAE-17759C1990DE}" type="pres">
      <dgm:prSet presAssocID="{ECDFD6FA-0215-4EBE-B30E-F2AD15EDAF06}" presName="childText" presStyleLbl="bgAcc1" presStyleIdx="1" presStyleCnt="7" custScaleX="1179877" custScaleY="146728" custLinFactNeighborX="10676" custLinFactNeighborY="108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4B204F-5EB2-48DE-B07C-81201F31DCFA}" type="pres">
      <dgm:prSet presAssocID="{8DF22735-6479-4CC4-AA94-DCCAF85ED2A2}" presName="Name13" presStyleLbl="parChTrans1D2" presStyleIdx="2" presStyleCnt="7"/>
      <dgm:spPr/>
      <dgm:t>
        <a:bodyPr/>
        <a:lstStyle/>
        <a:p>
          <a:endParaRPr lang="uk-UA"/>
        </a:p>
      </dgm:t>
    </dgm:pt>
    <dgm:pt modelId="{FCBB4E42-7AE7-4DAC-82BF-98DC66DB0F95}" type="pres">
      <dgm:prSet presAssocID="{5F325DC2-190E-4FB4-851D-DD98CA2A9B92}" presName="childText" presStyleLbl="bgAcc1" presStyleIdx="2" presStyleCnt="7" custScaleX="1186261" custScaleY="171623" custLinFactNeighborX="10676" custLinFactNeighborY="108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4BA1EF-975B-4473-B75A-29972D6C2153}" type="pres">
      <dgm:prSet presAssocID="{D8D5B1B6-CFA9-41ED-84F1-E521FE4AD847}" presName="Name13" presStyleLbl="parChTrans1D2" presStyleIdx="3" presStyleCnt="7"/>
      <dgm:spPr/>
      <dgm:t>
        <a:bodyPr/>
        <a:lstStyle/>
        <a:p>
          <a:endParaRPr lang="uk-UA"/>
        </a:p>
      </dgm:t>
    </dgm:pt>
    <dgm:pt modelId="{EA1531E7-4F4E-4A2F-B8E2-B4FFAF847106}" type="pres">
      <dgm:prSet presAssocID="{E574C6A0-558D-4E8C-8C96-1FE58051B35B}" presName="childText" presStyleLbl="bgAcc1" presStyleIdx="3" presStyleCnt="7" custScaleX="1178939" custScaleY="152196" custLinFactNeighborX="10676" custLinFactNeighborY="34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8D52D3-D006-4818-83A9-3E45F6289440}" type="pres">
      <dgm:prSet presAssocID="{6219329C-AB93-45A3-B40E-3222C23E471B}" presName="Name13" presStyleLbl="parChTrans1D2" presStyleIdx="4" presStyleCnt="7"/>
      <dgm:spPr/>
      <dgm:t>
        <a:bodyPr/>
        <a:lstStyle/>
        <a:p>
          <a:endParaRPr lang="uk-UA"/>
        </a:p>
      </dgm:t>
    </dgm:pt>
    <dgm:pt modelId="{D20CDBC0-64A5-4998-86D5-38E11BAEF770}" type="pres">
      <dgm:prSet presAssocID="{59E76AB3-D9D8-4B5F-AD77-9CB227C81C63}" presName="childText" presStyleLbl="bgAcc1" presStyleIdx="4" presStyleCnt="7" custScaleX="1190531" custScaleY="139137" custLinFactNeighborX="10676" custLinFactNeighborY="34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882E83-F1F8-4865-8636-7F219673377B}" type="pres">
      <dgm:prSet presAssocID="{9D1FF67E-0595-4611-9A73-C4834AD435FA}" presName="Name13" presStyleLbl="parChTrans1D2" presStyleIdx="5" presStyleCnt="7"/>
      <dgm:spPr/>
      <dgm:t>
        <a:bodyPr/>
        <a:lstStyle/>
        <a:p>
          <a:endParaRPr lang="uk-UA"/>
        </a:p>
      </dgm:t>
    </dgm:pt>
    <dgm:pt modelId="{6C1616B9-7D9C-468A-B764-0258D99E3B64}" type="pres">
      <dgm:prSet presAssocID="{5ED50F1D-A303-47C1-BF64-1F5577F5CBB7}" presName="childText" presStyleLbl="bgAcc1" presStyleIdx="5" presStyleCnt="7" custScaleX="1198175" custScaleY="1762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6A73AA-3179-4D8B-8110-14B9ADDD4164}" type="pres">
      <dgm:prSet presAssocID="{D354A546-028A-4DC6-B748-C97750C1CC5F}" presName="Name13" presStyleLbl="parChTrans1D2" presStyleIdx="6" presStyleCnt="7"/>
      <dgm:spPr/>
      <dgm:t>
        <a:bodyPr/>
        <a:lstStyle/>
        <a:p>
          <a:endParaRPr lang="uk-UA"/>
        </a:p>
      </dgm:t>
    </dgm:pt>
    <dgm:pt modelId="{92CE6993-82D2-4501-9C50-679AD4E7E8BA}" type="pres">
      <dgm:prSet presAssocID="{DD96AD4F-F8EB-4164-A2A1-B2865CF49D4C}" presName="childText" presStyleLbl="bgAcc1" presStyleIdx="6" presStyleCnt="7" custScaleX="1193325" custScaleY="1347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4F1157F-7290-40C7-8A91-8F583A923426}" srcId="{15B19196-F0A3-4E6E-9CC7-9996BC877398}" destId="{5F325DC2-190E-4FB4-851D-DD98CA2A9B92}" srcOrd="2" destOrd="0" parTransId="{8DF22735-6479-4CC4-AA94-DCCAF85ED2A2}" sibTransId="{12A768E7-1721-4F31-AAB2-CE0E55507CA7}"/>
    <dgm:cxn modelId="{95824631-AB57-4A3F-B25C-937CA8A23F7F}" srcId="{15B19196-F0A3-4E6E-9CC7-9996BC877398}" destId="{DD96AD4F-F8EB-4164-A2A1-B2865CF49D4C}" srcOrd="6" destOrd="0" parTransId="{D354A546-028A-4DC6-B748-C97750C1CC5F}" sibTransId="{436B7A99-05DE-474B-99D6-54E390F65125}"/>
    <dgm:cxn modelId="{7B2E6F6D-C896-4CF7-9052-315E7C716D01}" type="presOf" srcId="{9D1FF67E-0595-4611-9A73-C4834AD435FA}" destId="{88882E83-F1F8-4865-8636-7F219673377B}" srcOrd="0" destOrd="0" presId="urn:microsoft.com/office/officeart/2005/8/layout/hierarchy3"/>
    <dgm:cxn modelId="{B05A8E23-44DC-4F67-A4B6-5CD305614926}" type="presOf" srcId="{ECDFD6FA-0215-4EBE-B30E-F2AD15EDAF06}" destId="{B33953C5-B069-4CCB-BFAE-17759C1990DE}" srcOrd="0" destOrd="0" presId="urn:microsoft.com/office/officeart/2005/8/layout/hierarchy3"/>
    <dgm:cxn modelId="{A234181F-1FB7-46AA-B4E7-3A445B9E2FF1}" type="presOf" srcId="{5ED50F1D-A303-47C1-BF64-1F5577F5CBB7}" destId="{6C1616B9-7D9C-468A-B764-0258D99E3B64}" srcOrd="0" destOrd="0" presId="urn:microsoft.com/office/officeart/2005/8/layout/hierarchy3"/>
    <dgm:cxn modelId="{0C054697-E13C-49A0-89A3-160D62116C9B}" type="presOf" srcId="{15B19196-F0A3-4E6E-9CC7-9996BC877398}" destId="{6882C409-5EB5-4EE9-B56B-BA6843CB0E60}" srcOrd="0" destOrd="0" presId="urn:microsoft.com/office/officeart/2005/8/layout/hierarchy3"/>
    <dgm:cxn modelId="{21DBA753-3D1E-4ED2-BCA9-A183445234B7}" srcId="{15B19196-F0A3-4E6E-9CC7-9996BC877398}" destId="{59E76AB3-D9D8-4B5F-AD77-9CB227C81C63}" srcOrd="4" destOrd="0" parTransId="{6219329C-AB93-45A3-B40E-3222C23E471B}" sibTransId="{F518F48F-E712-4579-BD24-239FE844B263}"/>
    <dgm:cxn modelId="{9D80CCC4-EF1A-4459-A2B5-937A1762369F}" srcId="{15B19196-F0A3-4E6E-9CC7-9996BC877398}" destId="{5ED50F1D-A303-47C1-BF64-1F5577F5CBB7}" srcOrd="5" destOrd="0" parTransId="{9D1FF67E-0595-4611-9A73-C4834AD435FA}" sibTransId="{71129AE5-4A4E-4287-B09E-979FDAA6527A}"/>
    <dgm:cxn modelId="{7F81B36E-EB7A-4F9F-9FE7-F25C4A27CEBE}" type="presOf" srcId="{A8577C34-4B4A-41D3-873B-4588EB44431E}" destId="{8FD5A9E7-8364-4575-8273-137580EBDB82}" srcOrd="0" destOrd="0" presId="urn:microsoft.com/office/officeart/2005/8/layout/hierarchy3"/>
    <dgm:cxn modelId="{77DAC57F-9E86-4A3E-B46B-15C5980563F5}" type="presOf" srcId="{E574C6A0-558D-4E8C-8C96-1FE58051B35B}" destId="{EA1531E7-4F4E-4A2F-B8E2-B4FFAF847106}" srcOrd="0" destOrd="0" presId="urn:microsoft.com/office/officeart/2005/8/layout/hierarchy3"/>
    <dgm:cxn modelId="{70D126FA-0A08-451B-AD34-09548606D59C}" srcId="{A8577C34-4B4A-41D3-873B-4588EB44431E}" destId="{15B19196-F0A3-4E6E-9CC7-9996BC877398}" srcOrd="0" destOrd="0" parTransId="{E93963F9-DC12-47BA-9FFD-1A4AEADBCC90}" sibTransId="{0A356E4F-ABFC-4CDA-A063-E06318017BD1}"/>
    <dgm:cxn modelId="{8D13BEDB-D6AA-4D94-9895-4E6DEF2EA4B0}" srcId="{15B19196-F0A3-4E6E-9CC7-9996BC877398}" destId="{E574C6A0-558D-4E8C-8C96-1FE58051B35B}" srcOrd="3" destOrd="0" parTransId="{D8D5B1B6-CFA9-41ED-84F1-E521FE4AD847}" sibTransId="{BE236853-5737-4F02-9B1E-D72DA2E38F6A}"/>
    <dgm:cxn modelId="{4D7C96C7-FFA6-49EB-8727-3DBE43AC4F37}" type="presOf" srcId="{45096FC6-25B4-4FB8-A584-2B6969B12D56}" destId="{65374D59-33A7-4CCE-86A8-3E56577856B0}" srcOrd="0" destOrd="0" presId="urn:microsoft.com/office/officeart/2005/8/layout/hierarchy3"/>
    <dgm:cxn modelId="{7C102414-2068-4DA3-AE5A-981324B469A8}" type="presOf" srcId="{8DF22735-6479-4CC4-AA94-DCCAF85ED2A2}" destId="{684B204F-5EB2-48DE-B07C-81201F31DCFA}" srcOrd="0" destOrd="0" presId="urn:microsoft.com/office/officeart/2005/8/layout/hierarchy3"/>
    <dgm:cxn modelId="{32A1B48F-C6F6-4E15-8F1A-FB4E3540DE87}" type="presOf" srcId="{29A00BD8-C670-43CA-83AE-C1E951D65B6A}" destId="{FD64CA0B-9C91-4404-AB71-0ADE3DB91E85}" srcOrd="0" destOrd="0" presId="urn:microsoft.com/office/officeart/2005/8/layout/hierarchy3"/>
    <dgm:cxn modelId="{7EA91E3A-3388-405B-97FB-909E59677B53}" type="presOf" srcId="{6219329C-AB93-45A3-B40E-3222C23E471B}" destId="{568D52D3-D006-4818-83A9-3E45F6289440}" srcOrd="0" destOrd="0" presId="urn:microsoft.com/office/officeart/2005/8/layout/hierarchy3"/>
    <dgm:cxn modelId="{E5BDC9C4-202C-421A-AD57-187DFF354496}" type="presOf" srcId="{D354A546-028A-4DC6-B748-C97750C1CC5F}" destId="{CB6A73AA-3179-4D8B-8110-14B9ADDD4164}" srcOrd="0" destOrd="0" presId="urn:microsoft.com/office/officeart/2005/8/layout/hierarchy3"/>
    <dgm:cxn modelId="{734CA80F-27F7-4820-9C0F-AFAE4DABCB1C}" type="presOf" srcId="{DD96AD4F-F8EB-4164-A2A1-B2865CF49D4C}" destId="{92CE6993-82D2-4501-9C50-679AD4E7E8BA}" srcOrd="0" destOrd="0" presId="urn:microsoft.com/office/officeart/2005/8/layout/hierarchy3"/>
    <dgm:cxn modelId="{B1BF7D53-C52F-4ABE-AAA3-3598F058AE4B}" type="presOf" srcId="{5F325DC2-190E-4FB4-851D-DD98CA2A9B92}" destId="{FCBB4E42-7AE7-4DAC-82BF-98DC66DB0F95}" srcOrd="0" destOrd="0" presId="urn:microsoft.com/office/officeart/2005/8/layout/hierarchy3"/>
    <dgm:cxn modelId="{79764FF9-119D-4FC8-8C04-6D8CD4463341}" type="presOf" srcId="{D8D5B1B6-CFA9-41ED-84F1-E521FE4AD847}" destId="{934BA1EF-975B-4473-B75A-29972D6C2153}" srcOrd="0" destOrd="0" presId="urn:microsoft.com/office/officeart/2005/8/layout/hierarchy3"/>
    <dgm:cxn modelId="{AF1B835A-68A2-44A5-8E12-6CC662F9E68D}" srcId="{15B19196-F0A3-4E6E-9CC7-9996BC877398}" destId="{45096FC6-25B4-4FB8-A584-2B6969B12D56}" srcOrd="0" destOrd="0" parTransId="{29A00BD8-C670-43CA-83AE-C1E951D65B6A}" sibTransId="{C9D109E9-BE36-43BC-AB66-EFFABBC59057}"/>
    <dgm:cxn modelId="{AE22F0DC-BF18-4D60-94AF-B5E6284653DB}" type="presOf" srcId="{15B19196-F0A3-4E6E-9CC7-9996BC877398}" destId="{194B0A03-0106-4BEF-9287-7A47B6F8839B}" srcOrd="1" destOrd="0" presId="urn:microsoft.com/office/officeart/2005/8/layout/hierarchy3"/>
    <dgm:cxn modelId="{F82ACEF8-638D-45AC-B986-8454DA79F1B4}" type="presOf" srcId="{59E76AB3-D9D8-4B5F-AD77-9CB227C81C63}" destId="{D20CDBC0-64A5-4998-86D5-38E11BAEF770}" srcOrd="0" destOrd="0" presId="urn:microsoft.com/office/officeart/2005/8/layout/hierarchy3"/>
    <dgm:cxn modelId="{0D48494F-0DA7-4E60-B137-533233679490}" srcId="{15B19196-F0A3-4E6E-9CC7-9996BC877398}" destId="{ECDFD6FA-0215-4EBE-B30E-F2AD15EDAF06}" srcOrd="1" destOrd="0" parTransId="{C1083BC5-866C-411F-947F-42BE6128A1E3}" sibTransId="{01774C0E-20EB-49E0-963E-09B65CA7D37B}"/>
    <dgm:cxn modelId="{02182646-FB72-43E3-9756-4618A685211D}" type="presOf" srcId="{C1083BC5-866C-411F-947F-42BE6128A1E3}" destId="{9EFF446A-7A29-4B55-A2F6-45BBF9AEB061}" srcOrd="0" destOrd="0" presId="urn:microsoft.com/office/officeart/2005/8/layout/hierarchy3"/>
    <dgm:cxn modelId="{6ABB79E3-C868-4BC3-B762-372F10CB2569}" type="presParOf" srcId="{8FD5A9E7-8364-4575-8273-137580EBDB82}" destId="{1CD68E29-88EF-4AC4-9DA9-E928C09F8BF5}" srcOrd="0" destOrd="0" presId="urn:microsoft.com/office/officeart/2005/8/layout/hierarchy3"/>
    <dgm:cxn modelId="{4961E7CF-6314-4E4A-8AF2-9228565A592B}" type="presParOf" srcId="{1CD68E29-88EF-4AC4-9DA9-E928C09F8BF5}" destId="{37281C23-FDC9-4602-9758-9828C8A589BB}" srcOrd="0" destOrd="0" presId="urn:microsoft.com/office/officeart/2005/8/layout/hierarchy3"/>
    <dgm:cxn modelId="{67512567-B648-4989-845A-94CD0CB8D7EC}" type="presParOf" srcId="{37281C23-FDC9-4602-9758-9828C8A589BB}" destId="{6882C409-5EB5-4EE9-B56B-BA6843CB0E60}" srcOrd="0" destOrd="0" presId="urn:microsoft.com/office/officeart/2005/8/layout/hierarchy3"/>
    <dgm:cxn modelId="{D83F6513-BA0F-43AA-A8F0-5239C25B5CFE}" type="presParOf" srcId="{37281C23-FDC9-4602-9758-9828C8A589BB}" destId="{194B0A03-0106-4BEF-9287-7A47B6F8839B}" srcOrd="1" destOrd="0" presId="urn:microsoft.com/office/officeart/2005/8/layout/hierarchy3"/>
    <dgm:cxn modelId="{7216677D-D033-42BE-8187-A00831DBB003}" type="presParOf" srcId="{1CD68E29-88EF-4AC4-9DA9-E928C09F8BF5}" destId="{9D1C4DD7-FCE9-45DE-9EA6-E90520DF6F53}" srcOrd="1" destOrd="0" presId="urn:microsoft.com/office/officeart/2005/8/layout/hierarchy3"/>
    <dgm:cxn modelId="{85423C5B-1762-4F2D-A63B-108BB38C3D00}" type="presParOf" srcId="{9D1C4DD7-FCE9-45DE-9EA6-E90520DF6F53}" destId="{FD64CA0B-9C91-4404-AB71-0ADE3DB91E85}" srcOrd="0" destOrd="0" presId="urn:microsoft.com/office/officeart/2005/8/layout/hierarchy3"/>
    <dgm:cxn modelId="{2668255D-D6DD-4386-89CB-78B2F84AD1BF}" type="presParOf" srcId="{9D1C4DD7-FCE9-45DE-9EA6-E90520DF6F53}" destId="{65374D59-33A7-4CCE-86A8-3E56577856B0}" srcOrd="1" destOrd="0" presId="urn:microsoft.com/office/officeart/2005/8/layout/hierarchy3"/>
    <dgm:cxn modelId="{D06DA90C-FDAA-4BFB-9380-8B73DF05EED9}" type="presParOf" srcId="{9D1C4DD7-FCE9-45DE-9EA6-E90520DF6F53}" destId="{9EFF446A-7A29-4B55-A2F6-45BBF9AEB061}" srcOrd="2" destOrd="0" presId="urn:microsoft.com/office/officeart/2005/8/layout/hierarchy3"/>
    <dgm:cxn modelId="{C1DE9073-8E9A-42EB-8AF1-B1166820AFDA}" type="presParOf" srcId="{9D1C4DD7-FCE9-45DE-9EA6-E90520DF6F53}" destId="{B33953C5-B069-4CCB-BFAE-17759C1990DE}" srcOrd="3" destOrd="0" presId="urn:microsoft.com/office/officeart/2005/8/layout/hierarchy3"/>
    <dgm:cxn modelId="{AF1AA660-1166-425B-ADE6-640624D71352}" type="presParOf" srcId="{9D1C4DD7-FCE9-45DE-9EA6-E90520DF6F53}" destId="{684B204F-5EB2-48DE-B07C-81201F31DCFA}" srcOrd="4" destOrd="0" presId="urn:microsoft.com/office/officeart/2005/8/layout/hierarchy3"/>
    <dgm:cxn modelId="{8C3E24B1-BF02-45D3-8637-486196A4AD8D}" type="presParOf" srcId="{9D1C4DD7-FCE9-45DE-9EA6-E90520DF6F53}" destId="{FCBB4E42-7AE7-4DAC-82BF-98DC66DB0F95}" srcOrd="5" destOrd="0" presId="urn:microsoft.com/office/officeart/2005/8/layout/hierarchy3"/>
    <dgm:cxn modelId="{7FBB376F-27AB-4248-820B-783A4B0A3AC8}" type="presParOf" srcId="{9D1C4DD7-FCE9-45DE-9EA6-E90520DF6F53}" destId="{934BA1EF-975B-4473-B75A-29972D6C2153}" srcOrd="6" destOrd="0" presId="urn:microsoft.com/office/officeart/2005/8/layout/hierarchy3"/>
    <dgm:cxn modelId="{CF707ACC-150D-4AAF-A4BC-453B1E2C67D7}" type="presParOf" srcId="{9D1C4DD7-FCE9-45DE-9EA6-E90520DF6F53}" destId="{EA1531E7-4F4E-4A2F-B8E2-B4FFAF847106}" srcOrd="7" destOrd="0" presId="urn:microsoft.com/office/officeart/2005/8/layout/hierarchy3"/>
    <dgm:cxn modelId="{927AA2EE-C3B1-4C29-BD4A-17B91F1DAA61}" type="presParOf" srcId="{9D1C4DD7-FCE9-45DE-9EA6-E90520DF6F53}" destId="{568D52D3-D006-4818-83A9-3E45F6289440}" srcOrd="8" destOrd="0" presId="urn:microsoft.com/office/officeart/2005/8/layout/hierarchy3"/>
    <dgm:cxn modelId="{AB273DDE-C239-46BB-A3EB-89A7AB02C1B3}" type="presParOf" srcId="{9D1C4DD7-FCE9-45DE-9EA6-E90520DF6F53}" destId="{D20CDBC0-64A5-4998-86D5-38E11BAEF770}" srcOrd="9" destOrd="0" presId="urn:microsoft.com/office/officeart/2005/8/layout/hierarchy3"/>
    <dgm:cxn modelId="{6C86B512-66EA-4A43-AC41-6FEA32170ACB}" type="presParOf" srcId="{9D1C4DD7-FCE9-45DE-9EA6-E90520DF6F53}" destId="{88882E83-F1F8-4865-8636-7F219673377B}" srcOrd="10" destOrd="0" presId="urn:microsoft.com/office/officeart/2005/8/layout/hierarchy3"/>
    <dgm:cxn modelId="{BD556570-E08D-44C7-9C46-7FEDDD340853}" type="presParOf" srcId="{9D1C4DD7-FCE9-45DE-9EA6-E90520DF6F53}" destId="{6C1616B9-7D9C-468A-B764-0258D99E3B64}" srcOrd="11" destOrd="0" presId="urn:microsoft.com/office/officeart/2005/8/layout/hierarchy3"/>
    <dgm:cxn modelId="{578E5609-1B48-4BF2-9172-179615BC8286}" type="presParOf" srcId="{9D1C4DD7-FCE9-45DE-9EA6-E90520DF6F53}" destId="{CB6A73AA-3179-4D8B-8110-14B9ADDD4164}" srcOrd="12" destOrd="0" presId="urn:microsoft.com/office/officeart/2005/8/layout/hierarchy3"/>
    <dgm:cxn modelId="{2C41B0BC-9CEF-4178-917B-FA959E6ED8C7}" type="presParOf" srcId="{9D1C4DD7-FCE9-45DE-9EA6-E90520DF6F53}" destId="{92CE6993-82D2-4501-9C50-679AD4E7E8BA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4DD878-F0BD-4BA2-8EA0-4857B856D72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178FD62B-0967-4570-9F3D-FE85FF9D44E0}">
      <dgm:prSet phldrT="[Текст]" custT="1"/>
      <dgm:spPr>
        <a:xfrm>
          <a:off x="1267" y="0"/>
          <a:ext cx="1328377" cy="2247900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Розвиток освітнього </a:t>
          </a:r>
        </a:p>
        <a:p>
          <a:r>
            <a:rPr lang="uk-UA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простору</a:t>
          </a:r>
          <a:endParaRPr lang="uk-UA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7800BE1-1165-43B3-8808-B652D95E235D}" type="parTrans" cxnId="{C5CBD26D-24D7-4FA4-8504-8D1FC2AC504F}">
      <dgm:prSet/>
      <dgm:spPr/>
      <dgm:t>
        <a:bodyPr/>
        <a:lstStyle/>
        <a:p>
          <a:endParaRPr lang="uk-UA"/>
        </a:p>
      </dgm:t>
    </dgm:pt>
    <dgm:pt modelId="{3FFDB350-75ED-432B-A003-FBAEDA0272B7}" type="sibTrans" cxnId="{C5CBD26D-24D7-4FA4-8504-8D1FC2AC504F}">
      <dgm:prSet/>
      <dgm:spPr/>
      <dgm:t>
        <a:bodyPr/>
        <a:lstStyle/>
        <a:p>
          <a:endParaRPr lang="uk-UA"/>
        </a:p>
      </dgm:t>
    </dgm:pt>
    <dgm:pt modelId="{81174660-FE34-48C1-B6A9-A67645B29F22}">
      <dgm:prSet phldrT="[Текст]" custT="1"/>
      <dgm:spPr>
        <a:xfrm>
          <a:off x="2737725" y="0"/>
          <a:ext cx="1328377" cy="2247900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Встановлення та зміцнення дружніх відносин сім’ї і школи</a:t>
          </a:r>
        </a:p>
      </dgm:t>
    </dgm:pt>
    <dgm:pt modelId="{47F2E766-6E89-4FAC-93C3-5D95710693B3}" type="parTrans" cxnId="{543FB346-DB07-45A7-AAB8-C1FA96F39466}">
      <dgm:prSet/>
      <dgm:spPr/>
      <dgm:t>
        <a:bodyPr/>
        <a:lstStyle/>
        <a:p>
          <a:endParaRPr lang="uk-UA"/>
        </a:p>
      </dgm:t>
    </dgm:pt>
    <dgm:pt modelId="{4E29C3FB-C3EF-4415-9875-EA4B5DAADB09}" type="sibTrans" cxnId="{543FB346-DB07-45A7-AAB8-C1FA96F39466}">
      <dgm:prSet/>
      <dgm:spPr/>
      <dgm:t>
        <a:bodyPr/>
        <a:lstStyle/>
        <a:p>
          <a:endParaRPr lang="uk-UA"/>
        </a:p>
      </dgm:t>
    </dgm:pt>
    <dgm:pt modelId="{C9640D8B-3E00-452D-A13D-E35A92C9676C}">
      <dgm:prSet phldrT="[Текст]" custT="1"/>
      <dgm:spPr>
        <a:xfrm>
          <a:off x="1369496" y="0"/>
          <a:ext cx="1328377" cy="2247900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indent="0" defTabSz="990600"/>
          <a:r>
            <a:rPr lang="uk-UA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Підвищення соматичного та психологічного  здоров'я </a:t>
          </a:r>
        </a:p>
      </dgm:t>
    </dgm:pt>
    <dgm:pt modelId="{682A48BD-969E-4262-BE88-E6FAFA90FC5A}" type="sibTrans" cxnId="{1E765202-41B3-4634-9795-F2B120DE2CAD}">
      <dgm:prSet/>
      <dgm:spPr/>
      <dgm:t>
        <a:bodyPr/>
        <a:lstStyle/>
        <a:p>
          <a:endParaRPr lang="uk-UA"/>
        </a:p>
      </dgm:t>
    </dgm:pt>
    <dgm:pt modelId="{76036CCF-F51C-4125-A97D-E640F898BDB0}" type="parTrans" cxnId="{1E765202-41B3-4634-9795-F2B120DE2CAD}">
      <dgm:prSet/>
      <dgm:spPr/>
      <dgm:t>
        <a:bodyPr/>
        <a:lstStyle/>
        <a:p>
          <a:endParaRPr lang="uk-UA"/>
        </a:p>
      </dgm:t>
    </dgm:pt>
    <dgm:pt modelId="{BB2CEA29-66E0-4BC4-BA4B-F4952632EAD6}">
      <dgm:prSet custT="1"/>
      <dgm:spPr>
        <a:xfrm>
          <a:off x="4105954" y="0"/>
          <a:ext cx="1328377" cy="2247900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Підвищення уваги та інтересу до проблем </a:t>
          </a:r>
          <a:r>
            <a:rPr lang="uk-UA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навчання і виховання </a:t>
          </a:r>
          <a:r>
            <a:rPr lang="uk-UA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 школі. </a:t>
          </a:r>
        </a:p>
      </dgm:t>
    </dgm:pt>
    <dgm:pt modelId="{95A19B0A-3111-458E-BCE1-3CC8BA7D6835}" type="parTrans" cxnId="{1685B24F-3DE4-4A5E-B4F7-1C883392B62E}">
      <dgm:prSet/>
      <dgm:spPr/>
      <dgm:t>
        <a:bodyPr/>
        <a:lstStyle/>
        <a:p>
          <a:endParaRPr lang="uk-UA"/>
        </a:p>
      </dgm:t>
    </dgm:pt>
    <dgm:pt modelId="{556F125C-D731-4036-BD38-6D17041572F3}" type="sibTrans" cxnId="{1685B24F-3DE4-4A5E-B4F7-1C883392B62E}">
      <dgm:prSet/>
      <dgm:spPr/>
      <dgm:t>
        <a:bodyPr/>
        <a:lstStyle/>
        <a:p>
          <a:endParaRPr lang="uk-UA"/>
        </a:p>
      </dgm:t>
    </dgm:pt>
    <dgm:pt modelId="{EDC6C6C7-E72A-4142-90BB-7A2ACC0D35E6}" type="pres">
      <dgm:prSet presAssocID="{364DD878-F0BD-4BA2-8EA0-4857B856D72C}" presName="Name0" presStyleCnt="0">
        <dgm:presLayoutVars>
          <dgm:dir/>
          <dgm:resizeHandles val="exact"/>
        </dgm:presLayoutVars>
      </dgm:prSet>
      <dgm:spPr/>
    </dgm:pt>
    <dgm:pt modelId="{2043CCBE-D739-4B58-B8D5-BF4A5C9C5B88}" type="pres">
      <dgm:prSet presAssocID="{364DD878-F0BD-4BA2-8EA0-4857B856D72C}" presName="fgShape" presStyleLbl="fgShp" presStyleIdx="0" presStyleCnt="1" custScaleX="106153" custScaleY="161741" custLinFactNeighborX="1317" custLinFactNeighborY="39204"/>
      <dgm:spPr>
        <a:xfrm>
          <a:off x="50873" y="1702533"/>
          <a:ext cx="5308448" cy="545366"/>
        </a:xfrm>
        <a:prstGeom prst="left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FD18621-AB57-413C-96AC-D60D91619115}" type="pres">
      <dgm:prSet presAssocID="{364DD878-F0BD-4BA2-8EA0-4857B856D72C}" presName="linComp" presStyleCnt="0"/>
      <dgm:spPr/>
    </dgm:pt>
    <dgm:pt modelId="{6084A527-D59A-4466-808A-AC8EC4C68F53}" type="pres">
      <dgm:prSet presAssocID="{178FD62B-0967-4570-9F3D-FE85FF9D44E0}" presName="compNode" presStyleCnt="0"/>
      <dgm:spPr/>
    </dgm:pt>
    <dgm:pt modelId="{1D591489-3ED1-4A85-B968-7AE4651B008F}" type="pres">
      <dgm:prSet presAssocID="{178FD62B-0967-4570-9F3D-FE85FF9D44E0}" presName="bkgdShape" presStyleLbl="node1" presStyleIdx="0" presStyleCnt="4"/>
      <dgm:spPr/>
      <dgm:t>
        <a:bodyPr/>
        <a:lstStyle/>
        <a:p>
          <a:endParaRPr lang="uk-UA"/>
        </a:p>
      </dgm:t>
    </dgm:pt>
    <dgm:pt modelId="{B36E6D76-54D7-4E15-A2BE-A1E59430731E}" type="pres">
      <dgm:prSet presAssocID="{178FD62B-0967-4570-9F3D-FE85FF9D44E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5B2442-6749-4072-B391-436B52B0C086}" type="pres">
      <dgm:prSet presAssocID="{178FD62B-0967-4570-9F3D-FE85FF9D44E0}" presName="invisiNode" presStyleLbl="node1" presStyleIdx="0" presStyleCnt="4"/>
      <dgm:spPr/>
    </dgm:pt>
    <dgm:pt modelId="{16451679-0D8E-4601-89A2-A83E242CA756}" type="pres">
      <dgm:prSet presAssocID="{178FD62B-0967-4570-9F3D-FE85FF9D44E0}" presName="imagNode" presStyleLbl="fgImgPlace1" presStyleIdx="0" presStyleCnt="4" custScaleX="136643" custScaleY="44850" custLinFactNeighborX="1191" custLinFactNeighborY="-29791"/>
      <dgm:spPr>
        <a:xfrm>
          <a:off x="162950" y="118286"/>
          <a:ext cx="1022842" cy="335724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E553FAE-F0B4-4AB8-8729-B150AD1B59B8}" type="pres">
      <dgm:prSet presAssocID="{3FFDB350-75ED-432B-A003-FBAEDA0272B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154883F0-9C92-40CF-B68E-3D0021AD23E5}" type="pres">
      <dgm:prSet presAssocID="{C9640D8B-3E00-452D-A13D-E35A92C9676C}" presName="compNode" presStyleCnt="0"/>
      <dgm:spPr/>
    </dgm:pt>
    <dgm:pt modelId="{E6A5CD10-84A3-4442-A367-C2154A1530EC}" type="pres">
      <dgm:prSet presAssocID="{C9640D8B-3E00-452D-A13D-E35A92C9676C}" presName="bkgdShape" presStyleLbl="node1" presStyleIdx="1" presStyleCnt="4" custScaleX="109225"/>
      <dgm:spPr/>
      <dgm:t>
        <a:bodyPr/>
        <a:lstStyle/>
        <a:p>
          <a:endParaRPr lang="uk-UA"/>
        </a:p>
      </dgm:t>
    </dgm:pt>
    <dgm:pt modelId="{E18A7F9A-D7E8-4D3A-838F-C9116426ECDD}" type="pres">
      <dgm:prSet presAssocID="{C9640D8B-3E00-452D-A13D-E35A92C9676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01BA55-57CA-4BA3-83F6-FDDC90A5115B}" type="pres">
      <dgm:prSet presAssocID="{C9640D8B-3E00-452D-A13D-E35A92C9676C}" presName="invisiNode" presStyleLbl="node1" presStyleIdx="1" presStyleCnt="4"/>
      <dgm:spPr/>
    </dgm:pt>
    <dgm:pt modelId="{5098201D-D616-49DE-9257-C6F39B7A124F}" type="pres">
      <dgm:prSet presAssocID="{C9640D8B-3E00-452D-A13D-E35A92C9676C}" presName="imagNode" presStyleLbl="fgImgPlace1" presStyleIdx="1" presStyleCnt="4" custScaleX="144664" custScaleY="52495" custLinFactNeighborX="2384" custLinFactNeighborY="-26217"/>
      <dgm:spPr>
        <a:xfrm>
          <a:off x="1546416" y="116425"/>
          <a:ext cx="1010229" cy="392951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7F0F6F0-BB12-4164-8E79-2F010EA1AB41}" type="pres">
      <dgm:prSet presAssocID="{682A48BD-969E-4262-BE88-E6FAFA90FC5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E929D454-5259-4F7E-9BB5-1AE9F5E98993}" type="pres">
      <dgm:prSet presAssocID="{81174660-FE34-48C1-B6A9-A67645B29F22}" presName="compNode" presStyleCnt="0"/>
      <dgm:spPr/>
    </dgm:pt>
    <dgm:pt modelId="{C880C2F8-EBB6-4EB6-ADD6-069D85F8EAAB}" type="pres">
      <dgm:prSet presAssocID="{81174660-FE34-48C1-B6A9-A67645B29F22}" presName="bkgdShape" presStyleLbl="node1" presStyleIdx="2" presStyleCnt="4" custLinFactNeighborX="4236" custLinFactNeighborY="-4237"/>
      <dgm:spPr/>
      <dgm:t>
        <a:bodyPr/>
        <a:lstStyle/>
        <a:p>
          <a:endParaRPr lang="uk-UA"/>
        </a:p>
      </dgm:t>
    </dgm:pt>
    <dgm:pt modelId="{2A4949CD-392C-4E1F-907D-C3E7D0DD5320}" type="pres">
      <dgm:prSet presAssocID="{81174660-FE34-48C1-B6A9-A67645B29F2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09D005-26BF-401B-A8B8-6959FFCC76F4}" type="pres">
      <dgm:prSet presAssocID="{81174660-FE34-48C1-B6A9-A67645B29F22}" presName="invisiNode" presStyleLbl="node1" presStyleIdx="2" presStyleCnt="4"/>
      <dgm:spPr/>
    </dgm:pt>
    <dgm:pt modelId="{FC7F153E-34E9-4951-8BBD-FB0B82900C4B}" type="pres">
      <dgm:prSet presAssocID="{81174660-FE34-48C1-B6A9-A67645B29F22}" presName="imagNode" presStyleLbl="fgImgPlace1" presStyleIdx="2" presStyleCnt="4" custScaleX="142214" custScaleY="54877" custLinFactNeighborX="81" custLinFactNeighborY="-22765"/>
      <dgm:spPr>
        <a:xfrm>
          <a:off x="2936869" y="98595"/>
          <a:ext cx="912243" cy="410782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61F670C-6B48-44A7-AB8E-1CA0FECBFF86}" type="pres">
      <dgm:prSet presAssocID="{4E29C3FB-C3EF-4415-9875-EA4B5DAADB09}" presName="sibTrans" presStyleLbl="sibTrans2D1" presStyleIdx="0" presStyleCnt="0"/>
      <dgm:spPr/>
      <dgm:t>
        <a:bodyPr/>
        <a:lstStyle/>
        <a:p>
          <a:endParaRPr lang="uk-UA"/>
        </a:p>
      </dgm:t>
    </dgm:pt>
    <dgm:pt modelId="{454D503C-D827-452A-BB84-5553405451D1}" type="pres">
      <dgm:prSet presAssocID="{BB2CEA29-66E0-4BC4-BA4B-F4952632EAD6}" presName="compNode" presStyleCnt="0"/>
      <dgm:spPr/>
    </dgm:pt>
    <dgm:pt modelId="{17E8B9E2-5206-4E73-814C-9E1FFCEA10E0}" type="pres">
      <dgm:prSet presAssocID="{BB2CEA29-66E0-4BC4-BA4B-F4952632EAD6}" presName="bkgdShape" presStyleLbl="node1" presStyleIdx="3" presStyleCnt="4"/>
      <dgm:spPr/>
      <dgm:t>
        <a:bodyPr/>
        <a:lstStyle/>
        <a:p>
          <a:endParaRPr lang="uk-UA"/>
        </a:p>
      </dgm:t>
    </dgm:pt>
    <dgm:pt modelId="{9EA161A6-5512-4530-AEB2-7C6B5138F596}" type="pres">
      <dgm:prSet presAssocID="{BB2CEA29-66E0-4BC4-BA4B-F4952632EAD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7BC50A-D5C8-4605-BCEE-F040C5DF9497}" type="pres">
      <dgm:prSet presAssocID="{BB2CEA29-66E0-4BC4-BA4B-F4952632EAD6}" presName="invisiNode" presStyleLbl="node1" presStyleIdx="3" presStyleCnt="4"/>
      <dgm:spPr/>
    </dgm:pt>
    <dgm:pt modelId="{58E16BBE-0448-4B78-A7EE-BF56EF2E1E16}" type="pres">
      <dgm:prSet presAssocID="{BB2CEA29-66E0-4BC4-BA4B-F4952632EAD6}" presName="imagNode" presStyleLbl="fgImgPlace1" presStyleIdx="3" presStyleCnt="4" custScaleX="186731" custScaleY="51344" custLinFactNeighborX="-1191" custLinFactNeighborY="-28600"/>
      <dgm:spPr>
        <a:xfrm>
          <a:off x="4187456" y="102895"/>
          <a:ext cx="1147543" cy="384335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A81EA461-D2C5-4B35-BB98-3A497A041625}" type="presOf" srcId="{BB2CEA29-66E0-4BC4-BA4B-F4952632EAD6}" destId="{9EA161A6-5512-4530-AEB2-7C6B5138F596}" srcOrd="1" destOrd="0" presId="urn:microsoft.com/office/officeart/2005/8/layout/hList7"/>
    <dgm:cxn modelId="{5A538278-1510-4022-83F4-A0110F813F92}" type="presOf" srcId="{178FD62B-0967-4570-9F3D-FE85FF9D44E0}" destId="{1D591489-3ED1-4A85-B968-7AE4651B008F}" srcOrd="0" destOrd="0" presId="urn:microsoft.com/office/officeart/2005/8/layout/hList7"/>
    <dgm:cxn modelId="{1685B24F-3DE4-4A5E-B4F7-1C883392B62E}" srcId="{364DD878-F0BD-4BA2-8EA0-4857B856D72C}" destId="{BB2CEA29-66E0-4BC4-BA4B-F4952632EAD6}" srcOrd="3" destOrd="0" parTransId="{95A19B0A-3111-458E-BCE1-3CC8BA7D6835}" sibTransId="{556F125C-D731-4036-BD38-6D17041572F3}"/>
    <dgm:cxn modelId="{CBF81813-D497-4B9A-89C6-7F3971D1B839}" type="presOf" srcId="{81174660-FE34-48C1-B6A9-A67645B29F22}" destId="{2A4949CD-392C-4E1F-907D-C3E7D0DD5320}" srcOrd="1" destOrd="0" presId="urn:microsoft.com/office/officeart/2005/8/layout/hList7"/>
    <dgm:cxn modelId="{9E653448-556E-40B5-8C8B-6045D35446AB}" type="presOf" srcId="{C9640D8B-3E00-452D-A13D-E35A92C9676C}" destId="{E18A7F9A-D7E8-4D3A-838F-C9116426ECDD}" srcOrd="1" destOrd="0" presId="urn:microsoft.com/office/officeart/2005/8/layout/hList7"/>
    <dgm:cxn modelId="{27407BD4-C54B-4D20-886D-1B7884E54E1B}" type="presOf" srcId="{81174660-FE34-48C1-B6A9-A67645B29F22}" destId="{C880C2F8-EBB6-4EB6-ADD6-069D85F8EAAB}" srcOrd="0" destOrd="0" presId="urn:microsoft.com/office/officeart/2005/8/layout/hList7"/>
    <dgm:cxn modelId="{1E765202-41B3-4634-9795-F2B120DE2CAD}" srcId="{364DD878-F0BD-4BA2-8EA0-4857B856D72C}" destId="{C9640D8B-3E00-452D-A13D-E35A92C9676C}" srcOrd="1" destOrd="0" parTransId="{76036CCF-F51C-4125-A97D-E640F898BDB0}" sibTransId="{682A48BD-969E-4262-BE88-E6FAFA90FC5A}"/>
    <dgm:cxn modelId="{97D6C8F4-4C43-4B1D-BDF8-E64AA1B86857}" type="presOf" srcId="{3FFDB350-75ED-432B-A003-FBAEDA0272B7}" destId="{EE553FAE-F0B4-4AB8-8729-B150AD1B59B8}" srcOrd="0" destOrd="0" presId="urn:microsoft.com/office/officeart/2005/8/layout/hList7"/>
    <dgm:cxn modelId="{67E9248E-D06A-4792-B094-0CC304252E6F}" type="presOf" srcId="{364DD878-F0BD-4BA2-8EA0-4857B856D72C}" destId="{EDC6C6C7-E72A-4142-90BB-7A2ACC0D35E6}" srcOrd="0" destOrd="0" presId="urn:microsoft.com/office/officeart/2005/8/layout/hList7"/>
    <dgm:cxn modelId="{84B2A762-53E0-4572-9A31-45F8F68B00B8}" type="presOf" srcId="{178FD62B-0967-4570-9F3D-FE85FF9D44E0}" destId="{B36E6D76-54D7-4E15-A2BE-A1E59430731E}" srcOrd="1" destOrd="0" presId="urn:microsoft.com/office/officeart/2005/8/layout/hList7"/>
    <dgm:cxn modelId="{543FB346-DB07-45A7-AAB8-C1FA96F39466}" srcId="{364DD878-F0BD-4BA2-8EA0-4857B856D72C}" destId="{81174660-FE34-48C1-B6A9-A67645B29F22}" srcOrd="2" destOrd="0" parTransId="{47F2E766-6E89-4FAC-93C3-5D95710693B3}" sibTransId="{4E29C3FB-C3EF-4415-9875-EA4B5DAADB09}"/>
    <dgm:cxn modelId="{726A2616-D1A4-4E2C-B8E0-976A87C74EED}" type="presOf" srcId="{C9640D8B-3E00-452D-A13D-E35A92C9676C}" destId="{E6A5CD10-84A3-4442-A367-C2154A1530EC}" srcOrd="0" destOrd="0" presId="urn:microsoft.com/office/officeart/2005/8/layout/hList7"/>
    <dgm:cxn modelId="{4DD4B5E4-79FE-49FF-9D2D-1CCC5B3DF1C9}" type="presOf" srcId="{682A48BD-969E-4262-BE88-E6FAFA90FC5A}" destId="{67F0F6F0-BB12-4164-8E79-2F010EA1AB41}" srcOrd="0" destOrd="0" presId="urn:microsoft.com/office/officeart/2005/8/layout/hList7"/>
    <dgm:cxn modelId="{D848D409-D43A-47F2-81BB-B88F3D0C0288}" type="presOf" srcId="{4E29C3FB-C3EF-4415-9875-EA4B5DAADB09}" destId="{961F670C-6B48-44A7-AB8E-1CA0FECBFF86}" srcOrd="0" destOrd="0" presId="urn:microsoft.com/office/officeart/2005/8/layout/hList7"/>
    <dgm:cxn modelId="{8FAABA01-C565-4046-830A-EBF95AE766D3}" type="presOf" srcId="{BB2CEA29-66E0-4BC4-BA4B-F4952632EAD6}" destId="{17E8B9E2-5206-4E73-814C-9E1FFCEA10E0}" srcOrd="0" destOrd="0" presId="urn:microsoft.com/office/officeart/2005/8/layout/hList7"/>
    <dgm:cxn modelId="{C5CBD26D-24D7-4FA4-8504-8D1FC2AC504F}" srcId="{364DD878-F0BD-4BA2-8EA0-4857B856D72C}" destId="{178FD62B-0967-4570-9F3D-FE85FF9D44E0}" srcOrd="0" destOrd="0" parTransId="{97800BE1-1165-43B3-8808-B652D95E235D}" sibTransId="{3FFDB350-75ED-432B-A003-FBAEDA0272B7}"/>
    <dgm:cxn modelId="{F710E096-23B9-4EF8-965E-4FB2E0776610}" type="presParOf" srcId="{EDC6C6C7-E72A-4142-90BB-7A2ACC0D35E6}" destId="{2043CCBE-D739-4B58-B8D5-BF4A5C9C5B88}" srcOrd="0" destOrd="0" presId="urn:microsoft.com/office/officeart/2005/8/layout/hList7"/>
    <dgm:cxn modelId="{1B6FCAEF-5459-4289-B9DE-5A5BAB5E1BCE}" type="presParOf" srcId="{EDC6C6C7-E72A-4142-90BB-7A2ACC0D35E6}" destId="{8FD18621-AB57-413C-96AC-D60D91619115}" srcOrd="1" destOrd="0" presId="urn:microsoft.com/office/officeart/2005/8/layout/hList7"/>
    <dgm:cxn modelId="{BC287182-8C4E-4711-9290-EA96FCB9CA3A}" type="presParOf" srcId="{8FD18621-AB57-413C-96AC-D60D91619115}" destId="{6084A527-D59A-4466-808A-AC8EC4C68F53}" srcOrd="0" destOrd="0" presId="urn:microsoft.com/office/officeart/2005/8/layout/hList7"/>
    <dgm:cxn modelId="{655F1A2C-4DC4-4034-9EF2-563A1025FE22}" type="presParOf" srcId="{6084A527-D59A-4466-808A-AC8EC4C68F53}" destId="{1D591489-3ED1-4A85-B968-7AE4651B008F}" srcOrd="0" destOrd="0" presId="urn:microsoft.com/office/officeart/2005/8/layout/hList7"/>
    <dgm:cxn modelId="{2D95520A-D9E8-4D3F-862B-D0982E48942B}" type="presParOf" srcId="{6084A527-D59A-4466-808A-AC8EC4C68F53}" destId="{B36E6D76-54D7-4E15-A2BE-A1E59430731E}" srcOrd="1" destOrd="0" presId="urn:microsoft.com/office/officeart/2005/8/layout/hList7"/>
    <dgm:cxn modelId="{9BB21F1A-07E9-4448-9500-D4034F10CF21}" type="presParOf" srcId="{6084A527-D59A-4466-808A-AC8EC4C68F53}" destId="{CF5B2442-6749-4072-B391-436B52B0C086}" srcOrd="2" destOrd="0" presId="urn:microsoft.com/office/officeart/2005/8/layout/hList7"/>
    <dgm:cxn modelId="{53461343-BB8B-4324-B924-661EA641C7D3}" type="presParOf" srcId="{6084A527-D59A-4466-808A-AC8EC4C68F53}" destId="{16451679-0D8E-4601-89A2-A83E242CA756}" srcOrd="3" destOrd="0" presId="urn:microsoft.com/office/officeart/2005/8/layout/hList7"/>
    <dgm:cxn modelId="{7FCAE89D-C613-49D5-9407-CDC9182187DF}" type="presParOf" srcId="{8FD18621-AB57-413C-96AC-D60D91619115}" destId="{EE553FAE-F0B4-4AB8-8729-B150AD1B59B8}" srcOrd="1" destOrd="0" presId="urn:microsoft.com/office/officeart/2005/8/layout/hList7"/>
    <dgm:cxn modelId="{29EA0234-B0A8-4880-8149-1EEA9C9155F4}" type="presParOf" srcId="{8FD18621-AB57-413C-96AC-D60D91619115}" destId="{154883F0-9C92-40CF-B68E-3D0021AD23E5}" srcOrd="2" destOrd="0" presId="urn:microsoft.com/office/officeart/2005/8/layout/hList7"/>
    <dgm:cxn modelId="{DFF1AB88-6578-4719-A5B0-1A68B9AF8D56}" type="presParOf" srcId="{154883F0-9C92-40CF-B68E-3D0021AD23E5}" destId="{E6A5CD10-84A3-4442-A367-C2154A1530EC}" srcOrd="0" destOrd="0" presId="urn:microsoft.com/office/officeart/2005/8/layout/hList7"/>
    <dgm:cxn modelId="{59AF745E-247F-4C5C-AE9C-BE2A825C2F81}" type="presParOf" srcId="{154883F0-9C92-40CF-B68E-3D0021AD23E5}" destId="{E18A7F9A-D7E8-4D3A-838F-C9116426ECDD}" srcOrd="1" destOrd="0" presId="urn:microsoft.com/office/officeart/2005/8/layout/hList7"/>
    <dgm:cxn modelId="{3BB67819-AA1A-45FC-AE00-120356C89D62}" type="presParOf" srcId="{154883F0-9C92-40CF-B68E-3D0021AD23E5}" destId="{8E01BA55-57CA-4BA3-83F6-FDDC90A5115B}" srcOrd="2" destOrd="0" presId="urn:microsoft.com/office/officeart/2005/8/layout/hList7"/>
    <dgm:cxn modelId="{751A453B-75E5-4D50-ABAC-73000A3910CE}" type="presParOf" srcId="{154883F0-9C92-40CF-B68E-3D0021AD23E5}" destId="{5098201D-D616-49DE-9257-C6F39B7A124F}" srcOrd="3" destOrd="0" presId="urn:microsoft.com/office/officeart/2005/8/layout/hList7"/>
    <dgm:cxn modelId="{50EBD3BA-C9A6-4567-9021-993AA93C8F9A}" type="presParOf" srcId="{8FD18621-AB57-413C-96AC-D60D91619115}" destId="{67F0F6F0-BB12-4164-8E79-2F010EA1AB41}" srcOrd="3" destOrd="0" presId="urn:microsoft.com/office/officeart/2005/8/layout/hList7"/>
    <dgm:cxn modelId="{80332E67-0427-4BED-A35D-D5DA16694A87}" type="presParOf" srcId="{8FD18621-AB57-413C-96AC-D60D91619115}" destId="{E929D454-5259-4F7E-9BB5-1AE9F5E98993}" srcOrd="4" destOrd="0" presId="urn:microsoft.com/office/officeart/2005/8/layout/hList7"/>
    <dgm:cxn modelId="{66E1658E-7B63-4A0C-8188-684E1CEDE691}" type="presParOf" srcId="{E929D454-5259-4F7E-9BB5-1AE9F5E98993}" destId="{C880C2F8-EBB6-4EB6-ADD6-069D85F8EAAB}" srcOrd="0" destOrd="0" presId="urn:microsoft.com/office/officeart/2005/8/layout/hList7"/>
    <dgm:cxn modelId="{6C2FFF57-F09F-43BC-805F-DAD1DD0233DB}" type="presParOf" srcId="{E929D454-5259-4F7E-9BB5-1AE9F5E98993}" destId="{2A4949CD-392C-4E1F-907D-C3E7D0DD5320}" srcOrd="1" destOrd="0" presId="urn:microsoft.com/office/officeart/2005/8/layout/hList7"/>
    <dgm:cxn modelId="{64251A22-26B2-4D0A-A8BC-CB9CC6AAC5DF}" type="presParOf" srcId="{E929D454-5259-4F7E-9BB5-1AE9F5E98993}" destId="{6A09D005-26BF-401B-A8B8-6959FFCC76F4}" srcOrd="2" destOrd="0" presId="urn:microsoft.com/office/officeart/2005/8/layout/hList7"/>
    <dgm:cxn modelId="{4BB49CED-0957-49BA-97BD-DB34A32081A1}" type="presParOf" srcId="{E929D454-5259-4F7E-9BB5-1AE9F5E98993}" destId="{FC7F153E-34E9-4951-8BBD-FB0B82900C4B}" srcOrd="3" destOrd="0" presId="urn:microsoft.com/office/officeart/2005/8/layout/hList7"/>
    <dgm:cxn modelId="{628009FA-8826-4E9F-B4E1-17858D8CE149}" type="presParOf" srcId="{8FD18621-AB57-413C-96AC-D60D91619115}" destId="{961F670C-6B48-44A7-AB8E-1CA0FECBFF86}" srcOrd="5" destOrd="0" presId="urn:microsoft.com/office/officeart/2005/8/layout/hList7"/>
    <dgm:cxn modelId="{560609F5-36FE-4057-99F3-1E3364C051E4}" type="presParOf" srcId="{8FD18621-AB57-413C-96AC-D60D91619115}" destId="{454D503C-D827-452A-BB84-5553405451D1}" srcOrd="6" destOrd="0" presId="urn:microsoft.com/office/officeart/2005/8/layout/hList7"/>
    <dgm:cxn modelId="{314A50E1-95F5-44CA-AE07-A290C658C3CC}" type="presParOf" srcId="{454D503C-D827-452A-BB84-5553405451D1}" destId="{17E8B9E2-5206-4E73-814C-9E1FFCEA10E0}" srcOrd="0" destOrd="0" presId="urn:microsoft.com/office/officeart/2005/8/layout/hList7"/>
    <dgm:cxn modelId="{26E5B8F8-A289-42C8-9E59-EA8D259B2322}" type="presParOf" srcId="{454D503C-D827-452A-BB84-5553405451D1}" destId="{9EA161A6-5512-4530-AEB2-7C6B5138F596}" srcOrd="1" destOrd="0" presId="urn:microsoft.com/office/officeart/2005/8/layout/hList7"/>
    <dgm:cxn modelId="{10813F48-6DA6-4FFA-AE9D-B27A77C13FDA}" type="presParOf" srcId="{454D503C-D827-452A-BB84-5553405451D1}" destId="{C97BC50A-D5C8-4605-BCEE-F040C5DF9497}" srcOrd="2" destOrd="0" presId="urn:microsoft.com/office/officeart/2005/8/layout/hList7"/>
    <dgm:cxn modelId="{494223C1-2B15-4F2B-B1C5-FB31D68FF5BB}" type="presParOf" srcId="{454D503C-D827-452A-BB84-5553405451D1}" destId="{58E16BBE-0448-4B78-A7EE-BF56EF2E1E1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82C409-5EB5-4EE9-B56B-BA6843CB0E60}">
      <dsp:nvSpPr>
        <dsp:cNvPr id="0" name=""/>
        <dsp:cNvSpPr/>
      </dsp:nvSpPr>
      <dsp:spPr>
        <a:xfrm>
          <a:off x="0" y="430095"/>
          <a:ext cx="5591010" cy="32558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Завдання</a:t>
          </a:r>
        </a:p>
      </dsp:txBody>
      <dsp:txXfrm>
        <a:off x="0" y="430095"/>
        <a:ext cx="5591010" cy="325580"/>
      </dsp:txXfrm>
    </dsp:sp>
    <dsp:sp modelId="{FD64CA0B-9C91-4404-AB71-0ADE3DB91E85}">
      <dsp:nvSpPr>
        <dsp:cNvPr id="0" name=""/>
        <dsp:cNvSpPr/>
      </dsp:nvSpPr>
      <dsp:spPr>
        <a:xfrm>
          <a:off x="559101" y="755675"/>
          <a:ext cx="621421" cy="447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288"/>
              </a:lnTo>
              <a:lnTo>
                <a:pt x="474950" y="342288"/>
              </a:lnTo>
            </a:path>
          </a:pathLst>
        </a:custGeom>
        <a:noFill/>
        <a:ln w="25400" cap="flat" cmpd="sng" algn="ctr">
          <a:solidFill>
            <a:srgbClr val="C0504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74D59-33A7-4CCE-86A8-3E56577856B0}">
      <dsp:nvSpPr>
        <dsp:cNvPr id="0" name=""/>
        <dsp:cNvSpPr/>
      </dsp:nvSpPr>
      <dsp:spPr>
        <a:xfrm>
          <a:off x="1180522" y="895313"/>
          <a:ext cx="6582127" cy="61642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satMod val="300000"/>
                <a:alpha val="45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lumMod val="7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Створити умови для забезпечення охорони здоров'я учнів, їхнього повноцінного фізичного розвитку й формування здорового способу життя.</a:t>
          </a:r>
        </a:p>
      </dsp:txBody>
      <dsp:txXfrm>
        <a:off x="1180522" y="895313"/>
        <a:ext cx="6582127" cy="616420"/>
      </dsp:txXfrm>
    </dsp:sp>
    <dsp:sp modelId="{9EFF446A-7A29-4B55-A2F6-45BBF9AEB061}">
      <dsp:nvSpPr>
        <dsp:cNvPr id="0" name=""/>
        <dsp:cNvSpPr/>
      </dsp:nvSpPr>
      <dsp:spPr>
        <a:xfrm>
          <a:off x="559101" y="755675"/>
          <a:ext cx="621421" cy="1097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8558"/>
              </a:lnTo>
              <a:lnTo>
                <a:pt x="474950" y="838558"/>
              </a:lnTo>
            </a:path>
          </a:pathLst>
        </a:custGeom>
        <a:noFill/>
        <a:ln w="25400" cap="flat" cmpd="sng" algn="ctr">
          <a:solidFill>
            <a:srgbClr val="C0504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953C5-B069-4CCB-BFAE-17759C1990DE}">
      <dsp:nvSpPr>
        <dsp:cNvPr id="0" name=""/>
        <dsp:cNvSpPr/>
      </dsp:nvSpPr>
      <dsp:spPr>
        <a:xfrm>
          <a:off x="1180522" y="1598428"/>
          <a:ext cx="6546501" cy="508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satMod val="300000"/>
                <a:alpha val="45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lumMod val="7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Створити систему роботи з профілактики </a:t>
          </a:r>
          <a:r>
            <a:rPr lang="uk-UA" sz="15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тютюнопаління</a:t>
          </a:r>
          <a:r>
            <a:rPr lang="uk-UA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наркоманії, алкоголізму, травматизму;</a:t>
          </a:r>
        </a:p>
      </dsp:txBody>
      <dsp:txXfrm>
        <a:off x="1180522" y="1598428"/>
        <a:ext cx="6546501" cy="508821"/>
      </dsp:txXfrm>
    </dsp:sp>
    <dsp:sp modelId="{684B204F-5EB2-48DE-B07C-81201F31DCFA}">
      <dsp:nvSpPr>
        <dsp:cNvPr id="0" name=""/>
        <dsp:cNvSpPr/>
      </dsp:nvSpPr>
      <dsp:spPr>
        <a:xfrm>
          <a:off x="559101" y="755675"/>
          <a:ext cx="621421" cy="1735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701"/>
              </a:lnTo>
              <a:lnTo>
                <a:pt x="474950" y="1326701"/>
              </a:lnTo>
            </a:path>
          </a:pathLst>
        </a:custGeom>
        <a:noFill/>
        <a:ln w="25400" cap="flat" cmpd="sng" algn="ctr">
          <a:solidFill>
            <a:srgbClr val="C0504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B4E42-7AE7-4DAC-82BF-98DC66DB0F95}">
      <dsp:nvSpPr>
        <dsp:cNvPr id="0" name=""/>
        <dsp:cNvSpPr/>
      </dsp:nvSpPr>
      <dsp:spPr>
        <a:xfrm>
          <a:off x="1180522" y="2193944"/>
          <a:ext cx="6581922" cy="5951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satMod val="300000"/>
                <a:alpha val="45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lumMod val="7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80000" tIns="19050" rIns="18000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Створити шкільний центр розв’язання конфліктів із метою покращення стосунків між учасниками навчально-виховного процесу;</a:t>
          </a:r>
        </a:p>
      </dsp:txBody>
      <dsp:txXfrm>
        <a:off x="1180522" y="2193944"/>
        <a:ext cx="6581922" cy="595152"/>
      </dsp:txXfrm>
    </dsp:sp>
    <dsp:sp modelId="{934BA1EF-975B-4473-B75A-29972D6C2153}">
      <dsp:nvSpPr>
        <dsp:cNvPr id="0" name=""/>
        <dsp:cNvSpPr/>
      </dsp:nvSpPr>
      <dsp:spPr>
        <a:xfrm>
          <a:off x="559101" y="755675"/>
          <a:ext cx="621421" cy="2358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464"/>
              </a:lnTo>
              <a:lnTo>
                <a:pt x="474950" y="1802464"/>
              </a:lnTo>
            </a:path>
          </a:pathLst>
        </a:custGeom>
        <a:noFill/>
        <a:ln w="25400" cap="flat" cmpd="sng" algn="ctr">
          <a:solidFill>
            <a:srgbClr val="C0504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531E7-4F4E-4A2F-B8E2-B4FFAF847106}">
      <dsp:nvSpPr>
        <dsp:cNvPr id="0" name=""/>
        <dsp:cNvSpPr/>
      </dsp:nvSpPr>
      <dsp:spPr>
        <a:xfrm>
          <a:off x="1180522" y="2850112"/>
          <a:ext cx="6541296" cy="5277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satMod val="300000"/>
                <a:alpha val="45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lumMod val="7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Сприяти підвищенню кваліфікації медпрацівників із питань формування в учнів ціннісного ставлення до свого фізичного «Я»;</a:t>
          </a:r>
        </a:p>
      </dsp:txBody>
      <dsp:txXfrm>
        <a:off x="1180522" y="2850112"/>
        <a:ext cx="6541296" cy="527783"/>
      </dsp:txXfrm>
    </dsp:sp>
    <dsp:sp modelId="{568D52D3-D006-4818-83A9-3E45F6289440}">
      <dsp:nvSpPr>
        <dsp:cNvPr id="0" name=""/>
        <dsp:cNvSpPr/>
      </dsp:nvSpPr>
      <dsp:spPr>
        <a:xfrm>
          <a:off x="559101" y="755675"/>
          <a:ext cx="607683" cy="2950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802"/>
              </a:lnTo>
              <a:lnTo>
                <a:pt x="464451" y="2254802"/>
              </a:lnTo>
            </a:path>
          </a:pathLst>
        </a:custGeom>
        <a:noFill/>
        <a:ln w="25400" cap="flat" cmpd="sng" algn="ctr">
          <a:solidFill>
            <a:srgbClr val="C0504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CDBC0-64A5-4998-86D5-38E11BAEF770}">
      <dsp:nvSpPr>
        <dsp:cNvPr id="0" name=""/>
        <dsp:cNvSpPr/>
      </dsp:nvSpPr>
      <dsp:spPr>
        <a:xfrm>
          <a:off x="1166784" y="3464590"/>
          <a:ext cx="6605614" cy="48249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satMod val="300000"/>
                <a:alpha val="45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lumMod val="7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Створити позитивний соціально-психологічний мікроклімат у школі та класах;</a:t>
          </a:r>
        </a:p>
      </dsp:txBody>
      <dsp:txXfrm>
        <a:off x="1166784" y="3464590"/>
        <a:ext cx="6605614" cy="482497"/>
      </dsp:txXfrm>
    </dsp:sp>
    <dsp:sp modelId="{88882E83-F1F8-4865-8636-7F219673377B}">
      <dsp:nvSpPr>
        <dsp:cNvPr id="0" name=""/>
        <dsp:cNvSpPr/>
      </dsp:nvSpPr>
      <dsp:spPr>
        <a:xfrm>
          <a:off x="559101" y="755675"/>
          <a:ext cx="562186" cy="3571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9922"/>
              </a:lnTo>
              <a:lnTo>
                <a:pt x="429677" y="2729922"/>
              </a:lnTo>
            </a:path>
          </a:pathLst>
        </a:custGeom>
        <a:noFill/>
        <a:ln w="25400" cap="flat" cmpd="sng" algn="ctr">
          <a:solidFill>
            <a:srgbClr val="C0504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616B9-7D9C-468A-B764-0258D99E3B64}">
      <dsp:nvSpPr>
        <dsp:cNvPr id="0" name=""/>
        <dsp:cNvSpPr/>
      </dsp:nvSpPr>
      <dsp:spPr>
        <a:xfrm>
          <a:off x="1121287" y="4021936"/>
          <a:ext cx="6648026" cy="6110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satMod val="300000"/>
                <a:alpha val="45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lumMod val="7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Формувати й розвивати особистість учня-громадянина, здатного до повноцінної успішної життєдіяльності в усіх сферах виробництва, науки. Освіти й культури;</a:t>
          </a:r>
        </a:p>
      </dsp:txBody>
      <dsp:txXfrm>
        <a:off x="1121287" y="4021936"/>
        <a:ext cx="6648026" cy="611090"/>
      </dsp:txXfrm>
    </dsp:sp>
    <dsp:sp modelId="{CB6A73AA-3179-4D8B-8110-14B9ADDD4164}">
      <dsp:nvSpPr>
        <dsp:cNvPr id="0" name=""/>
        <dsp:cNvSpPr/>
      </dsp:nvSpPr>
      <dsp:spPr>
        <a:xfrm>
          <a:off x="559101" y="755675"/>
          <a:ext cx="562186" cy="4197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8255"/>
              </a:lnTo>
              <a:lnTo>
                <a:pt x="429677" y="3208255"/>
              </a:lnTo>
            </a:path>
          </a:pathLst>
        </a:custGeom>
        <a:noFill/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92CE6993-82D2-4501-9C50-679AD4E7E8BA}">
      <dsp:nvSpPr>
        <dsp:cNvPr id="0" name=""/>
        <dsp:cNvSpPr/>
      </dsp:nvSpPr>
      <dsp:spPr>
        <a:xfrm>
          <a:off x="1121287" y="4719721"/>
          <a:ext cx="6621116" cy="46721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satMod val="300000"/>
                <a:alpha val="32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lumMod val="7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Сприяти вихованню активної життєвої </a:t>
          </a:r>
          <a:r>
            <a:rPr lang="uk-UA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позиції</a:t>
          </a:r>
          <a:r>
            <a:rPr lang="uk-UA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</a:t>
          </a:r>
        </a:p>
      </dsp:txBody>
      <dsp:txXfrm>
        <a:off x="1121287" y="4719721"/>
        <a:ext cx="6621116" cy="4672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591489-3ED1-4A85-B968-7AE4651B008F}">
      <dsp:nvSpPr>
        <dsp:cNvPr id="0" name=""/>
        <dsp:cNvSpPr/>
      </dsp:nvSpPr>
      <dsp:spPr>
        <a:xfrm>
          <a:off x="4084" y="0"/>
          <a:ext cx="1547454" cy="2590800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Розвиток освітнього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простору</a:t>
          </a:r>
          <a:endParaRPr lang="uk-UA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84" y="1036320"/>
        <a:ext cx="1547454" cy="1036320"/>
      </dsp:txXfrm>
    </dsp:sp>
    <dsp:sp modelId="{16451679-0D8E-4601-89A2-A83E242CA756}">
      <dsp:nvSpPr>
        <dsp:cNvPr id="0" name=""/>
        <dsp:cNvSpPr/>
      </dsp:nvSpPr>
      <dsp:spPr>
        <a:xfrm>
          <a:off x="198652" y="136329"/>
          <a:ext cx="1178868" cy="38693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5CD10-84A3-4442-A367-C2154A1530EC}">
      <dsp:nvSpPr>
        <dsp:cNvPr id="0" name=""/>
        <dsp:cNvSpPr/>
      </dsp:nvSpPr>
      <dsp:spPr>
        <a:xfrm>
          <a:off x="1597962" y="0"/>
          <a:ext cx="1547454" cy="2590800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990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Підвищення соматичного та психологічного  здоров'я </a:t>
          </a:r>
        </a:p>
      </dsp:txBody>
      <dsp:txXfrm>
        <a:off x="1597962" y="1036320"/>
        <a:ext cx="1547454" cy="1036320"/>
      </dsp:txXfrm>
    </dsp:sp>
    <dsp:sp modelId="{5098201D-D616-49DE-9257-C6F39B7A124F}">
      <dsp:nvSpPr>
        <dsp:cNvPr id="0" name=""/>
        <dsp:cNvSpPr/>
      </dsp:nvSpPr>
      <dsp:spPr>
        <a:xfrm>
          <a:off x="1768223" y="134185"/>
          <a:ext cx="1248068" cy="45289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0C2F8-EBB6-4EB6-ADD6-069D85F8EAAB}">
      <dsp:nvSpPr>
        <dsp:cNvPr id="0" name=""/>
        <dsp:cNvSpPr/>
      </dsp:nvSpPr>
      <dsp:spPr>
        <a:xfrm>
          <a:off x="3257391" y="0"/>
          <a:ext cx="1547454" cy="2590800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Встановлення та зміцнення дружніх відносин сім’ї і школи</a:t>
          </a:r>
        </a:p>
      </dsp:txBody>
      <dsp:txXfrm>
        <a:off x="3257391" y="1036320"/>
        <a:ext cx="1547454" cy="1036320"/>
      </dsp:txXfrm>
    </dsp:sp>
    <dsp:sp modelId="{FC7F153E-34E9-4951-8BBD-FB0B82900C4B}">
      <dsp:nvSpPr>
        <dsp:cNvPr id="0" name=""/>
        <dsp:cNvSpPr/>
      </dsp:nvSpPr>
      <dsp:spPr>
        <a:xfrm>
          <a:off x="3352800" y="153692"/>
          <a:ext cx="1226931" cy="47344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8B9E2-5206-4E73-814C-9E1FFCEA10E0}">
      <dsp:nvSpPr>
        <dsp:cNvPr id="0" name=""/>
        <dsp:cNvSpPr/>
      </dsp:nvSpPr>
      <dsp:spPr>
        <a:xfrm>
          <a:off x="4817489" y="0"/>
          <a:ext cx="1547454" cy="2590800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Підвищення уваги та інтересу до проблем </a:t>
          </a:r>
          <a:r>
            <a:rPr lang="uk-UA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навчання і виховання </a:t>
          </a:r>
          <a:r>
            <a:rPr lang="uk-UA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 школі. </a:t>
          </a:r>
        </a:p>
      </dsp:txBody>
      <dsp:txXfrm>
        <a:off x="4817489" y="1036320"/>
        <a:ext cx="1547454" cy="1036320"/>
      </dsp:txXfrm>
    </dsp:sp>
    <dsp:sp modelId="{58E16BBE-0448-4B78-A7EE-BF56EF2E1E16}">
      <dsp:nvSpPr>
        <dsp:cNvPr id="0" name=""/>
        <dsp:cNvSpPr/>
      </dsp:nvSpPr>
      <dsp:spPr>
        <a:xfrm>
          <a:off x="4775443" y="118591"/>
          <a:ext cx="1610996" cy="44296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3CCBE-D739-4B58-B8D5-BF4A5C9C5B88}">
      <dsp:nvSpPr>
        <dsp:cNvPr id="0" name=""/>
        <dsp:cNvSpPr/>
      </dsp:nvSpPr>
      <dsp:spPr>
        <a:xfrm>
          <a:off x="162095" y="1962242"/>
          <a:ext cx="6231225" cy="628557"/>
        </a:xfrm>
        <a:prstGeom prst="left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58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58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65414C-4931-4D53-92D5-B6981B72D6DD}" type="datetimeFigureOut">
              <a:rPr lang="uk-UA"/>
              <a:pPr>
                <a:defRPr/>
              </a:pPr>
              <a:t>01.08.2014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047610"/>
            <a:ext cx="2971800" cy="475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047610"/>
            <a:ext cx="2971800" cy="475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7FC5B3-D3AA-4A4A-B61F-0B80809D0C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58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58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FE1FDC-2232-4F4E-BB74-6895A64DA026}" type="datetimeFigureOut">
              <a:rPr lang="uk-UA"/>
              <a:pPr>
                <a:defRPr/>
              </a:pPr>
              <a:t>01.08.2014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24565"/>
            <a:ext cx="5486400" cy="428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610"/>
            <a:ext cx="2971800" cy="475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610"/>
            <a:ext cx="2971800" cy="475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BFBD9E-5411-4042-85E0-FAA4C43E1A2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3DB35B-FA5E-44CC-81EE-F3BF69DD56C6}" type="slidenum">
              <a:rPr lang="uk-UA" smtClean="0"/>
              <a:pPr/>
              <a:t>1</a:t>
            </a:fld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B67BB-5D70-4D5D-897B-709096F2A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61954-3F2C-480A-B8A5-CCC571CDA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009B6-15FF-42FA-99A9-63C066D21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823C3-3068-4656-870F-773DE502E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4DCE0-0D3C-4F94-93D3-95BE4BF08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E4632-4DA5-46E1-A4C1-DCF55D02F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19E3-78E3-4ADC-8A97-CDDA11C3A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173F-B5FE-422B-A043-87D34CDB4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25F20-C4E9-4ECE-827B-62B837120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FABD0-789F-4596-BDCD-C321EBDCD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3558D-97A2-4E25-BF21-1F3AFD5F6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6A4689-D02E-4946-BA6C-ACBE5197A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jpe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228600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Дюксинська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загальноосвітня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I-III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ступенів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Костоп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ільської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районної ради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Рівненської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області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4" descr="E:\фото до презент Анатолівна\SL3721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9800" y="2743200"/>
            <a:ext cx="48006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153400" cy="487363"/>
          </a:xfrm>
        </p:spPr>
        <p:txBody>
          <a:bodyPr/>
          <a:lstStyle/>
          <a:p>
            <a:pPr eaLnBrk="1" hangingPunct="1"/>
            <a:r>
              <a:rPr lang="uk-UA" sz="2500" b="1" smtClean="0"/>
              <a:t>Напрямки для реалізація складових здоров'я </a:t>
            </a:r>
            <a:endParaRPr lang="en-US" sz="2500" b="1" smtClean="0"/>
          </a:p>
        </p:txBody>
      </p:sp>
      <p:grpSp>
        <p:nvGrpSpPr>
          <p:cNvPr id="21506" name="Group 3"/>
          <p:cNvGrpSpPr>
            <a:grpSpLocks/>
          </p:cNvGrpSpPr>
          <p:nvPr/>
        </p:nvGrpSpPr>
        <p:grpSpPr bwMode="auto">
          <a:xfrm>
            <a:off x="239713" y="908050"/>
            <a:ext cx="2170112" cy="1931988"/>
            <a:chOff x="720" y="1296"/>
            <a:chExt cx="1367" cy="2542"/>
          </a:xfrm>
        </p:grpSpPr>
        <p:sp>
          <p:nvSpPr>
            <p:cNvPr id="21553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54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55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56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57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58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grpSp>
          <p:nvGrpSpPr>
            <p:cNvPr id="21559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1562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uk-UA"/>
              </a:p>
            </p:txBody>
          </p:sp>
          <p:sp>
            <p:nvSpPr>
              <p:cNvPr id="21563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uk-UA"/>
              </a:p>
            </p:txBody>
          </p:sp>
          <p:sp>
            <p:nvSpPr>
              <p:cNvPr id="21564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uk-UA"/>
              </a:p>
            </p:txBody>
          </p:sp>
          <p:sp>
            <p:nvSpPr>
              <p:cNvPr id="21565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uk-UA"/>
              </a:p>
            </p:txBody>
          </p:sp>
          <p:sp>
            <p:nvSpPr>
              <p:cNvPr id="21566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uk-UA"/>
              </a:p>
            </p:txBody>
          </p:sp>
        </p:grpSp>
        <p:sp>
          <p:nvSpPr>
            <p:cNvPr id="21560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21561" name="Text Box 17"/>
            <p:cNvSpPr txBox="1">
              <a:spLocks noChangeArrowheads="1"/>
            </p:cNvSpPr>
            <p:nvPr/>
          </p:nvSpPr>
          <p:spPr bwMode="gray">
            <a:xfrm>
              <a:off x="757" y="1862"/>
              <a:ext cx="1296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3200" dirty="0"/>
                <a:t>Фізична складова</a:t>
              </a:r>
              <a:endParaRPr lang="en-US" sz="3200" dirty="0"/>
            </a:p>
          </p:txBody>
        </p:sp>
      </p:grpSp>
      <p:grpSp>
        <p:nvGrpSpPr>
          <p:cNvPr id="21507" name="Group 18"/>
          <p:cNvGrpSpPr>
            <a:grpSpLocks/>
          </p:cNvGrpSpPr>
          <p:nvPr/>
        </p:nvGrpSpPr>
        <p:grpSpPr bwMode="auto">
          <a:xfrm>
            <a:off x="2424113" y="1338263"/>
            <a:ext cx="2166937" cy="2062162"/>
            <a:chOff x="2208" y="1296"/>
            <a:chExt cx="1365" cy="2542"/>
          </a:xfrm>
        </p:grpSpPr>
        <p:sp>
          <p:nvSpPr>
            <p:cNvPr id="21540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41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42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43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44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uk-UA"/>
            </a:p>
          </p:txBody>
        </p:sp>
        <p:sp>
          <p:nvSpPr>
            <p:cNvPr id="21545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46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47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48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49" name="Text Box 28"/>
            <p:cNvSpPr txBox="1">
              <a:spLocks noChangeArrowheads="1"/>
            </p:cNvSpPr>
            <p:nvPr/>
          </p:nvSpPr>
          <p:spPr bwMode="gray">
            <a:xfrm>
              <a:off x="2763" y="1354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1550" name="Text Box 29"/>
            <p:cNvSpPr txBox="1">
              <a:spLocks noChangeArrowheads="1"/>
            </p:cNvSpPr>
            <p:nvPr/>
          </p:nvSpPr>
          <p:spPr bwMode="gray">
            <a:xfrm>
              <a:off x="2256" y="1919"/>
              <a:ext cx="1296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800" dirty="0"/>
                <a:t>Соціальна</a:t>
              </a:r>
            </a:p>
            <a:p>
              <a:pPr algn="ctr" eaLnBrk="0" hangingPunct="0"/>
              <a:r>
                <a:rPr lang="uk-UA" sz="2800" dirty="0"/>
                <a:t>складова</a:t>
              </a:r>
              <a:endParaRPr lang="en-US" sz="2800" dirty="0"/>
            </a:p>
          </p:txBody>
        </p:sp>
        <p:sp>
          <p:nvSpPr>
            <p:cNvPr id="21551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52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</p:grpSp>
      <p:grpSp>
        <p:nvGrpSpPr>
          <p:cNvPr id="21508" name="Group 32"/>
          <p:cNvGrpSpPr>
            <a:grpSpLocks/>
          </p:cNvGrpSpPr>
          <p:nvPr/>
        </p:nvGrpSpPr>
        <p:grpSpPr bwMode="auto">
          <a:xfrm>
            <a:off x="4591050" y="1682750"/>
            <a:ext cx="2170113" cy="2217738"/>
            <a:chOff x="3692" y="1296"/>
            <a:chExt cx="1367" cy="2542"/>
          </a:xfrm>
        </p:grpSpPr>
        <p:sp>
          <p:nvSpPr>
            <p:cNvPr id="21526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27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28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29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grpSp>
          <p:nvGrpSpPr>
            <p:cNvPr id="21530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21535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uk-UA"/>
              </a:p>
            </p:txBody>
          </p:sp>
          <p:sp>
            <p:nvSpPr>
              <p:cNvPr id="21536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uk-UA"/>
              </a:p>
            </p:txBody>
          </p:sp>
          <p:sp>
            <p:nvSpPr>
              <p:cNvPr id="21537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uk-UA"/>
              </a:p>
            </p:txBody>
          </p:sp>
          <p:sp>
            <p:nvSpPr>
              <p:cNvPr id="21538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uk-UA"/>
              </a:p>
            </p:txBody>
          </p:sp>
          <p:sp>
            <p:nvSpPr>
              <p:cNvPr id="21539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uk-UA"/>
              </a:p>
            </p:txBody>
          </p:sp>
        </p:grpSp>
        <p:sp>
          <p:nvSpPr>
            <p:cNvPr id="21531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21532" name="Text Box 44"/>
            <p:cNvSpPr txBox="1">
              <a:spLocks noChangeArrowheads="1"/>
            </p:cNvSpPr>
            <p:nvPr/>
          </p:nvSpPr>
          <p:spPr bwMode="gray">
            <a:xfrm>
              <a:off x="3755" y="1967"/>
              <a:ext cx="1296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800" dirty="0"/>
                <a:t>Психічна складова</a:t>
              </a:r>
              <a:endParaRPr lang="en-US" sz="2800" dirty="0"/>
            </a:p>
          </p:txBody>
        </p:sp>
        <p:sp>
          <p:nvSpPr>
            <p:cNvPr id="21533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34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</p:grp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7625" y="2016125"/>
            <a:ext cx="5127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72388" y="2000250"/>
            <a:ext cx="5429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1" name="Group 18"/>
          <p:cNvGrpSpPr>
            <a:grpSpLocks/>
          </p:cNvGrpSpPr>
          <p:nvPr/>
        </p:nvGrpSpPr>
        <p:grpSpPr bwMode="auto">
          <a:xfrm>
            <a:off x="6977063" y="1987550"/>
            <a:ext cx="2166937" cy="2160588"/>
            <a:chOff x="2208" y="1207"/>
            <a:chExt cx="1365" cy="2631"/>
          </a:xfrm>
        </p:grpSpPr>
        <p:sp>
          <p:nvSpPr>
            <p:cNvPr id="21514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15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16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17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18" name="Oval 23"/>
            <p:cNvSpPr>
              <a:spLocks noChangeArrowheads="1"/>
            </p:cNvSpPr>
            <p:nvPr/>
          </p:nvSpPr>
          <p:spPr bwMode="gray">
            <a:xfrm>
              <a:off x="2678" y="1207"/>
              <a:ext cx="404" cy="586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uk-UA"/>
            </a:p>
          </p:txBody>
        </p:sp>
        <p:sp>
          <p:nvSpPr>
            <p:cNvPr id="21519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20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21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22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70" cy="35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uk-UA" b="1"/>
                <a:t>4</a:t>
              </a:r>
            </a:p>
          </p:txBody>
        </p:sp>
        <p:sp>
          <p:nvSpPr>
            <p:cNvPr id="21523" name="Text Box 29"/>
            <p:cNvSpPr txBox="1">
              <a:spLocks noChangeArrowheads="1"/>
            </p:cNvSpPr>
            <p:nvPr/>
          </p:nvSpPr>
          <p:spPr bwMode="gray">
            <a:xfrm>
              <a:off x="2238" y="2009"/>
              <a:ext cx="1296" cy="11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800" dirty="0"/>
                <a:t>Духовна складова</a:t>
              </a:r>
              <a:endParaRPr lang="en-US" sz="2800" dirty="0"/>
            </a:p>
          </p:txBody>
        </p:sp>
        <p:sp>
          <p:nvSpPr>
            <p:cNvPr id="21524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  <p:sp>
          <p:nvSpPr>
            <p:cNvPr id="21525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/>
            </a:p>
          </p:txBody>
        </p:sp>
      </p:grpSp>
      <p:sp>
        <p:nvSpPr>
          <p:cNvPr id="11274" name="Прямоугольник 1"/>
          <p:cNvSpPr>
            <a:spLocks noChangeArrowheads="1"/>
          </p:cNvSpPr>
          <p:nvPr/>
        </p:nvSpPr>
        <p:spPr bwMode="auto">
          <a:xfrm>
            <a:off x="304800" y="3352800"/>
            <a:ext cx="8610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2400" dirty="0">
                <a:solidFill>
                  <a:srgbClr val="C00000"/>
                </a:solidFill>
              </a:rPr>
              <a:t>Основні завдання </a:t>
            </a:r>
            <a:r>
              <a:rPr lang="uk-UA" sz="2400" dirty="0" err="1">
                <a:solidFill>
                  <a:srgbClr val="C00000"/>
                </a:solidFill>
              </a:rPr>
              <a:t>здоров'язберігаючого</a:t>
            </a:r>
            <a:r>
              <a:rPr lang="uk-UA" sz="2400" dirty="0">
                <a:solidFill>
                  <a:srgbClr val="C00000"/>
                </a:solidFill>
              </a:rPr>
              <a:t> навчання та виховання :</a:t>
            </a:r>
          </a:p>
          <a:p>
            <a:pPr eaLnBrk="0" hangingPunct="0">
              <a:buFontTx/>
              <a:buChar char="-"/>
            </a:pPr>
            <a:r>
              <a:rPr lang="uk-UA" sz="2400" dirty="0"/>
              <a:t>формування в дітей стійкої позиції, що передбачає визначення цінності здоров'я, почуття  відповідальності за збереження й зміцнення власного здоров'я;</a:t>
            </a:r>
          </a:p>
          <a:p>
            <a:pPr eaLnBrk="0" hangingPunct="0">
              <a:buFontTx/>
              <a:buChar char="-"/>
            </a:pPr>
            <a:r>
              <a:rPr lang="uk-UA" sz="2400" dirty="0"/>
              <a:t> поглиблення знань, умінь та навичок, </a:t>
            </a:r>
            <a:r>
              <a:rPr lang="uk-UA" sz="2400" dirty="0" err="1"/>
              <a:t>пов</a:t>
            </a:r>
            <a:r>
              <a:rPr lang="en-US" sz="2400" dirty="0"/>
              <a:t>`</a:t>
            </a:r>
            <a:r>
              <a:rPr lang="uk-UA" sz="2400" dirty="0" err="1"/>
              <a:t>язаних</a:t>
            </a:r>
            <a:r>
              <a:rPr lang="uk-UA" sz="2400" dirty="0"/>
              <a:t> з усіма складовими здоров'я;</a:t>
            </a:r>
          </a:p>
          <a:p>
            <a:pPr eaLnBrk="0" hangingPunct="0">
              <a:buFontTx/>
              <a:buChar char="-"/>
            </a:pPr>
            <a:r>
              <a:rPr lang="uk-UA" sz="2400" dirty="0"/>
              <a:t> збереження і зміцнення здоров'я дітей.</a:t>
            </a:r>
            <a:endParaRPr lang="ru-RU" sz="2400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81000" y="45720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C00000"/>
                </a:solidFill>
              </a:rPr>
              <a:t>Формування в учнів компетентного ставлення до власного здоров'я неможливе без реалізації всіх складових  здоров'я.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4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18"/>
          <p:cNvSpPr>
            <a:spLocks noChangeArrowheads="1"/>
          </p:cNvSpPr>
          <p:nvPr/>
        </p:nvSpPr>
        <p:spPr bwMode="gray">
          <a:xfrm>
            <a:off x="2895600" y="5410200"/>
            <a:ext cx="3048000" cy="1050925"/>
          </a:xfrm>
          <a:prstGeom prst="can">
            <a:avLst>
              <a:gd name="adj" fmla="val 29722"/>
            </a:avLst>
          </a:prstGeom>
          <a:gradFill rotWithShape="1">
            <a:gsLst>
              <a:gs pos="0">
                <a:srgbClr val="1F571E"/>
              </a:gs>
              <a:gs pos="50000">
                <a:srgbClr val="44BD41"/>
              </a:gs>
              <a:gs pos="100000">
                <a:srgbClr val="1F571E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uk-UA"/>
          </a:p>
        </p:txBody>
      </p:sp>
      <p:sp>
        <p:nvSpPr>
          <p:cNvPr id="1028" name="AutoShape 12"/>
          <p:cNvSpPr>
            <a:spLocks noChangeArrowheads="1"/>
          </p:cNvSpPr>
          <p:nvPr/>
        </p:nvSpPr>
        <p:spPr bwMode="auto">
          <a:xfrm>
            <a:off x="6172200" y="1219200"/>
            <a:ext cx="2590800" cy="52339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uk-UA">
              <a:latin typeface="Verdana" pitchFamily="34" charset="0"/>
            </a:endParaRP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gray">
          <a:xfrm>
            <a:off x="3681413" y="3571875"/>
            <a:ext cx="16764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uk-UA">
              <a:cs typeface="+mn-cs"/>
            </a:endParaRP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gray">
          <a:xfrm>
            <a:off x="3681413" y="2984500"/>
            <a:ext cx="16764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 </a:t>
            </a:r>
            <a:endParaRPr lang="uk-UA" dirty="0">
              <a:cs typeface="+mn-cs"/>
            </a:endParaRP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gray">
          <a:xfrm>
            <a:off x="2971800" y="2667000"/>
            <a:ext cx="533400" cy="2057400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uk-UA">
              <a:cs typeface="+mn-cs"/>
            </a:endParaRPr>
          </a:p>
        </p:txBody>
      </p:sp>
      <p:sp>
        <p:nvSpPr>
          <p:cNvPr id="1032" name="AutoShape 10"/>
          <p:cNvSpPr>
            <a:spLocks noChangeArrowheads="1"/>
          </p:cNvSpPr>
          <p:nvPr/>
        </p:nvSpPr>
        <p:spPr bwMode="auto">
          <a:xfrm>
            <a:off x="228600" y="1143000"/>
            <a:ext cx="2743200" cy="533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uk-UA">
              <a:latin typeface="Verdana" pitchFamily="34" charset="0"/>
            </a:endParaRP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304800" y="1225550"/>
            <a:ext cx="2667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а) Оздоровча рухова діяльність: гімнастика, фізкульт-хвилинки; рухливі ігри;</a:t>
            </a:r>
          </a:p>
          <a:p>
            <a:r>
              <a:rPr lang="uk-UA" sz="2400"/>
              <a:t>б) правильна постава;</a:t>
            </a:r>
          </a:p>
          <a:p>
            <a:r>
              <a:rPr lang="uk-UA" sz="2400"/>
              <a:t>в) профілактика сколіозу,запобігання гіподинамії;</a:t>
            </a:r>
          </a:p>
          <a:p>
            <a:r>
              <a:rPr lang="uk-UA" sz="2400"/>
              <a:t>г) дихальні вправи;</a:t>
            </a:r>
            <a:endParaRPr lang="en-US" sz="2400"/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6227763" y="1557338"/>
            <a:ext cx="26114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/>
              <a:t>д) гімнастика для очей;</a:t>
            </a:r>
          </a:p>
          <a:p>
            <a:endParaRPr lang="uk-UA" sz="2400" dirty="0"/>
          </a:p>
          <a:p>
            <a:r>
              <a:rPr lang="uk-UA" sz="2400" dirty="0"/>
              <a:t>е) </a:t>
            </a:r>
            <a:r>
              <a:rPr lang="uk-UA" sz="2400" dirty="0" smtClean="0"/>
              <a:t>дотримання </a:t>
            </a:r>
            <a:r>
              <a:rPr lang="uk-UA" sz="2400" dirty="0"/>
              <a:t>режиму дня;</a:t>
            </a:r>
          </a:p>
          <a:p>
            <a:endParaRPr lang="uk-UA" sz="2400" dirty="0"/>
          </a:p>
          <a:p>
            <a:r>
              <a:rPr lang="uk-UA" sz="2400" dirty="0"/>
              <a:t>є) культура чищення зубів;</a:t>
            </a:r>
          </a:p>
          <a:p>
            <a:endParaRPr lang="uk-UA" sz="2400" dirty="0"/>
          </a:p>
          <a:p>
            <a:r>
              <a:rPr lang="uk-UA" sz="2400" dirty="0"/>
              <a:t>ж) навчання культури споживання їжі.</a:t>
            </a:r>
            <a:endParaRPr lang="en-US" sz="2400" dirty="0"/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gray">
          <a:xfrm>
            <a:off x="5489575" y="2667000"/>
            <a:ext cx="530225" cy="2057400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  <a:alpha val="1200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uk-UA">
              <a:cs typeface="+mn-cs"/>
            </a:endParaRPr>
          </a:p>
        </p:txBody>
      </p:sp>
      <p:sp>
        <p:nvSpPr>
          <p:cNvPr id="45071" name="AutoShape 15"/>
          <p:cNvSpPr>
            <a:spLocks noChangeArrowheads="1"/>
          </p:cNvSpPr>
          <p:nvPr/>
        </p:nvSpPr>
        <p:spPr bwMode="gray">
          <a:xfrm>
            <a:off x="2971800" y="1371600"/>
            <a:ext cx="3048000" cy="1066800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1600" b="1" dirty="0" smtClean="0">
                <a:solidFill>
                  <a:schemeClr val="bg1"/>
                </a:solidFill>
              </a:rPr>
              <a:t>ЗМІЦНЕННЯ ЗДОРОВ</a:t>
            </a:r>
            <a:r>
              <a:rPr lang="en-US" sz="1600" b="1" dirty="0" smtClean="0">
                <a:solidFill>
                  <a:schemeClr val="bg1"/>
                </a:solidFill>
              </a:rPr>
              <a:t>`</a:t>
            </a:r>
            <a:r>
              <a:rPr lang="uk-UA" sz="1600" b="1" dirty="0">
                <a:solidFill>
                  <a:schemeClr val="bg1"/>
                </a:solidFill>
              </a:rPr>
              <a:t>Я 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gray">
          <a:xfrm>
            <a:off x="971550" y="193675"/>
            <a:ext cx="6778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Реалізація фізичної складової здоров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`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я здійснюється через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gray">
          <a:xfrm>
            <a:off x="3602038" y="4648200"/>
            <a:ext cx="1755775" cy="525463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bg2">
                  <a:gamma/>
                  <a:tint val="63529"/>
                  <a:invGamma/>
                  <a:alpha val="12000"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uk-UA">
              <a:cs typeface="+mn-cs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8153400" y="228600"/>
          <a:ext cx="685800" cy="1706563"/>
        </p:xfrm>
        <a:graphic>
          <a:graphicData uri="http://schemas.openxmlformats.org/presentationml/2006/ole">
            <p:oleObj spid="_x0000_s1026" name="CorelDRAW" r:id="rId4" imgW="2138760" imgH="4599360" progId="">
              <p:embed/>
            </p:oleObj>
          </a:graphicData>
        </a:graphic>
      </p:graphicFrame>
      <p:sp>
        <p:nvSpPr>
          <p:cNvPr id="1039" name="TextBox 19"/>
          <p:cNvSpPr txBox="1">
            <a:spLocks noChangeArrowheads="1"/>
          </p:cNvSpPr>
          <p:nvPr/>
        </p:nvSpPr>
        <p:spPr bwMode="auto">
          <a:xfrm>
            <a:off x="3048000" y="5638800"/>
            <a:ext cx="281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Знання свого особистого здоров'я </a:t>
            </a:r>
          </a:p>
        </p:txBody>
      </p:sp>
      <p:pic>
        <p:nvPicPr>
          <p:cNvPr id="1040" name="Picture 17" descr="H:\DCIM\100CANON\IMG_00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5200" y="27432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Здоров’язберігаючі технології</a:t>
            </a:r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679450" y="1530351"/>
            <a:ext cx="8458200" cy="4724399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/>
              <a:t>Масажні килимки 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 err="1"/>
              <a:t>Фізкультхвилинки</a:t>
            </a:r>
            <a:endParaRPr lang="uk-UA" sz="2400" dirty="0"/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/>
              <a:t>Звукова гімнастика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 err="1"/>
              <a:t>Кольоротерапія</a:t>
            </a:r>
            <a:endParaRPr lang="uk-UA" sz="2400" dirty="0"/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/>
              <a:t>Ранкова гімнастика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/>
              <a:t>Уроки у природі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/>
              <a:t>Музичний супровід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 err="1"/>
              <a:t>Аромотерапія</a:t>
            </a:r>
            <a:endParaRPr lang="uk-UA" sz="2400" dirty="0"/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/>
              <a:t>Навчання в русі 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 err="1"/>
              <a:t>Релаксія</a:t>
            </a:r>
            <a:endParaRPr lang="uk-UA" sz="2400" dirty="0"/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 err="1"/>
              <a:t>Арт-техніка</a:t>
            </a:r>
            <a:r>
              <a:rPr lang="uk-UA" sz="2400" dirty="0"/>
              <a:t> 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/>
              <a:t>Казки та </a:t>
            </a:r>
            <a:r>
              <a:rPr lang="uk-UA" sz="2400" dirty="0" err="1"/>
              <a:t>казкотерапія</a:t>
            </a:r>
            <a:endParaRPr lang="uk-UA" sz="2400" dirty="0"/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/>
              <a:t>Ігри та ігрова терапія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/>
              <a:t>Звукова гімнастика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/>
              <a:t>Мішечки з сіллю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/>
              <a:t>Дихальна гімнастика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/>
              <a:t>Пальчикова гімнастика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  <a:defRPr/>
            </a:pPr>
            <a:r>
              <a:rPr lang="uk-UA" sz="2400" dirty="0"/>
              <a:t>Зорово-координаційні тренажі</a:t>
            </a:r>
          </a:p>
        </p:txBody>
      </p:sp>
      <p:pic>
        <p:nvPicPr>
          <p:cNvPr id="24579" name="Picture 4" descr="J01994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5334000"/>
            <a:ext cx="16002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0244" name="Рисунок 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381000"/>
            <a:ext cx="3752850" cy="2838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5" name="Рисунок 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50" y="155575"/>
            <a:ext cx="378163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6" name="Рисунок 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199" y="3429000"/>
            <a:ext cx="3765865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7" name="Рисунок 2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3505200"/>
            <a:ext cx="3733800" cy="2775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8" name="Рисунок 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47800" y="1600200"/>
            <a:ext cx="3810000" cy="2860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9" name="Рисунок 3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38600" y="3352800"/>
            <a:ext cx="3962400" cy="2968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50" name="Picture 6" descr="школа 14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38400" y="2209800"/>
            <a:ext cx="4186084" cy="3165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51" name="Picture 11" descr="E:\фото до презент Анатолівна\IMG_201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3150" y="155575"/>
            <a:ext cx="3124200" cy="416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6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/>
              <a:t>Робота психологічної служби</a:t>
            </a:r>
            <a:endParaRPr lang="ru-RU" sz="4000" b="1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4525963"/>
          </a:xfrm>
        </p:spPr>
        <p:txBody>
          <a:bodyPr/>
          <a:lstStyle/>
          <a:p>
            <a:pPr eaLnBrk="1" hangingPunct="1"/>
            <a:r>
              <a:rPr lang="uk-UA" sz="2800" dirty="0" smtClean="0"/>
              <a:t>Створення сприятливого психологічного клімату.</a:t>
            </a:r>
          </a:p>
          <a:p>
            <a:pPr eaLnBrk="1" hangingPunct="1"/>
            <a:r>
              <a:rPr lang="uk-UA" sz="2800" dirty="0" smtClean="0"/>
              <a:t>Навчання керувати своїми емоціями.</a:t>
            </a:r>
          </a:p>
          <a:p>
            <a:pPr eaLnBrk="1" hangingPunct="1"/>
            <a:r>
              <a:rPr lang="uk-UA" sz="2800" dirty="0" smtClean="0"/>
              <a:t>Дотримання позитивного мислення.</a:t>
            </a:r>
          </a:p>
          <a:p>
            <a:pPr eaLnBrk="1" hangingPunct="1"/>
            <a:r>
              <a:rPr lang="uk-UA" sz="2800" dirty="0" smtClean="0"/>
              <a:t>Здійснення самоконтролю, самооцінки.</a:t>
            </a:r>
          </a:p>
          <a:p>
            <a:pPr eaLnBrk="1" hangingPunct="1"/>
            <a:r>
              <a:rPr lang="uk-UA" sz="2800" dirty="0" smtClean="0"/>
              <a:t>Здатність аналізувати наслідки шкідливих звичок.</a:t>
            </a:r>
          </a:p>
          <a:p>
            <a:pPr eaLnBrk="1" hangingPunct="1"/>
            <a:r>
              <a:rPr lang="uk-UA" sz="2800" dirty="0" smtClean="0"/>
              <a:t>Музикотерапія.</a:t>
            </a:r>
          </a:p>
          <a:p>
            <a:pPr eaLnBrk="1" hangingPunct="1"/>
            <a:r>
              <a:rPr lang="uk-UA" sz="2800" dirty="0" err="1" smtClean="0"/>
              <a:t>Кольоротерапія</a:t>
            </a:r>
            <a:r>
              <a:rPr lang="uk-UA" sz="2800" dirty="0" smtClean="0"/>
              <a:t>.</a:t>
            </a:r>
            <a:endParaRPr lang="ru-RU" sz="2800" dirty="0" smtClean="0"/>
          </a:p>
        </p:txBody>
      </p:sp>
      <p:pic>
        <p:nvPicPr>
          <p:cNvPr id="15365" name="Picture 5" descr="E:\фото до презент Анатолівна\IMG_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68716">
            <a:off x="4114800" y="38862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 b="1" smtClean="0"/>
              <a:t>Духовна складова</a:t>
            </a:r>
            <a:endParaRPr lang="ru-RU" sz="3600" b="1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5029200" cy="289560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dirty="0" smtClean="0"/>
              <a:t>Навчання усвідомленню життєвих цінностей;</a:t>
            </a:r>
          </a:p>
          <a:p>
            <a:pPr eaLnBrk="1" hangingPunct="1">
              <a:defRPr/>
            </a:pPr>
            <a:r>
              <a:rPr lang="uk-UA" sz="2400" dirty="0" smtClean="0"/>
              <a:t>навчання відповідальності за власні дії та вчинки;</a:t>
            </a:r>
          </a:p>
          <a:p>
            <a:pPr eaLnBrk="1" hangingPunct="1">
              <a:defRPr/>
            </a:pPr>
            <a:r>
              <a:rPr lang="uk-UA" sz="2400" dirty="0" smtClean="0"/>
              <a:t>виховання патріотизму, </a:t>
            </a:r>
          </a:p>
          <a:p>
            <a:pPr indent="12700" eaLnBrk="1" hangingPunct="1">
              <a:buFontTx/>
              <a:buNone/>
              <a:defRPr/>
            </a:pPr>
            <a:r>
              <a:rPr lang="uk-UA" sz="2400" dirty="0" smtClean="0"/>
              <a:t>любові до природи;</a:t>
            </a:r>
          </a:p>
          <a:p>
            <a:pPr eaLnBrk="1" hangingPunct="1">
              <a:defRPr/>
            </a:pPr>
            <a:r>
              <a:rPr lang="uk-UA" sz="2400" dirty="0" smtClean="0"/>
              <a:t>навчання доброзичливому ставленню до товаришів, дорослих.</a:t>
            </a:r>
            <a:endParaRPr lang="ru-RU" sz="2400" dirty="0" smtClean="0"/>
          </a:p>
        </p:txBody>
      </p:sp>
      <p:pic>
        <p:nvPicPr>
          <p:cNvPr id="5" name="Picture 8" descr="E:\фото до презент Анатолівна\P10101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524000"/>
            <a:ext cx="4038600" cy="3021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4" name="Рисунок 163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96670" y="1447800"/>
            <a:ext cx="484733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5" name="Picture 3" descr="F:\ \фото до презент Анатолівна\P10109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049150">
            <a:off x="4828025" y="2090941"/>
            <a:ext cx="4249375" cy="3179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6" name="Picture 4" descr="F:\ \фото до презент Анатолівна\P10102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1999" y="1808162"/>
            <a:ext cx="4073495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7" name="Picture 5" descr="P10102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6994" y="2733676"/>
            <a:ext cx="4274243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eaLnBrk="1" hangingPunct="1"/>
            <a:r>
              <a:rPr lang="uk-UA" sz="2400" b="1" smtClean="0"/>
              <a:t>Реалізація обласної програми</a:t>
            </a:r>
            <a:br>
              <a:rPr lang="uk-UA" sz="2400" b="1" smtClean="0"/>
            </a:br>
            <a:r>
              <a:rPr lang="uk-UA" sz="2400" b="1" smtClean="0"/>
              <a:t> національного виховання учнівської молоді Рівненщини на 2008-2020 рр.</a:t>
            </a:r>
            <a:br>
              <a:rPr lang="uk-UA" sz="2400" b="1" smtClean="0"/>
            </a:br>
            <a:endParaRPr lang="ru-RU" sz="2400" b="1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uk-UA" sz="2400" smtClean="0"/>
              <a:t>Зміст виховання включає формування ціннісного ставлення особистості</a:t>
            </a:r>
          </a:p>
          <a:p>
            <a:pPr>
              <a:buFont typeface="Wingdings" pitchFamily="2" charset="2"/>
              <a:buChar char="ü"/>
            </a:pPr>
            <a:r>
              <a:rPr lang="uk-UA" sz="2400" smtClean="0"/>
              <a:t>до суспільства і держави</a:t>
            </a:r>
          </a:p>
          <a:p>
            <a:pPr>
              <a:buFont typeface="Wingdings" pitchFamily="2" charset="2"/>
              <a:buChar char="ü"/>
            </a:pPr>
            <a:r>
              <a:rPr lang="uk-UA" sz="2400" smtClean="0"/>
              <a:t>до історичних, культурних, духовних надбань </a:t>
            </a:r>
          </a:p>
          <a:p>
            <a:pPr>
              <a:buFont typeface="Wingdings" pitchFamily="2" charset="2"/>
              <a:buChar char="ü"/>
            </a:pPr>
            <a:r>
              <a:rPr lang="uk-UA" sz="2400" smtClean="0"/>
              <a:t>до сім</a:t>
            </a:r>
            <a:r>
              <a:rPr lang="en-US" sz="2400" smtClean="0"/>
              <a:t>’</a:t>
            </a:r>
            <a:r>
              <a:rPr lang="uk-UA" sz="2400" smtClean="0"/>
              <a:t>ї, родини, людей</a:t>
            </a:r>
          </a:p>
          <a:p>
            <a:pPr>
              <a:buFont typeface="Wingdings" pitchFamily="2" charset="2"/>
              <a:buChar char="ü"/>
            </a:pPr>
            <a:r>
              <a:rPr lang="uk-UA" sz="2400" smtClean="0"/>
              <a:t>до себе</a:t>
            </a:r>
          </a:p>
          <a:p>
            <a:pPr>
              <a:buFont typeface="Wingdings" pitchFamily="2" charset="2"/>
              <a:buChar char="ü"/>
            </a:pPr>
            <a:r>
              <a:rPr lang="uk-UA" sz="2400" smtClean="0"/>
              <a:t>до природи</a:t>
            </a:r>
          </a:p>
          <a:p>
            <a:pPr>
              <a:buFont typeface="Wingdings" pitchFamily="2" charset="2"/>
              <a:buChar char="ü"/>
            </a:pPr>
            <a:r>
              <a:rPr lang="uk-UA" sz="2400" smtClean="0"/>
              <a:t>до праці</a:t>
            </a:r>
          </a:p>
          <a:p>
            <a:pPr>
              <a:buFont typeface="Wingdings" pitchFamily="2" charset="2"/>
              <a:buChar char="ü"/>
            </a:pPr>
            <a:r>
              <a:rPr lang="uk-UA" sz="2400" smtClean="0"/>
              <a:t>до мистецтва</a:t>
            </a:r>
          </a:p>
          <a:p>
            <a:pPr>
              <a:buFont typeface="Wingdings" pitchFamily="2" charset="2"/>
              <a:buChar char="ü"/>
            </a:pPr>
            <a:endParaRPr lang="uk-UA" sz="2400" smtClean="0"/>
          </a:p>
        </p:txBody>
      </p:sp>
      <p:pic>
        <p:nvPicPr>
          <p:cNvPr id="13317" name="Picture 5" descr="E:\obucheni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0200" y="3657600"/>
            <a:ext cx="24892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7400" y="2057400"/>
            <a:ext cx="49291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3716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uk-UA" sz="2400" b="1" kern="0" dirty="0">
                <a:latin typeface="+mn-lt"/>
                <a:cs typeface="+mn-cs"/>
              </a:rPr>
              <a:t>Модель випускника початкової школи</a:t>
            </a:r>
            <a:endParaRPr lang="en-US" sz="2400" b="1" kern="0" dirty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2400" b="1" kern="0" dirty="0">
                <a:latin typeface="+mn-lt"/>
                <a:cs typeface="+mn-cs"/>
              </a:rPr>
              <a:t> Дюксинської ЗОШ І-ІІІ ступенів</a:t>
            </a:r>
            <a:endParaRPr lang="ru-RU" sz="2400" b="1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marL="838200" indent="-838200" eaLnBrk="1" hangingPunct="1"/>
            <a:r>
              <a:rPr lang="uk-UA" sz="2800" b="1" smtClean="0"/>
              <a:t>Пріоритетні напрямки роботи пришкільного оздоровчого табору «Берізка»</a:t>
            </a:r>
            <a:endParaRPr lang="ru-RU" sz="2800" b="1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z="2800" smtClean="0"/>
              <a:t>активний відпочинок та розвиток дітей </a:t>
            </a:r>
            <a:r>
              <a:rPr lang="ru-RU" sz="2800" smtClean="0"/>
              <a:t>     </a:t>
            </a:r>
            <a:r>
              <a:rPr lang="uk-UA" sz="2800" smtClean="0"/>
              <a:t>через використання традиційних та інноваційних форм роботи </a:t>
            </a:r>
          </a:p>
          <a:p>
            <a:pPr eaLnBrk="1" hangingPunct="1"/>
            <a:r>
              <a:rPr lang="uk-UA" sz="2800" smtClean="0"/>
              <a:t>формування позитивної мотивації на здоровий спосіб життя</a:t>
            </a:r>
          </a:p>
          <a:p>
            <a:pPr eaLnBrk="1" hangingPunct="1"/>
            <a:r>
              <a:rPr lang="uk-UA" sz="2800" smtClean="0"/>
              <a:t>забезпечення систематичних занять фізичною культурою</a:t>
            </a:r>
            <a:r>
              <a:rPr lang="ru-RU" sz="2800" smtClean="0"/>
              <a:t> 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4876800"/>
            <a:ext cx="16764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4495800"/>
            <a:ext cx="19812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E:\фото до презент Анатолівна\IMG_26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1828800"/>
            <a:ext cx="3606800" cy="2705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8" name="Picture 5" descr="E:\фото до презент Анатолівна\IMG_26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209800"/>
            <a:ext cx="3733800" cy="2800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Emachines\Pictures\весна 2011\IMG_036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4800" y="2743200"/>
            <a:ext cx="3780218" cy="2833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Emachines\Pictures\kozel\IMG_129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5200" y="3124200"/>
            <a:ext cx="3996905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Emachines\Pictures\весна 2011\IMG_035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71800" y="3581400"/>
            <a:ext cx="3943198" cy="2962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Emachines\Pictures\весна 2011\IMG_0200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2000" y="3810000"/>
            <a:ext cx="3797389" cy="26873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001000" cy="3581400"/>
          </a:xfrm>
        </p:spPr>
        <p:txBody>
          <a:bodyPr/>
          <a:lstStyle/>
          <a:p>
            <a:pPr eaLnBrk="1" hangingPunct="1"/>
            <a:r>
              <a:rPr lang="uk-UA" sz="2800" b="1" smtClean="0"/>
              <a:t>День здоров’я</a:t>
            </a:r>
            <a:endParaRPr lang="ru-RU" sz="2800" b="1" smtClean="0"/>
          </a:p>
          <a:p>
            <a:pPr eaLnBrk="1" hangingPunct="1"/>
            <a:r>
              <a:rPr lang="uk-UA" sz="2800" b="1" smtClean="0"/>
              <a:t>Тренінг «Здоровий спосіб життя, яким я його собі уявляю»</a:t>
            </a:r>
          </a:p>
          <a:p>
            <a:pPr eaLnBrk="1" hangingPunct="1"/>
            <a:r>
              <a:rPr lang="uk-UA" sz="2800" b="1" smtClean="0"/>
              <a:t>Конкурсно-розважальна програма «Козацький турнір» </a:t>
            </a:r>
          </a:p>
          <a:p>
            <a:pPr eaLnBrk="1" hangingPunct="1"/>
            <a:r>
              <a:rPr lang="uk-UA" sz="2800" b="1" smtClean="0"/>
              <a:t>Рухливі ігри</a:t>
            </a:r>
          </a:p>
          <a:p>
            <a:pPr eaLnBrk="1" hangingPunct="1"/>
            <a:r>
              <a:rPr lang="uk-UA" sz="2800" b="1" smtClean="0"/>
              <a:t>Малі олімпійські ігри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E:\фото до презент Анатолівна\P10104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371600"/>
            <a:ext cx="4243388" cy="317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1" name="Picture 5" descr="E:\фото до презент Анатолівна\P10100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8600" y="1905000"/>
            <a:ext cx="4446588" cy="332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/>
          <a:lstStyle/>
          <a:p>
            <a:pPr eaLnBrk="1" hangingPunct="1"/>
            <a:r>
              <a:rPr lang="uk-UA" sz="3000" b="1" smtClean="0"/>
              <a:t>Позакласна спортивно-оздоровча</a:t>
            </a:r>
            <a:r>
              <a:rPr lang="en-US" sz="3000" b="1" smtClean="0"/>
              <a:t> </a:t>
            </a:r>
            <a:r>
              <a:rPr lang="uk-UA" sz="3000" b="1" smtClean="0"/>
              <a:t>робота</a:t>
            </a:r>
            <a:endParaRPr lang="ru-RU" sz="3000" b="1" smtClean="0"/>
          </a:p>
        </p:txBody>
      </p:sp>
      <p:pic>
        <p:nvPicPr>
          <p:cNvPr id="17414" name="Picture 6" descr="E:\фото до презент Анатолівна\P10100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0" y="2286000"/>
            <a:ext cx="427672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7" name="Picture 9" descr="E:\фото до презент Анатолівна\P10100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2895600"/>
            <a:ext cx="4241800" cy="3173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8" name="Picture 10" descr="E:\фото до презент Анатолівна\IMG_117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95600" y="3276600"/>
            <a:ext cx="4165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uk-UA" smtClean="0"/>
              <a:t>Спортивні змагання</a:t>
            </a:r>
          </a:p>
          <a:p>
            <a:pPr eaLnBrk="1" hangingPunct="1"/>
            <a:r>
              <a:rPr lang="uk-UA" smtClean="0"/>
              <a:t>Бесіди</a:t>
            </a:r>
          </a:p>
          <a:p>
            <a:pPr eaLnBrk="1" hangingPunct="1"/>
            <a:r>
              <a:rPr lang="uk-UA" smtClean="0"/>
              <a:t>Конкурси</a:t>
            </a:r>
          </a:p>
          <a:p>
            <a:pPr eaLnBrk="1" hangingPunct="1"/>
            <a:r>
              <a:rPr lang="uk-UA" smtClean="0"/>
              <a:t>Ігри</a:t>
            </a:r>
            <a:endParaRPr lang="en-US" smtClean="0"/>
          </a:p>
          <a:p>
            <a:pPr eaLnBrk="1" hangingPunct="1"/>
            <a:r>
              <a:rPr lang="uk-UA" smtClean="0"/>
              <a:t>Свята</a:t>
            </a:r>
          </a:p>
          <a:p>
            <a:pPr eaLnBrk="1" hangingPunct="1"/>
            <a:endParaRPr lang="uk-UA" smtClean="0"/>
          </a:p>
          <a:p>
            <a:pPr eaLnBrk="1" hangingPunct="1"/>
            <a:endParaRPr lang="ru-RU" smtClean="0"/>
          </a:p>
        </p:txBody>
      </p:sp>
      <p:pic>
        <p:nvPicPr>
          <p:cNvPr id="24578" name="Picture 2" descr="F:\ \фото до презент Анатолівна\P101003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19401" y="3022818"/>
            <a:ext cx="4267199" cy="3377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79" name="Picture 3" descr="F:\ \фото до презент Анатолівна\P101039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38600" y="3200400"/>
            <a:ext cx="4419600" cy="3306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1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9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7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915400" cy="2362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b="1" dirty="0" smtClean="0"/>
              <a:t>Презентація впровадження моделі превентивної освіти у Школі, дружній до дитини </a:t>
            </a:r>
            <a:r>
              <a:rPr lang="uk-UA" b="1" dirty="0" err="1" smtClean="0"/>
              <a:t>“Здоров’я</a:t>
            </a:r>
            <a:r>
              <a:rPr lang="uk-UA" b="1" dirty="0" smtClean="0"/>
              <a:t>  - твій </a:t>
            </a:r>
            <a:r>
              <a:rPr lang="uk-UA" b="1" dirty="0" err="1" smtClean="0"/>
              <a:t>вибір”</a:t>
            </a:r>
            <a:endParaRPr lang="ru-RU" b="1" dirty="0" smtClean="0"/>
          </a:p>
          <a:p>
            <a:pPr algn="ctr" eaLnBrk="1" hangingPunct="1"/>
            <a:endParaRPr lang="ru-RU" dirty="0" smtClean="0"/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352800" y="4648200"/>
            <a:ext cx="1979613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b="1" smtClean="0"/>
              <a:t>Робота з батьками</a:t>
            </a:r>
            <a:endParaRPr lang="ru-RU" sz="3200" b="1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Освіта для батьків через батьківський лекторій </a:t>
            </a:r>
          </a:p>
          <a:p>
            <a:pPr eaLnBrk="1" hangingPunct="1"/>
            <a:r>
              <a:rPr lang="uk-UA" smtClean="0"/>
              <a:t>Батьківські збори</a:t>
            </a:r>
          </a:p>
          <a:p>
            <a:pPr eaLnBrk="1" hangingPunct="1"/>
            <a:r>
              <a:rPr lang="uk-UA" smtClean="0"/>
              <a:t>Залучення батьків до проведення позаурочних заходів</a:t>
            </a:r>
          </a:p>
          <a:p>
            <a:pPr eaLnBrk="1" hangingPunct="1"/>
            <a:r>
              <a:rPr lang="uk-UA" smtClean="0"/>
              <a:t>Обмін досвідом</a:t>
            </a:r>
          </a:p>
          <a:p>
            <a:pPr eaLnBrk="1" hangingPunct="1"/>
            <a:r>
              <a:rPr lang="uk-UA" smtClean="0"/>
              <a:t>Дні відкритих дверей</a:t>
            </a:r>
          </a:p>
          <a:p>
            <a:pPr eaLnBrk="1" hangingPunct="1"/>
            <a:r>
              <a:rPr lang="uk-UA" smtClean="0"/>
              <a:t>Консультації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:\фото до презент Анатолівна\DSCF13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143000"/>
            <a:ext cx="3962400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b="1" smtClean="0"/>
              <a:t>Робота з батьками</a:t>
            </a:r>
            <a:endParaRPr lang="ru-RU" sz="3200" b="1" smtClean="0"/>
          </a:p>
        </p:txBody>
      </p:sp>
      <p:pic>
        <p:nvPicPr>
          <p:cNvPr id="19460" name="Picture 2" descr="E:\фото до презент Анатолівна\DSCF13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114800" y="1600200"/>
            <a:ext cx="4160838" cy="3121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1" name="Picture 3" descr="E:\фото до презент Анатолівна\DSCF13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4200" y="2057400"/>
            <a:ext cx="4419600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3" name="Picture 7" descr="E:\фото до презент Анатолівна\P10101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7400" y="2514600"/>
            <a:ext cx="4854249" cy="363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4" descr="E:\фото до презент Анатолівна\P10101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2000" y="2971800"/>
            <a:ext cx="4697413" cy="3514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b="1" smtClean="0"/>
              <a:t>Пам’ятка вчителю</a:t>
            </a:r>
            <a:endParaRPr lang="ru-RU" sz="3200" b="1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800" smtClean="0"/>
              <a:t>Вмійте почувати емоційний стан, настрій дитини.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smtClean="0"/>
              <a:t>Духовний світ учня формуйте делікатно і ненав’язливо.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smtClean="0"/>
              <a:t>Ставте вимоги не кривдячи, не принижуючи дитячої гідності.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smtClean="0"/>
              <a:t>Створіть у класному колективі сприятливий морально-психологічний клімат.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smtClean="0"/>
              <a:t>Поважайте гідність маленької людини.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smtClean="0"/>
              <a:t>Вмійте володіти собою і вчіть цього дітей.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smtClean="0"/>
              <a:t>Уводьте дітей у світ чудових почуттів.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33400"/>
            <a:ext cx="8001000" cy="5516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800" smtClean="0"/>
              <a:t>Довіряйте своїм учням.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smtClean="0"/>
              <a:t>Будьте готові визнати свою помилку.</a:t>
            </a: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uk-UA" sz="2800" smtClean="0"/>
              <a:t>Будьте з дітьми відвертими. Захистіть їх від самотності та кривди.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smtClean="0"/>
              <a:t>Виховуйте чесність, справедливість, вольові якості.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smtClean="0"/>
              <a:t>Учіть дітей самовідновлюватись емоційно, духовно і фізично.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smtClean="0"/>
              <a:t>Прищеплюйте бажання бути здоровими і жити на здоровій Землі серед здорового суспільства.</a:t>
            </a:r>
            <a:endParaRPr lang="ru-RU" sz="2800" smtClean="0"/>
          </a:p>
        </p:txBody>
      </p:sp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5105400"/>
            <a:ext cx="183038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/>
          <a:lstStyle/>
          <a:p>
            <a:pPr eaLnBrk="1" hangingPunct="1"/>
            <a:r>
              <a:rPr lang="uk-UA" sz="4000" dirty="0" smtClean="0"/>
              <a:t>Методичні доробки</a:t>
            </a:r>
            <a:br>
              <a:rPr lang="uk-UA" sz="4000" dirty="0" smtClean="0"/>
            </a:br>
            <a:r>
              <a:rPr lang="uk-UA" sz="4000" dirty="0" smtClean="0"/>
              <a:t> вчителів Дюксинської ЗОШ І-ІІІ ступенів з вироблення в учнів навичок здорового способу життя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/>
          <a:lstStyle/>
          <a:p>
            <a:pPr algn="l"/>
            <a:r>
              <a:rPr lang="ru-RU" sz="2400" b="1" smtClean="0"/>
              <a:t>Формування </a:t>
            </a:r>
            <a:r>
              <a:rPr lang="uk-UA" sz="2400" b="1" smtClean="0"/>
              <a:t>ціннісного ставлення особистості до себе.</a:t>
            </a:r>
            <a:r>
              <a:rPr lang="uk-UA" sz="2400" smtClean="0"/>
              <a:t> </a:t>
            </a:r>
            <a:r>
              <a:rPr lang="uk-UA" sz="2000" smtClean="0"/>
              <a:t>Упорядник Чудовець В.С., заступник директора з навчально-виховної роботи – Дюксин, 2011. – 78с.</a:t>
            </a:r>
            <a:br>
              <a:rPr lang="uk-UA" sz="2000" smtClean="0"/>
            </a:br>
            <a:r>
              <a:rPr lang="uk-UA" sz="2400" smtClean="0"/>
              <a:t/>
            </a:r>
            <a:br>
              <a:rPr lang="uk-UA" sz="2400" smtClean="0"/>
            </a:br>
            <a:r>
              <a:rPr lang="ru-RU" sz="2000" smtClean="0"/>
              <a:t>Остапчук Н.А.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/>
              <a:t>Здоров’язберігаючі технології – прогресивний метод збереження здоров’я учнів у сучасному освітньому середовищі</a:t>
            </a:r>
            <a:r>
              <a:rPr lang="ru-RU" sz="2400" smtClean="0"/>
              <a:t> </a:t>
            </a:r>
            <a:r>
              <a:rPr lang="ru-RU" sz="2000" smtClean="0"/>
              <a:t>(із досвіду роботи). Методичний посібник. – Костопіль.2014. – 76.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39940" name="Picture 4" descr="IMG_0036"/>
          <p:cNvPicPr>
            <a:picLocks noChangeAspect="1" noChangeArrowheads="1"/>
          </p:cNvPicPr>
          <p:nvPr/>
        </p:nvPicPr>
        <p:blipFill>
          <a:blip r:embed="rId2" cstate="email">
            <a:lum bright="6000" contrast="12000"/>
          </a:blip>
          <a:srcRect/>
          <a:stretch>
            <a:fillRect/>
          </a:stretch>
        </p:blipFill>
        <p:spPr bwMode="auto">
          <a:xfrm>
            <a:off x="1905000" y="3581400"/>
            <a:ext cx="2133600" cy="2895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9941" name="Picture 5" descr="IMG_00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3581400"/>
            <a:ext cx="2101850" cy="2971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/>
          <a:lstStyle/>
          <a:p>
            <a:pPr algn="l"/>
            <a:r>
              <a:rPr lang="uk-UA" sz="2400" smtClean="0"/>
              <a:t>Петлюк М.Я.</a:t>
            </a:r>
            <a:br>
              <a:rPr lang="uk-UA" sz="2400" smtClean="0"/>
            </a:br>
            <a:r>
              <a:rPr lang="uk-UA" sz="2400" b="1" smtClean="0"/>
              <a:t>Формування комунікативної компетентності молодших школярів (із досвіду роботи).</a:t>
            </a:r>
            <a:r>
              <a:rPr lang="uk-UA" sz="2400" smtClean="0"/>
              <a:t> Методичний посібник. – Костопіль. 2010. – 44 с.</a:t>
            </a:r>
            <a:br>
              <a:rPr lang="uk-UA" sz="2400" smtClean="0"/>
            </a:br>
            <a:r>
              <a:rPr lang="uk-UA" sz="2400" smtClean="0"/>
              <a:t/>
            </a:r>
            <a:br>
              <a:rPr lang="uk-UA" sz="2400" smtClean="0"/>
            </a:br>
            <a:r>
              <a:rPr lang="ru-RU" sz="2400" smtClean="0"/>
              <a:t>Ляшук З.П.</a:t>
            </a:r>
            <a:br>
              <a:rPr lang="ru-RU" sz="2400" smtClean="0"/>
            </a:br>
            <a:r>
              <a:rPr lang="ru-RU" sz="2400" b="1" smtClean="0"/>
              <a:t>Впровадження здоров’язберігаючої технології навчання за В.П. Базарним</a:t>
            </a:r>
            <a:r>
              <a:rPr lang="ru-RU" sz="2400" smtClean="0"/>
              <a:t>. Методичний посібник. – Дюксин.2010. - 24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40964" name="Picture 4" descr="IMG_0042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1981200" y="3581400"/>
            <a:ext cx="1949450" cy="2819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65" name="Picture 5" descr="IMG_00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3581400"/>
            <a:ext cx="2206625" cy="2819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91200" cy="5668962"/>
          </a:xfrm>
        </p:spPr>
        <p:txBody>
          <a:bodyPr/>
          <a:lstStyle/>
          <a:p>
            <a:pPr algn="l"/>
            <a:r>
              <a:rPr lang="ru-RU" sz="2400" smtClean="0"/>
              <a:t>Романюк Г.В.</a:t>
            </a:r>
            <a:br>
              <a:rPr lang="ru-RU" sz="2400" smtClean="0"/>
            </a:br>
            <a:r>
              <a:rPr lang="ru-RU" sz="2400" b="1" smtClean="0"/>
              <a:t>Творче втілення педагогічної спадщини В.О. Сухомлинського у практику роботи (із досвіду роботи).</a:t>
            </a:r>
            <a:r>
              <a:rPr lang="ru-RU" sz="2400" smtClean="0"/>
              <a:t> Методичний посібник. – Костопіль, 2011. – 84 с.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41988" name="Picture 4" descr="IMG_00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31510">
            <a:off x="5692953" y="3064681"/>
            <a:ext cx="2286000" cy="31026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Дякуємо за увагу !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915400" cy="36115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uk-UA" sz="2800" b="1" dirty="0" smtClean="0"/>
              <a:t>Дюксинська загальноосвітня</a:t>
            </a:r>
          </a:p>
          <a:p>
            <a:pPr algn="ctr" eaLnBrk="1" hangingPunct="1">
              <a:buFontTx/>
              <a:buNone/>
              <a:defRPr/>
            </a:pPr>
            <a:r>
              <a:rPr lang="uk-UA" sz="2800" b="1" dirty="0" smtClean="0"/>
              <a:t> школа І-ІІІ ступенів</a:t>
            </a:r>
          </a:p>
          <a:p>
            <a:pPr indent="384175" eaLnBrk="1" hangingPunct="1">
              <a:buFontTx/>
              <a:buNone/>
              <a:defRPr/>
            </a:pPr>
            <a:r>
              <a:rPr lang="uk-UA" sz="2000" dirty="0" smtClean="0"/>
              <a:t>вул. Шкільна  42а, село </a:t>
            </a:r>
            <a:r>
              <a:rPr lang="uk-UA" sz="2000" dirty="0" err="1" smtClean="0"/>
              <a:t>Дюксин</a:t>
            </a:r>
            <a:endParaRPr lang="uk-UA" sz="2000" dirty="0" smtClean="0"/>
          </a:p>
          <a:p>
            <a:pPr indent="384175" eaLnBrk="1" hangingPunct="1">
              <a:buFontTx/>
              <a:buNone/>
              <a:defRPr/>
            </a:pPr>
            <a:r>
              <a:rPr lang="uk-UA" sz="2000" dirty="0" err="1" smtClean="0"/>
              <a:t>Костопільський</a:t>
            </a:r>
            <a:r>
              <a:rPr lang="uk-UA" sz="2000" dirty="0" smtClean="0"/>
              <a:t> район</a:t>
            </a:r>
          </a:p>
          <a:p>
            <a:pPr indent="384175" eaLnBrk="1" hangingPunct="1">
              <a:buFontTx/>
              <a:buNone/>
              <a:defRPr/>
            </a:pPr>
            <a:r>
              <a:rPr lang="uk-UA" sz="2000" dirty="0" smtClean="0"/>
              <a:t>Рівненська область</a:t>
            </a:r>
          </a:p>
          <a:p>
            <a:pPr indent="384175" eaLnBrk="1" hangingPunct="1">
              <a:buFontTx/>
              <a:buNone/>
              <a:defRPr/>
            </a:pPr>
            <a:endParaRPr lang="uk-UA" sz="2000" dirty="0" smtClean="0"/>
          </a:p>
          <a:p>
            <a:pPr indent="384175" eaLnBrk="1" hangingPunct="1">
              <a:buFontTx/>
              <a:buNone/>
              <a:defRPr/>
            </a:pPr>
            <a:r>
              <a:rPr lang="uk-UA" sz="2000" dirty="0" smtClean="0"/>
              <a:t>тел. (036) 57-63-246</a:t>
            </a:r>
          </a:p>
          <a:p>
            <a:pPr indent="384175" eaLnBrk="1" hangingPunct="1">
              <a:buFontTx/>
              <a:buNone/>
              <a:defRPr/>
            </a:pPr>
            <a:r>
              <a:rPr lang="en-US" sz="2000" dirty="0" smtClean="0"/>
              <a:t>e-mail </a:t>
            </a:r>
            <a:r>
              <a:rPr lang="uk-UA" sz="2000" dirty="0" smtClean="0"/>
              <a:t>: </a:t>
            </a:r>
            <a:r>
              <a:rPr lang="en-US" sz="2000" dirty="0" smtClean="0"/>
              <a:t>diuksynschool@ukr.net</a:t>
            </a:r>
            <a:endParaRPr lang="uk-UA" sz="2000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04327" flipH="1">
            <a:off x="5181600" y="3962400"/>
            <a:ext cx="3429000" cy="2287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pPr marL="0" indent="723900" eaLnBrk="1" hangingPunct="1">
              <a:buFontTx/>
              <a:buNone/>
            </a:pPr>
            <a:r>
              <a:rPr lang="uk-UA" sz="2800" b="1" dirty="0" smtClean="0"/>
              <a:t>Головним скарбом життя є не землі, що ти завоював, не багатство, що в тебе  у скринях… </a:t>
            </a:r>
          </a:p>
          <a:p>
            <a:pPr marL="0" indent="723900" eaLnBrk="1" hangingPunct="1">
              <a:buFontTx/>
              <a:buNone/>
            </a:pPr>
            <a:r>
              <a:rPr lang="uk-UA" sz="2800" b="1" dirty="0" smtClean="0"/>
              <a:t>Головним скарбом є здоров’я. </a:t>
            </a:r>
            <a:r>
              <a:rPr lang="uk-UA" sz="2800" b="1" smtClean="0"/>
              <a:t>Щоб  його зберегти, треба багато чого знати</a:t>
            </a:r>
          </a:p>
          <a:p>
            <a:pPr marL="0" indent="723900" eaLnBrk="1" hangingPunct="1">
              <a:buFontTx/>
              <a:buNone/>
            </a:pPr>
            <a:r>
              <a:rPr lang="uk-UA" sz="2800" b="1" dirty="0" smtClean="0"/>
              <a:t>                                                </a:t>
            </a:r>
            <a:endParaRPr lang="en-US" sz="2800" b="1" dirty="0" smtClean="0"/>
          </a:p>
          <a:p>
            <a:pPr marL="0" indent="723900" eaLnBrk="1" hangingPunct="1">
              <a:buFontTx/>
              <a:buNone/>
            </a:pPr>
            <a:r>
              <a:rPr lang="en-US" sz="2800" b="1" dirty="0" smtClean="0"/>
              <a:t>					</a:t>
            </a:r>
            <a:r>
              <a:rPr lang="uk-UA" sz="2400" b="1" i="1" dirty="0" smtClean="0"/>
              <a:t>Народна мудрість</a:t>
            </a:r>
            <a:endParaRPr lang="ru-RU" sz="2400" b="1" i="1" dirty="0" smtClean="0"/>
          </a:p>
        </p:txBody>
      </p:sp>
      <p:pic>
        <p:nvPicPr>
          <p:cNvPr id="18434" name="Picture 4" descr="C:\Users\Emachines\Pictures\Клипарт Экология\j043763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4038600"/>
            <a:ext cx="21939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2362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4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Модель </a:t>
            </a:r>
            <a:r>
              <a:rPr lang="ru-RU" sz="40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превентивної</a:t>
            </a:r>
            <a:r>
              <a:rPr lang="ru-RU" sz="4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освіти у </a:t>
            </a:r>
            <a:r>
              <a:rPr lang="ru-RU" sz="40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Школі</a:t>
            </a:r>
            <a:r>
              <a:rPr lang="ru-RU" sz="4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40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дружній</a:t>
            </a:r>
            <a:r>
              <a:rPr lang="ru-RU" sz="4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до дитини</a:t>
            </a:r>
          </a:p>
          <a:p>
            <a:pPr lvl="0" algn="ctr">
              <a:defRPr/>
            </a:pPr>
            <a:r>
              <a:rPr lang="ru-RU" sz="4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40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Твій</a:t>
            </a:r>
            <a:r>
              <a:rPr lang="ru-RU" sz="4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0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вибір</a:t>
            </a:r>
            <a:r>
              <a:rPr lang="ru-RU" sz="4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ru-RU" sz="40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здоров'я</a:t>
            </a:r>
            <a:r>
              <a:rPr lang="ru-RU" sz="4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543800" cy="1143000"/>
          </a:xfrm>
        </p:spPr>
        <p:txBody>
          <a:bodyPr/>
          <a:lstStyle/>
          <a:p>
            <a:pPr algn="l">
              <a:spcAft>
                <a:spcPts val="0"/>
              </a:spcAft>
              <a:tabLst>
                <a:tab pos="4524375" algn="l"/>
              </a:tabLst>
            </a:pPr>
            <a:r>
              <a:rPr lang="uk-UA" sz="2000" b="1" dirty="0" smtClean="0">
                <a:latin typeface="Times New Roman"/>
              </a:rPr>
              <a:t>Мета</a:t>
            </a:r>
            <a:r>
              <a:rPr lang="en-US" sz="2000" b="1" dirty="0" smtClean="0">
                <a:latin typeface="Times New Roman"/>
              </a:rPr>
              <a:t>:</a:t>
            </a:r>
            <a:r>
              <a:rPr lang="uk-UA" sz="2000" b="1" dirty="0" smtClean="0">
                <a:latin typeface="Times New Roman"/>
              </a:rPr>
              <a:t> </a:t>
            </a:r>
            <a:r>
              <a:rPr lang="uk-UA" sz="2000" dirty="0" smtClean="0">
                <a:latin typeface="Times New Roman"/>
              </a:rPr>
              <a:t>формування ціннісного ставлення до власного  здоров'я й здорового способу життя шляхом комплексного розв’язання педагогічних, медичних та соціальних завдань з урахуванням індивідуальних особливостей дитини в різні вікові періоди.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762000" y="1225550"/>
          <a:ext cx="7772399" cy="563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Прямая со стрелкой 78"/>
          <p:cNvCxnSpPr/>
          <p:nvPr/>
        </p:nvCxnSpPr>
        <p:spPr>
          <a:xfrm flipH="1">
            <a:off x="1066800" y="1295400"/>
            <a:ext cx="6477000" cy="2819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7543800" y="1524000"/>
            <a:ext cx="685800" cy="32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4724400" y="1600200"/>
            <a:ext cx="2590800" cy="32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1143000" y="1143000"/>
            <a:ext cx="56388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4724400" y="1371600"/>
            <a:ext cx="2743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6629400" y="12954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 flipV="1">
            <a:off x="1676400" y="914400"/>
            <a:ext cx="5410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85800"/>
          </a:xfrm>
        </p:spPr>
        <p:txBody>
          <a:bodyPr/>
          <a:lstStyle/>
          <a:p>
            <a:pPr>
              <a:spcAft>
                <a:spcPts val="0"/>
              </a:spcAft>
              <a:tabLst>
                <a:tab pos="4524375" algn="l"/>
              </a:tabLst>
            </a:pPr>
            <a:r>
              <a:rPr lang="uk-UA" sz="2400" b="1" dirty="0" smtClean="0">
                <a:latin typeface="Times New Roman"/>
              </a:rPr>
              <a:t/>
            </a:r>
            <a:br>
              <a:rPr lang="uk-UA" sz="2400" b="1" dirty="0" smtClean="0">
                <a:latin typeface="Times New Roman"/>
              </a:rPr>
            </a:br>
            <a:r>
              <a:rPr lang="uk-UA" sz="2400" b="1" dirty="0" smtClean="0">
                <a:latin typeface="Times New Roman"/>
              </a:rPr>
              <a:t/>
            </a:r>
            <a:br>
              <a:rPr lang="uk-UA" sz="2400" b="1" dirty="0" smtClean="0">
                <a:latin typeface="Times New Roman"/>
              </a:rPr>
            </a:br>
            <a:r>
              <a:rPr lang="uk-UA" sz="2400" b="1" dirty="0" smtClean="0">
                <a:latin typeface="Times New Roman"/>
              </a:rPr>
              <a:t>Структурна модель школи, дружньої до дитини</a:t>
            </a:r>
            <a:br>
              <a:rPr lang="uk-UA" sz="2400" b="1" dirty="0" smtClean="0">
                <a:latin typeface="Times New Roman"/>
              </a:rPr>
            </a:br>
            <a:r>
              <a:rPr lang="uk-UA" sz="2400" b="1" dirty="0" smtClean="0">
                <a:latin typeface="Times New Roman"/>
              </a:rPr>
              <a:t>  «Твій вибір – здоров'я»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b="1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304800" y="685799"/>
            <a:ext cx="3200400" cy="2196962"/>
            <a:chOff x="457200" y="1371599"/>
            <a:chExt cx="3200400" cy="2196962"/>
          </a:xfrm>
          <a:solidFill>
            <a:schemeClr val="accent3">
              <a:lumMod val="85000"/>
            </a:schemeClr>
          </a:solidFill>
        </p:grpSpPr>
        <p:grpSp>
          <p:nvGrpSpPr>
            <p:cNvPr id="10" name="Группа 9"/>
            <p:cNvGrpSpPr/>
            <p:nvPr/>
          </p:nvGrpSpPr>
          <p:grpSpPr>
            <a:xfrm>
              <a:off x="1752600" y="1828800"/>
              <a:ext cx="1905000" cy="1739761"/>
              <a:chOff x="2762560" y="1854197"/>
              <a:chExt cx="1860417" cy="1739761"/>
            </a:xfrm>
            <a:grpFill/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2762560" y="1854197"/>
                <a:ext cx="1860417" cy="1739761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</p:sp>
          <p:sp>
            <p:nvSpPr>
              <p:cNvPr id="15" name="Прямоугольник 14"/>
              <p:cNvSpPr/>
              <p:nvPr/>
            </p:nvSpPr>
            <p:spPr>
              <a:xfrm>
                <a:off x="2914961" y="1854197"/>
                <a:ext cx="1633599" cy="167639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0" tIns="72000" rIns="72000" bIns="72000" numCol="1" spcCol="1270" anchor="t" anchorCtr="0">
                <a:noAutofit/>
              </a:bodyPr>
              <a:lstStyle/>
              <a:p>
                <a:pPr marL="0" marR="0" lvl="0" indent="0" algn="l" defTabSz="62230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Масажні  килимки</a:t>
                </a:r>
              </a:p>
              <a:p>
                <a:pPr marL="0" marR="0" lvl="0" indent="0" algn="l" defTabSz="622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Звукова гімнастика</a:t>
                </a:r>
              </a:p>
              <a:p>
                <a:pPr marL="0" marR="0" lvl="0" indent="0" algn="l" defTabSz="622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1400" dirty="0" err="1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itchFamily="34" charset="0"/>
                    <a:cs typeface="Arial" pitchFamily="34" charset="0"/>
                  </a:rPr>
                  <a:t>Фі</a:t>
                </a:r>
                <a:r>
                  <a:rPr kumimoji="0" lang="uk-UA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зкультхвилинка</a:t>
                </a:r>
                <a:r>
                  <a:rPr kumimoji="0" lang="uk-UA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uk-UA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622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140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itchFamily="34" charset="0"/>
                    <a:cs typeface="Arial" pitchFamily="34" charset="0"/>
                  </a:rPr>
                  <a:t>М</a:t>
                </a:r>
                <a:r>
                  <a:rPr kumimoji="0" lang="uk-UA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ішечки</a:t>
                </a:r>
                <a:r>
                  <a:rPr kumimoji="0" lang="uk-UA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uk-U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з сіллю</a:t>
                </a:r>
              </a:p>
              <a:p>
                <a:pPr marL="0" marR="0" lvl="0" indent="0" algn="l" defTabSz="622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1400" dirty="0" err="1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itchFamily="34" charset="0"/>
                    <a:cs typeface="Arial" pitchFamily="34" charset="0"/>
                  </a:rPr>
                  <a:t>Р</a:t>
                </a:r>
                <a:r>
                  <a:rPr kumimoji="0" lang="uk-UA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елаксія</a:t>
                </a:r>
                <a:endParaRPr kumimoji="0" lang="uk-UA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622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14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itchFamily="34" charset="0"/>
                    <a:cs typeface="Arial" pitchFamily="34" charset="0"/>
                  </a:rPr>
                  <a:t>І</a:t>
                </a:r>
                <a:r>
                  <a:rPr kumimoji="0" lang="uk-UA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грова</a:t>
                </a:r>
                <a:r>
                  <a:rPr kumimoji="0" lang="uk-UA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uk-U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терапія</a:t>
                </a: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457200" y="1371599"/>
              <a:ext cx="1447800" cy="1295400"/>
              <a:chOff x="1780127" y="1291747"/>
              <a:chExt cx="1447800" cy="1119345"/>
            </a:xfrm>
            <a:grpFill/>
          </p:grpSpPr>
          <p:sp>
            <p:nvSpPr>
              <p:cNvPr id="12" name="Овал 11"/>
              <p:cNvSpPr/>
              <p:nvPr/>
            </p:nvSpPr>
            <p:spPr>
              <a:xfrm>
                <a:off x="1780127" y="1291747"/>
                <a:ext cx="1447800" cy="1119345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</p:sp>
          <p:sp>
            <p:nvSpPr>
              <p:cNvPr id="13" name="Овал 6"/>
              <p:cNvSpPr/>
              <p:nvPr/>
            </p:nvSpPr>
            <p:spPr>
              <a:xfrm>
                <a:off x="1856327" y="1423435"/>
                <a:ext cx="1295400" cy="744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Система </a:t>
                </a:r>
                <a:r>
                  <a:rPr kumimoji="0" lang="uk-UA" sz="16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здоров'я</a:t>
                </a:r>
              </a:p>
              <a:p>
                <a:pPr marL="0" marR="0" lvl="0" indent="0" algn="ctr" defTabSz="71120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600" b="1" i="0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зберігаючих</a:t>
                </a:r>
                <a:r>
                  <a:rPr kumimoji="0" lang="uk-UA" sz="16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uk-UA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технологій</a:t>
                </a:r>
              </a:p>
            </p:txBody>
          </p:sp>
        </p:grpSp>
      </p:grpSp>
      <p:grpSp>
        <p:nvGrpSpPr>
          <p:cNvPr id="18" name="Группа 17"/>
          <p:cNvGrpSpPr/>
          <p:nvPr/>
        </p:nvGrpSpPr>
        <p:grpSpPr>
          <a:xfrm>
            <a:off x="228600" y="2286000"/>
            <a:ext cx="3200400" cy="2425561"/>
            <a:chOff x="457200" y="1143000"/>
            <a:chExt cx="3200400" cy="2425561"/>
          </a:xfrm>
          <a:solidFill>
            <a:schemeClr val="bg2">
              <a:lumMod val="40000"/>
              <a:lumOff val="60000"/>
            </a:schemeClr>
          </a:solidFill>
        </p:grpSpPr>
        <p:grpSp>
          <p:nvGrpSpPr>
            <p:cNvPr id="19" name="Группа 9"/>
            <p:cNvGrpSpPr/>
            <p:nvPr/>
          </p:nvGrpSpPr>
          <p:grpSpPr>
            <a:xfrm>
              <a:off x="1752600" y="1828800"/>
              <a:ext cx="1905000" cy="1739761"/>
              <a:chOff x="2762560" y="1854197"/>
              <a:chExt cx="1860417" cy="1739761"/>
            </a:xfrm>
            <a:grpFill/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2762560" y="1854197"/>
                <a:ext cx="1860417" cy="1739761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</p:sp>
          <p:sp>
            <p:nvSpPr>
              <p:cNvPr id="24" name="Прямоугольник 23"/>
              <p:cNvSpPr/>
              <p:nvPr/>
            </p:nvSpPr>
            <p:spPr>
              <a:xfrm>
                <a:off x="2914961" y="1854197"/>
                <a:ext cx="1676400" cy="1739761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/>
            </p:spPr>
            <p:txBody>
              <a:bodyPr spcFirstLastPara="0" vert="horz" wrap="square" lIns="0" tIns="72000" rIns="72000" bIns="72000" numCol="1" spcCol="1270" anchor="t" anchorCtr="0">
                <a:noAutofit/>
              </a:bodyPr>
              <a:lstStyle/>
              <a:p>
                <a:pPr lvl="0"/>
                <a:r>
                  <a:rPr lang="uk-UA" sz="1400" dirty="0" smtClean="0"/>
                  <a:t>Ранкова гімнастика</a:t>
                </a:r>
              </a:p>
              <a:p>
                <a:pPr lvl="0"/>
                <a:r>
                  <a:rPr lang="uk-UA" sz="1400" dirty="0" smtClean="0"/>
                  <a:t>спортивні свята, ігри, змагання</a:t>
                </a:r>
              </a:p>
              <a:p>
                <a:pPr lvl="0"/>
                <a:r>
                  <a:rPr lang="uk-UA" sz="1400" dirty="0" smtClean="0"/>
                  <a:t>походи вихідного дня ,заняття  у спортивних секціях. тренажерній залі</a:t>
                </a: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Группа 10"/>
            <p:cNvGrpSpPr/>
            <p:nvPr/>
          </p:nvGrpSpPr>
          <p:grpSpPr>
            <a:xfrm>
              <a:off x="457200" y="1143000"/>
              <a:ext cx="1421195" cy="1219200"/>
              <a:chOff x="1780127" y="1094216"/>
              <a:chExt cx="1421195" cy="1053501"/>
            </a:xfrm>
            <a:grpFill/>
          </p:grpSpPr>
          <p:sp>
            <p:nvSpPr>
              <p:cNvPr id="21" name="Овал 20"/>
              <p:cNvSpPr/>
              <p:nvPr/>
            </p:nvSpPr>
            <p:spPr>
              <a:xfrm>
                <a:off x="1780127" y="1094216"/>
                <a:ext cx="1421195" cy="1053501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</p:sp>
          <p:sp>
            <p:nvSpPr>
              <p:cNvPr id="22" name="Овал 6"/>
              <p:cNvSpPr/>
              <p:nvPr/>
            </p:nvSpPr>
            <p:spPr>
              <a:xfrm>
                <a:off x="1856328" y="1291747"/>
                <a:ext cx="1219200" cy="7016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/>
                <a:r>
                  <a:rPr lang="uk-UA" sz="1400" b="1" dirty="0" smtClean="0"/>
                  <a:t>Позакласна спортивно-оздоровча робота</a:t>
                </a:r>
                <a:endParaRPr lang="uk-UA" sz="1400" b="1" dirty="0"/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3200400" y="1905000"/>
            <a:ext cx="2895601" cy="2577961"/>
            <a:chOff x="533400" y="1143000"/>
            <a:chExt cx="2895601" cy="2577961"/>
          </a:xfrm>
        </p:grpSpPr>
        <p:grpSp>
          <p:nvGrpSpPr>
            <p:cNvPr id="26" name="Группа 9"/>
            <p:cNvGrpSpPr/>
            <p:nvPr/>
          </p:nvGrpSpPr>
          <p:grpSpPr>
            <a:xfrm>
              <a:off x="1524000" y="1828801"/>
              <a:ext cx="1905001" cy="1892160"/>
              <a:chOff x="2539310" y="1854198"/>
              <a:chExt cx="1860418" cy="1892160"/>
            </a:xfrm>
            <a:solidFill>
              <a:srgbClr val="FFCCCC"/>
            </a:solidFill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2539310" y="2006597"/>
                <a:ext cx="1860417" cy="1739761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</p:sp>
          <p:sp>
            <p:nvSpPr>
              <p:cNvPr id="31" name="Прямоугольник 30"/>
              <p:cNvSpPr/>
              <p:nvPr/>
            </p:nvSpPr>
            <p:spPr>
              <a:xfrm>
                <a:off x="2836978" y="1854198"/>
                <a:ext cx="1562750" cy="1600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72000" rIns="72000" bIns="72000" numCol="1" spcCol="1270" anchor="t" anchorCtr="0">
                <a:noAutofit/>
              </a:bodyPr>
              <a:lstStyle/>
              <a:p>
                <a:pPr lvl="0"/>
                <a:endParaRPr lang="uk-UA" sz="1400" dirty="0" smtClean="0"/>
              </a:p>
              <a:p>
                <a:pPr lvl="0"/>
                <a:r>
                  <a:rPr lang="uk-UA" sz="1400" dirty="0" smtClean="0"/>
                  <a:t>Медогляди</a:t>
                </a:r>
              </a:p>
              <a:p>
                <a:pPr lvl="0"/>
                <a:r>
                  <a:rPr lang="uk-UA" sz="1400" dirty="0" smtClean="0"/>
                  <a:t>Харчування</a:t>
                </a:r>
              </a:p>
              <a:p>
                <a:pPr lvl="0"/>
                <a:r>
                  <a:rPr lang="uk-UA" sz="1400" dirty="0" smtClean="0"/>
                  <a:t>Профілактичні щеплення</a:t>
                </a:r>
              </a:p>
              <a:p>
                <a:r>
                  <a:rPr lang="uk-UA" sz="1400" dirty="0" smtClean="0"/>
                  <a:t>лікувально-оздоровчі роботи</a:t>
                </a: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Группа 10"/>
            <p:cNvGrpSpPr/>
            <p:nvPr/>
          </p:nvGrpSpPr>
          <p:grpSpPr>
            <a:xfrm>
              <a:off x="533400" y="1143000"/>
              <a:ext cx="1421195" cy="1219200"/>
              <a:chOff x="1856327" y="1094216"/>
              <a:chExt cx="1421195" cy="1053501"/>
            </a:xfrm>
            <a:solidFill>
              <a:srgbClr val="FFCCCC"/>
            </a:solidFill>
          </p:grpSpPr>
          <p:sp>
            <p:nvSpPr>
              <p:cNvPr id="28" name="Овал 27"/>
              <p:cNvSpPr/>
              <p:nvPr/>
            </p:nvSpPr>
            <p:spPr>
              <a:xfrm>
                <a:off x="1856327" y="1094216"/>
                <a:ext cx="1421195" cy="1053501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29" name="Овал 6"/>
              <p:cNvSpPr/>
              <p:nvPr/>
            </p:nvSpPr>
            <p:spPr>
              <a:xfrm>
                <a:off x="1856328" y="1248498"/>
                <a:ext cx="1219200" cy="744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/>
                <a:r>
                  <a:rPr lang="uk-UA" sz="1600" b="1" dirty="0" smtClean="0"/>
                  <a:t>Медична служба</a:t>
                </a:r>
                <a:endParaRPr lang="uk-UA" sz="1600" b="1" dirty="0"/>
              </a:p>
            </p:txBody>
          </p:sp>
        </p:grpSp>
      </p:grpSp>
      <p:grpSp>
        <p:nvGrpSpPr>
          <p:cNvPr id="32" name="Группа 31"/>
          <p:cNvGrpSpPr/>
          <p:nvPr/>
        </p:nvGrpSpPr>
        <p:grpSpPr>
          <a:xfrm>
            <a:off x="152400" y="4191000"/>
            <a:ext cx="3429000" cy="2514600"/>
            <a:chOff x="381000" y="1143000"/>
            <a:chExt cx="3429000" cy="2514600"/>
          </a:xfrm>
          <a:noFill/>
        </p:grpSpPr>
        <p:grpSp>
          <p:nvGrpSpPr>
            <p:cNvPr id="33" name="Группа 9"/>
            <p:cNvGrpSpPr/>
            <p:nvPr/>
          </p:nvGrpSpPr>
          <p:grpSpPr>
            <a:xfrm>
              <a:off x="1752600" y="1828800"/>
              <a:ext cx="2057400" cy="1828800"/>
              <a:chOff x="2762559" y="1854197"/>
              <a:chExt cx="2009250" cy="1828800"/>
            </a:xfrm>
            <a:grpFill/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2762559" y="1854197"/>
                <a:ext cx="2009250" cy="1828800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</p:sp>
          <p:sp>
            <p:nvSpPr>
              <p:cNvPr id="38" name="Прямоугольник 37"/>
              <p:cNvSpPr/>
              <p:nvPr/>
            </p:nvSpPr>
            <p:spPr>
              <a:xfrm>
                <a:off x="2836976" y="1854197"/>
                <a:ext cx="1860416" cy="17526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0" tIns="72000" rIns="72000" bIns="72000" numCol="1" spcCol="1270" anchor="t" anchorCtr="0">
                <a:noAutofit/>
              </a:bodyPr>
              <a:lstStyle/>
              <a:p>
                <a:pPr lvl="0"/>
                <a:r>
                  <a:rPr lang="uk-UA" sz="1400" dirty="0" smtClean="0"/>
                  <a:t>Вивчати  психологічні особливості</a:t>
                </a:r>
              </a:p>
              <a:p>
                <a:pPr lvl="0"/>
                <a:r>
                  <a:rPr lang="uk-UA" sz="1400" dirty="0" smtClean="0"/>
                  <a:t>Тренінги,моніторинги</a:t>
                </a:r>
              </a:p>
              <a:p>
                <a:pPr lvl="0"/>
                <a:r>
                  <a:rPr lang="uk-UA" sz="1400" dirty="0" smtClean="0"/>
                  <a:t>Психологічна освіта батьків та вчителів</a:t>
                </a:r>
              </a:p>
              <a:p>
                <a:pPr lvl="0"/>
                <a:r>
                  <a:rPr lang="uk-UA" sz="1400" dirty="0" smtClean="0"/>
                  <a:t>Робота центру розв’язання конфліктів </a:t>
                </a: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Группа 10"/>
            <p:cNvGrpSpPr/>
            <p:nvPr/>
          </p:nvGrpSpPr>
          <p:grpSpPr>
            <a:xfrm>
              <a:off x="381000" y="1143000"/>
              <a:ext cx="1497395" cy="1219200"/>
              <a:chOff x="1703927" y="1094216"/>
              <a:chExt cx="1497395" cy="1053501"/>
            </a:xfrm>
            <a:grpFill/>
          </p:grpSpPr>
          <p:sp>
            <p:nvSpPr>
              <p:cNvPr id="35" name="Овал 34"/>
              <p:cNvSpPr/>
              <p:nvPr/>
            </p:nvSpPr>
            <p:spPr>
              <a:xfrm>
                <a:off x="1703927" y="1094216"/>
                <a:ext cx="1497395" cy="1053501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</p:sp>
          <p:sp>
            <p:nvSpPr>
              <p:cNvPr id="36" name="Овал 6"/>
              <p:cNvSpPr/>
              <p:nvPr/>
            </p:nvSpPr>
            <p:spPr>
              <a:xfrm>
                <a:off x="1780127" y="1248498"/>
                <a:ext cx="1371599" cy="74493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/>
                <a:r>
                  <a:rPr lang="uk-UA" sz="1600" b="1" dirty="0" smtClean="0"/>
                  <a:t>Психологічна служба </a:t>
                </a:r>
                <a:endParaRPr lang="uk-UA" sz="1600" b="1" dirty="0"/>
              </a:p>
            </p:txBody>
          </p:sp>
        </p:grpSp>
      </p:grpSp>
      <p:grpSp>
        <p:nvGrpSpPr>
          <p:cNvPr id="39" name="Группа 38"/>
          <p:cNvGrpSpPr/>
          <p:nvPr/>
        </p:nvGrpSpPr>
        <p:grpSpPr>
          <a:xfrm>
            <a:off x="3352800" y="4190999"/>
            <a:ext cx="2971800" cy="2514601"/>
            <a:chOff x="685800" y="1219199"/>
            <a:chExt cx="2971800" cy="2514601"/>
          </a:xfrm>
        </p:grpSpPr>
        <p:grpSp>
          <p:nvGrpSpPr>
            <p:cNvPr id="40" name="Группа 9"/>
            <p:cNvGrpSpPr/>
            <p:nvPr/>
          </p:nvGrpSpPr>
          <p:grpSpPr>
            <a:xfrm>
              <a:off x="1447800" y="1905000"/>
              <a:ext cx="2209800" cy="1828800"/>
              <a:chOff x="2464893" y="1930397"/>
              <a:chExt cx="2158084" cy="1828800"/>
            </a:xfrm>
            <a:solidFill>
              <a:srgbClr val="FFCCCC"/>
            </a:solidFill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2464893" y="1930397"/>
                <a:ext cx="2158084" cy="1828800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</p:sp>
          <p:sp>
            <p:nvSpPr>
              <p:cNvPr id="45" name="Прямоугольник 44"/>
              <p:cNvSpPr/>
              <p:nvPr/>
            </p:nvSpPr>
            <p:spPr>
              <a:xfrm>
                <a:off x="2539310" y="2387597"/>
                <a:ext cx="2083666" cy="12825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72000" rIns="72000" bIns="72000" numCol="1" spcCol="1270" anchor="t" anchorCtr="0">
                <a:noAutofit/>
              </a:bodyPr>
              <a:lstStyle/>
              <a:p>
                <a:pPr lvl="0"/>
                <a:r>
                  <a:rPr lang="uk-UA" sz="1400" dirty="0" smtClean="0"/>
                  <a:t>Організація дозвілля для молодших школярів</a:t>
                </a:r>
              </a:p>
              <a:p>
                <a:pPr lvl="0"/>
                <a:r>
                  <a:rPr lang="uk-UA" sz="1400" dirty="0" smtClean="0"/>
                  <a:t>Конкурс «Молодь обирає здоров'я »</a:t>
                </a:r>
              </a:p>
              <a:p>
                <a:pPr lvl="0"/>
                <a:r>
                  <a:rPr lang="uk-UA" sz="1400" dirty="0" smtClean="0"/>
                  <a:t>Робота виховних центрів</a:t>
                </a: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Группа 10"/>
            <p:cNvGrpSpPr/>
            <p:nvPr/>
          </p:nvGrpSpPr>
          <p:grpSpPr>
            <a:xfrm>
              <a:off x="685800" y="1219199"/>
              <a:ext cx="1421195" cy="1219200"/>
              <a:chOff x="2008727" y="1160059"/>
              <a:chExt cx="1421195" cy="1053501"/>
            </a:xfrm>
            <a:solidFill>
              <a:srgbClr val="FFCCCC"/>
            </a:solidFill>
          </p:grpSpPr>
          <p:sp>
            <p:nvSpPr>
              <p:cNvPr id="42" name="Овал 41"/>
              <p:cNvSpPr/>
              <p:nvPr/>
            </p:nvSpPr>
            <p:spPr>
              <a:xfrm>
                <a:off x="2008727" y="1160059"/>
                <a:ext cx="1421195" cy="1053501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43" name="Овал 6"/>
              <p:cNvSpPr/>
              <p:nvPr/>
            </p:nvSpPr>
            <p:spPr>
              <a:xfrm>
                <a:off x="2084927" y="1357591"/>
                <a:ext cx="1219200" cy="744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/>
                <a:r>
                  <a:rPr lang="uk-UA" sz="1600" b="1" dirty="0" smtClean="0"/>
                  <a:t>Учнівське </a:t>
                </a:r>
                <a:r>
                  <a:rPr lang="uk-UA" sz="1600" b="1" dirty="0" err="1" smtClean="0"/>
                  <a:t>самовряду-вання</a:t>
                </a:r>
                <a:endParaRPr lang="uk-UA" sz="1600" b="1" dirty="0"/>
              </a:p>
            </p:txBody>
          </p:sp>
        </p:grpSp>
      </p:grpSp>
      <p:grpSp>
        <p:nvGrpSpPr>
          <p:cNvPr id="46" name="Группа 45"/>
          <p:cNvGrpSpPr/>
          <p:nvPr/>
        </p:nvGrpSpPr>
        <p:grpSpPr>
          <a:xfrm>
            <a:off x="5257800" y="1143000"/>
            <a:ext cx="3505200" cy="3124200"/>
            <a:chOff x="609600" y="1219200"/>
            <a:chExt cx="3505200" cy="3124200"/>
          </a:xfrm>
        </p:grpSpPr>
        <p:grpSp>
          <p:nvGrpSpPr>
            <p:cNvPr id="47" name="Группа 9"/>
            <p:cNvGrpSpPr/>
            <p:nvPr/>
          </p:nvGrpSpPr>
          <p:grpSpPr>
            <a:xfrm>
              <a:off x="1752600" y="1828800"/>
              <a:ext cx="2362200" cy="2514600"/>
              <a:chOff x="2762559" y="1854197"/>
              <a:chExt cx="2306916" cy="2514600"/>
            </a:xfrm>
            <a:solidFill>
              <a:srgbClr val="FFCCCC"/>
            </a:solidFill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2762559" y="1854197"/>
                <a:ext cx="2306916" cy="2514600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</p:sp>
          <p:sp>
            <p:nvSpPr>
              <p:cNvPr id="52" name="Прямоугольник 51"/>
              <p:cNvSpPr/>
              <p:nvPr/>
            </p:nvSpPr>
            <p:spPr>
              <a:xfrm>
                <a:off x="3134642" y="1854197"/>
                <a:ext cx="1860415" cy="2514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72000" rIns="72000" bIns="72000" numCol="1" spcCol="1270" anchor="t" anchorCtr="0">
                <a:noAutofit/>
              </a:bodyPr>
              <a:lstStyle/>
              <a:p>
                <a:pPr lvl="0"/>
                <a:r>
                  <a:rPr lang="uk-UA" sz="1400" dirty="0" smtClean="0"/>
                  <a:t>Використання ефективних методів</a:t>
                </a:r>
              </a:p>
              <a:p>
                <a:pPr lvl="0"/>
                <a:r>
                  <a:rPr lang="uk-UA" sz="1400" dirty="0" smtClean="0"/>
                  <a:t>Технологія формування ціннісного ставлення до власного здоров'я </a:t>
                </a:r>
              </a:p>
              <a:p>
                <a:pPr lvl="0"/>
                <a:r>
                  <a:rPr lang="uk-UA" sz="1400" dirty="0" smtClean="0"/>
                  <a:t>Науково-практичні конференції</a:t>
                </a:r>
              </a:p>
              <a:p>
                <a:pPr lvl="0"/>
                <a:r>
                  <a:rPr lang="uk-UA" sz="1400" dirty="0" smtClean="0"/>
                  <a:t>Семінари-практикуми</a:t>
                </a:r>
              </a:p>
              <a:p>
                <a:pPr lvl="0"/>
                <a:r>
                  <a:rPr lang="uk-UA" sz="1400" dirty="0" smtClean="0"/>
                  <a:t>Система вимог освіти.</a:t>
                </a: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Группа 10"/>
            <p:cNvGrpSpPr/>
            <p:nvPr/>
          </p:nvGrpSpPr>
          <p:grpSpPr>
            <a:xfrm>
              <a:off x="609600" y="1219200"/>
              <a:ext cx="1421195" cy="1219200"/>
              <a:chOff x="1932527" y="1160060"/>
              <a:chExt cx="1421195" cy="1053501"/>
            </a:xfrm>
            <a:solidFill>
              <a:srgbClr val="FFCCCC"/>
            </a:solidFill>
          </p:grpSpPr>
          <p:sp>
            <p:nvSpPr>
              <p:cNvPr id="49" name="Овал 48"/>
              <p:cNvSpPr/>
              <p:nvPr/>
            </p:nvSpPr>
            <p:spPr>
              <a:xfrm>
                <a:off x="1932527" y="1160060"/>
                <a:ext cx="1421195" cy="1053501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50" name="Овал 6"/>
              <p:cNvSpPr/>
              <p:nvPr/>
            </p:nvSpPr>
            <p:spPr>
              <a:xfrm>
                <a:off x="2084927" y="1357591"/>
                <a:ext cx="1219200" cy="744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/>
                <a:r>
                  <a:rPr lang="uk-UA" sz="1600" b="1" dirty="0" smtClean="0"/>
                  <a:t>Навчально-виховна робота</a:t>
                </a:r>
                <a:endParaRPr lang="uk-UA" sz="1600" b="1" dirty="0"/>
              </a:p>
            </p:txBody>
          </p:sp>
        </p:grpSp>
      </p:grpSp>
      <p:grpSp>
        <p:nvGrpSpPr>
          <p:cNvPr id="53" name="Группа 52"/>
          <p:cNvGrpSpPr/>
          <p:nvPr/>
        </p:nvGrpSpPr>
        <p:grpSpPr>
          <a:xfrm>
            <a:off x="6019801" y="4191000"/>
            <a:ext cx="2819399" cy="2438400"/>
            <a:chOff x="533401" y="1219200"/>
            <a:chExt cx="2819399" cy="2438400"/>
          </a:xfrm>
        </p:grpSpPr>
        <p:grpSp>
          <p:nvGrpSpPr>
            <p:cNvPr id="54" name="Группа 9"/>
            <p:cNvGrpSpPr/>
            <p:nvPr/>
          </p:nvGrpSpPr>
          <p:grpSpPr>
            <a:xfrm>
              <a:off x="1524000" y="1905000"/>
              <a:ext cx="1828800" cy="1752600"/>
              <a:chOff x="2539311" y="1930397"/>
              <a:chExt cx="1786001" cy="1752600"/>
            </a:xfrm>
            <a:solidFill>
              <a:srgbClr val="FFCCCC"/>
            </a:solidFill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2539311" y="1930397"/>
                <a:ext cx="1786001" cy="1752600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</p:sp>
          <p:sp>
            <p:nvSpPr>
              <p:cNvPr id="59" name="Прямоугольник 58"/>
              <p:cNvSpPr/>
              <p:nvPr/>
            </p:nvSpPr>
            <p:spPr>
              <a:xfrm>
                <a:off x="2762561" y="2235197"/>
                <a:ext cx="1559183" cy="1371599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/>
            </p:spPr>
            <p:txBody>
              <a:bodyPr spcFirstLastPara="0" vert="horz" wrap="square" lIns="0" tIns="72000" rIns="72000" bIns="72000" numCol="1" spcCol="1270" anchor="t" anchorCtr="0">
                <a:noAutofit/>
              </a:bodyPr>
              <a:lstStyle/>
              <a:p>
                <a:pPr lvl="0"/>
                <a:r>
                  <a:rPr lang="uk-UA" sz="1400" dirty="0" smtClean="0"/>
                  <a:t>Батьківські збори</a:t>
                </a:r>
              </a:p>
              <a:p>
                <a:pPr lvl="0"/>
                <a:r>
                  <a:rPr lang="uk-UA" sz="1400" dirty="0" smtClean="0"/>
                  <a:t>Лекторії</a:t>
                </a:r>
              </a:p>
              <a:p>
                <a:pPr lvl="0"/>
                <a:r>
                  <a:rPr lang="uk-UA" sz="1400" dirty="0" smtClean="0"/>
                  <a:t>Тренінги</a:t>
                </a:r>
              </a:p>
              <a:p>
                <a:pPr lvl="0"/>
                <a:r>
                  <a:rPr lang="uk-UA" sz="1400" dirty="0" smtClean="0"/>
                  <a:t>Спортивна гра «Сімейні перегони»</a:t>
                </a: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1" indent="-285750" algn="l" defTabSz="1600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uk-UA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Группа 10"/>
            <p:cNvGrpSpPr/>
            <p:nvPr/>
          </p:nvGrpSpPr>
          <p:grpSpPr>
            <a:xfrm>
              <a:off x="533401" y="1219200"/>
              <a:ext cx="1497394" cy="1219200"/>
              <a:chOff x="1856328" y="1160060"/>
              <a:chExt cx="1497394" cy="1053501"/>
            </a:xfrm>
            <a:solidFill>
              <a:srgbClr val="FFCCCC"/>
            </a:solidFill>
          </p:grpSpPr>
          <p:sp>
            <p:nvSpPr>
              <p:cNvPr id="56" name="Овал 55"/>
              <p:cNvSpPr/>
              <p:nvPr/>
            </p:nvSpPr>
            <p:spPr>
              <a:xfrm>
                <a:off x="1932527" y="1160060"/>
                <a:ext cx="1421195" cy="1053501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57" name="Овал 6"/>
              <p:cNvSpPr/>
              <p:nvPr/>
            </p:nvSpPr>
            <p:spPr>
              <a:xfrm>
                <a:off x="1856328" y="1248498"/>
                <a:ext cx="1219200" cy="744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/>
                <a:r>
                  <a:rPr lang="uk-UA" sz="1600" b="1" dirty="0" smtClean="0"/>
                  <a:t>Робота з батьками</a:t>
                </a:r>
                <a:endParaRPr lang="uk-UA" sz="1600" b="1" dirty="0"/>
              </a:p>
            </p:txBody>
          </p:sp>
        </p:grpSp>
      </p:grpSp>
      <p:sp>
        <p:nvSpPr>
          <p:cNvPr id="60" name="Овал 59"/>
          <p:cNvSpPr/>
          <p:nvPr/>
        </p:nvSpPr>
        <p:spPr>
          <a:xfrm>
            <a:off x="6705600" y="381000"/>
            <a:ext cx="2057400" cy="12192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61" name="TextBox 60"/>
          <p:cNvSpPr txBox="1"/>
          <p:nvPr/>
        </p:nvSpPr>
        <p:spPr>
          <a:xfrm>
            <a:off x="6934200" y="762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РАДА ШКОЛИ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524000" y="228600"/>
            <a:ext cx="6400800" cy="2590800"/>
            <a:chOff x="1524000" y="228600"/>
            <a:chExt cx="6400800" cy="25908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524000" y="228600"/>
              <a:ext cx="6400800" cy="2590800"/>
              <a:chOff x="1854200" y="2305050"/>
              <a:chExt cx="6400800" cy="2590800"/>
            </a:xfrm>
          </p:grpSpPr>
          <p:graphicFrame>
            <p:nvGraphicFramePr>
              <p:cNvPr id="5" name="Схема 4"/>
              <p:cNvGraphicFramePr/>
              <p:nvPr/>
            </p:nvGraphicFramePr>
            <p:xfrm>
              <a:off x="1854200" y="2305050"/>
              <a:ext cx="6400800" cy="2590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5121" name="Group 1"/>
              <p:cNvGrpSpPr>
                <a:grpSpLocks/>
              </p:cNvGrpSpPr>
              <p:nvPr/>
            </p:nvGrpSpPr>
            <p:grpSpPr bwMode="auto">
              <a:xfrm>
                <a:off x="2209800" y="2438402"/>
                <a:ext cx="5916667" cy="400347"/>
                <a:chOff x="4360" y="2997"/>
                <a:chExt cx="9317" cy="631"/>
              </a:xfrm>
            </p:grpSpPr>
            <p:sp>
              <p:nvSpPr>
                <p:cNvPr id="512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360" y="2997"/>
                  <a:ext cx="1480" cy="51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Учителі</a:t>
                  </a:r>
                  <a:endParaRPr kumimoji="0" lang="uk-UA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920" y="3027"/>
                  <a:ext cx="1320" cy="48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Учні</a:t>
                  </a:r>
                  <a:endParaRPr kumimoji="0" lang="uk-UA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440" y="3147"/>
                  <a:ext cx="1560" cy="48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Батьки</a:t>
                  </a:r>
                  <a:endParaRPr kumimoji="0" lang="uk-UA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1360" y="3027"/>
                  <a:ext cx="2317" cy="60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Громадськість</a:t>
                  </a:r>
                  <a:endParaRPr kumimoji="0" lang="uk-UA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3124200" y="2286000"/>
              <a:ext cx="3263900" cy="3810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Учасники програми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33400" y="2776404"/>
            <a:ext cx="8153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24375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Очікувані результати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243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 системи оздоровчої роботи в школі;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243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 здорового способу життя всього шкільного колективу шляхом створення атмосфери, сприятливої для зміцнення здоров'я;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243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 активної громадської та життєвої  позиції учнів щодо здорового способу життя; зміцнення морального психологічного і соматичного здоров'я учнів;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243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Усвідомлення дітьми відповідального ставлення до власного здоров'я та здоров'я інших людей як важливої умови повноцінного життя й успішного навчання;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243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Сприяння рівним можливостям щодо участі у прийнят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рішень.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dirty="0" smtClean="0">
                <a:latin typeface="+mn-lt"/>
              </a:rPr>
              <a:t> Створення умов</a:t>
            </a:r>
            <a:br>
              <a:rPr lang="uk-UA" sz="2800" b="1" dirty="0" smtClean="0">
                <a:latin typeface="+mn-lt"/>
              </a:rPr>
            </a:br>
            <a:r>
              <a:rPr lang="uk-UA" sz="2800" b="1" dirty="0" smtClean="0">
                <a:latin typeface="+mn-lt"/>
              </a:rPr>
              <a:t> для збереження фізичного, психічного та духовного здоров’я учнів </a:t>
            </a:r>
            <a:br>
              <a:rPr lang="uk-UA" sz="2800" b="1" dirty="0" smtClean="0">
                <a:latin typeface="+mn-lt"/>
              </a:rPr>
            </a:br>
            <a:r>
              <a:rPr lang="uk-UA" sz="2800" b="1" dirty="0" smtClean="0">
                <a:latin typeface="+mn-lt"/>
              </a:rPr>
              <a:t>Дюксинської ЗОШ І-ІІІ ступенів</a:t>
            </a:r>
            <a:endParaRPr lang="ru-RU" sz="2800" b="1" dirty="0" smtClean="0">
              <a:latin typeface="+mn-lt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8610600" cy="2316163"/>
          </a:xfrm>
        </p:spPr>
        <p:txBody>
          <a:bodyPr/>
          <a:lstStyle/>
          <a:p>
            <a:pPr marL="360363" indent="727075" eaLnBrk="1" hangingPunct="1">
              <a:lnSpc>
                <a:spcPct val="90000"/>
              </a:lnSpc>
              <a:buFontTx/>
              <a:buNone/>
            </a:pPr>
            <a:r>
              <a:rPr lang="uk-UA" sz="2400" dirty="0" smtClean="0">
                <a:latin typeface="Arial Narrow" pitchFamily="34" charset="0"/>
              </a:rPr>
              <a:t> Головною метою нашої школи є формування особистості, яка здатна займатись самовихованням та самоосвітою</a:t>
            </a:r>
            <a:r>
              <a:rPr lang="uk-UA" sz="2400" dirty="0" smtClean="0"/>
              <a:t>;</a:t>
            </a:r>
            <a:endParaRPr lang="en-US" sz="2400" dirty="0" smtClean="0"/>
          </a:p>
          <a:p>
            <a:pPr marL="360363" indent="727075" eaLnBrk="1" hangingPunct="1">
              <a:lnSpc>
                <a:spcPct val="90000"/>
              </a:lnSpc>
              <a:buFontTx/>
              <a:buNone/>
            </a:pPr>
            <a:r>
              <a:rPr lang="uk-UA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збереження</a:t>
            </a:r>
            <a:r>
              <a:rPr lang="ru-RU" sz="2400" dirty="0" smtClean="0">
                <a:latin typeface="Arial Narrow" pitchFamily="34" charset="0"/>
              </a:rPr>
              <a:t>, </a:t>
            </a:r>
            <a:r>
              <a:rPr lang="ru-RU" sz="2400" dirty="0" err="1" smtClean="0">
                <a:latin typeface="Arial Narrow" pitchFamily="34" charset="0"/>
              </a:rPr>
              <a:t>зміцнення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здоров'я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учнів</a:t>
            </a:r>
            <a:r>
              <a:rPr lang="uk-UA" sz="2400" dirty="0" smtClean="0">
                <a:latin typeface="Arial Narrow" pitchFamily="34" charset="0"/>
              </a:rPr>
              <a:t>;</a:t>
            </a:r>
            <a:endParaRPr lang="en-US" sz="2400" dirty="0" smtClean="0">
              <a:latin typeface="Arial Narrow" pitchFamily="34" charset="0"/>
            </a:endParaRPr>
          </a:p>
          <a:p>
            <a:pPr marL="360363" indent="727075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формування</a:t>
            </a:r>
            <a:r>
              <a:rPr lang="ru-RU" sz="2400" dirty="0" smtClean="0">
                <a:latin typeface="Arial Narrow" pitchFamily="34" charset="0"/>
              </a:rPr>
              <a:t> в них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uk-UA" sz="2400" dirty="0" smtClean="0">
                <a:latin typeface="Arial Narrow" pitchFamily="34" charset="0"/>
              </a:rPr>
              <a:t>до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здоров'я</a:t>
            </a:r>
            <a:r>
              <a:rPr lang="uk-UA" sz="2400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відповідального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ставлення</a:t>
            </a:r>
            <a:r>
              <a:rPr lang="ru-RU" sz="2400" dirty="0" smtClean="0">
                <a:latin typeface="Arial Narrow" pitchFamily="34" charset="0"/>
              </a:rPr>
              <a:t> .</a:t>
            </a:r>
          </a:p>
          <a:p>
            <a:pPr marL="360363" indent="727075" eaLnBrk="1" hangingPunct="1">
              <a:lnSpc>
                <a:spcPct val="90000"/>
              </a:lnSpc>
              <a:buFontTx/>
              <a:buNone/>
            </a:pPr>
            <a:r>
              <a:rPr lang="uk-UA" sz="2400" dirty="0" smtClean="0">
                <a:latin typeface="Arial Narrow" pitchFamily="34" charset="0"/>
              </a:rPr>
              <a:t> </a:t>
            </a:r>
            <a:endParaRPr lang="ru-RU" sz="2400" dirty="0" smtClean="0">
              <a:latin typeface="Arial Narrow" pitchFamily="34" charset="0"/>
            </a:endParaRPr>
          </a:p>
        </p:txBody>
      </p:sp>
      <p:pic>
        <p:nvPicPr>
          <p:cNvPr id="6148" name="Picture 4" descr="E:\фото до презент Анатолівна\IMG_2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8716" y="4498257"/>
            <a:ext cx="2654710" cy="1990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/>
          <a:lstStyle/>
          <a:p>
            <a:pPr eaLnBrk="1" hangingPunct="1"/>
            <a:r>
              <a:rPr lang="uk-UA" sz="2800" b="1" smtClean="0"/>
              <a:t>З цією метою у школі успішно діють:</a:t>
            </a:r>
            <a:endParaRPr lang="ru-RU" sz="2800" b="1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8768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smtClean="0"/>
              <a:t>центр екологічного виховання;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/>
              <a:t>історико-краєзнавчий музей;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/>
              <a:t>класні, ігрові кімнати;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/>
              <a:t>кабінет основ здоров’я;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/>
              <a:t>актова зала;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/>
              <a:t>шкільна їдальня;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/>
              <a:t>спортзал;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/>
              <a:t>бібліотека;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/>
              <a:t>спортивне містечко;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/>
              <a:t>майстерні для обслуговуючої і технічної праці;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/>
              <a:t>медичний кабінет;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/>
              <a:t>програма «Шкільний автобус»;</a:t>
            </a: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uk-UA" sz="2400" smtClean="0"/>
              <a:t>психологічна служба.</a:t>
            </a:r>
          </a:p>
        </p:txBody>
      </p:sp>
      <p:pic>
        <p:nvPicPr>
          <p:cNvPr id="6" name="Picture 4" descr="SDC114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1828800"/>
            <a:ext cx="455295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7" descr="C:\Users\Emachines\Desktop\Школа\IMG_05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1000" y="1828800"/>
            <a:ext cx="4495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 descr="C:\Users\Emachines\Desktop\Школа\IMG_05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0" y="1828800"/>
            <a:ext cx="45720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 descr="C:\Users\Emachines\Desktop\Школа\IMG_05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91000" y="1828800"/>
            <a:ext cx="45720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9" descr="C:\Users\Emachines\Desktop\Школа\IMG_056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91000" y="1828800"/>
            <a:ext cx="4587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Emachines\Desktop\Школа\IMG_056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91000" y="1828800"/>
            <a:ext cx="45720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H:\DCIM\100CANON\IMG_001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91000" y="1828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DSCF397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91000" y="1828800"/>
            <a:ext cx="4575175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Emachines\Pictures\весна 2011\IMG_034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191000" y="1828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54" descr="C:\Users\Emachines\Desktop\Школа\IMG_053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191000" y="1828800"/>
            <a:ext cx="45974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H:\DCIM\100CANON\IMG_0009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191000" y="17526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57" descr="C:\Users\Emachines\Desktop\Школа\IMG_0537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191000" y="1752600"/>
            <a:ext cx="46894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53" descr="C:\Users\Emachines\Desktop\Школа\IMG_0551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114800" y="1752600"/>
            <a:ext cx="477678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51" descr="C:\Users\Emachines\Desktop\Школа\IMG_0548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114800" y="1752600"/>
            <a:ext cx="47561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H:\DCIM\100CANON\IMG_0002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191000" y="18288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19" descr="P1010004 (2)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038600" y="1752600"/>
            <a:ext cx="48006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0" descr="IMG_2591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4038600" y="17526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900"/>
                            </p:stCondLst>
                            <p:childTnLst>
                              <p:par>
                                <p:cTn id="39" presetID="21" presetClass="entr" presetSubtype="3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100"/>
                            </p:stCondLst>
                            <p:childTnLst>
                              <p:par>
                                <p:cTn id="43" presetID="21" presetClass="entr" presetSubtype="3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3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8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3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8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3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8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3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8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3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8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3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8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3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8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3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8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3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3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98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8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8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2437</TotalTime>
  <Words>1076</Words>
  <Application>Microsoft Office PowerPoint</Application>
  <PresentationFormat>Экран (4:3)</PresentationFormat>
  <Paragraphs>230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Оформление по умолчанию</vt:lpstr>
      <vt:lpstr>CorelDRAW</vt:lpstr>
      <vt:lpstr>Дюксинська загальноосвітня школа   I-III ступенів Костопільської районної ради  Рівненської області</vt:lpstr>
      <vt:lpstr>Слайд 2</vt:lpstr>
      <vt:lpstr>Слайд 3</vt:lpstr>
      <vt:lpstr>Слайд 4</vt:lpstr>
      <vt:lpstr>Мета: формування ціннісного ставлення до власного  здоров'я й здорового способу життя шляхом комплексного розв’язання педагогічних, медичних та соціальних завдань з урахуванням індивідуальних особливостей дитини в різні вікові періоди. </vt:lpstr>
      <vt:lpstr>  Структурна модель школи, дружньої до дитини   «Твій вибір – здоров'я» </vt:lpstr>
      <vt:lpstr>Слайд 7</vt:lpstr>
      <vt:lpstr> Створення умов  для збереження фізичного, психічного та духовного здоров’я учнів  Дюксинської ЗОШ І-ІІІ ступенів</vt:lpstr>
      <vt:lpstr>З цією метою у школі успішно діють:</vt:lpstr>
      <vt:lpstr>Напрямки для реалізація складових здоров'я </vt:lpstr>
      <vt:lpstr>Слайд 11</vt:lpstr>
      <vt:lpstr>Здоров’язберігаючі технології</vt:lpstr>
      <vt:lpstr>Слайд 13</vt:lpstr>
      <vt:lpstr>Робота психологічної служби</vt:lpstr>
      <vt:lpstr>Духовна складова</vt:lpstr>
      <vt:lpstr>Реалізація обласної програми  національного виховання учнівської молоді Рівненщини на 2008-2020 рр. </vt:lpstr>
      <vt:lpstr>Пріоритетні напрямки роботи пришкільного оздоровчого табору «Берізка»</vt:lpstr>
      <vt:lpstr>Слайд 18</vt:lpstr>
      <vt:lpstr>Позакласна спортивно-оздоровча робота</vt:lpstr>
      <vt:lpstr>Робота з батьками</vt:lpstr>
      <vt:lpstr>Робота з батьками</vt:lpstr>
      <vt:lpstr>Пам’ятка вчителю</vt:lpstr>
      <vt:lpstr>Слайд 23</vt:lpstr>
      <vt:lpstr>Методичні доробки  вчителів Дюксинської ЗОШ І-ІІІ ступенів з вироблення в учнів навичок здорового способу життя</vt:lpstr>
      <vt:lpstr>Формування ціннісного ставлення особистості до себе. Упорядник Чудовець В.С., заступник директора з навчально-виховної роботи – Дюксин, 2011. – 78с.  Остапчук Н.А. Здоров’язберігаючі технології – прогресивний метод збереження здоров’я учнів у сучасному освітньому середовищі (із досвіду роботи). Методичний посібник. – Костопіль.2014. – 76. </vt:lpstr>
      <vt:lpstr>Петлюк М.Я. Формування комунікативної компетентності молодших школярів (із досвіду роботи). Методичний посібник. – Костопіль. 2010. – 44 с.  Ляшук З.П. Впровадження здоров’язберігаючої технології навчання за В.П. Базарним. Методичний посібник. – Дюксин.2010. - 24 </vt:lpstr>
      <vt:lpstr>Романюк Г.В. Творче втілення педагогічної спадщини В.О. Сухомлинського у практику роботи (із досвіду роботи). Методичний посібник. – Костопіль, 2011. – 84 с. </vt:lpstr>
      <vt:lpstr>Дякуємо за увагу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Sony</cp:lastModifiedBy>
  <cp:revision>52</cp:revision>
  <cp:lastPrinted>1601-01-01T00:00:00Z</cp:lastPrinted>
  <dcterms:created xsi:type="dcterms:W3CDTF">2014-01-27T11:05:02Z</dcterms:created>
  <dcterms:modified xsi:type="dcterms:W3CDTF">2014-08-01T10:05:02Z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