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303" r:id="rId4"/>
    <p:sldId id="277" r:id="rId5"/>
    <p:sldId id="265" r:id="rId6"/>
    <p:sldId id="287" r:id="rId7"/>
    <p:sldId id="267" r:id="rId8"/>
    <p:sldId id="289" r:id="rId9"/>
    <p:sldId id="297" r:id="rId10"/>
    <p:sldId id="266" r:id="rId11"/>
    <p:sldId id="295" r:id="rId12"/>
    <p:sldId id="296" r:id="rId13"/>
    <p:sldId id="272" r:id="rId14"/>
    <p:sldId id="262" r:id="rId15"/>
    <p:sldId id="317" r:id="rId16"/>
    <p:sldId id="355" r:id="rId17"/>
    <p:sldId id="322" r:id="rId18"/>
    <p:sldId id="323" r:id="rId19"/>
    <p:sldId id="326" r:id="rId20"/>
    <p:sldId id="329" r:id="rId21"/>
    <p:sldId id="334" r:id="rId22"/>
    <p:sldId id="335" r:id="rId23"/>
    <p:sldId id="338" r:id="rId24"/>
    <p:sldId id="339" r:id="rId25"/>
    <p:sldId id="341" r:id="rId26"/>
    <p:sldId id="344" r:id="rId27"/>
    <p:sldId id="347" r:id="rId28"/>
    <p:sldId id="350" r:id="rId29"/>
    <p:sldId id="354" r:id="rId30"/>
    <p:sldId id="319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0000"/>
    <a:srgbClr val="800000"/>
    <a:srgbClr val="CCFF33"/>
    <a:srgbClr val="A50021"/>
    <a:srgbClr val="F78009"/>
    <a:srgbClr val="15FF7F"/>
    <a:srgbClr val="00F26D"/>
    <a:srgbClr val="54EE3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389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7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733BF-0E3B-45C0-8EF5-1D5C118E7A65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EFAA-32F0-4B26-BACE-A85137E2F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4479F-6B01-47C6-820F-01A800C8FCD4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722DB-E6EE-4832-9FF8-025C0576B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6CBB1-381B-438A-BD7A-9BAAE9CD552D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BFBD6-C631-4B27-9E7D-99D82B73E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7CF88-DF37-451D-B373-D10CECDD337E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D85D2-72E5-43AE-A4AC-75AB9372B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45B97-54DF-45C4-A67F-47DF565A68A2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97C8B-236F-405E-AD2F-DFB604338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1402C-C3F7-48A5-9A7D-6D75079D99F1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E3307-E400-4628-8668-5BCB6A0CE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BF922-1E29-4F49-B5FD-22BC0D6A7875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52180-D927-4049-B0C8-36FA08CDE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EE0C4-4664-4320-9313-CC88C6E412E3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EB846-C970-4144-94E1-461F53966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00880-0596-491A-8537-8ACC831E81BD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5F682-807F-4D44-A98E-EBE0316D9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F25E7-8F10-4879-8A30-E0A12452404D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69149-9BDB-48DD-87CA-EAACBE1EA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B64A4-C612-437A-8E2B-FD61E0D261FE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1EC21-D2DB-4601-A54A-911167A2B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DA4A08-A715-436B-8895-A0118DA9FDD7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AA88EC-450B-4E05-8E40-5F16AFA68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ransition spd="slow" advClick="0" advTm="15000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5.&#1057;&#1087;&#1086;&#1088;&#1090;&#1089;&#1084;&#1077;&#1085;&#1099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gif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gif"/><Relationship Id="rId4" Type="http://schemas.openxmlformats.org/officeDocument/2006/relationships/image" Target="../media/image5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gif"/><Relationship Id="rId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33.jpeg"/><Relationship Id="rId7" Type="http://schemas.openxmlformats.org/officeDocument/2006/relationships/image" Target="../media/image37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42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70" y="4357694"/>
            <a:ext cx="3322610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3850" y="260350"/>
            <a:ext cx="8496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Комунальна установа Сумська </a:t>
            </a:r>
          </a:p>
          <a:p>
            <a:r>
              <a:rPr lang="uk-UA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загальноосвітня школа І-ІІІ ступенів №</a:t>
            </a:r>
            <a:r>
              <a:rPr lang="en-US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23, </a:t>
            </a:r>
          </a:p>
          <a:p>
            <a:r>
              <a:rPr lang="uk-UA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м. Суми, Сумської області</a:t>
            </a:r>
            <a:endParaRPr lang="ru-RU" sz="24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22300" y="1773238"/>
            <a:ext cx="817245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b="1">
                <a:solidFill>
                  <a:srgbClr val="CC0000"/>
                </a:solidFill>
                <a:latin typeface="Monotype Corsiva" pitchFamily="66" charset="0"/>
              </a:rPr>
              <a:t>Модель превентивної освіти у Школі , дружній до дитини</a:t>
            </a:r>
            <a:endParaRPr lang="ru-RU" sz="4000" b="1">
              <a:solidFill>
                <a:srgbClr val="CC0000"/>
              </a:solidFill>
              <a:latin typeface="Monotype Corsiva" pitchFamily="66" charset="0"/>
            </a:endParaRPr>
          </a:p>
        </p:txBody>
      </p:sp>
      <p:sp>
        <p:nvSpPr>
          <p:cNvPr id="2053" name="Прямоугольник 4"/>
          <p:cNvSpPr>
            <a:spLocks noChangeArrowheads="1"/>
          </p:cNvSpPr>
          <p:nvPr/>
        </p:nvSpPr>
        <p:spPr bwMode="auto">
          <a:xfrm>
            <a:off x="571500" y="1643063"/>
            <a:ext cx="75723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sz="6000" b="1">
              <a:solidFill>
                <a:srgbClr val="FFFF00"/>
              </a:solidFill>
            </a:endParaRPr>
          </a:p>
          <a:p>
            <a:endParaRPr lang="ru-RU" sz="6000" b="1">
              <a:solidFill>
                <a:srgbClr val="FFFF00"/>
              </a:solidFill>
            </a:endParaRPr>
          </a:p>
        </p:txBody>
      </p:sp>
      <p:pic>
        <p:nvPicPr>
          <p:cNvPr id="13318" name="Picture 7" descr="C:\Documents and Settings\Admin\Рабочий стол\Картинки\238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57313" y="3071813"/>
            <a:ext cx="312261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5.Спортсме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8" grpId="0"/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1039813" y="806450"/>
            <a:ext cx="7610475" cy="5673725"/>
            <a:chOff x="1039615" y="807182"/>
            <a:chExt cx="7610620" cy="5673618"/>
          </a:xfrm>
        </p:grpSpPr>
        <p:pic>
          <p:nvPicPr>
            <p:cNvPr id="22532" name="Рисунок 1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04048" y="3758861"/>
              <a:ext cx="3600400" cy="2700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3" name="Рисунок 2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77827" y="807182"/>
              <a:ext cx="3672408" cy="2754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4" name="Рисунок 4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039615" y="3714037"/>
              <a:ext cx="3689017" cy="2766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5" name="Рисунок 5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039615" y="807182"/>
              <a:ext cx="3697936" cy="2773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214438" y="104775"/>
            <a:ext cx="8423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Спортивне свято </a:t>
            </a:r>
            <a:r>
              <a:rPr lang="uk-UA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«Козацькі розваги»</a:t>
            </a:r>
            <a:endParaRPr lang="ru-RU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500063" y="1152525"/>
            <a:ext cx="7621587" cy="5705475"/>
            <a:chOff x="1029406" y="771736"/>
            <a:chExt cx="7620882" cy="5704598"/>
          </a:xfrm>
        </p:grpSpPr>
        <p:pic>
          <p:nvPicPr>
            <p:cNvPr id="23557" name="Picture 7" descr="0_83d99_a99962c_XL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029406" y="3731354"/>
              <a:ext cx="3749544" cy="2744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8" name="Picture 8" descr="0_83db8_feb52101_XL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877331" y="3679059"/>
              <a:ext cx="3772957" cy="2742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9" name="Picture 10" descr="IMG_002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029406" y="787241"/>
              <a:ext cx="3699353" cy="2802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0" name="Picture 12" descr="IMG_3021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931937" y="771736"/>
              <a:ext cx="3658642" cy="2743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55" name="Rectangle 8"/>
          <p:cNvSpPr>
            <a:spLocks noChangeArrowheads="1"/>
          </p:cNvSpPr>
          <p:nvPr/>
        </p:nvSpPr>
        <p:spPr bwMode="auto">
          <a:xfrm>
            <a:off x="142875" y="50800"/>
            <a:ext cx="90011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uk-UA" sz="2400" b="1">
                <a:solidFill>
                  <a:srgbClr val="C00000"/>
                </a:solidFill>
                <a:cs typeface="Times New Roman" pitchFamily="18" charset="0"/>
              </a:rPr>
              <a:t>Так добре, коли не хворієш,</a:t>
            </a:r>
            <a:endParaRPr lang="ru-RU" sz="2400" b="1">
              <a:solidFill>
                <a:srgbClr val="C00000"/>
              </a:solidFill>
            </a:endParaRPr>
          </a:p>
          <a:p>
            <a:pPr eaLnBrk="0" hangingPunct="0"/>
            <a:r>
              <a:rPr lang="uk-UA" sz="2400" b="1">
                <a:solidFill>
                  <a:srgbClr val="C00000"/>
                </a:solidFill>
                <a:cs typeface="Times New Roman" pitchFamily="18" charset="0"/>
              </a:rPr>
              <a:t>        Коли усміхаєшся днині.</a:t>
            </a:r>
            <a:endParaRPr lang="ru-RU" sz="2400" b="1">
              <a:solidFill>
                <a:srgbClr val="C00000"/>
              </a:solidFill>
            </a:endParaRPr>
          </a:p>
          <a:p>
            <a:pPr eaLnBrk="0" hangingPunct="0"/>
            <a:r>
              <a:rPr lang="uk-UA" sz="2400" b="1">
                <a:solidFill>
                  <a:srgbClr val="C00000"/>
                </a:solidFill>
                <a:cs typeface="Times New Roman" pitchFamily="18" charset="0"/>
              </a:rPr>
              <a:t>                  Тоді все на світі ти вмієш,</a:t>
            </a:r>
            <a:r>
              <a:rPr lang="ru-RU" sz="2400" b="1">
                <a:solidFill>
                  <a:srgbClr val="C00000"/>
                </a:solidFill>
              </a:rPr>
              <a:t>    </a:t>
            </a:r>
            <a:r>
              <a:rPr lang="uk-UA" sz="2400" b="1">
                <a:solidFill>
                  <a:srgbClr val="C00000"/>
                </a:solidFill>
              </a:rPr>
              <a:t>т</a:t>
            </a:r>
            <a:r>
              <a:rPr lang="uk-UA" sz="2400" b="1">
                <a:solidFill>
                  <a:srgbClr val="C00000"/>
                </a:solidFill>
                <a:cs typeface="Times New Roman" pitchFamily="18" charset="0"/>
              </a:rPr>
              <a:t>оді – ти щаслива дитина!</a:t>
            </a:r>
            <a:endParaRPr lang="ru-RU" sz="2400" b="1">
              <a:solidFill>
                <a:srgbClr val="C00000"/>
              </a:solidFill>
            </a:endParaRPr>
          </a:p>
          <a:p>
            <a:pPr eaLnBrk="0" hangingPunct="0"/>
            <a:endParaRPr lang="ru-RU" sz="2000" b="1">
              <a:solidFill>
                <a:srgbClr val="C00000"/>
              </a:solidFill>
            </a:endParaRPr>
          </a:p>
        </p:txBody>
      </p:sp>
      <p:pic>
        <p:nvPicPr>
          <p:cNvPr id="18442" name="Picture 10" descr="C:\Documents and Settings\Admin\Рабочий стол\Картинки\m112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0694" y="1928802"/>
            <a:ext cx="1000132" cy="816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DSC0547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5" y="3500438"/>
            <a:ext cx="3994150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DSC0549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5" y="260350"/>
            <a:ext cx="40322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DSC0549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3" y="260350"/>
            <a:ext cx="40401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Прямоугольник 5"/>
          <p:cNvSpPr>
            <a:spLocks noChangeArrowheads="1"/>
          </p:cNvSpPr>
          <p:nvPr/>
        </p:nvSpPr>
        <p:spPr bwMode="auto">
          <a:xfrm>
            <a:off x="142875" y="3429000"/>
            <a:ext cx="4714875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sz="2000" b="1">
              <a:solidFill>
                <a:srgbClr val="C00000"/>
              </a:solidFill>
            </a:endParaRPr>
          </a:p>
          <a:p>
            <a:r>
              <a:rPr lang="uk-UA" sz="2800" b="1">
                <a:solidFill>
                  <a:srgbClr val="FFFF00"/>
                </a:solidFill>
              </a:rPr>
              <a:t>Шкільні змагання з футболу</a:t>
            </a:r>
          </a:p>
          <a:p>
            <a:endParaRPr lang="uk-UA" sz="2000" b="1">
              <a:solidFill>
                <a:srgbClr val="C00000"/>
              </a:solidFill>
            </a:endParaRPr>
          </a:p>
          <a:p>
            <a:r>
              <a:rPr lang="uk-UA" sz="2000" b="1">
                <a:solidFill>
                  <a:srgbClr val="C00000"/>
                </a:solidFill>
              </a:rPr>
              <a:t>Ми молоді, крокуємо завжди вперед,</a:t>
            </a:r>
            <a:endParaRPr lang="ru-RU" sz="2000" b="1">
              <a:solidFill>
                <a:srgbClr val="C00000"/>
              </a:solidFill>
            </a:endParaRPr>
          </a:p>
          <a:p>
            <a:r>
              <a:rPr lang="uk-UA" sz="2000" b="1">
                <a:solidFill>
                  <a:srgbClr val="C00000"/>
                </a:solidFill>
              </a:rPr>
              <a:t>Нам до снаги всіх звершень висота.</a:t>
            </a:r>
            <a:endParaRPr lang="ru-RU" sz="2000" b="1">
              <a:solidFill>
                <a:srgbClr val="C00000"/>
              </a:solidFill>
            </a:endParaRPr>
          </a:p>
          <a:p>
            <a:r>
              <a:rPr lang="uk-UA" sz="2000" b="1">
                <a:solidFill>
                  <a:srgbClr val="C00000"/>
                </a:solidFill>
              </a:rPr>
              <a:t> Якщо здоров’я є, тоді і щастя є,</a:t>
            </a:r>
            <a:endParaRPr lang="ru-RU" sz="2000" b="1">
              <a:solidFill>
                <a:srgbClr val="C00000"/>
              </a:solidFill>
            </a:endParaRPr>
          </a:p>
          <a:p>
            <a:r>
              <a:rPr lang="uk-UA" sz="2000" b="1">
                <a:solidFill>
                  <a:srgbClr val="C00000"/>
                </a:solidFill>
              </a:rPr>
              <a:t> Це знають всі – це істина проста.</a:t>
            </a:r>
            <a:endParaRPr lang="ru-RU" sz="2000" b="1">
              <a:solidFill>
                <a:srgbClr val="C00000"/>
              </a:solidFill>
            </a:endParaRPr>
          </a:p>
          <a:p>
            <a:r>
              <a:rPr lang="uk-UA" sz="2000" b="1">
                <a:solidFill>
                  <a:srgbClr val="C00000"/>
                </a:solidFill>
              </a:rPr>
              <a:t> </a:t>
            </a:r>
            <a:endParaRPr lang="ru-RU" sz="2000" b="1">
              <a:solidFill>
                <a:srgbClr val="C00000"/>
              </a:solidFill>
            </a:endParaRPr>
          </a:p>
          <a:p>
            <a:pPr eaLnBrk="0" hangingPunct="0"/>
            <a:endParaRPr lang="ru-RU" b="1">
              <a:solidFill>
                <a:schemeClr val="accent2"/>
              </a:solidFill>
            </a:endParaRPr>
          </a:p>
        </p:txBody>
      </p:sp>
      <p:pic>
        <p:nvPicPr>
          <p:cNvPr id="19462" name="Picture 6" descr="C:\Documents and Settings\Admin\Рабочий стол\Картинки\Photo 102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3" y="3429000"/>
            <a:ext cx="12858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1.11111E-6 L 3.61111E-6 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611188" y="361950"/>
            <a:ext cx="8321675" cy="6269038"/>
            <a:chOff x="611560" y="362638"/>
            <a:chExt cx="8321918" cy="6268350"/>
          </a:xfrm>
        </p:grpSpPr>
        <p:pic>
          <p:nvPicPr>
            <p:cNvPr id="25604" name="Рисунок 4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860032" y="3575903"/>
              <a:ext cx="4073446" cy="3055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5" name="Рисунок 3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860032" y="362638"/>
              <a:ext cx="4073446" cy="3055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6" name="Рисунок 5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11560" y="3575903"/>
              <a:ext cx="4063558" cy="3047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47675" y="387350"/>
            <a:ext cx="43910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Успішна робота над збереженням та зміцненням здоров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можлива лише за умов взаємодії</a:t>
            </a:r>
          </a:p>
          <a:p>
            <a:pPr algn="ctr"/>
            <a:r>
              <a:rPr lang="uk-UA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 – Учень – Батьки.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809625" y="1071563"/>
            <a:ext cx="7620000" cy="5572125"/>
            <a:chOff x="870246" y="885477"/>
            <a:chExt cx="7620177" cy="5572268"/>
          </a:xfrm>
        </p:grpSpPr>
        <p:pic>
          <p:nvPicPr>
            <p:cNvPr id="26629" name="Рисунок 6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70246" y="3671623"/>
              <a:ext cx="3714829" cy="278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0" name="Рисунок 8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847026" y="885477"/>
              <a:ext cx="3535138" cy="2651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1" name="Рисунок 7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917872" y="885477"/>
              <a:ext cx="3552100" cy="266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2" name="Рисунок 10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860032" y="3718801"/>
              <a:ext cx="3630391" cy="2722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506" name="Рисунок 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86000" y="5857875"/>
            <a:ext cx="3571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143000" y="142875"/>
            <a:ext cx="8001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Спортивні змагання для учнів і батьків</a:t>
            </a:r>
          </a:p>
          <a:p>
            <a:pPr>
              <a:defRPr/>
            </a:pPr>
            <a:r>
              <a:rPr lang="uk-UA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«Здорова дитина – щаслива родина»</a:t>
            </a:r>
            <a:endParaRPr lang="ru-RU" sz="3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2" name="Picture 14" descr="100_285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8" y="1857364"/>
            <a:ext cx="3203575" cy="2403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3" descr="PB22387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14282" y="1928802"/>
            <a:ext cx="3214678" cy="241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2" name="Прямоугольник 5"/>
          <p:cNvSpPr>
            <a:spLocks noChangeArrowheads="1"/>
          </p:cNvSpPr>
          <p:nvPr/>
        </p:nvSpPr>
        <p:spPr bwMode="auto">
          <a:xfrm>
            <a:off x="2411413" y="2205038"/>
            <a:ext cx="55213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3" name="Picture 20" descr="C:\Documents and Settings\Admin\Рабочий стол\Картинки\027.GIF"/>
          <p:cNvPicPr>
            <a:picLocks noChangeAspect="1" noChangeArrowheads="1" noCrop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50" y="642938"/>
            <a:ext cx="8667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9"/>
          <p:cNvSpPr>
            <a:spLocks noChangeArrowheads="1"/>
          </p:cNvSpPr>
          <p:nvPr/>
        </p:nvSpPr>
        <p:spPr bwMode="auto">
          <a:xfrm>
            <a:off x="1500188" y="571500"/>
            <a:ext cx="5929312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>
                <a:solidFill>
                  <a:srgbClr val="C00000"/>
                </a:solidFill>
              </a:rPr>
              <a:t>Ігрова програма для учнів початкових класів</a:t>
            </a:r>
          </a:p>
          <a:p>
            <a:pPr algn="ctr"/>
            <a:r>
              <a:rPr lang="uk-UA" sz="3200" b="1">
                <a:solidFill>
                  <a:srgbClr val="C00000"/>
                </a:solidFill>
              </a:rPr>
              <a:t>“ Вчимося бути              здоровими ”</a:t>
            </a:r>
            <a:endParaRPr lang="ru-RU" sz="3200" b="1">
              <a:solidFill>
                <a:srgbClr val="C00000"/>
              </a:solidFill>
            </a:endParaRPr>
          </a:p>
        </p:txBody>
      </p:sp>
      <p:pic>
        <p:nvPicPr>
          <p:cNvPr id="27655" name="Picture 17" descr="C:\Documents and Settings\Admin\Рабочий стол\Картинки\139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8" y="285750"/>
            <a:ext cx="1357312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2" descr="C:\Documents and Settings\Admin\Рабочий стол\Картинки\2903543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29000" y="3857625"/>
            <a:ext cx="2547938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IMG_180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15000" y="4445000"/>
            <a:ext cx="3214688" cy="241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3" name="Содержимое 5" descr="PB173776.JPG"/>
          <p:cNvPicPr>
            <a:picLocks noGrp="1" noChangeAspect="1"/>
          </p:cNvPicPr>
          <p:nvPr>
            <p:ph idx="1"/>
          </p:nvPr>
        </p:nvPicPr>
        <p:blipFill>
          <a:blip r:embed="rId8" cstate="email"/>
          <a:srcRect/>
          <a:stretch>
            <a:fillRect/>
          </a:stretch>
        </p:blipFill>
        <p:spPr>
          <a:xfrm>
            <a:off x="142875" y="4392613"/>
            <a:ext cx="3286125" cy="2465387"/>
          </a:xfrm>
          <a:effectLst>
            <a:softEdge rad="112500"/>
          </a:effectLst>
        </p:spPr>
      </p:pic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C0000"/>
                </a:solidFill>
              </a:rPr>
              <a:t>Маршрут Безпеки</a:t>
            </a:r>
          </a:p>
        </p:txBody>
      </p:sp>
      <p:pic>
        <p:nvPicPr>
          <p:cNvPr id="28675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38675" y="3213100"/>
            <a:ext cx="4306888" cy="3228975"/>
          </a:xfrm>
        </p:spPr>
      </p:pic>
      <p:pic>
        <p:nvPicPr>
          <p:cNvPr id="28676" name="Объект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50975"/>
            <a:ext cx="4498975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accent1">
                <a:lumMod val="40000"/>
                <a:lumOff val="60000"/>
              </a:schemeClr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Комунальна установа Сумська</a:t>
            </a:r>
            <a:b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загальноосвітня школа І-ІІІ ступенів № 23,</a:t>
            </a:r>
            <a:b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м. Суми, Сумської області</a:t>
            </a:r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endParaRPr lang="uk-UA" dirty="0" smtClean="0"/>
          </a:p>
          <a:p>
            <a:pPr marL="0" indent="0" algn="ctr">
              <a:buFont typeface="Arial" charset="0"/>
              <a:buNone/>
            </a:pPr>
            <a:r>
              <a:rPr lang="uk-UA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Fair Play - </a:t>
            </a:r>
            <a:r>
              <a:rPr lang="uk-UA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Чесна гра» </a:t>
            </a:r>
          </a:p>
          <a:p>
            <a:pPr marL="0" indent="0" algn="ctr">
              <a:buFont typeface="Arial" charset="0"/>
              <a:buNone/>
            </a:pPr>
            <a:r>
              <a:rPr lang="uk-UA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перша ліга</a:t>
            </a:r>
            <a:endParaRPr lang="ru-RU" sz="3600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2138" y="3827463"/>
            <a:ext cx="32289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accent1">
                <a:lumMod val="40000"/>
                <a:lumOff val="60000"/>
              </a:schemeClr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b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Заняття 1. Чесна гра – Приєднуйся!</a:t>
            </a:r>
            <a:endParaRPr lang="ru-RU" sz="2400" b="1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2" descr="H:\DCIM\100KZ812\100_70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740275" y="1196975"/>
            <a:ext cx="4403725" cy="2484438"/>
          </a:xfrm>
        </p:spPr>
      </p:pic>
      <p:pic>
        <p:nvPicPr>
          <p:cNvPr id="30724" name="Picture 2" descr="H:\DCIM\100KZ812\100_70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1196975"/>
            <a:ext cx="43418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2" descr="H:\DCIM\100KZ812\100_708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3860800"/>
            <a:ext cx="4392612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2" descr="H:\DCIM\100KZ812\100_708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4013200"/>
            <a:ext cx="4321175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accent1">
                <a:lumMod val="40000"/>
                <a:lumOff val="60000"/>
              </a:schemeClr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b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Заняття 2. Розумій свій організм !</a:t>
            </a:r>
            <a:endParaRPr lang="ru-RU" sz="2400" b="1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2" descr="H:\DCIM\100KZ812\100_71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1125538"/>
            <a:ext cx="4879975" cy="2749550"/>
          </a:xfrm>
        </p:spPr>
      </p:pic>
      <p:pic>
        <p:nvPicPr>
          <p:cNvPr id="31748" name="Picture 4" descr="H:\DCIM\100KZ812\100_71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938" y="3654425"/>
            <a:ext cx="5311775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C:\Documents and Settings\Admin\Рабочий стол\Картинки\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7999"/>
          </a:xfrm>
          <a:noFill/>
        </p:spPr>
      </p:pic>
      <p:sp>
        <p:nvSpPr>
          <p:cNvPr id="3076" name="Прямоугольник 12"/>
          <p:cNvSpPr>
            <a:spLocks noChangeArrowheads="1"/>
          </p:cNvSpPr>
          <p:nvPr/>
        </p:nvSpPr>
        <p:spPr bwMode="auto">
          <a:xfrm>
            <a:off x="1857375" y="1857375"/>
            <a:ext cx="64293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dirty="0">
                <a:solidFill>
                  <a:srgbClr val="800000"/>
                </a:solidFill>
              </a:rPr>
              <a:t>Мета: </a:t>
            </a:r>
          </a:p>
          <a:p>
            <a:r>
              <a:rPr lang="uk-UA" sz="3200" b="1" dirty="0">
                <a:solidFill>
                  <a:srgbClr val="CC0000"/>
                </a:solidFill>
              </a:rPr>
              <a:t>-  популяризувати та пропагувати    здоровий спосіб життя</a:t>
            </a:r>
          </a:p>
          <a:p>
            <a:r>
              <a:rPr lang="uk-UA" sz="3200" b="1" dirty="0">
                <a:solidFill>
                  <a:srgbClr val="CC0000"/>
                </a:solidFill>
              </a:rPr>
              <a:t>формувати вміння цінувати життя, здоров</a:t>
            </a:r>
            <a:r>
              <a:rPr lang="ru-RU" sz="3200" b="1" dirty="0">
                <a:solidFill>
                  <a:srgbClr val="CC0000"/>
                </a:solidFill>
              </a:rPr>
              <a:t>’</a:t>
            </a:r>
            <a:r>
              <a:rPr lang="uk-UA" sz="3200" b="1" dirty="0">
                <a:solidFill>
                  <a:srgbClr val="CC0000"/>
                </a:solidFill>
              </a:rPr>
              <a:t>я в усіх його аспектах.</a:t>
            </a:r>
            <a:endParaRPr lang="ru-RU" sz="3200" b="1" dirty="0">
              <a:solidFill>
                <a:srgbClr val="CC0000"/>
              </a:solidFill>
            </a:endParaRPr>
          </a:p>
        </p:txBody>
      </p:sp>
      <p:pic>
        <p:nvPicPr>
          <p:cNvPr id="3077" name="Picture 4" descr="C:\Documents and Settings\Admin\Рабочий стол\Картинки\1403755-08f21b1307907dba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00892" y="4357694"/>
            <a:ext cx="1609725" cy="160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11" descr="C:\Documents and Settings\Admin\Рабочий стол\Картинки\123891306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5976" y="260648"/>
            <a:ext cx="2928938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2" descr="C:\Documents and Settings\Admin\Рабочий стол\Картинки\0009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85875" y="4572000"/>
            <a:ext cx="17145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accent1">
                <a:lumMod val="40000"/>
                <a:lumOff val="60000"/>
              </a:schemeClr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b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Заняття 3. Знай правила гри !</a:t>
            </a:r>
            <a:endParaRPr lang="ru-RU" sz="2400" b="1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2" descr="H:\DCIM\100KZ812\100_71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052513"/>
            <a:ext cx="408781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" descr="H:\DCIM\100KZ812\100_716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859338" y="4233863"/>
            <a:ext cx="4284662" cy="2416175"/>
          </a:xfrm>
          <a:noFill/>
        </p:spPr>
      </p:pic>
      <p:pic>
        <p:nvPicPr>
          <p:cNvPr id="32773" name="Picture 4" descr="H:\DCIM\100KZ812\100_716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463" y="1484313"/>
            <a:ext cx="421322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3" descr="H:\DCIM\100KZ812\100_717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3789363"/>
            <a:ext cx="4127500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accent1">
                <a:lumMod val="60000"/>
                <a:lumOff val="40000"/>
              </a:schemeClr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b="1" i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Комунальна установа Сумська</a:t>
            </a:r>
            <a:br>
              <a:rPr lang="uk-UA" sz="2000" b="1" i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загальноосвітня школа І-ІІІ ступенів № 23,</a:t>
            </a:r>
            <a:br>
              <a:rPr lang="uk-UA" sz="2000" b="1" i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м. Суми, Сумської області</a:t>
            </a:r>
            <a:endParaRPr lang="ru-RU" sz="2000" b="1" i="1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endParaRPr lang="uk-UA" smtClean="0"/>
          </a:p>
          <a:p>
            <a:pPr marL="0" indent="0" algn="ctr">
              <a:buFont typeface="Arial" charset="0"/>
              <a:buNone/>
            </a:pPr>
            <a:r>
              <a:rPr lang="uk-UA" sz="3600" b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3600" b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Fair Play - </a:t>
            </a:r>
            <a:r>
              <a:rPr lang="uk-UA" sz="3600" b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Чесна гра» </a:t>
            </a:r>
          </a:p>
          <a:p>
            <a:pPr marL="0" indent="0" algn="ctr">
              <a:buFont typeface="Arial" charset="0"/>
              <a:buNone/>
            </a:pPr>
            <a:r>
              <a:rPr lang="uk-UA" sz="3600" b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вища ліга ( 11-А, 11-Б класи )</a:t>
            </a:r>
            <a:endParaRPr lang="ru-RU" sz="3600" b="1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2138" y="3827463"/>
            <a:ext cx="32289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accent1">
                <a:lumMod val="60000"/>
                <a:lumOff val="40000"/>
              </a:schemeClr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b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Заняття 1. Чесна гра – Приєднуйся!</a:t>
            </a:r>
            <a:endParaRPr lang="ru-RU" sz="2400" b="1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Nem0\Desktop\чесна гра 2\DCIM\100KZ812\100_811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/>
          <a:srcRect/>
          <a:stretch/>
        </p:blipFill>
        <p:spPr>
          <a:xfrm>
            <a:off x="395288" y="1196975"/>
            <a:ext cx="3937000" cy="223202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027" name="Picture 3" descr="C:\Users\Nem0\Desktop\чесна гра 2\DCIM\100KZ812\100_8116.JPG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/>
        </p:blipFill>
        <p:spPr bwMode="auto">
          <a:xfrm>
            <a:off x="4748213" y="1196975"/>
            <a:ext cx="4110037" cy="2303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028" name="Picture 4" descr="C:\Users\Nem0\Desktop\чесна гра 2\DCIM\100KZ812\100_8120.JPG"/>
          <p:cNvPicPr>
            <a:picLocks noChangeAspect="1" noChangeArrowheads="1"/>
          </p:cNvPicPr>
          <p:nvPr/>
        </p:nvPicPr>
        <p:blipFill rotWithShape="1">
          <a:blip r:embed="rId4" cstate="email">
            <a:extLst/>
          </a:blip>
          <a:srcRect/>
          <a:stretch/>
        </p:blipFill>
        <p:spPr bwMode="auto">
          <a:xfrm>
            <a:off x="179512" y="3933056"/>
            <a:ext cx="4464496" cy="2341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4" descr="C:\Users\Nem0\Desktop\чесна гра 2\DCIM\100KZ812\100_8131.JPG"/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/>
        </p:blipFill>
        <p:spPr bwMode="auto">
          <a:xfrm>
            <a:off x="4859338" y="3789363"/>
            <a:ext cx="4116387" cy="2593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accent1">
                <a:lumMod val="40000"/>
                <a:lumOff val="60000"/>
              </a:schemeClr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b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Заняття 2. Розумій свій організм !</a:t>
            </a:r>
            <a:endParaRPr lang="ru-RU" smtClean="0">
              <a:solidFill>
                <a:srgbClr val="CC0000"/>
              </a:solidFill>
            </a:endParaRPr>
          </a:p>
        </p:txBody>
      </p:sp>
      <p:pic>
        <p:nvPicPr>
          <p:cNvPr id="4098" name="Picture 2" descr="C:\Users\Nem0\Desktop\чесна гра 2\DCIM\100KZ812\100_814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/>
          <a:srcRect/>
          <a:stretch/>
        </p:blipFill>
        <p:spPr>
          <a:xfrm>
            <a:off x="250825" y="1214438"/>
            <a:ext cx="4116388" cy="235902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4099" name="Picture 3" descr="C:\Users\Nem0\Desktop\чесна гра 2\DCIM\100KZ812\100_8143.JPG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/>
        </p:blipFill>
        <p:spPr bwMode="auto">
          <a:xfrm>
            <a:off x="4932363" y="1268413"/>
            <a:ext cx="3924300" cy="2447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4100" name="Picture 4" descr="C:\Users\Nem0\Desktop\чесна гра 2\DCIM\100KZ812\100_8146.JPG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/>
        </p:blipFill>
        <p:spPr bwMode="auto">
          <a:xfrm>
            <a:off x="250825" y="4087813"/>
            <a:ext cx="4116388" cy="2357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4101" name="Picture 5" descr="C:\Users\Nem0\Desktop\чесна гра 2\DCIM\100KZ812\100_8147.JPG"/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/>
        </p:blipFill>
        <p:spPr bwMode="auto">
          <a:xfrm>
            <a:off x="5003800" y="4087813"/>
            <a:ext cx="3781425" cy="2368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accent1">
                <a:lumMod val="40000"/>
                <a:lumOff val="60000"/>
              </a:schemeClr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em0\Desktop\чесна гра 2\DCIM\100KZ812\100_815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/>
          <a:srcRect/>
          <a:stretch/>
        </p:blipFill>
        <p:spPr>
          <a:xfrm>
            <a:off x="250825" y="836613"/>
            <a:ext cx="4248150" cy="268605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5123" name="Picture 3" descr="C:\Users\Nem0\Desktop\чесна гра 2\DCIM\100KZ812\100_8156.JPG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/>
        </p:blipFill>
        <p:spPr bwMode="auto">
          <a:xfrm>
            <a:off x="4643438" y="836613"/>
            <a:ext cx="4221162" cy="270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6868" name="Прямоугольник 1"/>
          <p:cNvSpPr>
            <a:spLocks noChangeArrowheads="1"/>
          </p:cNvSpPr>
          <p:nvPr/>
        </p:nvSpPr>
        <p:spPr bwMode="auto">
          <a:xfrm>
            <a:off x="1692275" y="260350"/>
            <a:ext cx="6161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Заняття 2. Розумій свій організм !</a:t>
            </a:r>
            <a:endParaRPr lang="ru-RU" sz="2400">
              <a:solidFill>
                <a:srgbClr val="CC0000"/>
              </a:solidFill>
            </a:endParaRPr>
          </a:p>
        </p:txBody>
      </p:sp>
      <p:pic>
        <p:nvPicPr>
          <p:cNvPr id="5" name="Picture 3" descr="C:\Users\Nem0\Desktop\чесна гра 2\DCIM\100KZ812\100_8167.JPG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/>
        </p:blipFill>
        <p:spPr bwMode="auto">
          <a:xfrm>
            <a:off x="250825" y="3716338"/>
            <a:ext cx="4233863" cy="2678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6" name="Picture 2" descr="C:\Users\Nem0\Desktop\чесна гра 2\DCIM\100KZ812\100_8160.JPG"/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/>
        </p:blipFill>
        <p:spPr bwMode="auto">
          <a:xfrm>
            <a:off x="4643438" y="3716338"/>
            <a:ext cx="4189412" cy="2663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accent1">
                <a:lumMod val="40000"/>
                <a:lumOff val="60000"/>
              </a:schemeClr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uk-UA" sz="2400" b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Заняття 3. Знай правила гри !</a:t>
            </a:r>
            <a:endParaRPr lang="ru-RU" sz="2400" b="1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Nem0\Desktop\чесна гра 2\DCIM\100KZ812\100_819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/>
          <a:srcRect/>
          <a:stretch/>
        </p:blipFill>
        <p:spPr>
          <a:xfrm>
            <a:off x="179388" y="1052513"/>
            <a:ext cx="3816350" cy="244157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37892" name="Picture 3" descr="C:\Users\Nem0\Desktop\чесна гра 2\DCIM\100KZ812\100_819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6100" y="981075"/>
            <a:ext cx="3971925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4" descr="C:\Users\Nem0\Desktop\чесна гра 2\DCIM\100KZ812\100_819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3644900"/>
            <a:ext cx="414020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Nem0\Desktop\чесна гра 2\DCIM\100KZ812\100_8215.JPG"/>
          <p:cNvPicPr>
            <a:picLocks noChangeAspect="1" noChangeArrowheads="1"/>
          </p:cNvPicPr>
          <p:nvPr/>
        </p:nvPicPr>
        <p:blipFill rotWithShape="1">
          <a:blip r:embed="rId5" cstate="email">
            <a:extLst/>
          </a:blip>
          <a:srcRect/>
          <a:stretch/>
        </p:blipFill>
        <p:spPr bwMode="auto">
          <a:xfrm>
            <a:off x="4716016" y="3717032"/>
            <a:ext cx="4224957" cy="2677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accent1">
                <a:lumMod val="60000"/>
                <a:lumOff val="40000"/>
              </a:schemeClr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b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Заняття </a:t>
            </a:r>
            <a:r>
              <a:rPr lang="en-US" sz="2400" b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400" b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 Під контролем !</a:t>
            </a:r>
            <a:endParaRPr lang="ru-RU" smtClean="0">
              <a:solidFill>
                <a:srgbClr val="CC0000"/>
              </a:solidFill>
            </a:endParaRPr>
          </a:p>
        </p:txBody>
      </p:sp>
      <p:pic>
        <p:nvPicPr>
          <p:cNvPr id="10242" name="Picture 2" descr="C:\Users\Nem0\Desktop\чесна гра 2\DCIM\100KZ812\100_822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/>
          </a:blip>
          <a:srcRect/>
          <a:stretch/>
        </p:blipFill>
        <p:spPr>
          <a:xfrm>
            <a:off x="323528" y="1700808"/>
            <a:ext cx="3974570" cy="2480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3" name="Picture 3" descr="C:\Users\Nem0\Desktop\чесна гра 2\DCIM\100KZ812\100_8225.JPG"/>
          <p:cNvPicPr>
            <a:picLocks noChangeAspect="1" noChangeArrowheads="1"/>
          </p:cNvPicPr>
          <p:nvPr/>
        </p:nvPicPr>
        <p:blipFill rotWithShape="1">
          <a:blip r:embed="rId3" cstate="email">
            <a:extLst/>
          </a:blip>
          <a:srcRect/>
          <a:stretch/>
        </p:blipFill>
        <p:spPr bwMode="auto">
          <a:xfrm>
            <a:off x="3707904" y="4149080"/>
            <a:ext cx="3900413" cy="2470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8917" name="Picture 2" descr="C:\Users\Nem0\Desktop\чесна гра 2\DCIM\100KZ812\100_822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45000" y="1196975"/>
            <a:ext cx="40322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accent1">
                <a:lumMod val="40000"/>
                <a:lumOff val="60000"/>
              </a:schemeClr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b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Заняття 5. Тест – це просто !</a:t>
            </a:r>
            <a:endParaRPr lang="ru-RU" smtClean="0">
              <a:solidFill>
                <a:srgbClr val="CC0000"/>
              </a:solidFill>
            </a:endParaRPr>
          </a:p>
        </p:txBody>
      </p:sp>
      <p:pic>
        <p:nvPicPr>
          <p:cNvPr id="39939" name="Picture 2" descr="C:\Users\Nem0\Desktop\чесна гра 2\DCIM\100KZ812\100_83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1125538"/>
            <a:ext cx="4103687" cy="2419350"/>
          </a:xfrm>
        </p:spPr>
      </p:pic>
      <p:pic>
        <p:nvPicPr>
          <p:cNvPr id="39940" name="Picture 3" descr="C:\Users\Nem0\Desktop\чесна гра 2\DCIM\100KZ812\100_83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1125538"/>
            <a:ext cx="38544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4" descr="C:\Users\Nem0\Desktop\чесна гра 2\DCIM\100KZ812\100_83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3933825"/>
            <a:ext cx="3433763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2" descr="C:\Users\Nem0\Desktop\чесна гра 2\DCIM\100KZ812\100_831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67175" y="3716338"/>
            <a:ext cx="45497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accent1">
                <a:lumMod val="40000"/>
                <a:lumOff val="60000"/>
              </a:schemeClr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b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Заняття 6. Збережемо репродуктивне здоров'я !</a:t>
            </a:r>
            <a:endParaRPr lang="ru-RU" smtClean="0">
              <a:solidFill>
                <a:srgbClr val="CC0000"/>
              </a:solidFill>
            </a:endParaRPr>
          </a:p>
        </p:txBody>
      </p:sp>
      <p:pic>
        <p:nvPicPr>
          <p:cNvPr id="17410" name="Picture 2" descr="C:\Users\Nem0\Desktop\чесна гра 2\DCIM\100KZ812\100_835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/>
          </a:blip>
          <a:srcRect/>
          <a:stretch/>
        </p:blipFill>
        <p:spPr>
          <a:xfrm>
            <a:off x="251520" y="1124744"/>
            <a:ext cx="4128459" cy="2609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7411" name="Picture 3" descr="C:\Users\Nem0\Desktop\чесна гра 2\DCIM\100KZ812\100_8360.JPG"/>
          <p:cNvPicPr>
            <a:picLocks noChangeAspect="1" noChangeArrowheads="1"/>
          </p:cNvPicPr>
          <p:nvPr/>
        </p:nvPicPr>
        <p:blipFill rotWithShape="1">
          <a:blip r:embed="rId3" cstate="email">
            <a:extLst/>
          </a:blip>
          <a:srcRect/>
          <a:stretch/>
        </p:blipFill>
        <p:spPr bwMode="auto">
          <a:xfrm>
            <a:off x="4644008" y="4077072"/>
            <a:ext cx="4104456" cy="2535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65" name="Picture 3" descr="C:\Users\Nem0\Desktop\чесна гра 2\DCIM\100KZ812\100_836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363" y="1052513"/>
            <a:ext cx="3786187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4" descr="C:\Users\Nem0\Desktop\чесна гра 2\DCIM\100KZ812\100_836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3856038"/>
            <a:ext cx="4002088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accent1">
                <a:lumMod val="40000"/>
                <a:lumOff val="60000"/>
              </a:schemeClr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Nem0\Desktop\чесна гра 2\DCIM\100KZ812\100_832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/>
          </a:blip>
          <a:srcRect/>
          <a:stretch/>
        </p:blipFill>
        <p:spPr>
          <a:xfrm>
            <a:off x="683568" y="332656"/>
            <a:ext cx="7947727" cy="5040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Phenix\Desktop\молодь\x_e69887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3320988"/>
            <a:ext cx="4009647" cy="3007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Содержимое 19" descr="Изображение 25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4048" y="260648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24" descr="1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288329" y="332656"/>
            <a:ext cx="3995638" cy="2532236"/>
          </a:xfrm>
          <a:effectLst>
            <a:softEdge rad="112500"/>
          </a:effectLst>
        </p:spPr>
      </p:pic>
      <p:pic>
        <p:nvPicPr>
          <p:cNvPr id="2055" name="Содержимое 11" descr="P9033415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3357566"/>
            <a:ext cx="4032448" cy="3023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6" name="Заголовок 1"/>
          <p:cNvSpPr>
            <a:spLocks noGrp="1"/>
          </p:cNvSpPr>
          <p:nvPr>
            <p:ph type="title"/>
          </p:nvPr>
        </p:nvSpPr>
        <p:spPr>
          <a:xfrm>
            <a:off x="914400" y="333375"/>
            <a:ext cx="8229600" cy="1143000"/>
          </a:xfrm>
        </p:spPr>
        <p:txBody>
          <a:bodyPr/>
          <a:lstStyle/>
          <a:p>
            <a:pPr eaLnBrk="1" hangingPunct="1"/>
            <a:r>
              <a:rPr lang="uk-UA" sz="4000" b="1" smtClean="0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lang="uk-UA" sz="4000" b="1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uk-UA" sz="4000" b="1" smtClean="0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lang="uk-UA" sz="4000" b="1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uk-UA" sz="4000" b="1" smtClean="0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lang="uk-UA" sz="4000" b="1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uk-UA" sz="4000" b="1" smtClean="0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lang="uk-UA" sz="4000" b="1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uk-UA" sz="4000" b="1" smtClean="0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lang="uk-UA" sz="4000" b="1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en-US" sz="4000" b="1" smtClean="0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lang="en-US" sz="4000" b="1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en-US" sz="4000" b="1" smtClean="0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lang="en-US" sz="4000" b="1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uk-UA" sz="3200" b="1" smtClean="0">
                <a:solidFill>
                  <a:srgbClr val="CC0000"/>
                </a:solidFill>
                <a:latin typeface="Arial" charset="0"/>
                <a:cs typeface="Arial" charset="0"/>
              </a:rPr>
              <a:t>Здоровий спосіб життя – наш вибір</a:t>
            </a:r>
            <a:endParaRPr lang="ru-RU" sz="3200" b="1" smtClean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5"/>
          <p:cNvSpPr>
            <a:spLocks noChangeArrowheads="1"/>
          </p:cNvSpPr>
          <p:nvPr/>
        </p:nvSpPr>
        <p:spPr bwMode="auto">
          <a:xfrm>
            <a:off x="2411413" y="2205038"/>
            <a:ext cx="55213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85750" y="142875"/>
            <a:ext cx="82867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1000" b="1" dirty="0">
                <a:solidFill>
                  <a:srgbClr val="C00000"/>
                </a:solidFill>
                <a:cs typeface="Times New Roman" pitchFamily="18" charset="0"/>
              </a:rPr>
              <a:t>   </a:t>
            </a:r>
            <a:r>
              <a:rPr lang="uk-UA" sz="10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rgbClr val="C00000"/>
                </a:solidFill>
                <a:cs typeface="Times New Roman" pitchFamily="18" charset="0"/>
              </a:rPr>
              <a:t>Ми 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- </a:t>
            </a:r>
            <a:r>
              <a:rPr lang="uk-UA" sz="2400" b="1" dirty="0">
                <a:solidFill>
                  <a:srgbClr val="C00000"/>
                </a:solidFill>
                <a:cs typeface="Times New Roman" pitchFamily="18" charset="0"/>
              </a:rPr>
              <a:t>майбутнє країни, її надія!</a:t>
            </a:r>
            <a:endParaRPr lang="ru-RU" sz="2400" b="1" dirty="0">
              <a:solidFill>
                <a:srgbClr val="C00000"/>
              </a:solidFill>
            </a:endParaRPr>
          </a:p>
          <a:p>
            <a:pPr algn="just" eaLnBrk="0" hangingPunct="0"/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  </a:t>
            </a:r>
            <a:r>
              <a:rPr lang="uk-UA" sz="2400" b="1" dirty="0">
                <a:solidFill>
                  <a:srgbClr val="C00000"/>
                </a:solidFill>
                <a:cs typeface="Times New Roman" pitchFamily="18" charset="0"/>
              </a:rPr>
              <a:t>Ми -  молодь</a:t>
            </a: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 21 </a:t>
            </a:r>
            <a:r>
              <a:rPr lang="uk-UA" sz="2400" b="1" dirty="0">
                <a:solidFill>
                  <a:srgbClr val="C00000"/>
                </a:solidFill>
                <a:cs typeface="Times New Roman" pitchFamily="18" charset="0"/>
              </a:rPr>
              <a:t>століття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!</a:t>
            </a:r>
            <a:endParaRPr lang="ru-RU" sz="2400" b="1" dirty="0">
              <a:solidFill>
                <a:srgbClr val="C00000"/>
              </a:solidFill>
            </a:endParaRPr>
          </a:p>
          <a:p>
            <a:pPr algn="just" eaLnBrk="0" hangingPunct="0"/>
            <a:r>
              <a:rPr lang="uk-UA" sz="2400" b="1" dirty="0">
                <a:solidFill>
                  <a:srgbClr val="C00000"/>
                </a:solidFill>
                <a:cs typeface="Times New Roman" pitchFamily="18" charset="0"/>
              </a:rPr>
              <a:t>  Ми сповнені мрій і сподівань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.</a:t>
            </a:r>
            <a:endParaRPr lang="ru-RU" sz="2400" b="1" dirty="0">
              <a:solidFill>
                <a:srgbClr val="C00000"/>
              </a:solidFill>
            </a:endParaRPr>
          </a:p>
          <a:p>
            <a:pPr algn="just" eaLnBrk="0" hangingPunct="0"/>
            <a:r>
              <a:rPr lang="uk-UA" sz="2400" b="1" dirty="0">
                <a:solidFill>
                  <a:srgbClr val="C00000"/>
                </a:solidFill>
                <a:cs typeface="Times New Roman" pitchFamily="18" charset="0"/>
              </a:rPr>
              <a:t>  Попереду в нас усе життя.</a:t>
            </a:r>
          </a:p>
          <a:p>
            <a:pPr algn="just" eaLnBrk="0" hangingPunct="0"/>
            <a:r>
              <a:rPr lang="ru-RU" sz="2400" b="1" dirty="0">
                <a:solidFill>
                  <a:srgbClr val="C00000"/>
                </a:solidFill>
              </a:rPr>
              <a:t>  </a:t>
            </a:r>
            <a:r>
              <a:rPr lang="uk-UA" sz="2400" b="1" dirty="0">
                <a:solidFill>
                  <a:srgbClr val="C00000"/>
                </a:solidFill>
                <a:cs typeface="Times New Roman" pitchFamily="18" charset="0"/>
              </a:rPr>
              <a:t>Будь наполегливий та впевнений у своєму успіху!</a:t>
            </a:r>
            <a:endParaRPr lang="ru-RU" sz="2400" b="1" dirty="0">
              <a:solidFill>
                <a:srgbClr val="C00000"/>
              </a:solidFill>
            </a:endParaRPr>
          </a:p>
          <a:p>
            <a:pPr algn="just" eaLnBrk="0" hangingPunct="0"/>
            <a:r>
              <a:rPr lang="uk-UA" sz="2400" b="1" dirty="0">
                <a:solidFill>
                  <a:srgbClr val="C00000"/>
                </a:solidFill>
                <a:cs typeface="Times New Roman" pitchFamily="18" charset="0"/>
              </a:rPr>
              <a:t>  </a:t>
            </a:r>
            <a:r>
              <a:rPr lang="uk-UA" sz="2400" b="1" dirty="0" err="1">
                <a:solidFill>
                  <a:srgbClr val="C00000"/>
                </a:solidFill>
                <a:cs typeface="Times New Roman" pitchFamily="18" charset="0"/>
              </a:rPr>
              <a:t>Пам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’</a:t>
            </a:r>
            <a:r>
              <a:rPr lang="uk-UA" sz="2400" b="1" dirty="0" err="1">
                <a:solidFill>
                  <a:srgbClr val="C00000"/>
                </a:solidFill>
                <a:cs typeface="Times New Roman" pitchFamily="18" charset="0"/>
              </a:rPr>
              <a:t>ятай</a:t>
            </a:r>
            <a:r>
              <a:rPr lang="uk-UA" sz="2400" b="1" dirty="0">
                <a:solidFill>
                  <a:srgbClr val="C00000"/>
                </a:solidFill>
                <a:cs typeface="Times New Roman" pitchFamily="18" charset="0"/>
              </a:rPr>
              <a:t>..</a:t>
            </a:r>
            <a:endParaRPr lang="ru-RU" sz="2400" b="1" dirty="0">
              <a:solidFill>
                <a:srgbClr val="C00000"/>
              </a:solidFill>
            </a:endParaRPr>
          </a:p>
          <a:p>
            <a:pPr algn="just" eaLnBrk="0" hangingPunct="0"/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 </a:t>
            </a:r>
            <a:r>
              <a:rPr lang="uk-UA" sz="3600" b="1">
                <a:solidFill>
                  <a:srgbClr val="FFFF00"/>
                </a:solidFill>
                <a:cs typeface="Times New Roman" pitchFamily="18" charset="0"/>
              </a:rPr>
              <a:t>Здоровий спосіб життя – це наш вибір!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13" name="Picture 2" descr="C:\Users\Phenix\Desktop\га молодь презентацию\x_9a92535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2854160"/>
            <a:ext cx="5214974" cy="3747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3" name="Picture 2" descr="C:\Documents and Settings\Admin\Рабочий стол\Картинки\0_5733e_ba4f4a5f_XL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25" y="155575"/>
            <a:ext cx="1500188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3" descr="C:\Documents and Settings\Admin\Рабочий стол\Картинки\026.GIF"/>
          <p:cNvPicPr>
            <a:picLocks noChangeAspect="1" noChangeArrowheads="1" noCrop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8" y="4786313"/>
            <a:ext cx="9334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5"/>
          <p:cNvSpPr>
            <a:spLocks noChangeArrowheads="1"/>
          </p:cNvSpPr>
          <p:nvPr/>
        </p:nvSpPr>
        <p:spPr bwMode="auto">
          <a:xfrm>
            <a:off x="2411413" y="2205038"/>
            <a:ext cx="55213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50"/>
          <p:cNvGrpSpPr>
            <a:grpSpLocks/>
          </p:cNvGrpSpPr>
          <p:nvPr/>
        </p:nvGrpSpPr>
        <p:grpSpPr bwMode="auto">
          <a:xfrm>
            <a:off x="1071563" y="2143125"/>
            <a:ext cx="7143750" cy="4487863"/>
            <a:chOff x="1307945" y="1070994"/>
            <a:chExt cx="7620031" cy="5559994"/>
          </a:xfrm>
        </p:grpSpPr>
        <p:pic>
          <p:nvPicPr>
            <p:cNvPr id="16390" name="Рисунок 1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330733" y="3933056"/>
              <a:ext cx="3597243" cy="2697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1" name="Рисунок 2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331640" y="3933056"/>
              <a:ext cx="3597243" cy="2697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Рисунок 3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330733" y="1070994"/>
              <a:ext cx="3587549" cy="2690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Рисунок 4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307945" y="1070994"/>
              <a:ext cx="3634971" cy="2726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Прямоугольник 8"/>
          <p:cNvSpPr/>
          <p:nvPr/>
        </p:nvSpPr>
        <p:spPr>
          <a:xfrm>
            <a:off x="142875" y="0"/>
            <a:ext cx="8858250" cy="228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Спорт – це здоров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’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я,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          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буде поруч із нами,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                     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бо </a:t>
            </a:r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</a:rPr>
              <a:t>шануєм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його з дитячих літ.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                                 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любимо  метання,  кроси, 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стрибки,  атлетику і біг.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389" name="Picture 10" descr="C:\Documents and Settings\Admin\Рабочий стол\Картинки\m20.gif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357188"/>
            <a:ext cx="1200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686425"/>
            <a:ext cx="11715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690813" y="71438"/>
            <a:ext cx="4095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«Олімпійський урок»</a:t>
            </a:r>
            <a:endParaRPr lang="ru-RU" sz="3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1143000" y="1285875"/>
            <a:ext cx="6786563" cy="5357813"/>
            <a:chOff x="1330084" y="874932"/>
            <a:chExt cx="7580468" cy="5737956"/>
          </a:xfrm>
        </p:grpSpPr>
        <p:pic>
          <p:nvPicPr>
            <p:cNvPr id="17416" name="Рисунок 3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330084" y="901541"/>
              <a:ext cx="3692005" cy="2769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7" name="Рисунок 4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179502" y="874932"/>
              <a:ext cx="3693456" cy="2770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8" name="Рисунок 1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220072" y="3788672"/>
              <a:ext cx="3690480" cy="276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9" name="Рисунок 5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330084" y="3841493"/>
              <a:ext cx="3695194" cy="2771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13" name="Picture 9" descr="C:\Documents and Settings\Admin\Рабочий стол\Картинки\29.gif"/>
          <p:cNvPicPr>
            <a:picLocks noChangeAspect="1" noChangeArrowheads="1" noCrop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4573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2" descr="C:\Documents and Settings\Admin\Рабочий стол\Картинки\backpacker02.gif"/>
          <p:cNvPicPr>
            <a:picLocks noChangeAspect="1" noChangeArrowheads="1" noCrop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7650" y="0"/>
            <a:ext cx="12763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3" descr="C:\Documents and Settings\Admin\Рабочий стол\Картинки\Photo 006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001000" y="5214938"/>
            <a:ext cx="10287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642938" y="1500188"/>
            <a:ext cx="7643812" cy="5357812"/>
            <a:chOff x="1330325" y="887767"/>
            <a:chExt cx="7578544" cy="5725758"/>
          </a:xfrm>
        </p:grpSpPr>
        <p:pic>
          <p:nvPicPr>
            <p:cNvPr id="18438" name="Рисунок 4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330325" y="3824175"/>
              <a:ext cx="3719133" cy="2789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9" name="Рисунок 1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353714" y="899947"/>
              <a:ext cx="3695744" cy="2771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0" name="Рисунок 3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167308" y="887767"/>
              <a:ext cx="3676602" cy="2757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1" name="Рисунок 5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229276" y="3788887"/>
              <a:ext cx="3679593" cy="2759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5" name="Прямоугольник 7"/>
          <p:cNvSpPr>
            <a:spLocks noChangeArrowheads="1"/>
          </p:cNvSpPr>
          <p:nvPr/>
        </p:nvSpPr>
        <p:spPr bwMode="auto">
          <a:xfrm>
            <a:off x="785813" y="0"/>
            <a:ext cx="6072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</a:rPr>
              <a:t>Футбол, хокей, весела гра —</a:t>
            </a:r>
            <a:br>
              <a:rPr lang="ru-RU" sz="2400" b="1">
                <a:solidFill>
                  <a:srgbClr val="C00000"/>
                </a:solidFill>
              </a:rPr>
            </a:br>
            <a:r>
              <a:rPr lang="ru-RU" sz="2400" b="1">
                <a:solidFill>
                  <a:srgbClr val="C00000"/>
                </a:solidFill>
              </a:rPr>
              <a:t> </a:t>
            </a:r>
            <a:r>
              <a:rPr lang="en-US" sz="2400" b="1">
                <a:solidFill>
                  <a:srgbClr val="C00000"/>
                </a:solidFill>
              </a:rPr>
              <a:t>               </a:t>
            </a:r>
            <a:r>
              <a:rPr lang="ru-RU" sz="2400" b="1">
                <a:solidFill>
                  <a:srgbClr val="C00000"/>
                </a:solidFill>
              </a:rPr>
              <a:t>лунає скрізь: «Фізкульт-ура!»</a:t>
            </a:r>
            <a:endParaRPr lang="en-US" sz="2400" b="1">
              <a:solidFill>
                <a:srgbClr val="C00000"/>
              </a:solidFill>
            </a:endParaRPr>
          </a:p>
          <a:p>
            <a:r>
              <a:rPr lang="en-US" sz="2400" b="1">
                <a:solidFill>
                  <a:srgbClr val="C00000"/>
                </a:solidFill>
              </a:rPr>
              <a:t>                            </a:t>
            </a:r>
            <a:r>
              <a:rPr lang="ru-RU" sz="2400" b="1">
                <a:solidFill>
                  <a:srgbClr val="C00000"/>
                </a:solidFill>
              </a:rPr>
              <a:t>У ритмі стукотять серця,</a:t>
            </a:r>
            <a:br>
              <a:rPr lang="ru-RU" sz="2400" b="1">
                <a:solidFill>
                  <a:srgbClr val="C00000"/>
                </a:solidFill>
              </a:rPr>
            </a:br>
            <a:r>
              <a:rPr lang="ru-RU" sz="2400" b="1">
                <a:solidFill>
                  <a:srgbClr val="C00000"/>
                </a:solidFill>
              </a:rPr>
              <a:t> </a:t>
            </a:r>
            <a:r>
              <a:rPr lang="en-US" sz="2400" b="1">
                <a:solidFill>
                  <a:srgbClr val="C00000"/>
                </a:solidFill>
              </a:rPr>
              <a:t>                                           </a:t>
            </a:r>
            <a:r>
              <a:rPr lang="ru-RU" sz="2400" b="1">
                <a:solidFill>
                  <a:srgbClr val="C00000"/>
                </a:solidFill>
              </a:rPr>
              <a:t>усіх гуртує фраза ця.</a:t>
            </a:r>
          </a:p>
        </p:txBody>
      </p:sp>
      <p:pic>
        <p:nvPicPr>
          <p:cNvPr id="8197" name="Picture 9" descr="C:\Documents and Settings\Admin\Рабочий стол\Картинки\Photo 036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00375" y="5286375"/>
            <a:ext cx="1000125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0" descr="C:\Documents and Settings\Admin\Рабочий стол\Картинки\Photo 038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29438" y="285750"/>
            <a:ext cx="8477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8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203575" y="142875"/>
            <a:ext cx="2816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solidFill>
                  <a:srgbClr val="A14D07"/>
                </a:solidFill>
                <a:latin typeface="Times New Roman" pitchFamily="18" charset="0"/>
                <a:cs typeface="Times New Roman" pitchFamily="18" charset="0"/>
              </a:rPr>
              <a:t>«День здоров’я»</a:t>
            </a:r>
            <a:endParaRPr lang="ru-RU" sz="2800" b="1">
              <a:solidFill>
                <a:srgbClr val="A14D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1003300" y="760413"/>
            <a:ext cx="7796213" cy="5851525"/>
            <a:chOff x="1003359" y="761162"/>
            <a:chExt cx="7796613" cy="5851245"/>
          </a:xfrm>
        </p:grpSpPr>
        <p:pic>
          <p:nvPicPr>
            <p:cNvPr id="19464" name="Рисунок 2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06143" y="761162"/>
              <a:ext cx="3780928" cy="2835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5" name="Рисунок 3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004048" y="3765464"/>
              <a:ext cx="3795924" cy="2846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6" name="Рисунок 1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003359" y="3789040"/>
              <a:ext cx="3729410" cy="2797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7" name="Рисунок 5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003359" y="761162"/>
              <a:ext cx="3729410" cy="2797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460" name="Picture 9" descr="C:\Documents and Settings\Admin\Рабочий стол\Картинки\009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15621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0" descr="C:\Documents and Settings\Admin\Рабочий стол\Картинки\0_5733e_ba4f4a5f_XL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15250" y="0"/>
            <a:ext cx="1517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1" descr="C:\Documents and Settings\Admin\Рабочий стол\Картинки\45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00563" y="2928938"/>
            <a:ext cx="1057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3" descr="C:\Documents and Settings\Admin\Рабочий стол\Картинки\Deti98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5286375"/>
            <a:ext cx="10858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857250" y="1500188"/>
            <a:ext cx="7358063" cy="5357812"/>
            <a:chOff x="995271" y="776035"/>
            <a:chExt cx="7804242" cy="5830642"/>
          </a:xfrm>
        </p:grpSpPr>
        <p:pic>
          <p:nvPicPr>
            <p:cNvPr id="20484" name="Picture 4" descr="День учителя Патриотовка 045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95272" y="3761651"/>
              <a:ext cx="3737247" cy="2798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5" name="Picture 2" descr="День учителя Патриотовка 04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995271" y="776035"/>
              <a:ext cx="3737247" cy="2798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6" name="Picture 3" descr="День учителя Патриотовка 04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005879" y="776035"/>
              <a:ext cx="3793634" cy="2841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7" name="Picture 5" descr="День учителя Патриотовка 047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000757" y="3761651"/>
              <a:ext cx="3798756" cy="2845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0" y="-284163"/>
            <a:ext cx="9144000" cy="187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uk-UA" sz="2000" b="1">
              <a:solidFill>
                <a:srgbClr val="E46C0A"/>
              </a:solidFill>
              <a:cs typeface="Times New Roman" pitchFamily="18" charset="0"/>
            </a:endParaRPr>
          </a:p>
          <a:p>
            <a:pPr eaLnBrk="0" hangingPunct="0"/>
            <a:r>
              <a:rPr lang="uk-UA" sz="2400" b="1">
                <a:solidFill>
                  <a:schemeClr val="accent2"/>
                </a:solidFill>
                <a:cs typeface="Times New Roman" pitchFamily="18" charset="0"/>
              </a:rPr>
              <a:t>Спорт – це сила!</a:t>
            </a:r>
            <a:endParaRPr lang="ru-RU" sz="2400" b="1">
              <a:solidFill>
                <a:schemeClr val="accent2"/>
              </a:solidFill>
            </a:endParaRPr>
          </a:p>
          <a:p>
            <a:pPr eaLnBrk="0" hangingPunct="0"/>
            <a:r>
              <a:rPr lang="ru-RU" sz="2400" b="1">
                <a:solidFill>
                  <a:schemeClr val="accent2"/>
                </a:solidFill>
                <a:cs typeface="Times New Roman" pitchFamily="18" charset="0"/>
              </a:rPr>
              <a:t>         </a:t>
            </a:r>
            <a:r>
              <a:rPr lang="uk-UA" sz="2400" b="1">
                <a:solidFill>
                  <a:schemeClr val="accent2"/>
                </a:solidFill>
                <a:cs typeface="Times New Roman" pitchFamily="18" charset="0"/>
              </a:rPr>
              <a:t>Спорт – це мужність!</a:t>
            </a:r>
            <a:endParaRPr lang="ru-RU" sz="2400" b="1">
              <a:solidFill>
                <a:schemeClr val="accent2"/>
              </a:solidFill>
            </a:endParaRPr>
          </a:p>
          <a:p>
            <a:pPr eaLnBrk="0" hangingPunct="0"/>
            <a:r>
              <a:rPr lang="ru-RU" sz="2400" b="1">
                <a:solidFill>
                  <a:schemeClr val="accent2"/>
                </a:solidFill>
                <a:cs typeface="Times New Roman" pitchFamily="18" charset="0"/>
              </a:rPr>
              <a:t>                    </a:t>
            </a:r>
            <a:r>
              <a:rPr lang="uk-UA" sz="2400" b="1">
                <a:solidFill>
                  <a:schemeClr val="accent2"/>
                </a:solidFill>
                <a:cs typeface="Times New Roman" pitchFamily="18" charset="0"/>
              </a:rPr>
              <a:t>Спорт – це боротьба!              </a:t>
            </a:r>
            <a:endParaRPr lang="en-US" sz="2400" b="1">
              <a:solidFill>
                <a:schemeClr val="accent2"/>
              </a:solidFill>
              <a:cs typeface="Times New Roman" pitchFamily="18" charset="0"/>
            </a:endParaRPr>
          </a:p>
          <a:p>
            <a:pPr eaLnBrk="0" hangingPunct="0"/>
            <a:r>
              <a:rPr lang="en-US" sz="2400" b="1">
                <a:solidFill>
                  <a:schemeClr val="accent2"/>
                </a:solidFill>
                <a:cs typeface="Times New Roman" pitchFamily="18" charset="0"/>
              </a:rPr>
              <a:t>                           </a:t>
            </a:r>
            <a:r>
              <a:rPr lang="uk-UA" sz="2400" b="1">
                <a:solidFill>
                  <a:schemeClr val="accent2"/>
                </a:solidFill>
                <a:cs typeface="Times New Roman" pitchFamily="18" charset="0"/>
              </a:rPr>
              <a:t>Спорт – порив до перемоги!</a:t>
            </a:r>
            <a:endParaRPr lang="uk-UA" sz="24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100_284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06950" y="411163"/>
            <a:ext cx="4083050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100_285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0" y="3571875"/>
            <a:ext cx="4176713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IMG_304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428625"/>
            <a:ext cx="4056062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428625" y="3898900"/>
            <a:ext cx="3786188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28600" algn="l"/>
              </a:tabLst>
            </a:pPr>
            <a:r>
              <a:rPr lang="uk-UA" sz="2000" b="1">
                <a:solidFill>
                  <a:schemeClr val="accent2"/>
                </a:solidFill>
                <a:cs typeface="Times New Roman" pitchFamily="18" charset="0"/>
              </a:rPr>
              <a:t>А здоров</a:t>
            </a:r>
            <a:r>
              <a:rPr lang="en-US" sz="2000" b="1">
                <a:solidFill>
                  <a:schemeClr val="accent2"/>
                </a:solidFill>
                <a:cs typeface="Times New Roman" pitchFamily="18" charset="0"/>
              </a:rPr>
              <a:t>’</a:t>
            </a:r>
            <a:r>
              <a:rPr lang="uk-UA" sz="2000" b="1">
                <a:solidFill>
                  <a:schemeClr val="accent2"/>
                </a:solidFill>
                <a:cs typeface="Times New Roman" pitchFamily="18" charset="0"/>
              </a:rPr>
              <a:t>я щоб мати</a:t>
            </a:r>
            <a:endParaRPr lang="ru-RU" sz="2000" b="1">
              <a:solidFill>
                <a:schemeClr val="accent2"/>
              </a:solidFill>
            </a:endParaRPr>
          </a:p>
          <a:p>
            <a:pPr eaLnBrk="0" hangingPunct="0">
              <a:tabLst>
                <a:tab pos="228600" algn="l"/>
              </a:tabLst>
            </a:pPr>
            <a:r>
              <a:rPr lang="uk-UA" sz="2000" b="1">
                <a:solidFill>
                  <a:schemeClr val="accent2"/>
                </a:solidFill>
                <a:cs typeface="Times New Roman" pitchFamily="18" charset="0"/>
              </a:rPr>
              <a:t>І міцне, і багате,</a:t>
            </a:r>
            <a:endParaRPr lang="ru-RU" sz="2000" b="1">
              <a:solidFill>
                <a:schemeClr val="accent2"/>
              </a:solidFill>
            </a:endParaRPr>
          </a:p>
          <a:p>
            <a:pPr eaLnBrk="0" hangingPunct="0">
              <a:tabLst>
                <a:tab pos="228600" algn="l"/>
              </a:tabLst>
            </a:pPr>
            <a:r>
              <a:rPr lang="uk-UA" sz="2000" b="1">
                <a:solidFill>
                  <a:schemeClr val="accent2"/>
                </a:solidFill>
                <a:cs typeface="Times New Roman" pitchFamily="18" charset="0"/>
              </a:rPr>
              <a:t>Фізкультуру любіть</a:t>
            </a:r>
            <a:endParaRPr lang="ru-RU" sz="2000" b="1">
              <a:solidFill>
                <a:schemeClr val="accent2"/>
              </a:solidFill>
            </a:endParaRPr>
          </a:p>
          <a:p>
            <a:pPr eaLnBrk="0" hangingPunct="0">
              <a:tabLst>
                <a:tab pos="228600" algn="l"/>
              </a:tabLst>
            </a:pPr>
            <a:r>
              <a:rPr lang="uk-UA" sz="2000" b="1">
                <a:solidFill>
                  <a:schemeClr val="accent2"/>
                </a:solidFill>
                <a:cs typeface="Times New Roman" pitchFamily="18" charset="0"/>
              </a:rPr>
              <a:t>І у будень, і в свято.</a:t>
            </a:r>
            <a:endParaRPr lang="ru-RU" sz="2000" b="1">
              <a:solidFill>
                <a:schemeClr val="accent2"/>
              </a:solidFill>
            </a:endParaRPr>
          </a:p>
          <a:p>
            <a:pPr eaLnBrk="0" hangingPunct="0">
              <a:tabLst>
                <a:tab pos="228600" algn="l"/>
              </a:tabLst>
            </a:pPr>
            <a:r>
              <a:rPr lang="uk-UA" sz="2000" b="1">
                <a:solidFill>
                  <a:schemeClr val="accent2"/>
                </a:solidFill>
                <a:cs typeface="Times New Roman" pitchFamily="18" charset="0"/>
              </a:rPr>
              <a:t>Футбол, баскетбол, </a:t>
            </a:r>
            <a:endParaRPr lang="ru-RU" sz="2000" b="1">
              <a:solidFill>
                <a:schemeClr val="accent2"/>
              </a:solidFill>
            </a:endParaRPr>
          </a:p>
          <a:p>
            <a:pPr eaLnBrk="0" hangingPunct="0">
              <a:tabLst>
                <a:tab pos="228600" algn="l"/>
              </a:tabLst>
            </a:pPr>
            <a:r>
              <a:rPr lang="uk-UA" sz="2000" b="1">
                <a:solidFill>
                  <a:schemeClr val="accent2"/>
                </a:solidFill>
                <a:cs typeface="Times New Roman" pitchFamily="18" charset="0"/>
              </a:rPr>
              <a:t>Шанувати потрібно –</a:t>
            </a:r>
            <a:endParaRPr lang="ru-RU" sz="2000" b="1">
              <a:solidFill>
                <a:schemeClr val="accent2"/>
              </a:solidFill>
            </a:endParaRPr>
          </a:p>
          <a:p>
            <a:pPr eaLnBrk="0" hangingPunct="0">
              <a:tabLst>
                <a:tab pos="228600" algn="l"/>
              </a:tabLst>
            </a:pPr>
            <a:r>
              <a:rPr lang="uk-UA" sz="2000" b="1">
                <a:solidFill>
                  <a:schemeClr val="accent2"/>
                </a:solidFill>
                <a:cs typeface="Times New Roman" pitchFamily="18" charset="0"/>
              </a:rPr>
              <a:t> І на змаганнях  школу </a:t>
            </a:r>
            <a:endParaRPr lang="ru-RU" sz="2000" b="1">
              <a:solidFill>
                <a:schemeClr val="accent2"/>
              </a:solidFill>
            </a:endParaRPr>
          </a:p>
          <a:p>
            <a:pPr eaLnBrk="0" hangingPunct="0">
              <a:tabLst>
                <a:tab pos="228600" algn="l"/>
              </a:tabLst>
            </a:pPr>
            <a:r>
              <a:rPr lang="uk-UA" sz="2000" b="1">
                <a:solidFill>
                  <a:schemeClr val="accent2"/>
                </a:solidFill>
                <a:cs typeface="Times New Roman" pitchFamily="18" charset="0"/>
              </a:rPr>
              <a:t> представлятимеш гідно</a:t>
            </a:r>
            <a:r>
              <a:rPr lang="uk-UA" sz="2000">
                <a:solidFill>
                  <a:schemeClr val="accent2"/>
                </a:solidFill>
                <a:cs typeface="Times New Roman" pitchFamily="18" charset="0"/>
              </a:rPr>
              <a:t>. </a:t>
            </a:r>
            <a:endParaRPr lang="uk-UA" sz="2000">
              <a:solidFill>
                <a:schemeClr val="accent2"/>
              </a:solidFill>
            </a:endParaRPr>
          </a:p>
        </p:txBody>
      </p:sp>
      <p:pic>
        <p:nvPicPr>
          <p:cNvPr id="21510" name="Picture 8" descr="C:\Documents and Settings\Admin\Рабочий стол\Картинки\1403790-609a7c373abb3b89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00375" y="4500563"/>
            <a:ext cx="2024063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3097</TotalTime>
  <Words>433</Words>
  <Application>Microsoft Office PowerPoint</Application>
  <PresentationFormat>Экран (4:3)</PresentationFormat>
  <Paragraphs>77</Paragraphs>
  <Slides>30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Calibri</vt:lpstr>
      <vt:lpstr>Arial</vt:lpstr>
      <vt:lpstr>Times New Roman</vt:lpstr>
      <vt:lpstr>Monotype Corsiva</vt:lpstr>
      <vt:lpstr>Тема Office</vt:lpstr>
      <vt:lpstr>Слайд 1</vt:lpstr>
      <vt:lpstr>Слайд 2</vt:lpstr>
      <vt:lpstr>       Здоровий спосіб життя – наш вибір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Маршрут Безпеки</vt:lpstr>
      <vt:lpstr>Комунальна установа Сумська  загальноосвітня школа І-ІІІ ступенів № 23,  м. Суми, Сумської області</vt:lpstr>
      <vt:lpstr>Заняття 1. Чесна гра – Приєднуйся!</vt:lpstr>
      <vt:lpstr>Заняття 2. Розумій свій організм !</vt:lpstr>
      <vt:lpstr>Заняття 3. Знай правила гри !</vt:lpstr>
      <vt:lpstr>Комунальна установа Сумська  загальноосвітня школа І-ІІІ ступенів № 23,  м. Суми, Сумської області</vt:lpstr>
      <vt:lpstr>Заняття 1. Чесна гра – Приєднуйся!</vt:lpstr>
      <vt:lpstr>Заняття 2. Розумій свій організм !</vt:lpstr>
      <vt:lpstr>Слайд 24</vt:lpstr>
      <vt:lpstr>Заняття 3. Знай правила гри !</vt:lpstr>
      <vt:lpstr>Заняття 4. Під контролем !</vt:lpstr>
      <vt:lpstr>Заняття 5. Тест – це просто !</vt:lpstr>
      <vt:lpstr>Заняття 6. Збережемо репродуктивне здоров'я !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School 23</dc:creator>
  <cp:lastModifiedBy>One</cp:lastModifiedBy>
  <cp:revision>238</cp:revision>
  <dcterms:created xsi:type="dcterms:W3CDTF">2011-11-18T08:27:16Z</dcterms:created>
  <dcterms:modified xsi:type="dcterms:W3CDTF">2014-09-01T14:37:41Z</dcterms:modified>
</cp:coreProperties>
</file>