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doc" ContentType="application/msword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tags/tag5.xml" ContentType="application/vnd.openxmlformats-officedocument.presentationml.tag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diagrams/layout2.xml" ContentType="application/vnd.openxmlformats-officedocument.drawingml.diagram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1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diagrams/layout3.xml" ContentType="application/vnd.openxmlformats-officedocument.drawingml.diagram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tags/tag7.xml" ContentType="application/vnd.openxmlformats-officedocument.presentationml.tags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tags/tag3.xml" ContentType="application/vnd.openxmlformats-officedocument.presentationml.tags+xml"/>
  <Override PartName="/ppt/slideLayouts/slideLayout81.xml" ContentType="application/vnd.openxmlformats-officedocument.presentationml.slideLayout+xml"/>
  <Override PartName="/ppt/diagrams/quickStyle1.xml" ContentType="application/vnd.openxmlformats-officedocument.drawingml.diagramStyl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710" r:id="rId4"/>
    <p:sldMasterId id="2147483723" r:id="rId5"/>
    <p:sldMasterId id="2147483726" r:id="rId6"/>
    <p:sldMasterId id="2147483739" r:id="rId7"/>
    <p:sldMasterId id="2147483741" r:id="rId8"/>
    <p:sldMasterId id="2147483792" r:id="rId9"/>
    <p:sldMasterId id="2147483805" r:id="rId10"/>
    <p:sldMasterId id="2147483831" r:id="rId11"/>
    <p:sldMasterId id="2147483843" r:id="rId12"/>
    <p:sldMasterId id="2147483904" r:id="rId13"/>
    <p:sldMasterId id="2147483918" r:id="rId14"/>
    <p:sldMasterId id="2147483945" r:id="rId15"/>
  </p:sldMasterIdLst>
  <p:notesMasterIdLst>
    <p:notesMasterId r:id="rId26"/>
  </p:notesMasterIdLst>
  <p:sldIdLst>
    <p:sldId id="256" r:id="rId16"/>
    <p:sldId id="291" r:id="rId17"/>
    <p:sldId id="278" r:id="rId18"/>
    <p:sldId id="267" r:id="rId19"/>
    <p:sldId id="259" r:id="rId20"/>
    <p:sldId id="257" r:id="rId21"/>
    <p:sldId id="294" r:id="rId22"/>
    <p:sldId id="292" r:id="rId23"/>
    <p:sldId id="271" r:id="rId24"/>
    <p:sldId id="293" r:id="rId2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A24E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8D8D9C-753D-4A63-A9BD-BD0A09BD6E96}" type="doc">
      <dgm:prSet loTypeId="urn:microsoft.com/office/officeart/2005/8/layout/chevron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A51CB21-1836-44C1-AE1E-F608E7680B5F}">
      <dgm:prSet phldrT="[Текст]"/>
      <dgm:spPr/>
      <dgm:t>
        <a:bodyPr/>
        <a:lstStyle/>
        <a:p>
          <a:endParaRPr lang="ru-RU" dirty="0"/>
        </a:p>
      </dgm:t>
    </dgm:pt>
    <dgm:pt modelId="{A7CBF5B6-407E-4CCF-BD2B-EA0A0A510BCB}" type="sibTrans" cxnId="{1F57A57B-F3F1-4B06-AEBF-396BB813AB2A}">
      <dgm:prSet/>
      <dgm:spPr/>
      <dgm:t>
        <a:bodyPr/>
        <a:lstStyle/>
        <a:p>
          <a:endParaRPr lang="ru-RU"/>
        </a:p>
      </dgm:t>
    </dgm:pt>
    <dgm:pt modelId="{950A367D-9759-4450-B3A9-626BC3BE8F74}" type="parTrans" cxnId="{1F57A57B-F3F1-4B06-AEBF-396BB813AB2A}">
      <dgm:prSet/>
      <dgm:spPr/>
      <dgm:t>
        <a:bodyPr/>
        <a:lstStyle/>
        <a:p>
          <a:endParaRPr lang="ru-RU"/>
        </a:p>
      </dgm:t>
    </dgm:pt>
    <dgm:pt modelId="{30B122B9-C843-4521-BCB2-1714C5F2983C}">
      <dgm:prSet phldrT="[Текст]"/>
      <dgm:spPr/>
      <dgm:t>
        <a:bodyPr/>
        <a:lstStyle/>
        <a:p>
          <a:endParaRPr lang="ru-RU" sz="1700" dirty="0"/>
        </a:p>
      </dgm:t>
    </dgm:pt>
    <dgm:pt modelId="{90112B8E-C6DE-484D-8EBC-EF0E18469E15}">
      <dgm:prSet phldrT="[Текст]" custT="1"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endParaRPr lang="ru-RU" sz="1700" b="1" cap="none" spc="0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93ECCB46-F7EC-4F23-95CC-84AD3DB0B7CD}" type="sibTrans" cxnId="{225B8713-3138-4457-B22A-A6AD978FC8F4}">
      <dgm:prSet/>
      <dgm:spPr/>
      <dgm:t>
        <a:bodyPr/>
        <a:lstStyle/>
        <a:p>
          <a:endParaRPr lang="ru-RU"/>
        </a:p>
      </dgm:t>
    </dgm:pt>
    <dgm:pt modelId="{4E18EF6C-4A86-49F9-8E20-C6F34478B62D}" type="parTrans" cxnId="{225B8713-3138-4457-B22A-A6AD978FC8F4}">
      <dgm:prSet/>
      <dgm:spPr/>
      <dgm:t>
        <a:bodyPr/>
        <a:lstStyle/>
        <a:p>
          <a:endParaRPr lang="ru-RU"/>
        </a:p>
      </dgm:t>
    </dgm:pt>
    <dgm:pt modelId="{C37AC325-0934-4674-849B-E2D1077FA1C2}" type="sibTrans" cxnId="{254D4B9D-62F3-4938-98F7-8BCEB136992A}">
      <dgm:prSet/>
      <dgm:spPr/>
      <dgm:t>
        <a:bodyPr/>
        <a:lstStyle/>
        <a:p>
          <a:endParaRPr lang="ru-RU"/>
        </a:p>
      </dgm:t>
    </dgm:pt>
    <dgm:pt modelId="{E382EEFF-C6E2-47F0-B77B-4350EEF280A2}" type="parTrans" cxnId="{254D4B9D-62F3-4938-98F7-8BCEB136992A}">
      <dgm:prSet/>
      <dgm:spPr/>
      <dgm:t>
        <a:bodyPr/>
        <a:lstStyle/>
        <a:p>
          <a:endParaRPr lang="ru-RU"/>
        </a:p>
      </dgm:t>
    </dgm:pt>
    <dgm:pt modelId="{2CAFD2EB-4633-43AE-B346-A3ABA44D8FBB}">
      <dgm:prSet/>
      <dgm:spPr/>
      <dgm:t>
        <a:bodyPr/>
        <a:lstStyle/>
        <a:p>
          <a:endParaRPr lang="ru-RU" dirty="0"/>
        </a:p>
      </dgm:t>
    </dgm:pt>
    <dgm:pt modelId="{92E1626D-4F0C-4113-9AB3-93965361FADC}" type="parTrans" cxnId="{F2DAD367-4E4F-4EE6-9BF4-1DC014AB9472}">
      <dgm:prSet/>
      <dgm:spPr/>
      <dgm:t>
        <a:bodyPr/>
        <a:lstStyle/>
        <a:p>
          <a:endParaRPr lang="ru-RU"/>
        </a:p>
      </dgm:t>
    </dgm:pt>
    <dgm:pt modelId="{FA8C26DB-9D39-44CB-934E-07BDB226B6CA}" type="sibTrans" cxnId="{F2DAD367-4E4F-4EE6-9BF4-1DC014AB9472}">
      <dgm:prSet/>
      <dgm:spPr/>
      <dgm:t>
        <a:bodyPr/>
        <a:lstStyle/>
        <a:p>
          <a:endParaRPr lang="ru-RU"/>
        </a:p>
      </dgm:t>
    </dgm:pt>
    <dgm:pt modelId="{A71695F6-D4F7-495C-9E98-1D5B773A47D2}">
      <dgm:prSet custT="1"/>
      <dgm:spPr/>
      <dgm:t>
        <a:bodyPr/>
        <a:lstStyle/>
        <a:p>
          <a:r>
            <a:rPr lang="uk-UA" sz="2000" dirty="0" smtClean="0"/>
            <a:t>визначити природно-кліматичні особливості досліджуваної території;</a:t>
          </a:r>
          <a:endParaRPr lang="ru-RU" sz="2000" dirty="0"/>
        </a:p>
      </dgm:t>
    </dgm:pt>
    <dgm:pt modelId="{221C0D63-D787-42CD-9EE7-A946600BF385}" type="parTrans" cxnId="{5D9941DF-AD0E-46BB-8829-8C1870A3F70E}">
      <dgm:prSet/>
      <dgm:spPr/>
      <dgm:t>
        <a:bodyPr/>
        <a:lstStyle/>
        <a:p>
          <a:endParaRPr lang="ru-RU"/>
        </a:p>
      </dgm:t>
    </dgm:pt>
    <dgm:pt modelId="{E17A8D4C-3C73-4504-8F39-2F660CD99B0C}" type="sibTrans" cxnId="{5D9941DF-AD0E-46BB-8829-8C1870A3F70E}">
      <dgm:prSet/>
      <dgm:spPr/>
      <dgm:t>
        <a:bodyPr/>
        <a:lstStyle/>
        <a:p>
          <a:endParaRPr lang="ru-RU"/>
        </a:p>
      </dgm:t>
    </dgm:pt>
    <dgm:pt modelId="{56517928-E7E6-4623-831A-D09B30729E8D}">
      <dgm:prSet custT="1"/>
      <dgm:spPr/>
      <dgm:t>
        <a:bodyPr/>
        <a:lstStyle/>
        <a:p>
          <a:r>
            <a:rPr lang="uk-UA" sz="2000" dirty="0" smtClean="0"/>
            <a:t>підібрати асортимент рослин для проектування;</a:t>
          </a:r>
          <a:endParaRPr lang="ru-RU" sz="2000" dirty="0"/>
        </a:p>
      </dgm:t>
    </dgm:pt>
    <dgm:pt modelId="{D250404A-66F8-445D-B7F5-852F7C2FB59F}" type="parTrans" cxnId="{171D0BA7-6C78-4A84-8106-DA2D6BFD5B89}">
      <dgm:prSet/>
      <dgm:spPr/>
      <dgm:t>
        <a:bodyPr/>
        <a:lstStyle/>
        <a:p>
          <a:endParaRPr lang="ru-RU"/>
        </a:p>
      </dgm:t>
    </dgm:pt>
    <dgm:pt modelId="{61DAC161-D86D-47EE-90D4-629D235E6909}" type="sibTrans" cxnId="{171D0BA7-6C78-4A84-8106-DA2D6BFD5B89}">
      <dgm:prSet/>
      <dgm:spPr/>
      <dgm:t>
        <a:bodyPr/>
        <a:lstStyle/>
        <a:p>
          <a:endParaRPr lang="ru-RU"/>
        </a:p>
      </dgm:t>
    </dgm:pt>
    <dgm:pt modelId="{ABB69FAA-A5BB-4CED-B9A4-2D9579F18F8C}">
      <dgm:prSet custT="1"/>
      <dgm:spPr/>
      <dgm:t>
        <a:bodyPr/>
        <a:lstStyle/>
        <a:p>
          <a:r>
            <a:rPr lang="uk-UA" sz="2000" dirty="0" smtClean="0"/>
            <a:t>розробити план-схему ландшафтного дизайну досліджуваних зон для реалізації проекту озеленення;</a:t>
          </a:r>
          <a:endParaRPr lang="ru-RU" sz="2000" dirty="0"/>
        </a:p>
      </dgm:t>
    </dgm:pt>
    <dgm:pt modelId="{174A6FE8-52D4-4BE8-AA3C-26B6F42BB29D}" type="parTrans" cxnId="{D874E046-09F6-4770-AB2E-72CD88C47107}">
      <dgm:prSet/>
      <dgm:spPr/>
      <dgm:t>
        <a:bodyPr/>
        <a:lstStyle/>
        <a:p>
          <a:endParaRPr lang="ru-RU"/>
        </a:p>
      </dgm:t>
    </dgm:pt>
    <dgm:pt modelId="{0672D7F3-A444-4D6A-A46B-590EFDCA1C68}" type="sibTrans" cxnId="{D874E046-09F6-4770-AB2E-72CD88C47107}">
      <dgm:prSet/>
      <dgm:spPr/>
      <dgm:t>
        <a:bodyPr/>
        <a:lstStyle/>
        <a:p>
          <a:endParaRPr lang="ru-RU"/>
        </a:p>
      </dgm:t>
    </dgm:pt>
    <dgm:pt modelId="{BB35CBA0-DB97-4A49-B23F-77955DD14A33}">
      <dgm:prSet custT="1"/>
      <dgm:spPr/>
      <dgm:t>
        <a:bodyPr/>
        <a:lstStyle/>
        <a:p>
          <a:r>
            <a:rPr lang="uk-UA" sz="2000" dirty="0" smtClean="0"/>
            <a:t>навчати учнів любити та берегти природу, творити, а не знищувати.</a:t>
          </a:r>
          <a:endParaRPr lang="ru-RU" sz="2000" dirty="0"/>
        </a:p>
      </dgm:t>
    </dgm:pt>
    <dgm:pt modelId="{AABD7EC8-AFC1-4816-BB0B-34B9EFD6D1F8}" type="parTrans" cxnId="{7F775228-9CA3-44F4-AC50-F578BDA628A3}">
      <dgm:prSet/>
      <dgm:spPr/>
      <dgm:t>
        <a:bodyPr/>
        <a:lstStyle/>
        <a:p>
          <a:endParaRPr lang="ru-RU"/>
        </a:p>
      </dgm:t>
    </dgm:pt>
    <dgm:pt modelId="{D47FFE06-B09E-49B3-A3CF-B30285D15F88}" type="sibTrans" cxnId="{7F775228-9CA3-44F4-AC50-F578BDA628A3}">
      <dgm:prSet/>
      <dgm:spPr/>
      <dgm:t>
        <a:bodyPr/>
        <a:lstStyle/>
        <a:p>
          <a:endParaRPr lang="ru-RU"/>
        </a:p>
      </dgm:t>
    </dgm:pt>
    <dgm:pt modelId="{5859FF4D-2B0E-4782-86CF-435A67539885}" type="pres">
      <dgm:prSet presAssocID="{258D8D9C-753D-4A63-A9BD-BD0A09BD6E9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C6AF2B-1148-4219-B78F-0229BDD9E27B}" type="pres">
      <dgm:prSet presAssocID="{2CAFD2EB-4633-43AE-B346-A3ABA44D8FBB}" presName="composite" presStyleCnt="0"/>
      <dgm:spPr/>
    </dgm:pt>
    <dgm:pt modelId="{9722AF3D-173B-4FC6-B954-724276A3C18A}" type="pres">
      <dgm:prSet presAssocID="{2CAFD2EB-4633-43AE-B346-A3ABA44D8FB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E00FE-F44D-4F16-94DD-59EA386EF02D}" type="pres">
      <dgm:prSet presAssocID="{2CAFD2EB-4633-43AE-B346-A3ABA44D8FB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40D4B-A70C-4A63-B166-27FF376A3A69}" type="pres">
      <dgm:prSet presAssocID="{FA8C26DB-9D39-44CB-934E-07BDB226B6CA}" presName="sp" presStyleCnt="0"/>
      <dgm:spPr/>
    </dgm:pt>
    <dgm:pt modelId="{7E370D2E-4E8E-494E-8A6F-3F0D65BE4C01}" type="pres">
      <dgm:prSet presAssocID="{90112B8E-C6DE-484D-8EBC-EF0E18469E15}" presName="composite" presStyleCnt="0"/>
      <dgm:spPr/>
    </dgm:pt>
    <dgm:pt modelId="{13031EFB-2D88-4BB8-A4E4-A072664957B2}" type="pres">
      <dgm:prSet presAssocID="{90112B8E-C6DE-484D-8EBC-EF0E18469E1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E3BC8C-6BBA-4BC4-BBFD-4A642E48FCFD}" type="pres">
      <dgm:prSet presAssocID="{90112B8E-C6DE-484D-8EBC-EF0E18469E1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91027D-A89C-416D-9D99-C15D34D76652}" type="pres">
      <dgm:prSet presAssocID="{C37AC325-0934-4674-849B-E2D1077FA1C2}" presName="sp" presStyleCnt="0"/>
      <dgm:spPr/>
    </dgm:pt>
    <dgm:pt modelId="{DA99BB13-F3E6-49F5-B857-CB2D6C1D6ACD}" type="pres">
      <dgm:prSet presAssocID="{30B122B9-C843-4521-BCB2-1714C5F2983C}" presName="composite" presStyleCnt="0"/>
      <dgm:spPr/>
    </dgm:pt>
    <dgm:pt modelId="{94B13AD3-FC28-4509-AB4B-A5FCDA65A72D}" type="pres">
      <dgm:prSet presAssocID="{30B122B9-C843-4521-BCB2-1714C5F2983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D6D66-1C36-45A3-9F0F-AD599A2AD3A7}" type="pres">
      <dgm:prSet presAssocID="{30B122B9-C843-4521-BCB2-1714C5F2983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667FA6-36EA-4857-BBD3-A5FADD29E30D}" type="pres">
      <dgm:prSet presAssocID="{93ECCB46-F7EC-4F23-95CC-84AD3DB0B7CD}" presName="sp" presStyleCnt="0"/>
      <dgm:spPr/>
    </dgm:pt>
    <dgm:pt modelId="{D34BC6E9-1E0F-4DA3-9CA4-72FA21B18265}" type="pres">
      <dgm:prSet presAssocID="{CA51CB21-1836-44C1-AE1E-F608E7680B5F}" presName="composite" presStyleCnt="0"/>
      <dgm:spPr/>
    </dgm:pt>
    <dgm:pt modelId="{0AAF4F4D-94AC-4824-A544-BBE6B9188616}" type="pres">
      <dgm:prSet presAssocID="{CA51CB21-1836-44C1-AE1E-F608E7680B5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853FD-5E8D-4A41-B304-176EEB08CC85}" type="pres">
      <dgm:prSet presAssocID="{CA51CB21-1836-44C1-AE1E-F608E7680B5F}" presName="descendantText" presStyleLbl="alignAcc1" presStyleIdx="3" presStyleCnt="4" custLinFactNeighborX="-40" custLinFactNeighborY="-6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DA39A0-E3F4-47D9-9FFB-67C8270659BE}" type="presOf" srcId="{CA51CB21-1836-44C1-AE1E-F608E7680B5F}" destId="{0AAF4F4D-94AC-4824-A544-BBE6B9188616}" srcOrd="0" destOrd="0" presId="urn:microsoft.com/office/officeart/2005/8/layout/chevron2"/>
    <dgm:cxn modelId="{F2DAD367-4E4F-4EE6-9BF4-1DC014AB9472}" srcId="{258D8D9C-753D-4A63-A9BD-BD0A09BD6E96}" destId="{2CAFD2EB-4633-43AE-B346-A3ABA44D8FBB}" srcOrd="0" destOrd="0" parTransId="{92E1626D-4F0C-4113-9AB3-93965361FADC}" sibTransId="{FA8C26DB-9D39-44CB-934E-07BDB226B6CA}"/>
    <dgm:cxn modelId="{7F11A5C7-2E5B-4803-8BEE-ABACF0B5121E}" type="presOf" srcId="{2CAFD2EB-4633-43AE-B346-A3ABA44D8FBB}" destId="{9722AF3D-173B-4FC6-B954-724276A3C18A}" srcOrd="0" destOrd="0" presId="urn:microsoft.com/office/officeart/2005/8/layout/chevron2"/>
    <dgm:cxn modelId="{AC5A91D4-56B7-457C-832C-96447D0E34D9}" type="presOf" srcId="{56517928-E7E6-4623-831A-D09B30729E8D}" destId="{D2E3BC8C-6BBA-4BC4-BBFD-4A642E48FCFD}" srcOrd="0" destOrd="0" presId="urn:microsoft.com/office/officeart/2005/8/layout/chevron2"/>
    <dgm:cxn modelId="{BD9D74FF-C649-4159-B012-47529041015F}" type="presOf" srcId="{90112B8E-C6DE-484D-8EBC-EF0E18469E15}" destId="{13031EFB-2D88-4BB8-A4E4-A072664957B2}" srcOrd="0" destOrd="0" presId="urn:microsoft.com/office/officeart/2005/8/layout/chevron2"/>
    <dgm:cxn modelId="{254D4B9D-62F3-4938-98F7-8BCEB136992A}" srcId="{258D8D9C-753D-4A63-A9BD-BD0A09BD6E96}" destId="{90112B8E-C6DE-484D-8EBC-EF0E18469E15}" srcOrd="1" destOrd="0" parTransId="{E382EEFF-C6E2-47F0-B77B-4350EEF280A2}" sibTransId="{C37AC325-0934-4674-849B-E2D1077FA1C2}"/>
    <dgm:cxn modelId="{0311AF56-CC05-41CB-BD04-9E19B7AFF46B}" type="presOf" srcId="{BB35CBA0-DB97-4A49-B23F-77955DD14A33}" destId="{F85853FD-5E8D-4A41-B304-176EEB08CC85}" srcOrd="0" destOrd="0" presId="urn:microsoft.com/office/officeart/2005/8/layout/chevron2"/>
    <dgm:cxn modelId="{171D0BA7-6C78-4A84-8106-DA2D6BFD5B89}" srcId="{90112B8E-C6DE-484D-8EBC-EF0E18469E15}" destId="{56517928-E7E6-4623-831A-D09B30729E8D}" srcOrd="0" destOrd="0" parTransId="{D250404A-66F8-445D-B7F5-852F7C2FB59F}" sibTransId="{61DAC161-D86D-47EE-90D4-629D235E6909}"/>
    <dgm:cxn modelId="{1F57A57B-F3F1-4B06-AEBF-396BB813AB2A}" srcId="{258D8D9C-753D-4A63-A9BD-BD0A09BD6E96}" destId="{CA51CB21-1836-44C1-AE1E-F608E7680B5F}" srcOrd="3" destOrd="0" parTransId="{950A367D-9759-4450-B3A9-626BC3BE8F74}" sibTransId="{A7CBF5B6-407E-4CCF-BD2B-EA0A0A510BCB}"/>
    <dgm:cxn modelId="{D874E046-09F6-4770-AB2E-72CD88C47107}" srcId="{30B122B9-C843-4521-BCB2-1714C5F2983C}" destId="{ABB69FAA-A5BB-4CED-B9A4-2D9579F18F8C}" srcOrd="0" destOrd="0" parTransId="{174A6FE8-52D4-4BE8-AA3C-26B6F42BB29D}" sibTransId="{0672D7F3-A444-4D6A-A46B-590EFDCA1C68}"/>
    <dgm:cxn modelId="{225B8713-3138-4457-B22A-A6AD978FC8F4}" srcId="{258D8D9C-753D-4A63-A9BD-BD0A09BD6E96}" destId="{30B122B9-C843-4521-BCB2-1714C5F2983C}" srcOrd="2" destOrd="0" parTransId="{4E18EF6C-4A86-49F9-8E20-C6F34478B62D}" sibTransId="{93ECCB46-F7EC-4F23-95CC-84AD3DB0B7CD}"/>
    <dgm:cxn modelId="{D32BFD6F-A055-4AF3-A568-8C0CCDF0883B}" type="presOf" srcId="{258D8D9C-753D-4A63-A9BD-BD0A09BD6E96}" destId="{5859FF4D-2B0E-4782-86CF-435A67539885}" srcOrd="0" destOrd="0" presId="urn:microsoft.com/office/officeart/2005/8/layout/chevron2"/>
    <dgm:cxn modelId="{963DE25D-B7E0-4739-9ECD-8C1AC86BC696}" type="presOf" srcId="{ABB69FAA-A5BB-4CED-B9A4-2D9579F18F8C}" destId="{0FCD6D66-1C36-45A3-9F0F-AD599A2AD3A7}" srcOrd="0" destOrd="0" presId="urn:microsoft.com/office/officeart/2005/8/layout/chevron2"/>
    <dgm:cxn modelId="{5D9941DF-AD0E-46BB-8829-8C1870A3F70E}" srcId="{2CAFD2EB-4633-43AE-B346-A3ABA44D8FBB}" destId="{A71695F6-D4F7-495C-9E98-1D5B773A47D2}" srcOrd="0" destOrd="0" parTransId="{221C0D63-D787-42CD-9EE7-A946600BF385}" sibTransId="{E17A8D4C-3C73-4504-8F39-2F660CD99B0C}"/>
    <dgm:cxn modelId="{3067A823-B0E0-416F-A9EB-97D6467D4FCF}" type="presOf" srcId="{A71695F6-D4F7-495C-9E98-1D5B773A47D2}" destId="{8D4E00FE-F44D-4F16-94DD-59EA386EF02D}" srcOrd="0" destOrd="0" presId="urn:microsoft.com/office/officeart/2005/8/layout/chevron2"/>
    <dgm:cxn modelId="{7F775228-9CA3-44F4-AC50-F578BDA628A3}" srcId="{CA51CB21-1836-44C1-AE1E-F608E7680B5F}" destId="{BB35CBA0-DB97-4A49-B23F-77955DD14A33}" srcOrd="0" destOrd="0" parTransId="{AABD7EC8-AFC1-4816-BB0B-34B9EFD6D1F8}" sibTransId="{D47FFE06-B09E-49B3-A3CF-B30285D15F88}"/>
    <dgm:cxn modelId="{70868698-EE15-4FAA-A85A-2DF915B3609A}" type="presOf" srcId="{30B122B9-C843-4521-BCB2-1714C5F2983C}" destId="{94B13AD3-FC28-4509-AB4B-A5FCDA65A72D}" srcOrd="0" destOrd="0" presId="urn:microsoft.com/office/officeart/2005/8/layout/chevron2"/>
    <dgm:cxn modelId="{B3126219-440D-46CD-B5DA-7E5B33697C96}" type="presParOf" srcId="{5859FF4D-2B0E-4782-86CF-435A67539885}" destId="{6AC6AF2B-1148-4219-B78F-0229BDD9E27B}" srcOrd="0" destOrd="0" presId="urn:microsoft.com/office/officeart/2005/8/layout/chevron2"/>
    <dgm:cxn modelId="{325DF10F-359A-426C-A5B4-576745EDB2C7}" type="presParOf" srcId="{6AC6AF2B-1148-4219-B78F-0229BDD9E27B}" destId="{9722AF3D-173B-4FC6-B954-724276A3C18A}" srcOrd="0" destOrd="0" presId="urn:microsoft.com/office/officeart/2005/8/layout/chevron2"/>
    <dgm:cxn modelId="{19D74430-A1DE-4776-8792-6592ACF062D9}" type="presParOf" srcId="{6AC6AF2B-1148-4219-B78F-0229BDD9E27B}" destId="{8D4E00FE-F44D-4F16-94DD-59EA386EF02D}" srcOrd="1" destOrd="0" presId="urn:microsoft.com/office/officeart/2005/8/layout/chevron2"/>
    <dgm:cxn modelId="{18F958A6-BF63-4328-BD0D-0A586AA4A84D}" type="presParOf" srcId="{5859FF4D-2B0E-4782-86CF-435A67539885}" destId="{06D40D4B-A70C-4A63-B166-27FF376A3A69}" srcOrd="1" destOrd="0" presId="urn:microsoft.com/office/officeart/2005/8/layout/chevron2"/>
    <dgm:cxn modelId="{828DF655-7A09-45AE-905C-E5B9E1109A15}" type="presParOf" srcId="{5859FF4D-2B0E-4782-86CF-435A67539885}" destId="{7E370D2E-4E8E-494E-8A6F-3F0D65BE4C01}" srcOrd="2" destOrd="0" presId="urn:microsoft.com/office/officeart/2005/8/layout/chevron2"/>
    <dgm:cxn modelId="{90E7C1F2-E6F1-4EEB-8569-0AFE96A9655A}" type="presParOf" srcId="{7E370D2E-4E8E-494E-8A6F-3F0D65BE4C01}" destId="{13031EFB-2D88-4BB8-A4E4-A072664957B2}" srcOrd="0" destOrd="0" presId="urn:microsoft.com/office/officeart/2005/8/layout/chevron2"/>
    <dgm:cxn modelId="{70BF1EF1-B42E-48C7-B249-E371A71D3E05}" type="presParOf" srcId="{7E370D2E-4E8E-494E-8A6F-3F0D65BE4C01}" destId="{D2E3BC8C-6BBA-4BC4-BBFD-4A642E48FCFD}" srcOrd="1" destOrd="0" presId="urn:microsoft.com/office/officeart/2005/8/layout/chevron2"/>
    <dgm:cxn modelId="{DACAA886-AB1B-454F-9060-1D6CD2ECE3DF}" type="presParOf" srcId="{5859FF4D-2B0E-4782-86CF-435A67539885}" destId="{B691027D-A89C-416D-9D99-C15D34D76652}" srcOrd="3" destOrd="0" presId="urn:microsoft.com/office/officeart/2005/8/layout/chevron2"/>
    <dgm:cxn modelId="{D5A6D06F-57B0-4357-ACBC-4F6188DC1A9F}" type="presParOf" srcId="{5859FF4D-2B0E-4782-86CF-435A67539885}" destId="{DA99BB13-F3E6-49F5-B857-CB2D6C1D6ACD}" srcOrd="4" destOrd="0" presId="urn:microsoft.com/office/officeart/2005/8/layout/chevron2"/>
    <dgm:cxn modelId="{8F95AE2F-6446-42F5-AF0E-45A7B28718B0}" type="presParOf" srcId="{DA99BB13-F3E6-49F5-B857-CB2D6C1D6ACD}" destId="{94B13AD3-FC28-4509-AB4B-A5FCDA65A72D}" srcOrd="0" destOrd="0" presId="urn:microsoft.com/office/officeart/2005/8/layout/chevron2"/>
    <dgm:cxn modelId="{3A1F0F82-4779-4F81-92C6-3F756856D9D2}" type="presParOf" srcId="{DA99BB13-F3E6-49F5-B857-CB2D6C1D6ACD}" destId="{0FCD6D66-1C36-45A3-9F0F-AD599A2AD3A7}" srcOrd="1" destOrd="0" presId="urn:microsoft.com/office/officeart/2005/8/layout/chevron2"/>
    <dgm:cxn modelId="{E6436CA0-BC13-4CCD-90C2-24FC7E676437}" type="presParOf" srcId="{5859FF4D-2B0E-4782-86CF-435A67539885}" destId="{B2667FA6-36EA-4857-BBD3-A5FADD29E30D}" srcOrd="5" destOrd="0" presId="urn:microsoft.com/office/officeart/2005/8/layout/chevron2"/>
    <dgm:cxn modelId="{E22E70BD-94F3-4E16-849D-C301A65FD168}" type="presParOf" srcId="{5859FF4D-2B0E-4782-86CF-435A67539885}" destId="{D34BC6E9-1E0F-4DA3-9CA4-72FA21B18265}" srcOrd="6" destOrd="0" presId="urn:microsoft.com/office/officeart/2005/8/layout/chevron2"/>
    <dgm:cxn modelId="{686FF9CE-4F57-4611-A8DB-72CEB576B922}" type="presParOf" srcId="{D34BC6E9-1E0F-4DA3-9CA4-72FA21B18265}" destId="{0AAF4F4D-94AC-4824-A544-BBE6B9188616}" srcOrd="0" destOrd="0" presId="urn:microsoft.com/office/officeart/2005/8/layout/chevron2"/>
    <dgm:cxn modelId="{BB210ECB-191B-408F-8454-56445AD9C851}" type="presParOf" srcId="{D34BC6E9-1E0F-4DA3-9CA4-72FA21B18265}" destId="{F85853FD-5E8D-4A41-B304-176EEB08CC85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8D8D9C-753D-4A63-A9BD-BD0A09BD6E96}" type="doc">
      <dgm:prSet loTypeId="urn:microsoft.com/office/officeart/2005/8/layout/chevron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A51CB21-1836-44C1-AE1E-F608E7680B5F}">
      <dgm:prSet phldrT="[Текст]"/>
      <dgm:spPr/>
      <dgm:t>
        <a:bodyPr/>
        <a:lstStyle/>
        <a:p>
          <a:endParaRPr lang="ru-RU" dirty="0"/>
        </a:p>
      </dgm:t>
    </dgm:pt>
    <dgm:pt modelId="{A7CBF5B6-407E-4CCF-BD2B-EA0A0A510BCB}" type="sibTrans" cxnId="{1F57A57B-F3F1-4B06-AEBF-396BB813AB2A}">
      <dgm:prSet/>
      <dgm:spPr/>
      <dgm:t>
        <a:bodyPr/>
        <a:lstStyle/>
        <a:p>
          <a:endParaRPr lang="ru-RU"/>
        </a:p>
      </dgm:t>
    </dgm:pt>
    <dgm:pt modelId="{950A367D-9759-4450-B3A9-626BC3BE8F74}" type="parTrans" cxnId="{1F57A57B-F3F1-4B06-AEBF-396BB813AB2A}">
      <dgm:prSet/>
      <dgm:spPr/>
      <dgm:t>
        <a:bodyPr/>
        <a:lstStyle/>
        <a:p>
          <a:endParaRPr lang="ru-RU"/>
        </a:p>
      </dgm:t>
    </dgm:pt>
    <dgm:pt modelId="{30B122B9-C843-4521-BCB2-1714C5F2983C}">
      <dgm:prSet phldrT="[Текст]"/>
      <dgm:spPr/>
      <dgm:t>
        <a:bodyPr/>
        <a:lstStyle/>
        <a:p>
          <a:endParaRPr lang="ru-RU" sz="1700" dirty="0"/>
        </a:p>
      </dgm:t>
    </dgm:pt>
    <dgm:pt modelId="{90112B8E-C6DE-484D-8EBC-EF0E18469E15}">
      <dgm:prSet phldrT="[Текст]" custT="1"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endParaRPr lang="ru-RU" sz="1700" b="1" cap="none" spc="0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93ECCB46-F7EC-4F23-95CC-84AD3DB0B7CD}" type="sibTrans" cxnId="{225B8713-3138-4457-B22A-A6AD978FC8F4}">
      <dgm:prSet/>
      <dgm:spPr/>
      <dgm:t>
        <a:bodyPr/>
        <a:lstStyle/>
        <a:p>
          <a:endParaRPr lang="ru-RU"/>
        </a:p>
      </dgm:t>
    </dgm:pt>
    <dgm:pt modelId="{4E18EF6C-4A86-49F9-8E20-C6F34478B62D}" type="parTrans" cxnId="{225B8713-3138-4457-B22A-A6AD978FC8F4}">
      <dgm:prSet/>
      <dgm:spPr/>
      <dgm:t>
        <a:bodyPr/>
        <a:lstStyle/>
        <a:p>
          <a:endParaRPr lang="ru-RU"/>
        </a:p>
      </dgm:t>
    </dgm:pt>
    <dgm:pt modelId="{C37AC325-0934-4674-849B-E2D1077FA1C2}" type="sibTrans" cxnId="{254D4B9D-62F3-4938-98F7-8BCEB136992A}">
      <dgm:prSet/>
      <dgm:spPr/>
      <dgm:t>
        <a:bodyPr/>
        <a:lstStyle/>
        <a:p>
          <a:endParaRPr lang="ru-RU"/>
        </a:p>
      </dgm:t>
    </dgm:pt>
    <dgm:pt modelId="{E382EEFF-C6E2-47F0-B77B-4350EEF280A2}" type="parTrans" cxnId="{254D4B9D-62F3-4938-98F7-8BCEB136992A}">
      <dgm:prSet/>
      <dgm:spPr/>
      <dgm:t>
        <a:bodyPr/>
        <a:lstStyle/>
        <a:p>
          <a:endParaRPr lang="ru-RU"/>
        </a:p>
      </dgm:t>
    </dgm:pt>
    <dgm:pt modelId="{2CAFD2EB-4633-43AE-B346-A3ABA44D8FBB}">
      <dgm:prSet/>
      <dgm:spPr/>
      <dgm:t>
        <a:bodyPr/>
        <a:lstStyle/>
        <a:p>
          <a:endParaRPr lang="ru-RU" dirty="0"/>
        </a:p>
      </dgm:t>
    </dgm:pt>
    <dgm:pt modelId="{92E1626D-4F0C-4113-9AB3-93965361FADC}" type="parTrans" cxnId="{F2DAD367-4E4F-4EE6-9BF4-1DC014AB9472}">
      <dgm:prSet/>
      <dgm:spPr/>
      <dgm:t>
        <a:bodyPr/>
        <a:lstStyle/>
        <a:p>
          <a:endParaRPr lang="ru-RU"/>
        </a:p>
      </dgm:t>
    </dgm:pt>
    <dgm:pt modelId="{FA8C26DB-9D39-44CB-934E-07BDB226B6CA}" type="sibTrans" cxnId="{F2DAD367-4E4F-4EE6-9BF4-1DC014AB9472}">
      <dgm:prSet/>
      <dgm:spPr/>
      <dgm:t>
        <a:bodyPr/>
        <a:lstStyle/>
        <a:p>
          <a:endParaRPr lang="ru-RU"/>
        </a:p>
      </dgm:t>
    </dgm:pt>
    <dgm:pt modelId="{A71695F6-D4F7-495C-9E98-1D5B773A47D2}">
      <dgm:prSet custT="1"/>
      <dgm:spPr/>
      <dgm:t>
        <a:bodyPr/>
        <a:lstStyle/>
        <a:p>
          <a:r>
            <a:rPr lang="uk-UA" sz="20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надання комплексної психолого-педагогічної та медико-соціальної допомоги неповнолітнім;</a:t>
          </a:r>
          <a:endParaRPr lang="ru-RU" sz="2000" dirty="0"/>
        </a:p>
      </dgm:t>
    </dgm:pt>
    <dgm:pt modelId="{221C0D63-D787-42CD-9EE7-A946600BF385}" type="parTrans" cxnId="{5D9941DF-AD0E-46BB-8829-8C1870A3F70E}">
      <dgm:prSet/>
      <dgm:spPr/>
      <dgm:t>
        <a:bodyPr/>
        <a:lstStyle/>
        <a:p>
          <a:endParaRPr lang="ru-RU"/>
        </a:p>
      </dgm:t>
    </dgm:pt>
    <dgm:pt modelId="{E17A8D4C-3C73-4504-8F39-2F660CD99B0C}" type="sibTrans" cxnId="{5D9941DF-AD0E-46BB-8829-8C1870A3F70E}">
      <dgm:prSet/>
      <dgm:spPr/>
      <dgm:t>
        <a:bodyPr/>
        <a:lstStyle/>
        <a:p>
          <a:endParaRPr lang="ru-RU"/>
        </a:p>
      </dgm:t>
    </dgm:pt>
    <dgm:pt modelId="{56517928-E7E6-4623-831A-D09B30729E8D}">
      <dgm:prSet custT="1"/>
      <dgm:spPr/>
      <dgm:t>
        <a:bodyPr/>
        <a:lstStyle/>
        <a:p>
          <a:r>
            <a:rPr lang="uk-UA" sz="20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забезпечення адекватної соціальної реабілітації неповнолітніх, які вчинили протиправні дії або зловживають психотропними речовинами;</a:t>
          </a:r>
          <a:endParaRPr lang="ru-RU" sz="2000" dirty="0"/>
        </a:p>
      </dgm:t>
    </dgm:pt>
    <dgm:pt modelId="{D250404A-66F8-445D-B7F5-852F7C2FB59F}" type="parTrans" cxnId="{171D0BA7-6C78-4A84-8106-DA2D6BFD5B89}">
      <dgm:prSet/>
      <dgm:spPr/>
      <dgm:t>
        <a:bodyPr/>
        <a:lstStyle/>
        <a:p>
          <a:endParaRPr lang="ru-RU"/>
        </a:p>
      </dgm:t>
    </dgm:pt>
    <dgm:pt modelId="{61DAC161-D86D-47EE-90D4-629D235E6909}" type="sibTrans" cxnId="{171D0BA7-6C78-4A84-8106-DA2D6BFD5B89}">
      <dgm:prSet/>
      <dgm:spPr/>
      <dgm:t>
        <a:bodyPr/>
        <a:lstStyle/>
        <a:p>
          <a:endParaRPr lang="ru-RU"/>
        </a:p>
      </dgm:t>
    </dgm:pt>
    <dgm:pt modelId="{ABB69FAA-A5BB-4CED-B9A4-2D9579F18F8C}">
      <dgm:prSet custT="1"/>
      <dgm:spPr/>
      <dgm:t>
        <a:bodyPr/>
        <a:lstStyle/>
        <a:p>
          <a:r>
            <a:rPr lang="uk-UA" sz="20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створення умов для формування позитивних якостей особистостей;</a:t>
          </a:r>
          <a:endParaRPr lang="ru-RU" sz="2000" dirty="0"/>
        </a:p>
      </dgm:t>
    </dgm:pt>
    <dgm:pt modelId="{174A6FE8-52D4-4BE8-AA3C-26B6F42BB29D}" type="parTrans" cxnId="{D874E046-09F6-4770-AB2E-72CD88C47107}">
      <dgm:prSet/>
      <dgm:spPr/>
      <dgm:t>
        <a:bodyPr/>
        <a:lstStyle/>
        <a:p>
          <a:endParaRPr lang="ru-RU"/>
        </a:p>
      </dgm:t>
    </dgm:pt>
    <dgm:pt modelId="{0672D7F3-A444-4D6A-A46B-590EFDCA1C68}" type="sibTrans" cxnId="{D874E046-09F6-4770-AB2E-72CD88C47107}">
      <dgm:prSet/>
      <dgm:spPr/>
      <dgm:t>
        <a:bodyPr/>
        <a:lstStyle/>
        <a:p>
          <a:endParaRPr lang="ru-RU"/>
        </a:p>
      </dgm:t>
    </dgm:pt>
    <dgm:pt modelId="{BB35CBA0-DB97-4A49-B23F-77955DD14A33}">
      <dgm:prSet custT="1"/>
      <dgm:spPr/>
      <dgm:t>
        <a:bodyPr/>
        <a:lstStyle/>
        <a:p>
          <a:r>
            <a:rPr lang="uk-UA" sz="20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забезпечення соціально-психологічної  врівноваженості в стосунках підлітків та суспільства в цілому.</a:t>
          </a:r>
          <a:endParaRPr lang="ru-RU" sz="2000" dirty="0"/>
        </a:p>
      </dgm:t>
    </dgm:pt>
    <dgm:pt modelId="{AABD7EC8-AFC1-4816-BB0B-34B9EFD6D1F8}" type="parTrans" cxnId="{7F775228-9CA3-44F4-AC50-F578BDA628A3}">
      <dgm:prSet/>
      <dgm:spPr/>
      <dgm:t>
        <a:bodyPr/>
        <a:lstStyle/>
        <a:p>
          <a:endParaRPr lang="ru-RU"/>
        </a:p>
      </dgm:t>
    </dgm:pt>
    <dgm:pt modelId="{D47FFE06-B09E-49B3-A3CF-B30285D15F88}" type="sibTrans" cxnId="{7F775228-9CA3-44F4-AC50-F578BDA628A3}">
      <dgm:prSet/>
      <dgm:spPr/>
      <dgm:t>
        <a:bodyPr/>
        <a:lstStyle/>
        <a:p>
          <a:endParaRPr lang="ru-RU"/>
        </a:p>
      </dgm:t>
    </dgm:pt>
    <dgm:pt modelId="{5859FF4D-2B0E-4782-86CF-435A67539885}" type="pres">
      <dgm:prSet presAssocID="{258D8D9C-753D-4A63-A9BD-BD0A09BD6E9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C6AF2B-1148-4219-B78F-0229BDD9E27B}" type="pres">
      <dgm:prSet presAssocID="{2CAFD2EB-4633-43AE-B346-A3ABA44D8FBB}" presName="composite" presStyleCnt="0"/>
      <dgm:spPr/>
    </dgm:pt>
    <dgm:pt modelId="{9722AF3D-173B-4FC6-B954-724276A3C18A}" type="pres">
      <dgm:prSet presAssocID="{2CAFD2EB-4633-43AE-B346-A3ABA44D8FB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E00FE-F44D-4F16-94DD-59EA386EF02D}" type="pres">
      <dgm:prSet presAssocID="{2CAFD2EB-4633-43AE-B346-A3ABA44D8FB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40D4B-A70C-4A63-B166-27FF376A3A69}" type="pres">
      <dgm:prSet presAssocID="{FA8C26DB-9D39-44CB-934E-07BDB226B6CA}" presName="sp" presStyleCnt="0"/>
      <dgm:spPr/>
    </dgm:pt>
    <dgm:pt modelId="{7E370D2E-4E8E-494E-8A6F-3F0D65BE4C01}" type="pres">
      <dgm:prSet presAssocID="{90112B8E-C6DE-484D-8EBC-EF0E18469E15}" presName="composite" presStyleCnt="0"/>
      <dgm:spPr/>
    </dgm:pt>
    <dgm:pt modelId="{13031EFB-2D88-4BB8-A4E4-A072664957B2}" type="pres">
      <dgm:prSet presAssocID="{90112B8E-C6DE-484D-8EBC-EF0E18469E1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E3BC8C-6BBA-4BC4-BBFD-4A642E48FCFD}" type="pres">
      <dgm:prSet presAssocID="{90112B8E-C6DE-484D-8EBC-EF0E18469E1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91027D-A89C-416D-9D99-C15D34D76652}" type="pres">
      <dgm:prSet presAssocID="{C37AC325-0934-4674-849B-E2D1077FA1C2}" presName="sp" presStyleCnt="0"/>
      <dgm:spPr/>
    </dgm:pt>
    <dgm:pt modelId="{DA99BB13-F3E6-49F5-B857-CB2D6C1D6ACD}" type="pres">
      <dgm:prSet presAssocID="{30B122B9-C843-4521-BCB2-1714C5F2983C}" presName="composite" presStyleCnt="0"/>
      <dgm:spPr/>
    </dgm:pt>
    <dgm:pt modelId="{94B13AD3-FC28-4509-AB4B-A5FCDA65A72D}" type="pres">
      <dgm:prSet presAssocID="{30B122B9-C843-4521-BCB2-1714C5F2983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D6D66-1C36-45A3-9F0F-AD599A2AD3A7}" type="pres">
      <dgm:prSet presAssocID="{30B122B9-C843-4521-BCB2-1714C5F2983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667FA6-36EA-4857-BBD3-A5FADD29E30D}" type="pres">
      <dgm:prSet presAssocID="{93ECCB46-F7EC-4F23-95CC-84AD3DB0B7CD}" presName="sp" presStyleCnt="0"/>
      <dgm:spPr/>
    </dgm:pt>
    <dgm:pt modelId="{D34BC6E9-1E0F-4DA3-9CA4-72FA21B18265}" type="pres">
      <dgm:prSet presAssocID="{CA51CB21-1836-44C1-AE1E-F608E7680B5F}" presName="composite" presStyleCnt="0"/>
      <dgm:spPr/>
    </dgm:pt>
    <dgm:pt modelId="{0AAF4F4D-94AC-4824-A544-BBE6B9188616}" type="pres">
      <dgm:prSet presAssocID="{CA51CB21-1836-44C1-AE1E-F608E7680B5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853FD-5E8D-4A41-B304-176EEB08CC85}" type="pres">
      <dgm:prSet presAssocID="{CA51CB21-1836-44C1-AE1E-F608E7680B5F}" presName="descendantText" presStyleLbl="alignAcc1" presStyleIdx="3" presStyleCnt="4" custLinFactNeighborX="-40" custLinFactNeighborY="-6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95531B-581F-471C-B4D9-286EB45716AE}" type="presOf" srcId="{90112B8E-C6DE-484D-8EBC-EF0E18469E15}" destId="{13031EFB-2D88-4BB8-A4E4-A072664957B2}" srcOrd="0" destOrd="0" presId="urn:microsoft.com/office/officeart/2005/8/layout/chevron2"/>
    <dgm:cxn modelId="{63BB9F69-7B04-4796-8EA5-854450D690C0}" type="presOf" srcId="{2CAFD2EB-4633-43AE-B346-A3ABA44D8FBB}" destId="{9722AF3D-173B-4FC6-B954-724276A3C18A}" srcOrd="0" destOrd="0" presId="urn:microsoft.com/office/officeart/2005/8/layout/chevron2"/>
    <dgm:cxn modelId="{E6B23229-56CD-4D35-86A2-FB6D1B076C34}" type="presOf" srcId="{ABB69FAA-A5BB-4CED-B9A4-2D9579F18F8C}" destId="{0FCD6D66-1C36-45A3-9F0F-AD599A2AD3A7}" srcOrd="0" destOrd="0" presId="urn:microsoft.com/office/officeart/2005/8/layout/chevron2"/>
    <dgm:cxn modelId="{F2DAD367-4E4F-4EE6-9BF4-1DC014AB9472}" srcId="{258D8D9C-753D-4A63-A9BD-BD0A09BD6E96}" destId="{2CAFD2EB-4633-43AE-B346-A3ABA44D8FBB}" srcOrd="0" destOrd="0" parTransId="{92E1626D-4F0C-4113-9AB3-93965361FADC}" sibTransId="{FA8C26DB-9D39-44CB-934E-07BDB226B6CA}"/>
    <dgm:cxn modelId="{C52E5B23-32EA-4967-BA74-350D0A052B0A}" type="presOf" srcId="{BB35CBA0-DB97-4A49-B23F-77955DD14A33}" destId="{F85853FD-5E8D-4A41-B304-176EEB08CC85}" srcOrd="0" destOrd="0" presId="urn:microsoft.com/office/officeart/2005/8/layout/chevron2"/>
    <dgm:cxn modelId="{CAE8D049-55AB-4069-8C34-E07469335A16}" type="presOf" srcId="{258D8D9C-753D-4A63-A9BD-BD0A09BD6E96}" destId="{5859FF4D-2B0E-4782-86CF-435A67539885}" srcOrd="0" destOrd="0" presId="urn:microsoft.com/office/officeart/2005/8/layout/chevron2"/>
    <dgm:cxn modelId="{254D4B9D-62F3-4938-98F7-8BCEB136992A}" srcId="{258D8D9C-753D-4A63-A9BD-BD0A09BD6E96}" destId="{90112B8E-C6DE-484D-8EBC-EF0E18469E15}" srcOrd="1" destOrd="0" parTransId="{E382EEFF-C6E2-47F0-B77B-4350EEF280A2}" sibTransId="{C37AC325-0934-4674-849B-E2D1077FA1C2}"/>
    <dgm:cxn modelId="{C7EDD452-582D-4F0B-8FBF-F776FB9B2CAA}" type="presOf" srcId="{CA51CB21-1836-44C1-AE1E-F608E7680B5F}" destId="{0AAF4F4D-94AC-4824-A544-BBE6B9188616}" srcOrd="0" destOrd="0" presId="urn:microsoft.com/office/officeart/2005/8/layout/chevron2"/>
    <dgm:cxn modelId="{07520BCE-BE94-45FD-A5B1-80E0178C431F}" type="presOf" srcId="{A71695F6-D4F7-495C-9E98-1D5B773A47D2}" destId="{8D4E00FE-F44D-4F16-94DD-59EA386EF02D}" srcOrd="0" destOrd="0" presId="urn:microsoft.com/office/officeart/2005/8/layout/chevron2"/>
    <dgm:cxn modelId="{171D0BA7-6C78-4A84-8106-DA2D6BFD5B89}" srcId="{90112B8E-C6DE-484D-8EBC-EF0E18469E15}" destId="{56517928-E7E6-4623-831A-D09B30729E8D}" srcOrd="0" destOrd="0" parTransId="{D250404A-66F8-445D-B7F5-852F7C2FB59F}" sibTransId="{61DAC161-D86D-47EE-90D4-629D235E6909}"/>
    <dgm:cxn modelId="{40448CBA-9612-4F91-B3EC-DC120EFD7587}" type="presOf" srcId="{30B122B9-C843-4521-BCB2-1714C5F2983C}" destId="{94B13AD3-FC28-4509-AB4B-A5FCDA65A72D}" srcOrd="0" destOrd="0" presId="urn:microsoft.com/office/officeart/2005/8/layout/chevron2"/>
    <dgm:cxn modelId="{1F57A57B-F3F1-4B06-AEBF-396BB813AB2A}" srcId="{258D8D9C-753D-4A63-A9BD-BD0A09BD6E96}" destId="{CA51CB21-1836-44C1-AE1E-F608E7680B5F}" srcOrd="3" destOrd="0" parTransId="{950A367D-9759-4450-B3A9-626BC3BE8F74}" sibTransId="{A7CBF5B6-407E-4CCF-BD2B-EA0A0A510BCB}"/>
    <dgm:cxn modelId="{7F4C09DE-8099-4794-BDFC-574BF2358390}" type="presOf" srcId="{56517928-E7E6-4623-831A-D09B30729E8D}" destId="{D2E3BC8C-6BBA-4BC4-BBFD-4A642E48FCFD}" srcOrd="0" destOrd="0" presId="urn:microsoft.com/office/officeart/2005/8/layout/chevron2"/>
    <dgm:cxn modelId="{D874E046-09F6-4770-AB2E-72CD88C47107}" srcId="{30B122B9-C843-4521-BCB2-1714C5F2983C}" destId="{ABB69FAA-A5BB-4CED-B9A4-2D9579F18F8C}" srcOrd="0" destOrd="0" parTransId="{174A6FE8-52D4-4BE8-AA3C-26B6F42BB29D}" sibTransId="{0672D7F3-A444-4D6A-A46B-590EFDCA1C68}"/>
    <dgm:cxn modelId="{225B8713-3138-4457-B22A-A6AD978FC8F4}" srcId="{258D8D9C-753D-4A63-A9BD-BD0A09BD6E96}" destId="{30B122B9-C843-4521-BCB2-1714C5F2983C}" srcOrd="2" destOrd="0" parTransId="{4E18EF6C-4A86-49F9-8E20-C6F34478B62D}" sibTransId="{93ECCB46-F7EC-4F23-95CC-84AD3DB0B7CD}"/>
    <dgm:cxn modelId="{5D9941DF-AD0E-46BB-8829-8C1870A3F70E}" srcId="{2CAFD2EB-4633-43AE-B346-A3ABA44D8FBB}" destId="{A71695F6-D4F7-495C-9E98-1D5B773A47D2}" srcOrd="0" destOrd="0" parTransId="{221C0D63-D787-42CD-9EE7-A946600BF385}" sibTransId="{E17A8D4C-3C73-4504-8F39-2F660CD99B0C}"/>
    <dgm:cxn modelId="{7F775228-9CA3-44F4-AC50-F578BDA628A3}" srcId="{CA51CB21-1836-44C1-AE1E-F608E7680B5F}" destId="{BB35CBA0-DB97-4A49-B23F-77955DD14A33}" srcOrd="0" destOrd="0" parTransId="{AABD7EC8-AFC1-4816-BB0B-34B9EFD6D1F8}" sibTransId="{D47FFE06-B09E-49B3-A3CF-B30285D15F88}"/>
    <dgm:cxn modelId="{E86B7907-1F97-4DBB-A637-1E988A12C4AE}" type="presParOf" srcId="{5859FF4D-2B0E-4782-86CF-435A67539885}" destId="{6AC6AF2B-1148-4219-B78F-0229BDD9E27B}" srcOrd="0" destOrd="0" presId="urn:microsoft.com/office/officeart/2005/8/layout/chevron2"/>
    <dgm:cxn modelId="{B8BF511A-4C9C-4B74-B553-43CBC074904B}" type="presParOf" srcId="{6AC6AF2B-1148-4219-B78F-0229BDD9E27B}" destId="{9722AF3D-173B-4FC6-B954-724276A3C18A}" srcOrd="0" destOrd="0" presId="urn:microsoft.com/office/officeart/2005/8/layout/chevron2"/>
    <dgm:cxn modelId="{C5CCA570-2588-4560-8666-1D785CC2CDB6}" type="presParOf" srcId="{6AC6AF2B-1148-4219-B78F-0229BDD9E27B}" destId="{8D4E00FE-F44D-4F16-94DD-59EA386EF02D}" srcOrd="1" destOrd="0" presId="urn:microsoft.com/office/officeart/2005/8/layout/chevron2"/>
    <dgm:cxn modelId="{BA01A18C-64C2-4B7D-9A39-858DC4FD0CBC}" type="presParOf" srcId="{5859FF4D-2B0E-4782-86CF-435A67539885}" destId="{06D40D4B-A70C-4A63-B166-27FF376A3A69}" srcOrd="1" destOrd="0" presId="urn:microsoft.com/office/officeart/2005/8/layout/chevron2"/>
    <dgm:cxn modelId="{761EEACE-AEAE-4A19-A315-427EB5FB11F4}" type="presParOf" srcId="{5859FF4D-2B0E-4782-86CF-435A67539885}" destId="{7E370D2E-4E8E-494E-8A6F-3F0D65BE4C01}" srcOrd="2" destOrd="0" presId="urn:microsoft.com/office/officeart/2005/8/layout/chevron2"/>
    <dgm:cxn modelId="{093A533A-C598-4BFD-9E34-480D72A07153}" type="presParOf" srcId="{7E370D2E-4E8E-494E-8A6F-3F0D65BE4C01}" destId="{13031EFB-2D88-4BB8-A4E4-A072664957B2}" srcOrd="0" destOrd="0" presId="urn:microsoft.com/office/officeart/2005/8/layout/chevron2"/>
    <dgm:cxn modelId="{B974B286-AB41-4C15-BF5D-68AD96848614}" type="presParOf" srcId="{7E370D2E-4E8E-494E-8A6F-3F0D65BE4C01}" destId="{D2E3BC8C-6BBA-4BC4-BBFD-4A642E48FCFD}" srcOrd="1" destOrd="0" presId="urn:microsoft.com/office/officeart/2005/8/layout/chevron2"/>
    <dgm:cxn modelId="{2D629A63-5706-4BEE-A31C-88180D0DD1DA}" type="presParOf" srcId="{5859FF4D-2B0E-4782-86CF-435A67539885}" destId="{B691027D-A89C-416D-9D99-C15D34D76652}" srcOrd="3" destOrd="0" presId="urn:microsoft.com/office/officeart/2005/8/layout/chevron2"/>
    <dgm:cxn modelId="{B3C5762A-CDAB-47A3-A9E4-4ADE2C6CA3CF}" type="presParOf" srcId="{5859FF4D-2B0E-4782-86CF-435A67539885}" destId="{DA99BB13-F3E6-49F5-B857-CB2D6C1D6ACD}" srcOrd="4" destOrd="0" presId="urn:microsoft.com/office/officeart/2005/8/layout/chevron2"/>
    <dgm:cxn modelId="{95020494-4379-42D2-A573-9009C92DC1FB}" type="presParOf" srcId="{DA99BB13-F3E6-49F5-B857-CB2D6C1D6ACD}" destId="{94B13AD3-FC28-4509-AB4B-A5FCDA65A72D}" srcOrd="0" destOrd="0" presId="urn:microsoft.com/office/officeart/2005/8/layout/chevron2"/>
    <dgm:cxn modelId="{217B6DD7-9203-4B1C-94A7-6DE8145AA4F6}" type="presParOf" srcId="{DA99BB13-F3E6-49F5-B857-CB2D6C1D6ACD}" destId="{0FCD6D66-1C36-45A3-9F0F-AD599A2AD3A7}" srcOrd="1" destOrd="0" presId="urn:microsoft.com/office/officeart/2005/8/layout/chevron2"/>
    <dgm:cxn modelId="{1F1AFD9D-7EB9-4F68-B69E-EA2F08A0FDA9}" type="presParOf" srcId="{5859FF4D-2B0E-4782-86CF-435A67539885}" destId="{B2667FA6-36EA-4857-BBD3-A5FADD29E30D}" srcOrd="5" destOrd="0" presId="urn:microsoft.com/office/officeart/2005/8/layout/chevron2"/>
    <dgm:cxn modelId="{A60F29D5-8AC5-4F02-B9FB-4859C1C273CF}" type="presParOf" srcId="{5859FF4D-2B0E-4782-86CF-435A67539885}" destId="{D34BC6E9-1E0F-4DA3-9CA4-72FA21B18265}" srcOrd="6" destOrd="0" presId="urn:microsoft.com/office/officeart/2005/8/layout/chevron2"/>
    <dgm:cxn modelId="{0F81B4AC-280C-49A3-AA6C-BAB3AB47EF3F}" type="presParOf" srcId="{D34BC6E9-1E0F-4DA3-9CA4-72FA21B18265}" destId="{0AAF4F4D-94AC-4824-A544-BBE6B9188616}" srcOrd="0" destOrd="0" presId="urn:microsoft.com/office/officeart/2005/8/layout/chevron2"/>
    <dgm:cxn modelId="{4F9B0C82-DB2D-435F-A4D3-0EF7B6364C97}" type="presParOf" srcId="{D34BC6E9-1E0F-4DA3-9CA4-72FA21B18265}" destId="{F85853FD-5E8D-4A41-B304-176EEB08CC85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BC4FF3-4A61-47F2-84B2-C2220980DBCE}" type="doc">
      <dgm:prSet loTypeId="urn:microsoft.com/office/officeart/2005/8/layout/bProcess4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91073E1-64F3-4738-8697-8B5A320A9142}">
      <dgm:prSet phldrT="[Текст]"/>
      <dgm:spPr/>
      <dgm:t>
        <a:bodyPr/>
        <a:lstStyle/>
        <a:p>
          <a:r>
            <a:rPr lang="uk-UA" dirty="0" smtClean="0"/>
            <a:t>Робота </a:t>
          </a:r>
          <a:r>
            <a:rPr lang="uk-UA" dirty="0" err="1" smtClean="0"/>
            <a:t>“Школи</a:t>
          </a:r>
          <a:r>
            <a:rPr lang="uk-UA" dirty="0" smtClean="0"/>
            <a:t> сприяння здоров</a:t>
          </a:r>
          <a:r>
            <a:rPr lang="en-US" dirty="0" smtClean="0"/>
            <a:t>’</a:t>
          </a:r>
          <a:r>
            <a:rPr lang="uk-UA" dirty="0" smtClean="0"/>
            <a:t>ю”</a:t>
          </a:r>
          <a:endParaRPr lang="ru-RU" dirty="0"/>
        </a:p>
      </dgm:t>
    </dgm:pt>
    <dgm:pt modelId="{BA221018-563F-4CC6-8447-90D69654A3F3}" type="parTrans" cxnId="{4340B949-2C3F-46A7-8088-AFCFB25E28B8}">
      <dgm:prSet/>
      <dgm:spPr/>
      <dgm:t>
        <a:bodyPr/>
        <a:lstStyle/>
        <a:p>
          <a:endParaRPr lang="ru-RU"/>
        </a:p>
      </dgm:t>
    </dgm:pt>
    <dgm:pt modelId="{2EE9157A-D962-46FB-9691-0F8B5AC19C6D}" type="sibTrans" cxnId="{4340B949-2C3F-46A7-8088-AFCFB25E28B8}">
      <dgm:prSet/>
      <dgm:spPr/>
      <dgm:t>
        <a:bodyPr/>
        <a:lstStyle/>
        <a:p>
          <a:endParaRPr lang="ru-RU"/>
        </a:p>
      </dgm:t>
    </dgm:pt>
    <dgm:pt modelId="{95531303-7671-4CC0-A515-41F94DDC9266}">
      <dgm:prSet phldrT="[Текст]"/>
      <dgm:spPr/>
      <dgm:t>
        <a:bodyPr/>
        <a:lstStyle/>
        <a:p>
          <a:r>
            <a:rPr lang="uk-UA" dirty="0" smtClean="0"/>
            <a:t>Патріотичне виховання</a:t>
          </a:r>
          <a:endParaRPr lang="ru-RU" dirty="0"/>
        </a:p>
      </dgm:t>
    </dgm:pt>
    <dgm:pt modelId="{DA3F0D8C-2334-4A19-AB0A-42928F36EFA0}" type="parTrans" cxnId="{4336D331-219D-44DC-B5E3-D4719269A197}">
      <dgm:prSet/>
      <dgm:spPr/>
      <dgm:t>
        <a:bodyPr/>
        <a:lstStyle/>
        <a:p>
          <a:endParaRPr lang="ru-RU"/>
        </a:p>
      </dgm:t>
    </dgm:pt>
    <dgm:pt modelId="{FE56D916-9CE4-4A4E-9875-5DB292F37745}" type="sibTrans" cxnId="{4336D331-219D-44DC-B5E3-D4719269A197}">
      <dgm:prSet/>
      <dgm:spPr/>
      <dgm:t>
        <a:bodyPr/>
        <a:lstStyle/>
        <a:p>
          <a:endParaRPr lang="ru-RU"/>
        </a:p>
      </dgm:t>
    </dgm:pt>
    <dgm:pt modelId="{04B1AEFF-2C8A-46CE-B0F0-39251E973BCF}">
      <dgm:prSet phldrT="[Текст]"/>
      <dgm:spPr/>
      <dgm:t>
        <a:bodyPr/>
        <a:lstStyle/>
        <a:p>
          <a:r>
            <a:rPr lang="uk-UA" dirty="0" smtClean="0"/>
            <a:t>Виховання морально стійкої особистості </a:t>
          </a:r>
          <a:endParaRPr lang="ru-RU" dirty="0"/>
        </a:p>
      </dgm:t>
    </dgm:pt>
    <dgm:pt modelId="{ADEE3520-1FA3-4DC7-9893-C79F700CA178}" type="parTrans" cxnId="{781343EB-4C15-41D8-984A-22E6548C4A65}">
      <dgm:prSet/>
      <dgm:spPr/>
      <dgm:t>
        <a:bodyPr/>
        <a:lstStyle/>
        <a:p>
          <a:endParaRPr lang="ru-RU"/>
        </a:p>
      </dgm:t>
    </dgm:pt>
    <dgm:pt modelId="{A6922AE6-0973-4142-BF8F-964F9F791C45}" type="sibTrans" cxnId="{781343EB-4C15-41D8-984A-22E6548C4A65}">
      <dgm:prSet/>
      <dgm:spPr/>
      <dgm:t>
        <a:bodyPr/>
        <a:lstStyle/>
        <a:p>
          <a:endParaRPr lang="ru-RU"/>
        </a:p>
      </dgm:t>
    </dgm:pt>
    <dgm:pt modelId="{588656F4-7929-447D-8B4C-69B7F9A863F8}">
      <dgm:prSet phldrT="[Текст]"/>
      <dgm:spPr/>
      <dgm:t>
        <a:bodyPr/>
        <a:lstStyle/>
        <a:p>
          <a:r>
            <a:rPr lang="uk-UA" dirty="0" smtClean="0"/>
            <a:t>Робота кабінету </a:t>
          </a:r>
          <a:r>
            <a:rPr lang="uk-UA" dirty="0" err="1" smtClean="0"/>
            <a:t>“психологічного</a:t>
          </a:r>
          <a:r>
            <a:rPr lang="uk-UA" dirty="0" smtClean="0"/>
            <a:t> розвантаження </a:t>
          </a:r>
          <a:r>
            <a:rPr lang="uk-UA" dirty="0" err="1" smtClean="0"/>
            <a:t>учнів”</a:t>
          </a:r>
          <a:endParaRPr lang="ru-RU" dirty="0"/>
        </a:p>
      </dgm:t>
    </dgm:pt>
    <dgm:pt modelId="{49F173A6-A614-45E8-8242-676D22DEBF86}" type="parTrans" cxnId="{1FC112CA-95F8-41C3-8D1B-52AB272A3C00}">
      <dgm:prSet/>
      <dgm:spPr/>
      <dgm:t>
        <a:bodyPr/>
        <a:lstStyle/>
        <a:p>
          <a:endParaRPr lang="ru-RU"/>
        </a:p>
      </dgm:t>
    </dgm:pt>
    <dgm:pt modelId="{95949E7B-BF94-439F-B155-0633239EFF0A}" type="sibTrans" cxnId="{1FC112CA-95F8-41C3-8D1B-52AB272A3C00}">
      <dgm:prSet/>
      <dgm:spPr/>
      <dgm:t>
        <a:bodyPr/>
        <a:lstStyle/>
        <a:p>
          <a:endParaRPr lang="ru-RU"/>
        </a:p>
      </dgm:t>
    </dgm:pt>
    <dgm:pt modelId="{1425DF54-23CF-419E-A205-9D805F1C235C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 smtClean="0"/>
            <a:t>Спортивно-оздоровча програма</a:t>
          </a:r>
          <a:endParaRPr lang="ru-RU" dirty="0" smtClean="0"/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934D1F2E-CFC4-414A-98A1-2EA9DD0ED6C6}" type="parTrans" cxnId="{8D6A957C-0F69-4A4C-8CF1-C1CCB3CCCEBC}">
      <dgm:prSet/>
      <dgm:spPr/>
      <dgm:t>
        <a:bodyPr/>
        <a:lstStyle/>
        <a:p>
          <a:endParaRPr lang="ru-RU"/>
        </a:p>
      </dgm:t>
    </dgm:pt>
    <dgm:pt modelId="{27615DBD-F8C7-4A96-A569-913509D5CA97}" type="sibTrans" cxnId="{8D6A957C-0F69-4A4C-8CF1-C1CCB3CCCEBC}">
      <dgm:prSet/>
      <dgm:spPr/>
      <dgm:t>
        <a:bodyPr/>
        <a:lstStyle/>
        <a:p>
          <a:endParaRPr lang="ru-RU"/>
        </a:p>
      </dgm:t>
    </dgm:pt>
    <dgm:pt modelId="{DC661A3A-563C-4808-8A09-C361E4B4537D}">
      <dgm:prSet phldrT="[Текст]"/>
      <dgm:spPr/>
      <dgm:t>
        <a:bodyPr/>
        <a:lstStyle/>
        <a:p>
          <a:r>
            <a:rPr lang="uk-UA" dirty="0" smtClean="0"/>
            <a:t>Робота гімназійного товариства </a:t>
          </a:r>
          <a:r>
            <a:rPr lang="uk-UA" dirty="0" err="1" smtClean="0"/>
            <a:t>“Еврика”</a:t>
          </a:r>
          <a:endParaRPr lang="ru-RU" dirty="0"/>
        </a:p>
      </dgm:t>
    </dgm:pt>
    <dgm:pt modelId="{3325D422-6840-4741-AADB-2BCF374A7925}" type="parTrans" cxnId="{31A0B478-7C56-4300-87FE-2CD9F4628752}">
      <dgm:prSet/>
      <dgm:spPr/>
      <dgm:t>
        <a:bodyPr/>
        <a:lstStyle/>
        <a:p>
          <a:endParaRPr lang="ru-RU"/>
        </a:p>
      </dgm:t>
    </dgm:pt>
    <dgm:pt modelId="{A6DA5668-AF6D-4FDD-A2E8-7F4C90EC269D}" type="sibTrans" cxnId="{31A0B478-7C56-4300-87FE-2CD9F4628752}">
      <dgm:prSet/>
      <dgm:spPr/>
      <dgm:t>
        <a:bodyPr/>
        <a:lstStyle/>
        <a:p>
          <a:endParaRPr lang="ru-RU"/>
        </a:p>
      </dgm:t>
    </dgm:pt>
    <dgm:pt modelId="{CE96E405-49CE-4518-AC86-7DFE2D46C69C}">
      <dgm:prSet phldrT="[Текст]"/>
      <dgm:spPr/>
      <dgm:t>
        <a:bodyPr/>
        <a:lstStyle/>
        <a:p>
          <a:r>
            <a:rPr lang="uk-UA" dirty="0" smtClean="0"/>
            <a:t>Суспільно корисна робота</a:t>
          </a:r>
          <a:endParaRPr lang="ru-RU" dirty="0"/>
        </a:p>
      </dgm:t>
    </dgm:pt>
    <dgm:pt modelId="{9B5F29C2-4943-4215-B8D4-78AB916C4368}" type="parTrans" cxnId="{7330C1AB-03EA-4E93-886A-7DAC01B09734}">
      <dgm:prSet/>
      <dgm:spPr/>
      <dgm:t>
        <a:bodyPr/>
        <a:lstStyle/>
        <a:p>
          <a:endParaRPr lang="ru-RU"/>
        </a:p>
      </dgm:t>
    </dgm:pt>
    <dgm:pt modelId="{39A3A4E1-F170-438D-B9D2-3A661EB6612B}" type="sibTrans" cxnId="{7330C1AB-03EA-4E93-886A-7DAC01B09734}">
      <dgm:prSet/>
      <dgm:spPr/>
      <dgm:t>
        <a:bodyPr/>
        <a:lstStyle/>
        <a:p>
          <a:endParaRPr lang="ru-RU"/>
        </a:p>
      </dgm:t>
    </dgm:pt>
    <dgm:pt modelId="{E6F8D4EC-905D-413A-AF0C-AFD9BDC30FC5}">
      <dgm:prSet phldrT="[Текст]"/>
      <dgm:spPr/>
      <dgm:t>
        <a:bodyPr/>
        <a:lstStyle/>
        <a:p>
          <a:r>
            <a:rPr lang="uk-UA" dirty="0" smtClean="0"/>
            <a:t>Співпраця з соціальною службою </a:t>
          </a:r>
          <a:endParaRPr lang="ru-RU" dirty="0"/>
        </a:p>
      </dgm:t>
    </dgm:pt>
    <dgm:pt modelId="{D39E408F-5C9C-4FCB-9F9A-319BA91F9FD8}" type="parTrans" cxnId="{8F16BB26-3869-49A9-A452-359ADCA311B8}">
      <dgm:prSet/>
      <dgm:spPr/>
      <dgm:t>
        <a:bodyPr/>
        <a:lstStyle/>
        <a:p>
          <a:endParaRPr lang="ru-RU"/>
        </a:p>
      </dgm:t>
    </dgm:pt>
    <dgm:pt modelId="{25431AF8-3371-4BC7-BAE8-8714FA098232}" type="sibTrans" cxnId="{8F16BB26-3869-49A9-A452-359ADCA311B8}">
      <dgm:prSet/>
      <dgm:spPr/>
      <dgm:t>
        <a:bodyPr/>
        <a:lstStyle/>
        <a:p>
          <a:endParaRPr lang="ru-RU"/>
        </a:p>
      </dgm:t>
    </dgm:pt>
    <dgm:pt modelId="{334B87A5-8E78-4A15-8C43-3A02BB570B61}">
      <dgm:prSet phldrT="[Текст]"/>
      <dgm:spPr/>
      <dgm:t>
        <a:bodyPr/>
        <a:lstStyle/>
        <a:p>
          <a:r>
            <a:rPr lang="uk-UA" dirty="0" smtClean="0"/>
            <a:t>Виховання морально етичної особистості</a:t>
          </a:r>
          <a:endParaRPr lang="ru-RU" dirty="0"/>
        </a:p>
      </dgm:t>
    </dgm:pt>
    <dgm:pt modelId="{F05E9329-7E5E-4094-B5BC-ABB426C6ABD4}" type="parTrans" cxnId="{6D52D164-5F67-4E36-8FD3-57D029DC392F}">
      <dgm:prSet/>
      <dgm:spPr/>
      <dgm:t>
        <a:bodyPr/>
        <a:lstStyle/>
        <a:p>
          <a:endParaRPr lang="ru-RU"/>
        </a:p>
      </dgm:t>
    </dgm:pt>
    <dgm:pt modelId="{99BB2A5C-9F54-49E7-9C70-CF7CD9B94CE7}" type="sibTrans" cxnId="{6D52D164-5F67-4E36-8FD3-57D029DC392F}">
      <dgm:prSet/>
      <dgm:spPr/>
      <dgm:t>
        <a:bodyPr/>
        <a:lstStyle/>
        <a:p>
          <a:endParaRPr lang="ru-RU"/>
        </a:p>
      </dgm:t>
    </dgm:pt>
    <dgm:pt modelId="{EDF2557C-089A-4BEB-8AE9-296C5B3FF49E}" type="pres">
      <dgm:prSet presAssocID="{07BC4FF3-4A61-47F2-84B2-C2220980DBCE}" presName="Name0" presStyleCnt="0">
        <dgm:presLayoutVars>
          <dgm:dir/>
          <dgm:resizeHandles/>
        </dgm:presLayoutVars>
      </dgm:prSet>
      <dgm:spPr/>
    </dgm:pt>
    <dgm:pt modelId="{DE048417-CFFE-45CB-ADDB-EC595790C7CE}" type="pres">
      <dgm:prSet presAssocID="{291073E1-64F3-4738-8697-8B5A320A9142}" presName="compNode" presStyleCnt="0"/>
      <dgm:spPr/>
    </dgm:pt>
    <dgm:pt modelId="{F50DB36D-9001-47C6-B7FC-A7CAD8F78B93}" type="pres">
      <dgm:prSet presAssocID="{291073E1-64F3-4738-8697-8B5A320A9142}" presName="dummyConnPt" presStyleCnt="0"/>
      <dgm:spPr/>
    </dgm:pt>
    <dgm:pt modelId="{B8FAD00E-AB75-4D16-97FB-6D33F81D6817}" type="pres">
      <dgm:prSet presAssocID="{291073E1-64F3-4738-8697-8B5A320A9142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61216-3139-4CD6-972E-1778C8664C78}" type="pres">
      <dgm:prSet presAssocID="{2EE9157A-D962-46FB-9691-0F8B5AC19C6D}" presName="sibTrans" presStyleLbl="bgSibTrans2D1" presStyleIdx="0" presStyleCnt="8"/>
      <dgm:spPr/>
    </dgm:pt>
    <dgm:pt modelId="{47954ED8-8CCF-461B-A280-E49584AFB659}" type="pres">
      <dgm:prSet presAssocID="{95531303-7671-4CC0-A515-41F94DDC9266}" presName="compNode" presStyleCnt="0"/>
      <dgm:spPr/>
    </dgm:pt>
    <dgm:pt modelId="{3E6CE662-0BF9-444F-B635-4C7585C2CEF5}" type="pres">
      <dgm:prSet presAssocID="{95531303-7671-4CC0-A515-41F94DDC9266}" presName="dummyConnPt" presStyleCnt="0"/>
      <dgm:spPr/>
    </dgm:pt>
    <dgm:pt modelId="{B953C2B0-F216-4B43-B5CE-71244D83DF33}" type="pres">
      <dgm:prSet presAssocID="{95531303-7671-4CC0-A515-41F94DDC9266}" presName="node" presStyleLbl="node1" presStyleIdx="1" presStyleCnt="9">
        <dgm:presLayoutVars>
          <dgm:bulletEnabled val="1"/>
        </dgm:presLayoutVars>
      </dgm:prSet>
      <dgm:spPr/>
    </dgm:pt>
    <dgm:pt modelId="{DAD616DE-6383-43A8-A732-8E93B9DCE6EC}" type="pres">
      <dgm:prSet presAssocID="{FE56D916-9CE4-4A4E-9875-5DB292F37745}" presName="sibTrans" presStyleLbl="bgSibTrans2D1" presStyleIdx="1" presStyleCnt="8"/>
      <dgm:spPr/>
    </dgm:pt>
    <dgm:pt modelId="{9BD55FEE-96C3-4458-AAE5-1122659A687F}" type="pres">
      <dgm:prSet presAssocID="{04B1AEFF-2C8A-46CE-B0F0-39251E973BCF}" presName="compNode" presStyleCnt="0"/>
      <dgm:spPr/>
    </dgm:pt>
    <dgm:pt modelId="{25C74720-4953-4132-AE0D-421B36A6AB76}" type="pres">
      <dgm:prSet presAssocID="{04B1AEFF-2C8A-46CE-B0F0-39251E973BCF}" presName="dummyConnPt" presStyleCnt="0"/>
      <dgm:spPr/>
    </dgm:pt>
    <dgm:pt modelId="{F23FA643-318E-4C8F-9344-C3975B384E79}" type="pres">
      <dgm:prSet presAssocID="{04B1AEFF-2C8A-46CE-B0F0-39251E973BCF}" presName="node" presStyleLbl="node1" presStyleIdx="2" presStyleCnt="9">
        <dgm:presLayoutVars>
          <dgm:bulletEnabled val="1"/>
        </dgm:presLayoutVars>
      </dgm:prSet>
      <dgm:spPr/>
    </dgm:pt>
    <dgm:pt modelId="{DFEE9861-6660-47CF-8DE3-E362C4E4ADA4}" type="pres">
      <dgm:prSet presAssocID="{A6922AE6-0973-4142-BF8F-964F9F791C45}" presName="sibTrans" presStyleLbl="bgSibTrans2D1" presStyleIdx="2" presStyleCnt="8"/>
      <dgm:spPr/>
    </dgm:pt>
    <dgm:pt modelId="{F5C61F83-662A-4F60-B6A7-EAEAAE81697C}" type="pres">
      <dgm:prSet presAssocID="{588656F4-7929-447D-8B4C-69B7F9A863F8}" presName="compNode" presStyleCnt="0"/>
      <dgm:spPr/>
    </dgm:pt>
    <dgm:pt modelId="{95B0E2E9-268F-469A-B363-F968C07A1DB8}" type="pres">
      <dgm:prSet presAssocID="{588656F4-7929-447D-8B4C-69B7F9A863F8}" presName="dummyConnPt" presStyleCnt="0"/>
      <dgm:spPr/>
    </dgm:pt>
    <dgm:pt modelId="{E8F42D3B-DAC2-4FD4-B5FE-2548BA96F509}" type="pres">
      <dgm:prSet presAssocID="{588656F4-7929-447D-8B4C-69B7F9A863F8}" presName="node" presStyleLbl="node1" presStyleIdx="3" presStyleCnt="9" custLinFactNeighborX="-2109" custLinFactNeighborY="-1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4B608-BB9B-4526-89B1-88EDA06F7D05}" type="pres">
      <dgm:prSet presAssocID="{95949E7B-BF94-439F-B155-0633239EFF0A}" presName="sibTrans" presStyleLbl="bgSibTrans2D1" presStyleIdx="3" presStyleCnt="8"/>
      <dgm:spPr/>
    </dgm:pt>
    <dgm:pt modelId="{9957E094-F39F-4E19-8BBF-493F8718B8B1}" type="pres">
      <dgm:prSet presAssocID="{1425DF54-23CF-419E-A205-9D805F1C235C}" presName="compNode" presStyleCnt="0"/>
      <dgm:spPr/>
    </dgm:pt>
    <dgm:pt modelId="{3A978733-7959-46CB-9DA2-C8F6F9A4AE7A}" type="pres">
      <dgm:prSet presAssocID="{1425DF54-23CF-419E-A205-9D805F1C235C}" presName="dummyConnPt" presStyleCnt="0"/>
      <dgm:spPr/>
    </dgm:pt>
    <dgm:pt modelId="{4AB678D6-8FAB-4C5D-A862-A02602FCA471}" type="pres">
      <dgm:prSet presAssocID="{1425DF54-23CF-419E-A205-9D805F1C235C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42AAD-C02F-4556-8E33-233EC65C41F7}" type="pres">
      <dgm:prSet presAssocID="{27615DBD-F8C7-4A96-A569-913509D5CA97}" presName="sibTrans" presStyleLbl="bgSibTrans2D1" presStyleIdx="4" presStyleCnt="8"/>
      <dgm:spPr/>
    </dgm:pt>
    <dgm:pt modelId="{693214EB-5300-4592-A68C-091BBF372B04}" type="pres">
      <dgm:prSet presAssocID="{DC661A3A-563C-4808-8A09-C361E4B4537D}" presName="compNode" presStyleCnt="0"/>
      <dgm:spPr/>
    </dgm:pt>
    <dgm:pt modelId="{860EC9B3-C4DB-4B5B-9EC9-E8A689C5F3B7}" type="pres">
      <dgm:prSet presAssocID="{DC661A3A-563C-4808-8A09-C361E4B4537D}" presName="dummyConnPt" presStyleCnt="0"/>
      <dgm:spPr/>
    </dgm:pt>
    <dgm:pt modelId="{905DC904-42C4-4014-BD37-763ED679F25E}" type="pres">
      <dgm:prSet presAssocID="{DC661A3A-563C-4808-8A09-C361E4B4537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7D6A1D-1FDA-41DD-BE12-D32FF3FA715F}" type="pres">
      <dgm:prSet presAssocID="{A6DA5668-AF6D-4FDD-A2E8-7F4C90EC269D}" presName="sibTrans" presStyleLbl="bgSibTrans2D1" presStyleIdx="5" presStyleCnt="8"/>
      <dgm:spPr/>
    </dgm:pt>
    <dgm:pt modelId="{179AE7A2-DB22-47F1-89BC-378908F2FC16}" type="pres">
      <dgm:prSet presAssocID="{CE96E405-49CE-4518-AC86-7DFE2D46C69C}" presName="compNode" presStyleCnt="0"/>
      <dgm:spPr/>
    </dgm:pt>
    <dgm:pt modelId="{6A2566F4-269B-4F6F-8103-16AD2E4EAED0}" type="pres">
      <dgm:prSet presAssocID="{CE96E405-49CE-4518-AC86-7DFE2D46C69C}" presName="dummyConnPt" presStyleCnt="0"/>
      <dgm:spPr/>
    </dgm:pt>
    <dgm:pt modelId="{F621ED39-A004-419E-AC12-E72EB0921212}" type="pres">
      <dgm:prSet presAssocID="{CE96E405-49CE-4518-AC86-7DFE2D46C69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483A2-88D2-40B6-A7F2-CFC46696655F}" type="pres">
      <dgm:prSet presAssocID="{39A3A4E1-F170-438D-B9D2-3A661EB6612B}" presName="sibTrans" presStyleLbl="bgSibTrans2D1" presStyleIdx="6" presStyleCnt="8"/>
      <dgm:spPr/>
    </dgm:pt>
    <dgm:pt modelId="{D25C4262-1580-49F3-B9DE-9977856228CA}" type="pres">
      <dgm:prSet presAssocID="{E6F8D4EC-905D-413A-AF0C-AFD9BDC30FC5}" presName="compNode" presStyleCnt="0"/>
      <dgm:spPr/>
    </dgm:pt>
    <dgm:pt modelId="{07AC47A6-B7AC-4583-BF76-0FFB0918017A}" type="pres">
      <dgm:prSet presAssocID="{E6F8D4EC-905D-413A-AF0C-AFD9BDC30FC5}" presName="dummyConnPt" presStyleCnt="0"/>
      <dgm:spPr/>
    </dgm:pt>
    <dgm:pt modelId="{1597D8D8-9A49-42FB-A21C-1C4263EF6884}" type="pres">
      <dgm:prSet presAssocID="{E6F8D4EC-905D-413A-AF0C-AFD9BDC30FC5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544CB-29AC-4B5A-A9F3-20D130BA29B3}" type="pres">
      <dgm:prSet presAssocID="{25431AF8-3371-4BC7-BAE8-8714FA098232}" presName="sibTrans" presStyleLbl="bgSibTrans2D1" presStyleIdx="7" presStyleCnt="8"/>
      <dgm:spPr/>
    </dgm:pt>
    <dgm:pt modelId="{D73D3913-120B-4C3F-9E7E-26818FE1524C}" type="pres">
      <dgm:prSet presAssocID="{334B87A5-8E78-4A15-8C43-3A02BB570B61}" presName="compNode" presStyleCnt="0"/>
      <dgm:spPr/>
    </dgm:pt>
    <dgm:pt modelId="{4A4FB8D4-7025-4141-9C53-C04BD51FE6D9}" type="pres">
      <dgm:prSet presAssocID="{334B87A5-8E78-4A15-8C43-3A02BB570B61}" presName="dummyConnPt" presStyleCnt="0"/>
      <dgm:spPr/>
    </dgm:pt>
    <dgm:pt modelId="{D3F87881-66EB-483B-BB8A-FBD63D2781E7}" type="pres">
      <dgm:prSet presAssocID="{334B87A5-8E78-4A15-8C43-3A02BB570B61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40B949-2C3F-46A7-8088-AFCFB25E28B8}" srcId="{07BC4FF3-4A61-47F2-84B2-C2220980DBCE}" destId="{291073E1-64F3-4738-8697-8B5A320A9142}" srcOrd="0" destOrd="0" parTransId="{BA221018-563F-4CC6-8447-90D69654A3F3}" sibTransId="{2EE9157A-D962-46FB-9691-0F8B5AC19C6D}"/>
    <dgm:cxn modelId="{3DF61986-4D68-491E-8078-69EC81F8B5FE}" type="presOf" srcId="{DC661A3A-563C-4808-8A09-C361E4B4537D}" destId="{905DC904-42C4-4014-BD37-763ED679F25E}" srcOrd="0" destOrd="0" presId="urn:microsoft.com/office/officeart/2005/8/layout/bProcess4"/>
    <dgm:cxn modelId="{B2A13F3D-7DC2-4888-B872-94A47B8DA84C}" type="presOf" srcId="{1425DF54-23CF-419E-A205-9D805F1C235C}" destId="{4AB678D6-8FAB-4C5D-A862-A02602FCA471}" srcOrd="0" destOrd="0" presId="urn:microsoft.com/office/officeart/2005/8/layout/bProcess4"/>
    <dgm:cxn modelId="{473C6476-DFB6-42AB-BB95-2C3DF698F142}" type="presOf" srcId="{334B87A5-8E78-4A15-8C43-3A02BB570B61}" destId="{D3F87881-66EB-483B-BB8A-FBD63D2781E7}" srcOrd="0" destOrd="0" presId="urn:microsoft.com/office/officeart/2005/8/layout/bProcess4"/>
    <dgm:cxn modelId="{0AEE6419-A74F-4E9D-B5C1-7F9B03AAF815}" type="presOf" srcId="{291073E1-64F3-4738-8697-8B5A320A9142}" destId="{B8FAD00E-AB75-4D16-97FB-6D33F81D6817}" srcOrd="0" destOrd="0" presId="urn:microsoft.com/office/officeart/2005/8/layout/bProcess4"/>
    <dgm:cxn modelId="{80A99CF2-8BE7-4350-949E-464DD7793FE7}" type="presOf" srcId="{588656F4-7929-447D-8B4C-69B7F9A863F8}" destId="{E8F42D3B-DAC2-4FD4-B5FE-2548BA96F509}" srcOrd="0" destOrd="0" presId="urn:microsoft.com/office/officeart/2005/8/layout/bProcess4"/>
    <dgm:cxn modelId="{AEDD3FEC-5A63-4B9E-9CE6-522CAA907381}" type="presOf" srcId="{07BC4FF3-4A61-47F2-84B2-C2220980DBCE}" destId="{EDF2557C-089A-4BEB-8AE9-296C5B3FF49E}" srcOrd="0" destOrd="0" presId="urn:microsoft.com/office/officeart/2005/8/layout/bProcess4"/>
    <dgm:cxn modelId="{14BA3D0D-2E82-41E2-89B4-C96C7E39910F}" type="presOf" srcId="{CE96E405-49CE-4518-AC86-7DFE2D46C69C}" destId="{F621ED39-A004-419E-AC12-E72EB0921212}" srcOrd="0" destOrd="0" presId="urn:microsoft.com/office/officeart/2005/8/layout/bProcess4"/>
    <dgm:cxn modelId="{4336D331-219D-44DC-B5E3-D4719269A197}" srcId="{07BC4FF3-4A61-47F2-84B2-C2220980DBCE}" destId="{95531303-7671-4CC0-A515-41F94DDC9266}" srcOrd="1" destOrd="0" parTransId="{DA3F0D8C-2334-4A19-AB0A-42928F36EFA0}" sibTransId="{FE56D916-9CE4-4A4E-9875-5DB292F37745}"/>
    <dgm:cxn modelId="{31A0B478-7C56-4300-87FE-2CD9F4628752}" srcId="{07BC4FF3-4A61-47F2-84B2-C2220980DBCE}" destId="{DC661A3A-563C-4808-8A09-C361E4B4537D}" srcOrd="5" destOrd="0" parTransId="{3325D422-6840-4741-AADB-2BCF374A7925}" sibTransId="{A6DA5668-AF6D-4FDD-A2E8-7F4C90EC269D}"/>
    <dgm:cxn modelId="{907A4188-4FB8-45B6-93EB-D637BB79DC9D}" type="presOf" srcId="{FE56D916-9CE4-4A4E-9875-5DB292F37745}" destId="{DAD616DE-6383-43A8-A732-8E93B9DCE6EC}" srcOrd="0" destOrd="0" presId="urn:microsoft.com/office/officeart/2005/8/layout/bProcess4"/>
    <dgm:cxn modelId="{C2CA8180-5A5A-43FA-B6D7-D0557BE66F8D}" type="presOf" srcId="{95949E7B-BF94-439F-B155-0633239EFF0A}" destId="{6E14B608-BB9B-4526-89B1-88EDA06F7D05}" srcOrd="0" destOrd="0" presId="urn:microsoft.com/office/officeart/2005/8/layout/bProcess4"/>
    <dgm:cxn modelId="{1FC112CA-95F8-41C3-8D1B-52AB272A3C00}" srcId="{07BC4FF3-4A61-47F2-84B2-C2220980DBCE}" destId="{588656F4-7929-447D-8B4C-69B7F9A863F8}" srcOrd="3" destOrd="0" parTransId="{49F173A6-A614-45E8-8242-676D22DEBF86}" sibTransId="{95949E7B-BF94-439F-B155-0633239EFF0A}"/>
    <dgm:cxn modelId="{F647B374-5AF5-4280-878D-B51E96A7CB14}" type="presOf" srcId="{95531303-7671-4CC0-A515-41F94DDC9266}" destId="{B953C2B0-F216-4B43-B5CE-71244D83DF33}" srcOrd="0" destOrd="0" presId="urn:microsoft.com/office/officeart/2005/8/layout/bProcess4"/>
    <dgm:cxn modelId="{B4E58A83-EDD6-4387-B245-A40EBAAE04CB}" type="presOf" srcId="{04B1AEFF-2C8A-46CE-B0F0-39251E973BCF}" destId="{F23FA643-318E-4C8F-9344-C3975B384E79}" srcOrd="0" destOrd="0" presId="urn:microsoft.com/office/officeart/2005/8/layout/bProcess4"/>
    <dgm:cxn modelId="{08090616-95F1-400E-8802-F448D132EBB6}" type="presOf" srcId="{39A3A4E1-F170-438D-B9D2-3A661EB6612B}" destId="{656483A2-88D2-40B6-A7F2-CFC46696655F}" srcOrd="0" destOrd="0" presId="urn:microsoft.com/office/officeart/2005/8/layout/bProcess4"/>
    <dgm:cxn modelId="{D185213E-FDEC-4E26-A937-36D6F710E5FF}" type="presOf" srcId="{25431AF8-3371-4BC7-BAE8-8714FA098232}" destId="{CB1544CB-29AC-4B5A-A9F3-20D130BA29B3}" srcOrd="0" destOrd="0" presId="urn:microsoft.com/office/officeart/2005/8/layout/bProcess4"/>
    <dgm:cxn modelId="{6106B802-3E11-44BC-81BD-7C2A33BC346C}" type="presOf" srcId="{A6DA5668-AF6D-4FDD-A2E8-7F4C90EC269D}" destId="{867D6A1D-1FDA-41DD-BE12-D32FF3FA715F}" srcOrd="0" destOrd="0" presId="urn:microsoft.com/office/officeart/2005/8/layout/bProcess4"/>
    <dgm:cxn modelId="{7330C1AB-03EA-4E93-886A-7DAC01B09734}" srcId="{07BC4FF3-4A61-47F2-84B2-C2220980DBCE}" destId="{CE96E405-49CE-4518-AC86-7DFE2D46C69C}" srcOrd="6" destOrd="0" parTransId="{9B5F29C2-4943-4215-B8D4-78AB916C4368}" sibTransId="{39A3A4E1-F170-438D-B9D2-3A661EB6612B}"/>
    <dgm:cxn modelId="{C3F0CE45-FB64-4026-BB15-F2758ED63146}" type="presOf" srcId="{E6F8D4EC-905D-413A-AF0C-AFD9BDC30FC5}" destId="{1597D8D8-9A49-42FB-A21C-1C4263EF6884}" srcOrd="0" destOrd="0" presId="urn:microsoft.com/office/officeart/2005/8/layout/bProcess4"/>
    <dgm:cxn modelId="{8F16BB26-3869-49A9-A452-359ADCA311B8}" srcId="{07BC4FF3-4A61-47F2-84B2-C2220980DBCE}" destId="{E6F8D4EC-905D-413A-AF0C-AFD9BDC30FC5}" srcOrd="7" destOrd="0" parTransId="{D39E408F-5C9C-4FCB-9F9A-319BA91F9FD8}" sibTransId="{25431AF8-3371-4BC7-BAE8-8714FA098232}"/>
    <dgm:cxn modelId="{781343EB-4C15-41D8-984A-22E6548C4A65}" srcId="{07BC4FF3-4A61-47F2-84B2-C2220980DBCE}" destId="{04B1AEFF-2C8A-46CE-B0F0-39251E973BCF}" srcOrd="2" destOrd="0" parTransId="{ADEE3520-1FA3-4DC7-9893-C79F700CA178}" sibTransId="{A6922AE6-0973-4142-BF8F-964F9F791C45}"/>
    <dgm:cxn modelId="{3D48F843-44BB-410D-93B6-09D051CF79A2}" type="presOf" srcId="{A6922AE6-0973-4142-BF8F-964F9F791C45}" destId="{DFEE9861-6660-47CF-8DE3-E362C4E4ADA4}" srcOrd="0" destOrd="0" presId="urn:microsoft.com/office/officeart/2005/8/layout/bProcess4"/>
    <dgm:cxn modelId="{87C09CDE-EB20-4943-908F-66C462A3C5E1}" type="presOf" srcId="{27615DBD-F8C7-4A96-A569-913509D5CA97}" destId="{A3342AAD-C02F-4556-8E33-233EC65C41F7}" srcOrd="0" destOrd="0" presId="urn:microsoft.com/office/officeart/2005/8/layout/bProcess4"/>
    <dgm:cxn modelId="{8D6A957C-0F69-4A4C-8CF1-C1CCB3CCCEBC}" srcId="{07BC4FF3-4A61-47F2-84B2-C2220980DBCE}" destId="{1425DF54-23CF-419E-A205-9D805F1C235C}" srcOrd="4" destOrd="0" parTransId="{934D1F2E-CFC4-414A-98A1-2EA9DD0ED6C6}" sibTransId="{27615DBD-F8C7-4A96-A569-913509D5CA97}"/>
    <dgm:cxn modelId="{6D52D164-5F67-4E36-8FD3-57D029DC392F}" srcId="{07BC4FF3-4A61-47F2-84B2-C2220980DBCE}" destId="{334B87A5-8E78-4A15-8C43-3A02BB570B61}" srcOrd="8" destOrd="0" parTransId="{F05E9329-7E5E-4094-B5BC-ABB426C6ABD4}" sibTransId="{99BB2A5C-9F54-49E7-9C70-CF7CD9B94CE7}"/>
    <dgm:cxn modelId="{B1624E8C-78AA-4310-A9C3-3EF2DA5C189C}" type="presOf" srcId="{2EE9157A-D962-46FB-9691-0F8B5AC19C6D}" destId="{DAA61216-3139-4CD6-972E-1778C8664C78}" srcOrd="0" destOrd="0" presId="urn:microsoft.com/office/officeart/2005/8/layout/bProcess4"/>
    <dgm:cxn modelId="{E8A9AAF5-B61F-44A1-9178-A3F7611E1BA0}" type="presParOf" srcId="{EDF2557C-089A-4BEB-8AE9-296C5B3FF49E}" destId="{DE048417-CFFE-45CB-ADDB-EC595790C7CE}" srcOrd="0" destOrd="0" presId="urn:microsoft.com/office/officeart/2005/8/layout/bProcess4"/>
    <dgm:cxn modelId="{61DD4DF6-73CC-4BD8-9445-8100139E0182}" type="presParOf" srcId="{DE048417-CFFE-45CB-ADDB-EC595790C7CE}" destId="{F50DB36D-9001-47C6-B7FC-A7CAD8F78B93}" srcOrd="0" destOrd="0" presId="urn:microsoft.com/office/officeart/2005/8/layout/bProcess4"/>
    <dgm:cxn modelId="{2E8E48AC-26D3-404E-9987-89A19FADAF54}" type="presParOf" srcId="{DE048417-CFFE-45CB-ADDB-EC595790C7CE}" destId="{B8FAD00E-AB75-4D16-97FB-6D33F81D6817}" srcOrd="1" destOrd="0" presId="urn:microsoft.com/office/officeart/2005/8/layout/bProcess4"/>
    <dgm:cxn modelId="{1AEAE99E-A6F3-4D98-A381-6DF3183BA678}" type="presParOf" srcId="{EDF2557C-089A-4BEB-8AE9-296C5B3FF49E}" destId="{DAA61216-3139-4CD6-972E-1778C8664C78}" srcOrd="1" destOrd="0" presId="urn:microsoft.com/office/officeart/2005/8/layout/bProcess4"/>
    <dgm:cxn modelId="{FC591FAE-AA36-421A-95FC-ECCFC7EECC32}" type="presParOf" srcId="{EDF2557C-089A-4BEB-8AE9-296C5B3FF49E}" destId="{47954ED8-8CCF-461B-A280-E49584AFB659}" srcOrd="2" destOrd="0" presId="urn:microsoft.com/office/officeart/2005/8/layout/bProcess4"/>
    <dgm:cxn modelId="{225A5CF8-8C41-4D3A-963D-9BB5C255450A}" type="presParOf" srcId="{47954ED8-8CCF-461B-A280-E49584AFB659}" destId="{3E6CE662-0BF9-444F-B635-4C7585C2CEF5}" srcOrd="0" destOrd="0" presId="urn:microsoft.com/office/officeart/2005/8/layout/bProcess4"/>
    <dgm:cxn modelId="{6A6091B4-6375-42A6-A666-5FA61778C6A9}" type="presParOf" srcId="{47954ED8-8CCF-461B-A280-E49584AFB659}" destId="{B953C2B0-F216-4B43-B5CE-71244D83DF33}" srcOrd="1" destOrd="0" presId="urn:microsoft.com/office/officeart/2005/8/layout/bProcess4"/>
    <dgm:cxn modelId="{2557F896-D769-4E17-A7EE-87EA16BB4845}" type="presParOf" srcId="{EDF2557C-089A-4BEB-8AE9-296C5B3FF49E}" destId="{DAD616DE-6383-43A8-A732-8E93B9DCE6EC}" srcOrd="3" destOrd="0" presId="urn:microsoft.com/office/officeart/2005/8/layout/bProcess4"/>
    <dgm:cxn modelId="{C3ACD6DF-E60F-451A-AFD4-A24F65202471}" type="presParOf" srcId="{EDF2557C-089A-4BEB-8AE9-296C5B3FF49E}" destId="{9BD55FEE-96C3-4458-AAE5-1122659A687F}" srcOrd="4" destOrd="0" presId="urn:microsoft.com/office/officeart/2005/8/layout/bProcess4"/>
    <dgm:cxn modelId="{7A2AB716-D187-4972-A67E-7F16AF104FE9}" type="presParOf" srcId="{9BD55FEE-96C3-4458-AAE5-1122659A687F}" destId="{25C74720-4953-4132-AE0D-421B36A6AB76}" srcOrd="0" destOrd="0" presId="urn:microsoft.com/office/officeart/2005/8/layout/bProcess4"/>
    <dgm:cxn modelId="{9EC115F5-027E-447A-B52E-E01037C4B9D4}" type="presParOf" srcId="{9BD55FEE-96C3-4458-AAE5-1122659A687F}" destId="{F23FA643-318E-4C8F-9344-C3975B384E79}" srcOrd="1" destOrd="0" presId="urn:microsoft.com/office/officeart/2005/8/layout/bProcess4"/>
    <dgm:cxn modelId="{0F6C7AB1-110C-4E51-88D5-D627C9FE11FF}" type="presParOf" srcId="{EDF2557C-089A-4BEB-8AE9-296C5B3FF49E}" destId="{DFEE9861-6660-47CF-8DE3-E362C4E4ADA4}" srcOrd="5" destOrd="0" presId="urn:microsoft.com/office/officeart/2005/8/layout/bProcess4"/>
    <dgm:cxn modelId="{6456BD12-531E-4B0B-AF46-8A97612AC78A}" type="presParOf" srcId="{EDF2557C-089A-4BEB-8AE9-296C5B3FF49E}" destId="{F5C61F83-662A-4F60-B6A7-EAEAAE81697C}" srcOrd="6" destOrd="0" presId="urn:microsoft.com/office/officeart/2005/8/layout/bProcess4"/>
    <dgm:cxn modelId="{FFE10209-B446-457A-805A-EC78816BA5EA}" type="presParOf" srcId="{F5C61F83-662A-4F60-B6A7-EAEAAE81697C}" destId="{95B0E2E9-268F-469A-B363-F968C07A1DB8}" srcOrd="0" destOrd="0" presId="urn:microsoft.com/office/officeart/2005/8/layout/bProcess4"/>
    <dgm:cxn modelId="{7D44927B-E7D0-4F40-838E-82AF5F7C7E4E}" type="presParOf" srcId="{F5C61F83-662A-4F60-B6A7-EAEAAE81697C}" destId="{E8F42D3B-DAC2-4FD4-B5FE-2548BA96F509}" srcOrd="1" destOrd="0" presId="urn:microsoft.com/office/officeart/2005/8/layout/bProcess4"/>
    <dgm:cxn modelId="{52B20C4A-DF3F-4EDE-BD07-CE89C64B29C4}" type="presParOf" srcId="{EDF2557C-089A-4BEB-8AE9-296C5B3FF49E}" destId="{6E14B608-BB9B-4526-89B1-88EDA06F7D05}" srcOrd="7" destOrd="0" presId="urn:microsoft.com/office/officeart/2005/8/layout/bProcess4"/>
    <dgm:cxn modelId="{4EAF4CE9-EA19-4F20-86DE-3672E754F605}" type="presParOf" srcId="{EDF2557C-089A-4BEB-8AE9-296C5B3FF49E}" destId="{9957E094-F39F-4E19-8BBF-493F8718B8B1}" srcOrd="8" destOrd="0" presId="urn:microsoft.com/office/officeart/2005/8/layout/bProcess4"/>
    <dgm:cxn modelId="{D5E92112-6ED1-4ECC-A4D6-C7DF473A31F4}" type="presParOf" srcId="{9957E094-F39F-4E19-8BBF-493F8718B8B1}" destId="{3A978733-7959-46CB-9DA2-C8F6F9A4AE7A}" srcOrd="0" destOrd="0" presId="urn:microsoft.com/office/officeart/2005/8/layout/bProcess4"/>
    <dgm:cxn modelId="{C0584283-7CE6-4FA8-89E1-2ACF67B7C570}" type="presParOf" srcId="{9957E094-F39F-4E19-8BBF-493F8718B8B1}" destId="{4AB678D6-8FAB-4C5D-A862-A02602FCA471}" srcOrd="1" destOrd="0" presId="urn:microsoft.com/office/officeart/2005/8/layout/bProcess4"/>
    <dgm:cxn modelId="{A0FD9FA0-F8EB-438E-92C8-F3E290337B54}" type="presParOf" srcId="{EDF2557C-089A-4BEB-8AE9-296C5B3FF49E}" destId="{A3342AAD-C02F-4556-8E33-233EC65C41F7}" srcOrd="9" destOrd="0" presId="urn:microsoft.com/office/officeart/2005/8/layout/bProcess4"/>
    <dgm:cxn modelId="{CB5330CE-157D-4CAB-8DDF-4E590CF0D102}" type="presParOf" srcId="{EDF2557C-089A-4BEB-8AE9-296C5B3FF49E}" destId="{693214EB-5300-4592-A68C-091BBF372B04}" srcOrd="10" destOrd="0" presId="urn:microsoft.com/office/officeart/2005/8/layout/bProcess4"/>
    <dgm:cxn modelId="{F61D0169-94FE-4242-85D6-C242614BCD9B}" type="presParOf" srcId="{693214EB-5300-4592-A68C-091BBF372B04}" destId="{860EC9B3-C4DB-4B5B-9EC9-E8A689C5F3B7}" srcOrd="0" destOrd="0" presId="urn:microsoft.com/office/officeart/2005/8/layout/bProcess4"/>
    <dgm:cxn modelId="{3872CCC7-BDEE-49FD-A8E3-53692074CE0B}" type="presParOf" srcId="{693214EB-5300-4592-A68C-091BBF372B04}" destId="{905DC904-42C4-4014-BD37-763ED679F25E}" srcOrd="1" destOrd="0" presId="urn:microsoft.com/office/officeart/2005/8/layout/bProcess4"/>
    <dgm:cxn modelId="{BFFF4B1B-8E32-430D-AD95-9BF0BE1DC3AD}" type="presParOf" srcId="{EDF2557C-089A-4BEB-8AE9-296C5B3FF49E}" destId="{867D6A1D-1FDA-41DD-BE12-D32FF3FA715F}" srcOrd="11" destOrd="0" presId="urn:microsoft.com/office/officeart/2005/8/layout/bProcess4"/>
    <dgm:cxn modelId="{29413EB5-552C-4D39-BD67-3E8582073CCC}" type="presParOf" srcId="{EDF2557C-089A-4BEB-8AE9-296C5B3FF49E}" destId="{179AE7A2-DB22-47F1-89BC-378908F2FC16}" srcOrd="12" destOrd="0" presId="urn:microsoft.com/office/officeart/2005/8/layout/bProcess4"/>
    <dgm:cxn modelId="{096AC902-D3F1-4B79-B5A2-D2B0A266F908}" type="presParOf" srcId="{179AE7A2-DB22-47F1-89BC-378908F2FC16}" destId="{6A2566F4-269B-4F6F-8103-16AD2E4EAED0}" srcOrd="0" destOrd="0" presId="urn:microsoft.com/office/officeart/2005/8/layout/bProcess4"/>
    <dgm:cxn modelId="{F66C3FE2-6E8F-41A9-B85B-BDD47E639F86}" type="presParOf" srcId="{179AE7A2-DB22-47F1-89BC-378908F2FC16}" destId="{F621ED39-A004-419E-AC12-E72EB0921212}" srcOrd="1" destOrd="0" presId="urn:microsoft.com/office/officeart/2005/8/layout/bProcess4"/>
    <dgm:cxn modelId="{755C06F1-C6F1-41D3-B464-37F0E5556791}" type="presParOf" srcId="{EDF2557C-089A-4BEB-8AE9-296C5B3FF49E}" destId="{656483A2-88D2-40B6-A7F2-CFC46696655F}" srcOrd="13" destOrd="0" presId="urn:microsoft.com/office/officeart/2005/8/layout/bProcess4"/>
    <dgm:cxn modelId="{92F0B7A1-DE95-4A07-A30C-92C7DAEF55AC}" type="presParOf" srcId="{EDF2557C-089A-4BEB-8AE9-296C5B3FF49E}" destId="{D25C4262-1580-49F3-B9DE-9977856228CA}" srcOrd="14" destOrd="0" presId="urn:microsoft.com/office/officeart/2005/8/layout/bProcess4"/>
    <dgm:cxn modelId="{403492AD-33A6-4536-B36C-5B3CBF9D5184}" type="presParOf" srcId="{D25C4262-1580-49F3-B9DE-9977856228CA}" destId="{07AC47A6-B7AC-4583-BF76-0FFB0918017A}" srcOrd="0" destOrd="0" presId="urn:microsoft.com/office/officeart/2005/8/layout/bProcess4"/>
    <dgm:cxn modelId="{581F550E-DFE3-4B23-9F6A-7A9843E778E0}" type="presParOf" srcId="{D25C4262-1580-49F3-B9DE-9977856228CA}" destId="{1597D8D8-9A49-42FB-A21C-1C4263EF6884}" srcOrd="1" destOrd="0" presId="urn:microsoft.com/office/officeart/2005/8/layout/bProcess4"/>
    <dgm:cxn modelId="{A2FED905-C893-4572-98E1-9F5B2B04F0C9}" type="presParOf" srcId="{EDF2557C-089A-4BEB-8AE9-296C5B3FF49E}" destId="{CB1544CB-29AC-4B5A-A9F3-20D130BA29B3}" srcOrd="15" destOrd="0" presId="urn:microsoft.com/office/officeart/2005/8/layout/bProcess4"/>
    <dgm:cxn modelId="{9ACF87D6-FAE4-426B-A359-9FFC52FF64FE}" type="presParOf" srcId="{EDF2557C-089A-4BEB-8AE9-296C5B3FF49E}" destId="{D73D3913-120B-4C3F-9E7E-26818FE1524C}" srcOrd="16" destOrd="0" presId="urn:microsoft.com/office/officeart/2005/8/layout/bProcess4"/>
    <dgm:cxn modelId="{8EF326F0-3BE3-4BBB-A30E-F7DB30AB4874}" type="presParOf" srcId="{D73D3913-120B-4C3F-9E7E-26818FE1524C}" destId="{4A4FB8D4-7025-4141-9C53-C04BD51FE6D9}" srcOrd="0" destOrd="0" presId="urn:microsoft.com/office/officeart/2005/8/layout/bProcess4"/>
    <dgm:cxn modelId="{B027F098-3101-4E32-B257-8BE071E641CA}" type="presParOf" srcId="{D73D3913-120B-4C3F-9E7E-26818FE1524C}" destId="{D3F87881-66EB-483B-BB8A-FBD63D2781E7}" srcOrd="1" destOrd="0" presId="urn:microsoft.com/office/officeart/2005/8/layout/bProcess4"/>
  </dgm:cxnLst>
  <dgm:bg/>
  <dgm:whole/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22AF3D-173B-4FC6-B954-724276A3C18A}">
      <dsp:nvSpPr>
        <dsp:cNvPr id="0" name=""/>
        <dsp:cNvSpPr/>
      </dsp:nvSpPr>
      <dsp:spPr>
        <a:xfrm rot="5400000">
          <a:off x="-173135" y="174958"/>
          <a:ext cx="1154237" cy="80796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5400000">
        <a:off x="-173135" y="174958"/>
        <a:ext cx="1154237" cy="807966"/>
      </dsp:txXfrm>
    </dsp:sp>
    <dsp:sp modelId="{8D4E00FE-F44D-4F16-94DD-59EA386EF02D}">
      <dsp:nvSpPr>
        <dsp:cNvPr id="0" name=""/>
        <dsp:cNvSpPr/>
      </dsp:nvSpPr>
      <dsp:spPr>
        <a:xfrm rot="5400000">
          <a:off x="3701263" y="-2891474"/>
          <a:ext cx="750254" cy="65368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об’єднати зусилля педагогів, учнів, батьків, націлених  на благоустрій та озеленення території школи;</a:t>
          </a:r>
          <a:endParaRPr lang="ru-RU" sz="2000" kern="1200" dirty="0"/>
        </a:p>
      </dsp:txBody>
      <dsp:txXfrm rot="5400000">
        <a:off x="3701263" y="-2891474"/>
        <a:ext cx="750254" cy="6536849"/>
      </dsp:txXfrm>
    </dsp:sp>
    <dsp:sp modelId="{13031EFB-2D88-4BB8-A4E4-A072664957B2}">
      <dsp:nvSpPr>
        <dsp:cNvPr id="0" name=""/>
        <dsp:cNvSpPr/>
      </dsp:nvSpPr>
      <dsp:spPr>
        <a:xfrm rot="5400000">
          <a:off x="-173135" y="1181152"/>
          <a:ext cx="1154237" cy="807966"/>
        </a:xfrm>
        <a:prstGeom prst="chevron">
          <a:avLst/>
        </a:prstGeom>
        <a:gradFill rotWithShape="0">
          <a:gsLst>
            <a:gs pos="0">
              <a:schemeClr val="accent5">
                <a:hueOff val="4939938"/>
                <a:satOff val="-18319"/>
                <a:lumOff val="-4836"/>
                <a:alphaOff val="0"/>
                <a:shade val="15000"/>
                <a:satMod val="180000"/>
              </a:schemeClr>
            </a:gs>
            <a:gs pos="50000">
              <a:schemeClr val="accent5">
                <a:hueOff val="4939938"/>
                <a:satOff val="-18319"/>
                <a:lumOff val="-4836"/>
                <a:alphaOff val="0"/>
                <a:shade val="45000"/>
                <a:satMod val="170000"/>
              </a:schemeClr>
            </a:gs>
            <a:gs pos="70000">
              <a:schemeClr val="accent5">
                <a:hueOff val="4939938"/>
                <a:satOff val="-18319"/>
                <a:lumOff val="-483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4939938"/>
                <a:satOff val="-18319"/>
                <a:lumOff val="-483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kern="1200" cap="none" spc="0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 rot="5400000">
        <a:off x="-173135" y="1181152"/>
        <a:ext cx="1154237" cy="807966"/>
      </dsp:txXfrm>
    </dsp:sp>
    <dsp:sp modelId="{D2E3BC8C-6BBA-4BC4-BBFD-4A642E48FCFD}">
      <dsp:nvSpPr>
        <dsp:cNvPr id="0" name=""/>
        <dsp:cNvSpPr/>
      </dsp:nvSpPr>
      <dsp:spPr>
        <a:xfrm rot="5400000">
          <a:off x="3701263" y="-1885281"/>
          <a:ext cx="750254" cy="65368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4939938"/>
              <a:satOff val="-18319"/>
              <a:lumOff val="-4836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розмежувати зони пришкільної території з метою створення найбільш приємної екологічної обстановки;</a:t>
          </a:r>
          <a:endParaRPr lang="ru-RU" sz="2000" kern="1200" dirty="0"/>
        </a:p>
      </dsp:txBody>
      <dsp:txXfrm rot="5400000">
        <a:off x="3701263" y="-1885281"/>
        <a:ext cx="750254" cy="6536849"/>
      </dsp:txXfrm>
    </dsp:sp>
    <dsp:sp modelId="{94B13AD3-FC28-4509-AB4B-A5FCDA65A72D}">
      <dsp:nvSpPr>
        <dsp:cNvPr id="0" name=""/>
        <dsp:cNvSpPr/>
      </dsp:nvSpPr>
      <dsp:spPr>
        <a:xfrm rot="5400000">
          <a:off x="-173135" y="2187345"/>
          <a:ext cx="1154237" cy="807966"/>
        </a:xfrm>
        <a:prstGeom prst="chevron">
          <a:avLst/>
        </a:prstGeom>
        <a:gradFill rotWithShape="0">
          <a:gsLst>
            <a:gs pos="0">
              <a:schemeClr val="accent5">
                <a:hueOff val="9879877"/>
                <a:satOff val="-36638"/>
                <a:lumOff val="-9672"/>
                <a:alphaOff val="0"/>
                <a:shade val="15000"/>
                <a:satMod val="180000"/>
              </a:schemeClr>
            </a:gs>
            <a:gs pos="50000">
              <a:schemeClr val="accent5">
                <a:hueOff val="9879877"/>
                <a:satOff val="-36638"/>
                <a:lumOff val="-9672"/>
                <a:alphaOff val="0"/>
                <a:shade val="45000"/>
                <a:satMod val="170000"/>
              </a:schemeClr>
            </a:gs>
            <a:gs pos="70000">
              <a:schemeClr val="accent5">
                <a:hueOff val="9879877"/>
                <a:satOff val="-36638"/>
                <a:lumOff val="-967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9879877"/>
                <a:satOff val="-36638"/>
                <a:lumOff val="-967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5400000">
        <a:off x="-173135" y="2187345"/>
        <a:ext cx="1154237" cy="807966"/>
      </dsp:txXfrm>
    </dsp:sp>
    <dsp:sp modelId="{0FCD6D66-1C36-45A3-9F0F-AD599A2AD3A7}">
      <dsp:nvSpPr>
        <dsp:cNvPr id="0" name=""/>
        <dsp:cNvSpPr/>
      </dsp:nvSpPr>
      <dsp:spPr>
        <a:xfrm rot="5400000">
          <a:off x="3701263" y="-879087"/>
          <a:ext cx="750254" cy="65368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9879877"/>
              <a:satOff val="-36638"/>
              <a:lumOff val="-9672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перетворити пришкільну територію на таку, яка б вирізнялася оригінальністю, неповторністю, цікавими формами та ідеями; </a:t>
          </a:r>
          <a:endParaRPr lang="ru-RU" sz="1800" kern="1200" dirty="0"/>
        </a:p>
      </dsp:txBody>
      <dsp:txXfrm rot="5400000">
        <a:off x="3701263" y="-879087"/>
        <a:ext cx="750254" cy="6536849"/>
      </dsp:txXfrm>
    </dsp:sp>
    <dsp:sp modelId="{0AAF4F4D-94AC-4824-A544-BBE6B9188616}">
      <dsp:nvSpPr>
        <dsp:cNvPr id="0" name=""/>
        <dsp:cNvSpPr/>
      </dsp:nvSpPr>
      <dsp:spPr>
        <a:xfrm rot="5400000">
          <a:off x="-173135" y="3193538"/>
          <a:ext cx="1154237" cy="807966"/>
        </a:xfrm>
        <a:prstGeom prst="chevron">
          <a:avLst/>
        </a:prstGeom>
        <a:gradFill rotWithShape="0">
          <a:gsLst>
            <a:gs pos="0">
              <a:schemeClr val="accent5">
                <a:hueOff val="14819814"/>
                <a:satOff val="-54957"/>
                <a:lumOff val="-14508"/>
                <a:alphaOff val="0"/>
                <a:shade val="15000"/>
                <a:satMod val="180000"/>
              </a:schemeClr>
            </a:gs>
            <a:gs pos="50000">
              <a:schemeClr val="accent5">
                <a:hueOff val="14819814"/>
                <a:satOff val="-54957"/>
                <a:lumOff val="-14508"/>
                <a:alphaOff val="0"/>
                <a:shade val="45000"/>
                <a:satMod val="170000"/>
              </a:schemeClr>
            </a:gs>
            <a:gs pos="70000">
              <a:schemeClr val="accent5">
                <a:hueOff val="14819814"/>
                <a:satOff val="-54957"/>
                <a:lumOff val="-1450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14819814"/>
                <a:satOff val="-54957"/>
                <a:lumOff val="-1450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5400000">
        <a:off x="-173135" y="3193538"/>
        <a:ext cx="1154237" cy="807966"/>
      </dsp:txXfrm>
    </dsp:sp>
    <dsp:sp modelId="{F85853FD-5E8D-4A41-B304-176EEB08CC85}">
      <dsp:nvSpPr>
        <dsp:cNvPr id="0" name=""/>
        <dsp:cNvSpPr/>
      </dsp:nvSpPr>
      <dsp:spPr>
        <a:xfrm rot="5400000">
          <a:off x="3698649" y="75045"/>
          <a:ext cx="750254" cy="65368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4819814"/>
              <a:satOff val="-54957"/>
              <a:lumOff val="-14508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навчати учнів різним уміння і навичкам, збагачуючи їх знаннями про рослини та технології вирощування.</a:t>
          </a:r>
          <a:endParaRPr lang="ru-RU" sz="2000" kern="1200" dirty="0"/>
        </a:p>
      </dsp:txBody>
      <dsp:txXfrm rot="5400000">
        <a:off x="3698649" y="75045"/>
        <a:ext cx="750254" cy="653684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2968CE-040B-48DF-8E03-0EE8B2CC7476}">
      <dsp:nvSpPr>
        <dsp:cNvPr id="0" name=""/>
        <dsp:cNvSpPr/>
      </dsp:nvSpPr>
      <dsp:spPr>
        <a:xfrm>
          <a:off x="1493070" y="-82165"/>
          <a:ext cx="4862731" cy="4862731"/>
        </a:xfrm>
        <a:prstGeom prst="circularArrow">
          <a:avLst>
            <a:gd name="adj1" fmla="val 5544"/>
            <a:gd name="adj2" fmla="val 330680"/>
            <a:gd name="adj3" fmla="val 13772591"/>
            <a:gd name="adj4" fmla="val 17387993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C6A406-5E12-4B35-9FA8-A79FDD66851A}">
      <dsp:nvSpPr>
        <dsp:cNvPr id="0" name=""/>
        <dsp:cNvSpPr/>
      </dsp:nvSpPr>
      <dsp:spPr>
        <a:xfrm>
          <a:off x="2784280" y="-51449"/>
          <a:ext cx="2280311" cy="11401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err="1" smtClean="0"/>
            <a:t>Створений</a:t>
          </a:r>
          <a:r>
            <a:rPr lang="ru-RU" sz="1800" b="0" i="0" kern="1200" dirty="0" smtClean="0"/>
            <a:t> на </a:t>
          </a:r>
          <a:r>
            <a:rPr lang="ru-RU" sz="1800" b="0" i="0" kern="1200" dirty="0" err="1" smtClean="0"/>
            <a:t>базі</a:t>
          </a:r>
          <a:r>
            <a:rPr lang="ru-RU" sz="1800" b="0" i="0" kern="1200" dirty="0" smtClean="0"/>
            <a:t> </a:t>
          </a:r>
          <a:r>
            <a:rPr lang="ru-RU" sz="1800" b="0" i="0" kern="1200" dirty="0" err="1" smtClean="0"/>
            <a:t>екологічного</a:t>
          </a:r>
          <a:r>
            <a:rPr lang="ru-RU" sz="1800" b="0" i="0" kern="1200" dirty="0" smtClean="0"/>
            <a:t> </a:t>
          </a:r>
          <a:r>
            <a:rPr lang="ru-RU" sz="1800" b="0" i="0" kern="1200" dirty="0" err="1" smtClean="0"/>
            <a:t>профілю</a:t>
          </a:r>
          <a:r>
            <a:rPr lang="ru-RU" sz="1800" b="0" i="0" kern="1200" dirty="0" smtClean="0"/>
            <a:t> МЗШ №103</a:t>
          </a:r>
          <a:endParaRPr lang="ru-RU" sz="1800" kern="1200" dirty="0"/>
        </a:p>
      </dsp:txBody>
      <dsp:txXfrm>
        <a:off x="2784280" y="-51449"/>
        <a:ext cx="2280311" cy="1140155"/>
      </dsp:txXfrm>
    </dsp:sp>
    <dsp:sp modelId="{D2B01292-32E0-430E-87BC-C4668AFF17E0}">
      <dsp:nvSpPr>
        <dsp:cNvPr id="0" name=""/>
        <dsp:cNvSpPr/>
      </dsp:nvSpPr>
      <dsp:spPr>
        <a:xfrm>
          <a:off x="5328586" y="1602198"/>
          <a:ext cx="2280311" cy="1140155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Вартість</a:t>
          </a:r>
          <a:r>
            <a:rPr lang="ru-RU" sz="1800" kern="1200" dirty="0" smtClean="0"/>
            <a:t> проекту 5000 </a:t>
          </a:r>
          <a:r>
            <a:rPr lang="ru-RU" sz="1800" kern="1200" dirty="0" err="1" smtClean="0"/>
            <a:t>грн</a:t>
          </a:r>
          <a:endParaRPr lang="ru-RU" sz="1800" kern="1200" dirty="0"/>
        </a:p>
      </dsp:txBody>
      <dsp:txXfrm>
        <a:off x="5328586" y="1602198"/>
        <a:ext cx="2280311" cy="1140155"/>
      </dsp:txXfrm>
    </dsp:sp>
    <dsp:sp modelId="{D532B6FC-C4E2-4B4F-9399-FE8E4113722A}">
      <dsp:nvSpPr>
        <dsp:cNvPr id="0" name=""/>
        <dsp:cNvSpPr/>
      </dsp:nvSpPr>
      <dsp:spPr>
        <a:xfrm>
          <a:off x="4392479" y="3528399"/>
          <a:ext cx="2568338" cy="1356158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err="1" smtClean="0"/>
            <a:t>Джерела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капіталу</a:t>
          </a:r>
          <a:r>
            <a:rPr lang="ru-RU" sz="1600" b="0" i="0" kern="1200" dirty="0" smtClean="0"/>
            <a:t>: </a:t>
          </a:r>
          <a:r>
            <a:rPr lang="ru-RU" sz="1600" b="0" i="0" kern="1200" dirty="0" err="1" smtClean="0"/>
            <a:t>самофінансування</a:t>
          </a:r>
          <a:r>
            <a:rPr lang="ru-RU" sz="1600" b="0" i="0" kern="1200" dirty="0" smtClean="0"/>
            <a:t>, </a:t>
          </a:r>
          <a:r>
            <a:rPr lang="ru-RU" sz="1600" b="0" i="0" kern="1200" dirty="0" err="1" smtClean="0"/>
            <a:t>спонсорські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кошти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батьків</a:t>
          </a:r>
          <a:endParaRPr lang="ru-RU" sz="1600" kern="1200" dirty="0"/>
        </a:p>
      </dsp:txBody>
      <dsp:txXfrm>
        <a:off x="4392479" y="3528399"/>
        <a:ext cx="2568338" cy="1356158"/>
      </dsp:txXfrm>
    </dsp:sp>
    <dsp:sp modelId="{1A2FFBA3-46C3-466F-8ACF-3AC0A3E21BD3}">
      <dsp:nvSpPr>
        <dsp:cNvPr id="0" name=""/>
        <dsp:cNvSpPr/>
      </dsp:nvSpPr>
      <dsp:spPr>
        <a:xfrm>
          <a:off x="864092" y="3528389"/>
          <a:ext cx="2616201" cy="128418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</a:rPr>
            <a:t>Вирощування</a:t>
          </a:r>
          <a:r>
            <a:rPr lang="uk-UA" sz="1800" kern="1200" baseline="0" dirty="0" smtClean="0">
              <a:solidFill>
                <a:schemeClr val="tx1"/>
              </a:solidFill>
            </a:rPr>
            <a:t> і реалізація квіткової розсади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864092" y="3528389"/>
        <a:ext cx="2616201" cy="1284180"/>
      </dsp:txXfrm>
    </dsp:sp>
    <dsp:sp modelId="{E5E3BD34-6660-45B6-9963-71809E74B613}">
      <dsp:nvSpPr>
        <dsp:cNvPr id="0" name=""/>
        <dsp:cNvSpPr/>
      </dsp:nvSpPr>
      <dsp:spPr>
        <a:xfrm>
          <a:off x="216017" y="1602193"/>
          <a:ext cx="2280311" cy="114015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err="1" smtClean="0"/>
            <a:t>Кількість</a:t>
          </a:r>
          <a:r>
            <a:rPr lang="ru-RU" sz="1800" b="0" i="0" kern="1200" dirty="0" smtClean="0"/>
            <a:t> </a:t>
          </a:r>
          <a:r>
            <a:rPr lang="ru-RU" sz="1800" b="0" i="0" kern="1200" dirty="0" err="1" smtClean="0"/>
            <a:t>працюючих</a:t>
          </a:r>
          <a:r>
            <a:rPr lang="ru-RU" sz="1800" b="0" i="0" kern="1200" dirty="0" smtClean="0"/>
            <a:t> - 17 </a:t>
          </a:r>
          <a:r>
            <a:rPr lang="ru-RU" sz="1800" b="0" i="0" kern="1200" dirty="0" err="1" smtClean="0"/>
            <a:t>чоловік</a:t>
          </a:r>
          <a:endParaRPr lang="ru-RU" sz="1800" kern="1200" dirty="0"/>
        </a:p>
      </dsp:txBody>
      <dsp:txXfrm>
        <a:off x="216017" y="1602193"/>
        <a:ext cx="2280311" cy="1140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3DAE2-819F-49D3-A8DE-EEFF662E87FD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CC555-27B1-4DF6-9BED-A42198B06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11.jpe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11.jpe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12667-AB79-46F8-B4CC-4F0693726B1A}" type="datetimeFigureOut">
              <a:rPr lang="fr-FR"/>
              <a:pPr>
                <a:defRPr/>
              </a:pPr>
              <a:t>01/09/2014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E66EE-C002-454A-8096-60A1967EEC0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26316-CB3A-4185-9BFF-8CD655CB2D33}" type="datetimeFigureOut">
              <a:rPr lang="fr-FR"/>
              <a:pPr>
                <a:defRPr/>
              </a:pPr>
              <a:t>01/09/2014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917BD-446B-4ACC-891B-CD6287FF5C4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031B7-5DE3-4001-AFEA-AB106AC2F3F2}" type="datetimeFigureOut">
              <a:rPr lang="fr-FR"/>
              <a:pPr>
                <a:defRPr/>
              </a:pPr>
              <a:t>01/09/2014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5FA28-AA76-44ED-924D-6C29A844E66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20574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420813"/>
            <a:ext cx="8032750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50" y="335280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5" name="Rectangle 4"/>
          <p:cNvSpPr/>
          <p:nvPr/>
        </p:nvSpPr>
        <p:spPr bwMode="auto">
          <a:xfrm>
            <a:off x="0" y="5715000"/>
            <a:ext cx="9144000" cy="114141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alpha val="30000"/>
                </a:schemeClr>
              </a:gs>
              <a:gs pos="100000">
                <a:schemeClr val="accent5">
                  <a:lumMod val="50000"/>
                </a:schemeClr>
              </a:gs>
            </a:gsLst>
          </a:gradFill>
          <a:ln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bevelT w="0" h="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noProof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1072886" y="4648200"/>
            <a:ext cx="7690114" cy="1073150"/>
          </a:xfrm>
          <a:effectLst>
            <a:reflection blurRad="6350" stA="52000" endA="300" endPos="35000" dir="5400000" sy="-100000" algn="bl" rotWithShape="0"/>
          </a:effectLst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7B27F-461B-4BFB-8C44-74A88FFCFAB4}" type="datetimeFigureOut">
              <a:rPr lang="fr-FR"/>
              <a:pPr>
                <a:defRPr/>
              </a:pPr>
              <a:t>01/09/2014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4663E-635F-480A-A6C5-FE149F22BF4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420813"/>
            <a:ext cx="8032750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50" y="335280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5" name="Rectangle 4"/>
          <p:cNvSpPr/>
          <p:nvPr/>
        </p:nvSpPr>
        <p:spPr bwMode="auto">
          <a:xfrm>
            <a:off x="0" y="5715000"/>
            <a:ext cx="9144000" cy="114141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alpha val="30000"/>
                </a:schemeClr>
              </a:gs>
              <a:gs pos="100000">
                <a:schemeClr val="accent5">
                  <a:lumMod val="50000"/>
                </a:schemeClr>
              </a:gs>
            </a:gsLst>
          </a:gradFill>
          <a:ln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bevelT w="0" h="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noProof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1072886" y="4648200"/>
            <a:ext cx="7690114" cy="1073150"/>
          </a:xfrm>
          <a:effectLst>
            <a:reflection blurRad="6350" stA="52000" endA="300" endPos="35000" dir="5400000" sy="-100000" algn="bl" rotWithShape="0"/>
          </a:effectLst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7B27F-461B-4BFB-8C44-74A88FFCFAB4}" type="datetimeFigureOut">
              <a:rPr lang="fr-FR"/>
              <a:pPr>
                <a:defRPr/>
              </a:pPr>
              <a:t>01/09/2014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4663E-635F-480A-A6C5-FE149F22BF4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5C57D-E7A1-436C-85C3-3110F2C665E7}" type="datetimeFigureOut">
              <a:rPr lang="fr-FR"/>
              <a:pPr>
                <a:defRPr/>
              </a:pPr>
              <a:t>01/09/2014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77ACD-FA4D-4146-8852-3546C94D35D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2EFFA-4B49-4C7F-A7E9-D2405ABD774B}" type="datetimeFigureOut">
              <a:rPr lang="fr-FR"/>
              <a:pPr>
                <a:defRPr/>
              </a:pPr>
              <a:t>01/09/2014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388E3-C1A3-4D80-8B79-BB6841B4852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C1352-6A4F-4FB5-88F6-9B319FB7654F}" type="datetimeFigureOut">
              <a:rPr lang="fr-FR"/>
              <a:pPr>
                <a:defRPr/>
              </a:pPr>
              <a:t>01/09/2014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CCB70-E4EA-4D93-9471-3505833CFB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378FC-90C0-40F5-A3E3-9C76E88B4F95}" type="datetimeFigureOut">
              <a:rPr lang="fr-FR"/>
              <a:pPr>
                <a:defRPr/>
              </a:pPr>
              <a:t>01/09/2014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70328-1CA0-4F1D-AD3F-B96BEC6E480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38E0A7E-6A15-4F36-AD26-86FD7C3F01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EDF4D-2A4E-46EC-9C32-7B1EC1C205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4311E-6EAC-4F15-9278-CB751A0349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A8A1A-E0FF-4626-9E4C-8E8AFC7884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812CD-C567-41E7-963D-92A011E69D88}" type="datetimeFigureOut">
              <a:rPr lang="fr-FR"/>
              <a:pPr>
                <a:defRPr/>
              </a:pPr>
              <a:t>01/09/2014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2AF83-493C-4250-B6A6-7E2A19D93B7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5DAF5-3314-49F6-A7E3-C6181E60F0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1FE9D-224C-4319-93BE-38547A2E06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415B5-74DC-4589-9BB9-62A7A5C0FF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4547F-CCEF-4F77-A5F9-8F8E2ACBC2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E20F1-BD6D-4185-A6D2-84609FE426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02F84-483D-4CFF-89F6-ECA25C7E9E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89DA4-9D63-4CBF-8155-AAFBE03F68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986ECF4-5D08-4B6C-8722-EE1B771552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37CED-4735-42D0-B491-429DFAE709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15D0B-01EE-40BD-8E91-31310B3756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CFF3A-7D2D-4E35-B9F5-BFD025C8EEE9}" type="datetimeFigureOut">
              <a:rPr lang="fr-FR"/>
              <a:pPr>
                <a:defRPr/>
              </a:pPr>
              <a:t>01/09/2014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2A7C5-3DAB-4AF9-BF8E-261C8B212F6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47D3F-50FE-47B7-8361-4EC8EF1082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91C21-9965-4413-A51F-E258E90909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658C3-DAB3-4DCB-A390-EBA828BF3A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F93DE-11E8-47F9-A27C-3F4E9E2C5C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9FA8D-0BE1-4FCA-8567-19BBA1480F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E8A48-BD51-4FE5-8C5A-DAD132F9D0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49B3B-3891-4A50-988F-1BC7AEE0F8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19310-8B9E-4DDD-A461-A0E412B91F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2D59-8934-4873-B250-DD7012ED7168}" type="datetimeFigureOut">
              <a:rPr lang="fr-FR"/>
              <a:pPr>
                <a:defRPr/>
              </a:pPr>
              <a:t>01/09/2014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D02D9-01B9-4A9A-80ED-2B42F279357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ags" Target="../tags/tag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ags" Target="../tags/tag6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5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5.pn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8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62517C-BAC0-4D13-AA3E-1237371AFB0C}" type="datetimeFigureOut">
              <a:rPr lang="fr-FR"/>
              <a:pPr>
                <a:defRPr/>
              </a:pPr>
              <a:t>01/09/2014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78D0BE-820F-457F-AEEC-5533EB010C2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5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947" r:id="rId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A62517C-BAC0-4D13-AA3E-1237371AFB0C}" type="datetimeFigureOut">
              <a:rPr lang="fr-FR" smtClean="0"/>
              <a:pPr>
                <a:defRPr/>
              </a:pPr>
              <a:t>01/09/2014</a:t>
            </a:fld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478D0BE-820F-457F-AEEC-5533EB010C20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2254DC3-0D2B-48B5-A63C-F5E4BB10D9D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457200" indent="-45720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8540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258888" indent="-404813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5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25" r:id="rId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1142976" y="3429000"/>
            <a:ext cx="7558608" cy="1154559"/>
          </a:xfrm>
        </p:spPr>
        <p:txBody>
          <a:bodyPr/>
          <a:lstStyle/>
          <a:p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Модель превентивного виховання </a:t>
            </a:r>
            <a:r>
              <a:rPr lang="fr-F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fr-F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endParaRPr lang="fr-FR" sz="48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285720" y="357166"/>
            <a:ext cx="8643966" cy="1752600"/>
          </a:xfrm>
        </p:spPr>
        <p:txBody>
          <a:bodyPr/>
          <a:lstStyle/>
          <a:p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Управління освіти, сім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’</a:t>
            </a: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ї, молоді та спорту Сторожинецької РДА</a:t>
            </a:r>
          </a:p>
          <a:p>
            <a:r>
              <a:rPr lang="uk-UA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Сторожинецька</a:t>
            </a: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районна гімназія</a:t>
            </a:r>
            <a:endParaRPr lang="fr-FR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спорт\P2111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3610422" cy="2708269"/>
          </a:xfrm>
          <a:prstGeom prst="rect">
            <a:avLst/>
          </a:prstGeom>
          <a:noFill/>
        </p:spPr>
      </p:pic>
      <p:pic>
        <p:nvPicPr>
          <p:cNvPr id="4099" name="Picture 3" descr="J:\Фото школа\IMG_82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642918"/>
            <a:ext cx="4000528" cy="2733694"/>
          </a:xfrm>
          <a:prstGeom prst="rect">
            <a:avLst/>
          </a:prstGeom>
          <a:noFill/>
        </p:spPr>
      </p:pic>
      <p:pic>
        <p:nvPicPr>
          <p:cNvPr id="4100" name="Picture 4" descr="J:\чорнобиль\getImage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643314"/>
            <a:ext cx="3682997" cy="2762248"/>
          </a:xfrm>
          <a:prstGeom prst="rect">
            <a:avLst/>
          </a:prstGeom>
          <a:noFill/>
        </p:spPr>
      </p:pic>
      <p:pic>
        <p:nvPicPr>
          <p:cNvPr id="4101" name="Picture 5" descr="J:\Раїса Мих\DSC04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786190"/>
            <a:ext cx="3966912" cy="262741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4099" name="Picture 4" descr="23_40-30обр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468313" y="4217988"/>
            <a:ext cx="8675687" cy="303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>
              <a:spcBef>
                <a:spcPct val="20000"/>
              </a:spcBef>
              <a:buFont typeface="Arial" charset="0"/>
              <a:buNone/>
            </a:pPr>
            <a:endParaRPr lang="uk-UA" sz="1600" b="1" i="1">
              <a:latin typeface="Times New Roman" pitchFamily="18" charset="0"/>
            </a:endParaRPr>
          </a:p>
          <a:p>
            <a:pPr indent="449263" algn="ctr">
              <a:spcBef>
                <a:spcPct val="20000"/>
              </a:spcBef>
              <a:buFont typeface="Arial" charset="0"/>
              <a:buNone/>
            </a:pPr>
            <a:r>
              <a:rPr lang="uk-UA" sz="2400" b="1" i="1">
                <a:solidFill>
                  <a:srgbClr val="FFFF00"/>
                </a:solidFill>
                <a:latin typeface="Times New Roman" pitchFamily="18" charset="0"/>
              </a:rPr>
              <a:t>Гімназія – це простір життя дитини, тут вона не готується до життя, а повноцінно живе, і тому так важливо вибудувати шкільний простір як середовище, у якому був би наявний весь спектр людських стосунків.</a:t>
            </a:r>
            <a:endParaRPr lang="ru-RU" sz="2400" b="1">
              <a:solidFill>
                <a:srgbClr val="FFFF00"/>
              </a:solidFill>
              <a:latin typeface="Times New Roman" pitchFamily="18" charset="0"/>
            </a:endParaRPr>
          </a:p>
          <a:p>
            <a:pPr indent="449263" algn="ctr">
              <a:spcBef>
                <a:spcPct val="20000"/>
              </a:spcBef>
              <a:buFont typeface="Arial" charset="0"/>
              <a:buNone/>
            </a:pPr>
            <a:r>
              <a:rPr lang="uk-UA" sz="2400" b="1" i="1">
                <a:solidFill>
                  <a:srgbClr val="FFFF00"/>
                </a:solidFill>
                <a:latin typeface="Times New Roman" pitchFamily="18" charset="0"/>
              </a:rPr>
              <a:t>		І.Г.Єрмаков</a:t>
            </a:r>
            <a:endParaRPr lang="ru-RU" sz="2400" b="1">
              <a:solidFill>
                <a:srgbClr val="FFFF00"/>
              </a:solidFill>
              <a:latin typeface="Times New Roman" pitchFamily="18" charset="0"/>
            </a:endParaRPr>
          </a:p>
          <a:p>
            <a:pPr indent="449263" algn="ctr" eaLnBrk="0" hangingPunct="0"/>
            <a:endParaRPr lang="ru-RU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:\фото школа\PA2401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85728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D:\фото школа\PA18015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9574"/>
          <a:stretch>
            <a:fillRect/>
          </a:stretch>
        </p:blipFill>
        <p:spPr bwMode="auto">
          <a:xfrm>
            <a:off x="3643306" y="3071810"/>
            <a:ext cx="4738692" cy="3214710"/>
          </a:xfrm>
          <a:prstGeom prst="rect">
            <a:avLst/>
          </a:prstGeom>
          <a:noFill/>
        </p:spPr>
      </p:pic>
      <p:pic>
        <p:nvPicPr>
          <p:cNvPr id="8" name="Рисунок 7" descr="D:\фото школа\PA18017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14290"/>
            <a:ext cx="335758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фото школа\PA18016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85720" y="2500306"/>
            <a:ext cx="278608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571480"/>
            <a:ext cx="6104720" cy="1218795"/>
          </a:xfrm>
        </p:spPr>
        <p:txBody>
          <a:bodyPr/>
          <a:lstStyle/>
          <a:p>
            <a:pPr algn="ctr"/>
            <a:r>
              <a:rPr lang="uk-UA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Мета </a:t>
            </a:r>
            <a:r>
              <a:rPr lang="uk-UA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превентивного виховання: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2143116"/>
            <a:ext cx="8352928" cy="2281476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8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полягає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у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розвитку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почуття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соціальної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відповідальності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підлітків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за свою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поведінку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сприяє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не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лише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усвідомленню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своїх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прав,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а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й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обов’язків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.</a:t>
            </a:r>
            <a:endParaRPr lang="ru-RU" sz="32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derekpam.myby.co.uk/bd0666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5429264"/>
            <a:ext cx="2357454" cy="1231938"/>
          </a:xfrm>
          <a:prstGeom prst="rect">
            <a:avLst/>
          </a:prstGeom>
          <a:noFill/>
        </p:spPr>
      </p:pic>
      <p:sp>
        <p:nvSpPr>
          <p:cNvPr id="4" name="Лента лицом вверх 3"/>
          <p:cNvSpPr/>
          <p:nvPr/>
        </p:nvSpPr>
        <p:spPr>
          <a:xfrm>
            <a:off x="323528" y="260648"/>
            <a:ext cx="8496944" cy="1080120"/>
          </a:xfrm>
          <a:prstGeom prst="ribbon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332656"/>
            <a:ext cx="4320480" cy="646331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/>
            </a:prstTxWarp>
            <a:spAutoFit/>
          </a:bodyPr>
          <a:lstStyle/>
          <a:p>
            <a:pPr algn="ctr"/>
            <a:r>
              <a:rPr lang="uk-UA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Основні завдання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971600" y="1556792"/>
          <a:ext cx="734481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1000100" y="1571612"/>
          <a:ext cx="734481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88640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3" name="Двойная волна 12"/>
          <p:cNvSpPr/>
          <p:nvPr/>
        </p:nvSpPr>
        <p:spPr bwMode="auto">
          <a:xfrm>
            <a:off x="1857356" y="500042"/>
            <a:ext cx="5500726" cy="1500198"/>
          </a:xfrm>
          <a:prstGeom prst="doubleWave">
            <a:avLst>
              <a:gd name="adj1" fmla="val 12500"/>
              <a:gd name="adj2" fmla="val 0"/>
            </a:avLst>
          </a:prstGeom>
          <a:ln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plastic">
            <a:bevelT w="95250" h="101600"/>
            <a:contourClr>
              <a:schemeClr val="accent6">
                <a:satMod val="30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defTabSz="914099"/>
            <a:r>
              <a:rPr lang="uk-UA" sz="28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ebuchet MS" pitchFamily="34" charset="0"/>
              </a:rPr>
              <a:t>Функції превентивного виховання</a:t>
            </a:r>
            <a:endParaRPr lang="ru-RU" sz="2800" b="1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rebuchet MS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2357430"/>
            <a:ext cx="85011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 </a:t>
            </a:r>
            <a:r>
              <a:rPr lang="ru-RU" sz="3200" b="1" dirty="0" err="1" smtClean="0">
                <a:latin typeface="Cambria Math" pitchFamily="18" charset="0"/>
                <a:ea typeface="Cambria Math" pitchFamily="18" charset="0"/>
              </a:rPr>
              <a:t>Діагностично-прогностична</a:t>
            </a:r>
            <a:endParaRPr lang="ru-RU" sz="3200" b="1" dirty="0" smtClean="0">
              <a:latin typeface="Cambria Math" pitchFamily="18" charset="0"/>
              <a:ea typeface="Cambria Math" pitchFamily="18" charset="0"/>
            </a:endParaRPr>
          </a:p>
          <a:p>
            <a:pPr marL="811213">
              <a:buFont typeface="Arial" pitchFamily="34" charset="0"/>
              <a:buChar char="•"/>
            </a:pPr>
            <a:r>
              <a:rPr lang="ru-RU" sz="32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b="1" dirty="0" err="1" smtClean="0">
                <a:latin typeface="Cambria Math" pitchFamily="18" charset="0"/>
                <a:ea typeface="Cambria Math" pitchFamily="18" charset="0"/>
              </a:rPr>
              <a:t>Корекційно-реабілітаційна</a:t>
            </a:r>
            <a:endParaRPr lang="ru-RU" sz="3200" b="1" dirty="0" smtClean="0">
              <a:latin typeface="Cambria Math" pitchFamily="18" charset="0"/>
              <a:ea typeface="Cambria Math" pitchFamily="18" charset="0"/>
            </a:endParaRPr>
          </a:p>
          <a:p>
            <a:pPr marL="1430338">
              <a:buFont typeface="Arial" pitchFamily="34" charset="0"/>
              <a:buChar char="•"/>
            </a:pPr>
            <a:r>
              <a:rPr lang="ru-RU" sz="32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b="1" dirty="0" err="1" smtClean="0">
                <a:latin typeface="Cambria Math" pitchFamily="18" charset="0"/>
                <a:ea typeface="Cambria Math" pitchFamily="18" charset="0"/>
              </a:rPr>
              <a:t>Освітньо-консультативна</a:t>
            </a:r>
            <a:r>
              <a:rPr lang="ru-RU" sz="3200" b="1" dirty="0" smtClean="0">
                <a:latin typeface="Cambria Math" pitchFamily="18" charset="0"/>
                <a:ea typeface="Cambria Math" pitchFamily="18" charset="0"/>
              </a:rPr>
              <a:t> </a:t>
            </a:r>
            <a:endParaRPr lang="ru-RU" sz="3200" b="1" dirty="0" smtClean="0">
              <a:latin typeface="Cambria Math" pitchFamily="18" charset="0"/>
              <a:ea typeface="Cambria Math" pitchFamily="18" charset="0"/>
            </a:endParaRPr>
          </a:p>
          <a:p>
            <a:pPr marL="2065338">
              <a:buFont typeface="Arial" pitchFamily="34" charset="0"/>
              <a:buChar char="•"/>
            </a:pPr>
            <a:r>
              <a:rPr lang="ru-RU" sz="32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b="1" dirty="0" err="1" smtClean="0">
                <a:latin typeface="Cambria Math" pitchFamily="18" charset="0"/>
                <a:ea typeface="Cambria Math" pitchFamily="18" charset="0"/>
              </a:rPr>
              <a:t>Організаційно-методична</a:t>
            </a:r>
            <a:endParaRPr lang="ru-RU" sz="3200" b="1" dirty="0" smtClean="0">
              <a:latin typeface="Cambria Math" pitchFamily="18" charset="0"/>
              <a:ea typeface="Cambria Math" pitchFamily="18" charset="0"/>
            </a:endParaRPr>
          </a:p>
          <a:p>
            <a:pPr marL="2684463">
              <a:buFont typeface="Arial" pitchFamily="34" charset="0"/>
              <a:buChar char="•"/>
            </a:pPr>
            <a:r>
              <a:rPr lang="ru-RU" sz="32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b="1" dirty="0" err="1" smtClean="0">
                <a:latin typeface="Cambria Math" pitchFamily="18" charset="0"/>
                <a:ea typeface="Cambria Math" pitchFamily="18" charset="0"/>
              </a:rPr>
              <a:t>Інтегровано-просвітницька</a:t>
            </a:r>
            <a:endParaRPr lang="ru-RU" sz="3200" b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382000" cy="1107996"/>
          </a:xfrm>
        </p:spPr>
        <p:txBody>
          <a:bodyPr/>
          <a:lstStyle/>
          <a:p>
            <a:pPr algn="ctr"/>
            <a:r>
              <a:rPr lang="uk-UA" sz="4000" b="1" dirty="0" smtClean="0"/>
              <a:t>Напрямки діяльності </a:t>
            </a:r>
            <a:br>
              <a:rPr lang="uk-UA" sz="4000" b="1" dirty="0" smtClean="0"/>
            </a:br>
            <a:r>
              <a:rPr lang="uk-UA" sz="4000" b="1" dirty="0" err="1" smtClean="0"/>
              <a:t>“Школи</a:t>
            </a:r>
            <a:r>
              <a:rPr lang="uk-UA" sz="4000" b="1" dirty="0" smtClean="0"/>
              <a:t> дружньої до </a:t>
            </a:r>
            <a:r>
              <a:rPr lang="uk-UA" sz="4000" b="1" dirty="0" err="1" smtClean="0"/>
              <a:t>дитини”</a:t>
            </a:r>
            <a:endParaRPr lang="ru-RU" sz="4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714488"/>
          <a:ext cx="8405842" cy="465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82000" cy="66479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285728"/>
          <a:ext cx="9144000" cy="6572271"/>
        </p:xfrm>
        <a:graphic>
          <a:graphicData uri="http://schemas.openxmlformats.org/presentationml/2006/ole">
            <p:oleObj spid="_x0000_s2050" name="Document" r:id="rId3" imgW="9234744" imgH="5681972" progId="Word.Documen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Виховна робота\Фото\лесишак Г.М\IMG_04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6"/>
            <a:ext cx="3542988" cy="2643182"/>
          </a:xfrm>
          <a:prstGeom prst="rect">
            <a:avLst/>
          </a:prstGeom>
          <a:noFill/>
        </p:spPr>
      </p:pic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2714612" y="285728"/>
            <a:ext cx="3714776" cy="714380"/>
          </a:xfrm>
        </p:spPr>
        <p:txBody>
          <a:bodyPr/>
          <a:lstStyle/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 з учнями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D:\Виховна робота\Фото\фото\P1010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071546"/>
            <a:ext cx="3572083" cy="2678940"/>
          </a:xfrm>
          <a:prstGeom prst="rect">
            <a:avLst/>
          </a:prstGeom>
          <a:noFill/>
        </p:spPr>
      </p:pic>
      <p:pic>
        <p:nvPicPr>
          <p:cNvPr id="3076" name="Picture 4" descr="D:\Виховна робота\Фото\кримінал\dITACmU8qzk.jpg"/>
          <p:cNvPicPr>
            <a:picLocks noChangeAspect="1" noChangeArrowheads="1"/>
          </p:cNvPicPr>
          <p:nvPr/>
        </p:nvPicPr>
        <p:blipFill>
          <a:blip r:embed="rId4" cstate="print"/>
          <a:srcRect l="12273" t="23636"/>
          <a:stretch>
            <a:fillRect/>
          </a:stretch>
        </p:blipFill>
        <p:spPr bwMode="auto">
          <a:xfrm>
            <a:off x="1000100" y="3857628"/>
            <a:ext cx="3813428" cy="2714644"/>
          </a:xfrm>
          <a:prstGeom prst="rect">
            <a:avLst/>
          </a:prstGeom>
          <a:noFill/>
        </p:spPr>
      </p:pic>
      <p:pic>
        <p:nvPicPr>
          <p:cNvPr id="3077" name="Picture 5" descr="D:\Виховна робота\Фото\Діти 6-Б\P93010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929066"/>
            <a:ext cx="3513072" cy="263524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1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ind_4579_slide">
  <a:themeElements>
    <a:clrScheme name="Тема Office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4.xml><?xml version="1.0" encoding="utf-8"?>
<a:theme xmlns:a="http://schemas.openxmlformats.org/drawingml/2006/main" name="6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5.xml><?xml version="1.0" encoding="utf-8"?>
<a:theme xmlns:a="http://schemas.openxmlformats.org/drawingml/2006/main" name="7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6">
  <a:themeElements>
    <a:clrScheme name="5-00535_Cumbre Ejecutiva OEM Latinoamérica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16B3D5"/>
      </a:accent1>
      <a:accent2>
        <a:srgbClr val="C4652D"/>
      </a:accent2>
      <a:accent3>
        <a:srgbClr val="13D989"/>
      </a:accent3>
      <a:accent4>
        <a:srgbClr val="FFCC00"/>
      </a:accent4>
      <a:accent5>
        <a:srgbClr val="2868F8"/>
      </a:accent5>
      <a:accent6>
        <a:srgbClr val="A04DA3"/>
      </a:accent6>
      <a:hlink>
        <a:srgbClr val="FFFF00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Textured template_Green Segoe_TP10286782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Тема17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2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3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1_Тема17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110</Template>
  <TotalTime>1161</TotalTime>
  <Words>221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6" baseType="lpstr">
      <vt:lpstr>110</vt:lpstr>
      <vt:lpstr>Тема16</vt:lpstr>
      <vt:lpstr>Белый текст и шрифт Courier для слайдов с кодом</vt:lpstr>
      <vt:lpstr>1_Textured template_Green Segoe_TP10286782</vt:lpstr>
      <vt:lpstr>1_Белый текст и шрифт Courier для слайдов с кодом</vt:lpstr>
      <vt:lpstr>Тема17</vt:lpstr>
      <vt:lpstr>2_Белый текст и шрифт Courier для слайдов с кодом</vt:lpstr>
      <vt:lpstr>3_Белый текст и шрифт Courier для слайдов с кодом</vt:lpstr>
      <vt:lpstr>1_Тема17</vt:lpstr>
      <vt:lpstr>4_Белый текст и шрифт Courier для слайдов с кодом</vt:lpstr>
      <vt:lpstr>ind_4579_slide</vt:lpstr>
      <vt:lpstr>1_Default Design</vt:lpstr>
      <vt:lpstr>5_Белый текст и шрифт Courier для слайдов с кодом</vt:lpstr>
      <vt:lpstr>6_Белый текст и шрифт Courier для слайдов с кодом</vt:lpstr>
      <vt:lpstr>7_Белый текст и шрифт Courier для слайдов с кодом</vt:lpstr>
      <vt:lpstr>Документ Microsoft Office Word 97 - 2003</vt:lpstr>
      <vt:lpstr>Модель превентивного виховання  </vt:lpstr>
      <vt:lpstr>Слайд 2</vt:lpstr>
      <vt:lpstr>Слайд 3</vt:lpstr>
      <vt:lpstr>Мета превентивного виховання:</vt:lpstr>
      <vt:lpstr>Слайд 5</vt:lpstr>
      <vt:lpstr>Слайд 6</vt:lpstr>
      <vt:lpstr>Напрямки діяльності  “Школи дружньої до дитини”</vt:lpstr>
      <vt:lpstr>Слайд 8</vt:lpstr>
      <vt:lpstr>Робота з учнями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БИЗНЕС-ПРОЕКТ</dc:title>
  <dc:creator>User</dc:creator>
  <cp:lastModifiedBy>User</cp:lastModifiedBy>
  <cp:revision>101</cp:revision>
  <dcterms:created xsi:type="dcterms:W3CDTF">2012-11-21T14:45:39Z</dcterms:created>
  <dcterms:modified xsi:type="dcterms:W3CDTF">2014-09-01T15:29:56Z</dcterms:modified>
</cp:coreProperties>
</file>