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Default Extension="tiff" ContentType="image/tif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6" r:id="rId3"/>
    <p:sldId id="285" r:id="rId4"/>
    <p:sldId id="280" r:id="rId5"/>
    <p:sldId id="282" r:id="rId6"/>
    <p:sldId id="283" r:id="rId7"/>
    <p:sldId id="287" r:id="rId8"/>
    <p:sldId id="289" r:id="rId9"/>
    <p:sldId id="291" r:id="rId10"/>
    <p:sldId id="293" r:id="rId11"/>
    <p:sldId id="258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4" r:id="rId27"/>
    <p:sldId id="29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4200"/>
    <a:srgbClr val="66FF66"/>
    <a:srgbClr val="FFFF99"/>
    <a:srgbClr val="99CC00"/>
    <a:srgbClr val="33CC33"/>
    <a:srgbClr val="007000"/>
    <a:srgbClr val="B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752EA-6B83-490E-9F7E-E6124AE4FECE}" type="doc">
      <dgm:prSet loTypeId="urn:microsoft.com/office/officeart/2005/8/layout/radial4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F9726258-DE71-445D-B315-4448176141DD}">
      <dgm:prSet phldrT="[Текст]"/>
      <dgm:spPr>
        <a:noFill/>
        <a:ln>
          <a:solidFill>
            <a:srgbClr val="004200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>
              <a:ln>
                <a:solidFill>
                  <a:schemeClr val="tx1"/>
                </a:solidFill>
              </a:ln>
              <a:solidFill>
                <a:srgbClr val="004200"/>
              </a:solidFill>
            </a:rPr>
            <a:t>Мета:</a:t>
          </a:r>
          <a:endParaRPr lang="uk-UA" dirty="0">
            <a:ln>
              <a:solidFill>
                <a:schemeClr val="tx1"/>
              </a:solidFill>
            </a:ln>
            <a:solidFill>
              <a:srgbClr val="004200"/>
            </a:solidFill>
          </a:endParaRPr>
        </a:p>
      </dgm:t>
    </dgm:pt>
    <dgm:pt modelId="{CE63209F-F439-41CF-BFEE-ABDDFA82B829}" type="parTrans" cxnId="{0B239149-CE06-4B2A-B725-222C8899D973}">
      <dgm:prSet/>
      <dgm:spPr/>
      <dgm:t>
        <a:bodyPr/>
        <a:lstStyle/>
        <a:p>
          <a:endParaRPr lang="uk-UA"/>
        </a:p>
      </dgm:t>
    </dgm:pt>
    <dgm:pt modelId="{55B70774-DBB6-4918-BD38-2104E9A29E2E}" type="sibTrans" cxnId="{0B239149-CE06-4B2A-B725-222C8899D973}">
      <dgm:prSet/>
      <dgm:spPr/>
      <dgm:t>
        <a:bodyPr/>
        <a:lstStyle/>
        <a:p>
          <a:endParaRPr lang="uk-UA"/>
        </a:p>
      </dgm:t>
    </dgm:pt>
    <dgm:pt modelId="{EC864164-EF83-4EAD-90C2-652B82390974}">
      <dgm:prSet phldrT="[Текст]"/>
      <dgm:spPr>
        <a:noFill/>
        <a:ln>
          <a:solidFill>
            <a:srgbClr val="004200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a typeface="Times New Roman"/>
            </a:rPr>
            <a:t>підвищувати рівень обізнаності з проблематики ВІЛ/СНІД</a:t>
          </a:r>
          <a:endParaRPr lang="uk-UA" dirty="0"/>
        </a:p>
      </dgm:t>
    </dgm:pt>
    <dgm:pt modelId="{8984CBDE-04B8-4FCB-AFD7-4B25FABBA7B5}" type="parTrans" cxnId="{149612A4-A212-4941-9BB0-478232F1CB04}">
      <dgm:prSet/>
      <dgm:spPr>
        <a:solidFill>
          <a:srgbClr val="66FF66"/>
        </a:solidFill>
        <a:ln>
          <a:solidFill>
            <a:srgbClr val="004200"/>
          </a:solidFill>
        </a:ln>
      </dgm:spPr>
      <dgm:t>
        <a:bodyPr/>
        <a:lstStyle/>
        <a:p>
          <a:endParaRPr lang="uk-UA"/>
        </a:p>
      </dgm:t>
    </dgm:pt>
    <dgm:pt modelId="{CB5E5A7C-2F4E-43C1-81EE-FE654153DCA2}" type="sibTrans" cxnId="{149612A4-A212-4941-9BB0-478232F1CB04}">
      <dgm:prSet/>
      <dgm:spPr/>
      <dgm:t>
        <a:bodyPr/>
        <a:lstStyle/>
        <a:p>
          <a:endParaRPr lang="uk-UA"/>
        </a:p>
      </dgm:t>
    </dgm:pt>
    <dgm:pt modelId="{3FAD3718-AB1D-43C9-B39D-6F41EEEDEF67}">
      <dgm:prSet phldrT="[Текст]"/>
      <dgm:spPr>
        <a:noFill/>
        <a:ln>
          <a:solidFill>
            <a:srgbClr val="004200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</a:rPr>
            <a:t>формувати навички здорового способу життя</a:t>
          </a:r>
          <a:endParaRPr lang="uk-UA" dirty="0"/>
        </a:p>
      </dgm:t>
    </dgm:pt>
    <dgm:pt modelId="{955FD5DC-E6C5-4302-BEC3-B22A86D17232}" type="parTrans" cxnId="{2787A0D7-59D7-471E-AB61-9630EBE84DC2}">
      <dgm:prSet/>
      <dgm:spPr>
        <a:solidFill>
          <a:srgbClr val="66FF66"/>
        </a:solidFill>
        <a:ln>
          <a:solidFill>
            <a:srgbClr val="004200"/>
          </a:solidFill>
        </a:ln>
      </dgm:spPr>
      <dgm:t>
        <a:bodyPr/>
        <a:lstStyle/>
        <a:p>
          <a:endParaRPr lang="uk-UA">
            <a:ln>
              <a:solidFill>
                <a:schemeClr val="tx1"/>
              </a:solidFill>
            </a:ln>
          </a:endParaRPr>
        </a:p>
      </dgm:t>
    </dgm:pt>
    <dgm:pt modelId="{1BD34A1D-D3E6-4DAB-8FE1-757C6D19556A}" type="sibTrans" cxnId="{2787A0D7-59D7-471E-AB61-9630EBE84DC2}">
      <dgm:prSet/>
      <dgm:spPr/>
      <dgm:t>
        <a:bodyPr/>
        <a:lstStyle/>
        <a:p>
          <a:endParaRPr lang="uk-UA"/>
        </a:p>
      </dgm:t>
    </dgm:pt>
    <dgm:pt modelId="{688804C9-E403-47D7-A1CA-64433C5506FA}">
      <dgm:prSet phldrT="[Текст]"/>
      <dgm:spPr>
        <a:noFill/>
        <a:ln>
          <a:solidFill>
            <a:srgbClr val="004200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a typeface="Times New Roman"/>
            </a:rPr>
            <a:t>ознайомлювати всіх учасників  з сучасними профілактичними програмами</a:t>
          </a:r>
          <a:endParaRPr lang="uk-UA" dirty="0"/>
        </a:p>
      </dgm:t>
    </dgm:pt>
    <dgm:pt modelId="{BA26EE5B-E8C6-4BF5-9AC0-6488A9ECAA37}" type="parTrans" cxnId="{92B7B213-DF87-444C-9E85-29ECD50FCB3C}">
      <dgm:prSet/>
      <dgm:spPr>
        <a:solidFill>
          <a:srgbClr val="66FF66"/>
        </a:solidFill>
        <a:ln>
          <a:solidFill>
            <a:srgbClr val="004200"/>
          </a:solidFill>
        </a:ln>
      </dgm:spPr>
      <dgm:t>
        <a:bodyPr/>
        <a:lstStyle/>
        <a:p>
          <a:endParaRPr lang="uk-UA"/>
        </a:p>
      </dgm:t>
    </dgm:pt>
    <dgm:pt modelId="{279A520B-04D7-448E-B8D1-9E085F1C0083}" type="sibTrans" cxnId="{92B7B213-DF87-444C-9E85-29ECD50FCB3C}">
      <dgm:prSet/>
      <dgm:spPr/>
      <dgm:t>
        <a:bodyPr/>
        <a:lstStyle/>
        <a:p>
          <a:endParaRPr lang="uk-UA"/>
        </a:p>
      </dgm:t>
    </dgm:pt>
    <dgm:pt modelId="{105A17A5-EC36-4D1D-AC31-88E3A03AAF2B}">
      <dgm:prSet phldrT="[Текст]" phldr="1"/>
      <dgm:spPr/>
      <dgm:t>
        <a:bodyPr/>
        <a:lstStyle/>
        <a:p>
          <a:endParaRPr lang="uk-UA"/>
        </a:p>
      </dgm:t>
    </dgm:pt>
    <dgm:pt modelId="{5D5E8F25-C7B0-471E-A08E-78E2DF9DE217}" type="parTrans" cxnId="{9D9A9830-4BB7-4F42-9957-F08F655DA4F8}">
      <dgm:prSet/>
      <dgm:spPr/>
      <dgm:t>
        <a:bodyPr/>
        <a:lstStyle/>
        <a:p>
          <a:endParaRPr lang="uk-UA"/>
        </a:p>
      </dgm:t>
    </dgm:pt>
    <dgm:pt modelId="{829182DC-7C20-430C-AAD0-FDC98057FD7C}" type="sibTrans" cxnId="{9D9A9830-4BB7-4F42-9957-F08F655DA4F8}">
      <dgm:prSet/>
      <dgm:spPr/>
      <dgm:t>
        <a:bodyPr/>
        <a:lstStyle/>
        <a:p>
          <a:endParaRPr lang="uk-UA"/>
        </a:p>
      </dgm:t>
    </dgm:pt>
    <dgm:pt modelId="{7AF59374-3096-4D0C-B225-06BF5EA79ADC}">
      <dgm:prSet/>
      <dgm:spPr>
        <a:noFill/>
        <a:ln>
          <a:solidFill>
            <a:srgbClr val="004200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a typeface="Times New Roman"/>
            </a:rPr>
            <a:t>створювати сприятливу атмосферу для партнерської взаємодії в школі</a:t>
          </a:r>
          <a:endParaRPr lang="uk-UA" dirty="0"/>
        </a:p>
      </dgm:t>
    </dgm:pt>
    <dgm:pt modelId="{177812C9-3ABD-4272-B4F3-842557430140}" type="parTrans" cxnId="{B13B943F-8AF7-42C4-9E88-6C3DBD948219}">
      <dgm:prSet/>
      <dgm:spPr>
        <a:solidFill>
          <a:srgbClr val="66FF66"/>
        </a:solidFill>
        <a:ln>
          <a:solidFill>
            <a:srgbClr val="004200"/>
          </a:solidFill>
        </a:ln>
      </dgm:spPr>
      <dgm:t>
        <a:bodyPr/>
        <a:lstStyle/>
        <a:p>
          <a:endParaRPr lang="uk-UA"/>
        </a:p>
      </dgm:t>
    </dgm:pt>
    <dgm:pt modelId="{73D5301A-8DA9-42EF-BC22-2D0C28A0E58B}" type="sibTrans" cxnId="{B13B943F-8AF7-42C4-9E88-6C3DBD948219}">
      <dgm:prSet/>
      <dgm:spPr/>
      <dgm:t>
        <a:bodyPr/>
        <a:lstStyle/>
        <a:p>
          <a:endParaRPr lang="uk-UA"/>
        </a:p>
      </dgm:t>
    </dgm:pt>
    <dgm:pt modelId="{33FD1B68-2010-4D36-9D18-9A032212058F}" type="pres">
      <dgm:prSet presAssocID="{D91752EA-6B83-490E-9F7E-E6124AE4FE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7A7BC19-D460-4106-B2AD-F61E7C98B06B}" type="pres">
      <dgm:prSet presAssocID="{F9726258-DE71-445D-B315-4448176141DD}" presName="centerShape" presStyleLbl="node0" presStyleIdx="0" presStyleCnt="1"/>
      <dgm:spPr/>
      <dgm:t>
        <a:bodyPr/>
        <a:lstStyle/>
        <a:p>
          <a:endParaRPr lang="uk-UA"/>
        </a:p>
      </dgm:t>
    </dgm:pt>
    <dgm:pt modelId="{9E12AD38-9F03-48E3-A61F-AEBF0C491C79}" type="pres">
      <dgm:prSet presAssocID="{8984CBDE-04B8-4FCB-AFD7-4B25FABBA7B5}" presName="parTrans" presStyleLbl="bgSibTrans2D1" presStyleIdx="0" presStyleCnt="4" custAng="10909419" custScaleX="38757" custScaleY="52068" custLinFactNeighborX="30412" custLinFactNeighborY="42565"/>
      <dgm:spPr/>
      <dgm:t>
        <a:bodyPr/>
        <a:lstStyle/>
        <a:p>
          <a:endParaRPr lang="uk-UA"/>
        </a:p>
      </dgm:t>
    </dgm:pt>
    <dgm:pt modelId="{F5C135E0-2703-4A00-9243-553A061EA1E6}" type="pres">
      <dgm:prSet presAssocID="{EC864164-EF83-4EAD-90C2-652B823909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2CAC09-B6C5-4084-8381-C1033DBEA19B}" type="pres">
      <dgm:prSet presAssocID="{955FD5DC-E6C5-4302-BEC3-B22A86D17232}" presName="parTrans" presStyleLbl="bgSibTrans2D1" presStyleIdx="1" presStyleCnt="4" custAng="10839459" custScaleX="48876" custScaleY="55320" custLinFactNeighborX="7623" custLinFactNeighborY="84540"/>
      <dgm:spPr/>
      <dgm:t>
        <a:bodyPr/>
        <a:lstStyle/>
        <a:p>
          <a:endParaRPr lang="uk-UA"/>
        </a:p>
      </dgm:t>
    </dgm:pt>
    <dgm:pt modelId="{F19A655C-CB2C-43A1-AC7D-EB72DCAFB622}" type="pres">
      <dgm:prSet presAssocID="{3FAD3718-AB1D-43C9-B39D-6F41EEEDEF67}" presName="node" presStyleLbl="node1" presStyleIdx="1" presStyleCnt="4" custRadScaleRad="107941" custRadScaleInc="15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6C9611-A8A7-4A38-A975-BF68DCAF1E5F}" type="pres">
      <dgm:prSet presAssocID="{BA26EE5B-E8C6-4BF5-9AC0-6488A9ECAA37}" presName="parTrans" presStyleLbl="bgSibTrans2D1" presStyleIdx="2" presStyleCnt="4" custAng="10844400" custScaleX="50755" custScaleY="54155" custLinFactNeighborX="-6308" custLinFactNeighborY="88390"/>
      <dgm:spPr/>
      <dgm:t>
        <a:bodyPr/>
        <a:lstStyle/>
        <a:p>
          <a:endParaRPr lang="uk-UA"/>
        </a:p>
      </dgm:t>
    </dgm:pt>
    <dgm:pt modelId="{1DA93160-F207-4BBE-B1E8-99F9DB0E0D40}" type="pres">
      <dgm:prSet presAssocID="{688804C9-E403-47D7-A1CA-64433C5506FA}" presName="node" presStyleLbl="node1" presStyleIdx="2" presStyleCnt="4" custRadScaleRad="110029" custRadScaleInc="-49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A0822B-4265-4175-AF14-B03F5DC3B9D5}" type="pres">
      <dgm:prSet presAssocID="{177812C9-3ABD-4272-B4F3-842557430140}" presName="parTrans" presStyleLbl="bgSibTrans2D1" presStyleIdx="3" presStyleCnt="4" custAng="11001369" custScaleX="40609" custScaleY="63159" custLinFactNeighborX="-29440" custLinFactNeighborY="47581"/>
      <dgm:spPr/>
      <dgm:t>
        <a:bodyPr/>
        <a:lstStyle/>
        <a:p>
          <a:endParaRPr lang="uk-UA"/>
        </a:p>
      </dgm:t>
    </dgm:pt>
    <dgm:pt modelId="{59EA9CEE-229E-4A46-93CC-B7B1687B7E61}" type="pres">
      <dgm:prSet presAssocID="{7AF59374-3096-4D0C-B225-06BF5EA79ADC}" presName="node" presStyleLbl="node1" presStyleIdx="3" presStyleCnt="4" custRadScaleRad="106349" custRadScaleInc="10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D75703A-5E6C-46BF-9DBD-454E2DE6B121}" type="presOf" srcId="{EC864164-EF83-4EAD-90C2-652B82390974}" destId="{F5C135E0-2703-4A00-9243-553A061EA1E6}" srcOrd="0" destOrd="0" presId="urn:microsoft.com/office/officeart/2005/8/layout/radial4"/>
    <dgm:cxn modelId="{92B7B213-DF87-444C-9E85-29ECD50FCB3C}" srcId="{F9726258-DE71-445D-B315-4448176141DD}" destId="{688804C9-E403-47D7-A1CA-64433C5506FA}" srcOrd="2" destOrd="0" parTransId="{BA26EE5B-E8C6-4BF5-9AC0-6488A9ECAA37}" sibTransId="{279A520B-04D7-448E-B8D1-9E085F1C0083}"/>
    <dgm:cxn modelId="{B7E7BF5C-C4A1-48BC-8898-490127EE9DA0}" type="presOf" srcId="{F9726258-DE71-445D-B315-4448176141DD}" destId="{77A7BC19-D460-4106-B2AD-F61E7C98B06B}" srcOrd="0" destOrd="0" presId="urn:microsoft.com/office/officeart/2005/8/layout/radial4"/>
    <dgm:cxn modelId="{C9B03801-92F8-4986-B271-0C686975CB8A}" type="presOf" srcId="{D91752EA-6B83-490E-9F7E-E6124AE4FECE}" destId="{33FD1B68-2010-4D36-9D18-9A032212058F}" srcOrd="0" destOrd="0" presId="urn:microsoft.com/office/officeart/2005/8/layout/radial4"/>
    <dgm:cxn modelId="{2BEF8108-72FD-494F-AF2E-9A80424DD0A8}" type="presOf" srcId="{BA26EE5B-E8C6-4BF5-9AC0-6488A9ECAA37}" destId="{226C9611-A8A7-4A38-A975-BF68DCAF1E5F}" srcOrd="0" destOrd="0" presId="urn:microsoft.com/office/officeart/2005/8/layout/radial4"/>
    <dgm:cxn modelId="{C125136B-C3FB-4A7E-9A59-E25125AC57B2}" type="presOf" srcId="{8984CBDE-04B8-4FCB-AFD7-4B25FABBA7B5}" destId="{9E12AD38-9F03-48E3-A61F-AEBF0C491C79}" srcOrd="0" destOrd="0" presId="urn:microsoft.com/office/officeart/2005/8/layout/radial4"/>
    <dgm:cxn modelId="{424C545E-FBD4-4EF8-9DF5-DBC970F40754}" type="presOf" srcId="{177812C9-3ABD-4272-B4F3-842557430140}" destId="{FEA0822B-4265-4175-AF14-B03F5DC3B9D5}" srcOrd="0" destOrd="0" presId="urn:microsoft.com/office/officeart/2005/8/layout/radial4"/>
    <dgm:cxn modelId="{B6AB48D6-F7AF-4D79-99A4-6D40268FA12D}" type="presOf" srcId="{7AF59374-3096-4D0C-B225-06BF5EA79ADC}" destId="{59EA9CEE-229E-4A46-93CC-B7B1687B7E61}" srcOrd="0" destOrd="0" presId="urn:microsoft.com/office/officeart/2005/8/layout/radial4"/>
    <dgm:cxn modelId="{C908FADE-9289-45A2-A025-909DE066E44B}" type="presOf" srcId="{3FAD3718-AB1D-43C9-B39D-6F41EEEDEF67}" destId="{F19A655C-CB2C-43A1-AC7D-EB72DCAFB622}" srcOrd="0" destOrd="0" presId="urn:microsoft.com/office/officeart/2005/8/layout/radial4"/>
    <dgm:cxn modelId="{9D9A9830-4BB7-4F42-9957-F08F655DA4F8}" srcId="{D91752EA-6B83-490E-9F7E-E6124AE4FECE}" destId="{105A17A5-EC36-4D1D-AC31-88E3A03AAF2B}" srcOrd="1" destOrd="0" parTransId="{5D5E8F25-C7B0-471E-A08E-78E2DF9DE217}" sibTransId="{829182DC-7C20-430C-AAD0-FDC98057FD7C}"/>
    <dgm:cxn modelId="{149612A4-A212-4941-9BB0-478232F1CB04}" srcId="{F9726258-DE71-445D-B315-4448176141DD}" destId="{EC864164-EF83-4EAD-90C2-652B82390974}" srcOrd="0" destOrd="0" parTransId="{8984CBDE-04B8-4FCB-AFD7-4B25FABBA7B5}" sibTransId="{CB5E5A7C-2F4E-43C1-81EE-FE654153DCA2}"/>
    <dgm:cxn modelId="{0B239149-CE06-4B2A-B725-222C8899D973}" srcId="{D91752EA-6B83-490E-9F7E-E6124AE4FECE}" destId="{F9726258-DE71-445D-B315-4448176141DD}" srcOrd="0" destOrd="0" parTransId="{CE63209F-F439-41CF-BFEE-ABDDFA82B829}" sibTransId="{55B70774-DBB6-4918-BD38-2104E9A29E2E}"/>
    <dgm:cxn modelId="{FE2AB4DD-3530-4140-8C9E-4DA59FB46A7C}" type="presOf" srcId="{688804C9-E403-47D7-A1CA-64433C5506FA}" destId="{1DA93160-F207-4BBE-B1E8-99F9DB0E0D40}" srcOrd="0" destOrd="0" presId="urn:microsoft.com/office/officeart/2005/8/layout/radial4"/>
    <dgm:cxn modelId="{D7715968-CC51-4EE3-88F8-2D746EAD22EB}" type="presOf" srcId="{955FD5DC-E6C5-4302-BEC3-B22A86D17232}" destId="{7E2CAC09-B6C5-4084-8381-C1033DBEA19B}" srcOrd="0" destOrd="0" presId="urn:microsoft.com/office/officeart/2005/8/layout/radial4"/>
    <dgm:cxn modelId="{2787A0D7-59D7-471E-AB61-9630EBE84DC2}" srcId="{F9726258-DE71-445D-B315-4448176141DD}" destId="{3FAD3718-AB1D-43C9-B39D-6F41EEEDEF67}" srcOrd="1" destOrd="0" parTransId="{955FD5DC-E6C5-4302-BEC3-B22A86D17232}" sibTransId="{1BD34A1D-D3E6-4DAB-8FE1-757C6D19556A}"/>
    <dgm:cxn modelId="{B13B943F-8AF7-42C4-9E88-6C3DBD948219}" srcId="{F9726258-DE71-445D-B315-4448176141DD}" destId="{7AF59374-3096-4D0C-B225-06BF5EA79ADC}" srcOrd="3" destOrd="0" parTransId="{177812C9-3ABD-4272-B4F3-842557430140}" sibTransId="{73D5301A-8DA9-42EF-BC22-2D0C28A0E58B}"/>
    <dgm:cxn modelId="{89F7195B-B5D6-49B8-B807-D03FC3D9C775}" type="presParOf" srcId="{33FD1B68-2010-4D36-9D18-9A032212058F}" destId="{77A7BC19-D460-4106-B2AD-F61E7C98B06B}" srcOrd="0" destOrd="0" presId="urn:microsoft.com/office/officeart/2005/8/layout/radial4"/>
    <dgm:cxn modelId="{50281E64-58D8-4959-A1AF-8AC839AFB187}" type="presParOf" srcId="{33FD1B68-2010-4D36-9D18-9A032212058F}" destId="{9E12AD38-9F03-48E3-A61F-AEBF0C491C79}" srcOrd="1" destOrd="0" presId="urn:microsoft.com/office/officeart/2005/8/layout/radial4"/>
    <dgm:cxn modelId="{2566158F-C98C-4FC0-BCFD-FFFB086EE97A}" type="presParOf" srcId="{33FD1B68-2010-4D36-9D18-9A032212058F}" destId="{F5C135E0-2703-4A00-9243-553A061EA1E6}" srcOrd="2" destOrd="0" presId="urn:microsoft.com/office/officeart/2005/8/layout/radial4"/>
    <dgm:cxn modelId="{EE460946-CCC6-4CB2-A831-FDDFE5E2BB5B}" type="presParOf" srcId="{33FD1B68-2010-4D36-9D18-9A032212058F}" destId="{7E2CAC09-B6C5-4084-8381-C1033DBEA19B}" srcOrd="3" destOrd="0" presId="urn:microsoft.com/office/officeart/2005/8/layout/radial4"/>
    <dgm:cxn modelId="{59085037-EBC1-41BD-9A2C-D7752547D4E9}" type="presParOf" srcId="{33FD1B68-2010-4D36-9D18-9A032212058F}" destId="{F19A655C-CB2C-43A1-AC7D-EB72DCAFB622}" srcOrd="4" destOrd="0" presId="urn:microsoft.com/office/officeart/2005/8/layout/radial4"/>
    <dgm:cxn modelId="{FF4C78DE-3278-4F4B-9F3A-A350F12E5911}" type="presParOf" srcId="{33FD1B68-2010-4D36-9D18-9A032212058F}" destId="{226C9611-A8A7-4A38-A975-BF68DCAF1E5F}" srcOrd="5" destOrd="0" presId="urn:microsoft.com/office/officeart/2005/8/layout/radial4"/>
    <dgm:cxn modelId="{42F224E6-4CED-49EC-B1D8-C9CC41FA2F38}" type="presParOf" srcId="{33FD1B68-2010-4D36-9D18-9A032212058F}" destId="{1DA93160-F207-4BBE-B1E8-99F9DB0E0D40}" srcOrd="6" destOrd="0" presId="urn:microsoft.com/office/officeart/2005/8/layout/radial4"/>
    <dgm:cxn modelId="{A6E54D3B-70C1-453D-9309-00322649BE52}" type="presParOf" srcId="{33FD1B68-2010-4D36-9D18-9A032212058F}" destId="{FEA0822B-4265-4175-AF14-B03F5DC3B9D5}" srcOrd="7" destOrd="0" presId="urn:microsoft.com/office/officeart/2005/8/layout/radial4"/>
    <dgm:cxn modelId="{C0A99290-1EEB-4E57-9CA6-99E94BC8DCBF}" type="presParOf" srcId="{33FD1B68-2010-4D36-9D18-9A032212058F}" destId="{59EA9CEE-229E-4A46-93CC-B7B1687B7E61}" srcOrd="8" destOrd="0" presId="urn:microsoft.com/office/officeart/2005/8/layout/radial4"/>
  </dgm:cxnLst>
  <dgm:bg>
    <a:effectLst>
      <a:glow rad="1397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C87245-C40A-4B68-BB53-6DB260543317}" type="doc">
      <dgm:prSet loTypeId="urn:microsoft.com/office/officeart/2005/8/layout/process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uk-UA"/>
        </a:p>
      </dgm:t>
    </dgm:pt>
    <dgm:pt modelId="{9C19BCCA-8CBA-49C4-800B-D35848C2603E}">
      <dgm:prSet custT="1"/>
      <dgm:spPr>
        <a:noFill/>
        <a:ln>
          <a:solidFill>
            <a:srgbClr val="004200"/>
          </a:solidFill>
        </a:ln>
      </dgm:spPr>
      <dgm:t>
        <a:bodyPr/>
        <a:lstStyle/>
        <a:p>
          <a:r>
            <a:rPr lang="uk-UA" sz="2000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+mn-ea"/>
            </a:rPr>
            <a:t>стимулювання дітей та підлітків  до здорового способу життя і позитивної соціальної орієнтації</a:t>
          </a:r>
          <a:endParaRPr lang="uk-UA" sz="2000" dirty="0">
            <a:ln w="17780" cap="flat" cmpd="sng" algn="ctr">
              <a:solidFill>
                <a:srgbClr val="000000"/>
              </a:solidFill>
              <a:prstDash val="solid"/>
              <a:miter lim="0"/>
            </a:ln>
            <a:effectLst/>
            <a:latin typeface="Times New Roman"/>
            <a:ea typeface="Times New Roman"/>
          </a:endParaRPr>
        </a:p>
      </dgm:t>
    </dgm:pt>
    <dgm:pt modelId="{3DF24E53-2BE1-422A-902D-6DA32E66EBCF}" type="parTrans" cxnId="{B15B2019-A27C-4020-8B43-3F1E922A179E}">
      <dgm:prSet/>
      <dgm:spPr/>
      <dgm:t>
        <a:bodyPr/>
        <a:lstStyle/>
        <a:p>
          <a:endParaRPr lang="uk-UA"/>
        </a:p>
      </dgm:t>
    </dgm:pt>
    <dgm:pt modelId="{4B17F1BB-7E14-46B9-89F4-4EB268658229}" type="sibTrans" cxnId="{B15B2019-A27C-4020-8B43-3F1E922A179E}">
      <dgm:prSet/>
      <dgm:spPr/>
      <dgm:t>
        <a:bodyPr/>
        <a:lstStyle/>
        <a:p>
          <a:endParaRPr lang="uk-UA"/>
        </a:p>
      </dgm:t>
    </dgm:pt>
    <dgm:pt modelId="{ECAB965B-7EC1-443A-8787-3504AE6869AA}">
      <dgm:prSet custT="1"/>
      <dgm:spPr>
        <a:noFill/>
        <a:ln>
          <a:solidFill>
            <a:srgbClr val="004200"/>
          </a:solidFill>
        </a:ln>
      </dgm:spPr>
      <dgm:t>
        <a:bodyPr/>
        <a:lstStyle/>
        <a:p>
          <a:r>
            <a:rPr lang="uk-UA" sz="2000" b="0" i="0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Times New Roman"/>
            </a:rPr>
            <a:t>надання комплексної психолого-педагогічної та медико-соціальної допомоги неповнолітнім</a:t>
          </a:r>
          <a:endParaRPr lang="uk-UA" sz="2000" b="0" i="0" dirty="0">
            <a:ln w="17780" cap="flat" cmpd="sng" algn="ctr">
              <a:solidFill>
                <a:srgbClr val="000000"/>
              </a:solidFill>
              <a:prstDash val="solid"/>
              <a:miter lim="0"/>
            </a:ln>
            <a:effectLst/>
            <a:latin typeface="Times New Roman"/>
            <a:ea typeface="Times New Roman"/>
          </a:endParaRPr>
        </a:p>
      </dgm:t>
    </dgm:pt>
    <dgm:pt modelId="{5408B0D2-2144-4DBE-B68E-ABEB27BCA1D9}" type="parTrans" cxnId="{0117689F-867A-4213-9643-0E38B4AC3B0A}">
      <dgm:prSet/>
      <dgm:spPr/>
      <dgm:t>
        <a:bodyPr/>
        <a:lstStyle/>
        <a:p>
          <a:endParaRPr lang="uk-UA"/>
        </a:p>
      </dgm:t>
    </dgm:pt>
    <dgm:pt modelId="{50E6E775-1205-4069-8B2B-BB895293542C}" type="sibTrans" cxnId="{0117689F-867A-4213-9643-0E38B4AC3B0A}">
      <dgm:prSet/>
      <dgm:spPr/>
      <dgm:t>
        <a:bodyPr/>
        <a:lstStyle/>
        <a:p>
          <a:endParaRPr lang="uk-UA"/>
        </a:p>
      </dgm:t>
    </dgm:pt>
    <dgm:pt modelId="{BBF543C3-E095-487A-A36D-BF69264A5261}">
      <dgm:prSet custT="1"/>
      <dgm:spPr>
        <a:noFill/>
        <a:ln>
          <a:solidFill>
            <a:srgbClr val="004200"/>
          </a:solidFill>
        </a:ln>
      </dgm:spPr>
      <dgm:t>
        <a:bodyPr/>
        <a:lstStyle/>
        <a:p>
          <a:r>
            <a:rPr lang="ru-RU" sz="2000" dirty="0" err="1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+mn-ea"/>
            </a:rPr>
            <a:t>забезпечення</a:t>
          </a:r>
          <a:r>
            <a:rPr lang="ru-RU" sz="2000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+mn-ea"/>
            </a:rPr>
            <a:t>  </a:t>
          </a:r>
          <a:r>
            <a:rPr lang="ru-RU" sz="2000" dirty="0" err="1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+mn-ea"/>
            </a:rPr>
            <a:t>соціально-психологічної</a:t>
          </a:r>
          <a:r>
            <a:rPr lang="ru-RU" sz="2000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+mn-ea"/>
            </a:rPr>
            <a:t>  </a:t>
          </a:r>
          <a:r>
            <a:rPr lang="ru-RU" sz="2000" dirty="0" err="1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+mn-ea"/>
            </a:rPr>
            <a:t>діяльності</a:t>
          </a:r>
          <a:endParaRPr lang="uk-UA" sz="2000" dirty="0">
            <a:ln w="17780" cap="flat" cmpd="sng" algn="ctr">
              <a:solidFill>
                <a:srgbClr val="000000"/>
              </a:solidFill>
              <a:prstDash val="solid"/>
              <a:miter lim="0"/>
            </a:ln>
            <a:effectLst/>
            <a:latin typeface="Times New Roman"/>
            <a:ea typeface="Times New Roman"/>
          </a:endParaRPr>
        </a:p>
      </dgm:t>
    </dgm:pt>
    <dgm:pt modelId="{D48D9DDA-7932-465D-A349-332FE73BE2AB}" type="parTrans" cxnId="{CC7B6ACE-5942-4911-84B5-B8256F47FF28}">
      <dgm:prSet/>
      <dgm:spPr/>
      <dgm:t>
        <a:bodyPr/>
        <a:lstStyle/>
        <a:p>
          <a:endParaRPr lang="uk-UA"/>
        </a:p>
      </dgm:t>
    </dgm:pt>
    <dgm:pt modelId="{973818C1-A6C1-466A-8FBE-6F3E296E2291}" type="sibTrans" cxnId="{CC7B6ACE-5942-4911-84B5-B8256F47FF28}">
      <dgm:prSet/>
      <dgm:spPr/>
      <dgm:t>
        <a:bodyPr/>
        <a:lstStyle/>
        <a:p>
          <a:endParaRPr lang="uk-UA"/>
        </a:p>
      </dgm:t>
    </dgm:pt>
    <dgm:pt modelId="{1CB6EB82-036C-4FCA-AC7E-E1589D506F8D}">
      <dgm:prSet custT="1"/>
      <dgm:spPr>
        <a:noFill/>
        <a:ln>
          <a:solidFill>
            <a:srgbClr val="004200"/>
          </a:solidFill>
        </a:ln>
      </dgm:spPr>
      <dgm:t>
        <a:bodyPr/>
        <a:lstStyle/>
        <a:p>
          <a:r>
            <a:rPr lang="uk-UA" sz="2000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Times New Roman"/>
            </a:rPr>
            <a:t>забезпечення сучасних технологій для підвищення обізнаності  щодо запобігання шкідливих звичок, захворювань та хвороб</a:t>
          </a:r>
          <a:endParaRPr lang="uk-UA" sz="2000" dirty="0"/>
        </a:p>
      </dgm:t>
    </dgm:pt>
    <dgm:pt modelId="{F66215FB-B49B-4191-A3D2-344EEED149BD}" type="sibTrans" cxnId="{3FF03563-7F62-4F6C-9FA9-D495CE0ED27C}">
      <dgm:prSet/>
      <dgm:spPr/>
      <dgm:t>
        <a:bodyPr/>
        <a:lstStyle/>
        <a:p>
          <a:endParaRPr lang="uk-UA"/>
        </a:p>
      </dgm:t>
    </dgm:pt>
    <dgm:pt modelId="{994697D6-BAF2-4D7F-BC72-63B2F2BEC552}" type="parTrans" cxnId="{3FF03563-7F62-4F6C-9FA9-D495CE0ED27C}">
      <dgm:prSet/>
      <dgm:spPr/>
      <dgm:t>
        <a:bodyPr/>
        <a:lstStyle/>
        <a:p>
          <a:endParaRPr lang="uk-UA"/>
        </a:p>
      </dgm:t>
    </dgm:pt>
    <dgm:pt modelId="{70181F48-A040-40C7-89AE-A434BB638446}">
      <dgm:prSet custT="1"/>
      <dgm:spPr>
        <a:noFill/>
        <a:ln>
          <a:solidFill>
            <a:srgbClr val="004200"/>
          </a:solidFill>
        </a:ln>
      </dgm:spPr>
      <dgm:t>
        <a:bodyPr/>
        <a:lstStyle/>
        <a:p>
          <a:r>
            <a:rPr lang="uk-UA" sz="2000" b="0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+mn-ea"/>
            </a:rPr>
            <a:t>виховання в учнів високих моральних рис</a:t>
          </a:r>
          <a:endParaRPr lang="uk-UA" sz="2000" b="0" dirty="0"/>
        </a:p>
      </dgm:t>
    </dgm:pt>
    <dgm:pt modelId="{3CA7C3F0-D780-41D0-ADAE-09CB49FCDAB7}" type="sibTrans" cxnId="{EEA000BB-A617-4C14-A679-AB1721610399}">
      <dgm:prSet/>
      <dgm:spPr/>
      <dgm:t>
        <a:bodyPr/>
        <a:lstStyle/>
        <a:p>
          <a:endParaRPr lang="uk-UA"/>
        </a:p>
      </dgm:t>
    </dgm:pt>
    <dgm:pt modelId="{19AD2AB9-0C64-4C2E-A86E-4B29D1BDB81E}" type="parTrans" cxnId="{EEA000BB-A617-4C14-A679-AB1721610399}">
      <dgm:prSet/>
      <dgm:spPr/>
      <dgm:t>
        <a:bodyPr/>
        <a:lstStyle/>
        <a:p>
          <a:endParaRPr lang="uk-UA"/>
        </a:p>
      </dgm:t>
    </dgm:pt>
    <dgm:pt modelId="{42E99869-446E-4F52-9F04-E7FC51495D87}" type="pres">
      <dgm:prSet presAssocID="{FBC87245-C40A-4B68-BB53-6DB2605433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4179D2B-5499-4B73-B8EB-68EBCCB22DC2}" type="pres">
      <dgm:prSet presAssocID="{BBF543C3-E095-487A-A36D-BF69264A5261}" presName="boxAndChildren" presStyleCnt="0"/>
      <dgm:spPr/>
    </dgm:pt>
    <dgm:pt modelId="{0C81B75B-D351-4289-93E5-34FACD9AAB64}" type="pres">
      <dgm:prSet presAssocID="{BBF543C3-E095-487A-A36D-BF69264A5261}" presName="parentTextBox" presStyleLbl="node1" presStyleIdx="0" presStyleCnt="5"/>
      <dgm:spPr/>
      <dgm:t>
        <a:bodyPr/>
        <a:lstStyle/>
        <a:p>
          <a:endParaRPr lang="uk-UA"/>
        </a:p>
      </dgm:t>
    </dgm:pt>
    <dgm:pt modelId="{07E955DA-7447-4DF9-8EF2-164FB9168CFB}" type="pres">
      <dgm:prSet presAssocID="{50E6E775-1205-4069-8B2B-BB895293542C}" presName="sp" presStyleCnt="0"/>
      <dgm:spPr/>
    </dgm:pt>
    <dgm:pt modelId="{783167AB-A047-4A3A-B965-FA0570815993}" type="pres">
      <dgm:prSet presAssocID="{ECAB965B-7EC1-443A-8787-3504AE6869AA}" presName="arrowAndChildren" presStyleCnt="0"/>
      <dgm:spPr/>
    </dgm:pt>
    <dgm:pt modelId="{4855416F-7EC6-487E-8D13-3042CA06C61C}" type="pres">
      <dgm:prSet presAssocID="{ECAB965B-7EC1-443A-8787-3504AE6869AA}" presName="parentTextArrow" presStyleLbl="node1" presStyleIdx="1" presStyleCnt="5"/>
      <dgm:spPr/>
      <dgm:t>
        <a:bodyPr/>
        <a:lstStyle/>
        <a:p>
          <a:endParaRPr lang="uk-UA"/>
        </a:p>
      </dgm:t>
    </dgm:pt>
    <dgm:pt modelId="{3913FB95-6BAB-4170-8F26-5A37E2272516}" type="pres">
      <dgm:prSet presAssocID="{4B17F1BB-7E14-46B9-89F4-4EB268658229}" presName="sp" presStyleCnt="0"/>
      <dgm:spPr/>
    </dgm:pt>
    <dgm:pt modelId="{95CD0204-95C4-43BB-BAC7-BFF6A9295739}" type="pres">
      <dgm:prSet presAssocID="{9C19BCCA-8CBA-49C4-800B-D35848C2603E}" presName="arrowAndChildren" presStyleCnt="0"/>
      <dgm:spPr/>
    </dgm:pt>
    <dgm:pt modelId="{25C607A5-9362-49B3-AB53-A4F327DBE6BE}" type="pres">
      <dgm:prSet presAssocID="{9C19BCCA-8CBA-49C4-800B-D35848C2603E}" presName="parentTextArrow" presStyleLbl="node1" presStyleIdx="2" presStyleCnt="5"/>
      <dgm:spPr/>
      <dgm:t>
        <a:bodyPr/>
        <a:lstStyle/>
        <a:p>
          <a:endParaRPr lang="uk-UA"/>
        </a:p>
      </dgm:t>
    </dgm:pt>
    <dgm:pt modelId="{9BFB11FA-9025-4F21-96B0-8D95B01E7273}" type="pres">
      <dgm:prSet presAssocID="{F66215FB-B49B-4191-A3D2-344EEED149BD}" presName="sp" presStyleCnt="0"/>
      <dgm:spPr/>
    </dgm:pt>
    <dgm:pt modelId="{77197CC0-E3E9-483D-8866-3F8FCF94C1AD}" type="pres">
      <dgm:prSet presAssocID="{1CB6EB82-036C-4FCA-AC7E-E1589D506F8D}" presName="arrowAndChildren" presStyleCnt="0"/>
      <dgm:spPr/>
    </dgm:pt>
    <dgm:pt modelId="{C47BD4C6-EFC5-4C1D-90B7-79FEF6380E77}" type="pres">
      <dgm:prSet presAssocID="{1CB6EB82-036C-4FCA-AC7E-E1589D506F8D}" presName="parentTextArrow" presStyleLbl="node1" presStyleIdx="3" presStyleCnt="5"/>
      <dgm:spPr/>
      <dgm:t>
        <a:bodyPr/>
        <a:lstStyle/>
        <a:p>
          <a:endParaRPr lang="uk-UA"/>
        </a:p>
      </dgm:t>
    </dgm:pt>
    <dgm:pt modelId="{C02F515B-CAD1-40F3-8C1A-32B9A5FB77F0}" type="pres">
      <dgm:prSet presAssocID="{3CA7C3F0-D780-41D0-ADAE-09CB49FCDAB7}" presName="sp" presStyleCnt="0"/>
      <dgm:spPr/>
    </dgm:pt>
    <dgm:pt modelId="{ABA70EA0-5537-4BE0-9C22-D5D90EF9186A}" type="pres">
      <dgm:prSet presAssocID="{70181F48-A040-40C7-89AE-A434BB638446}" presName="arrowAndChildren" presStyleCnt="0"/>
      <dgm:spPr/>
    </dgm:pt>
    <dgm:pt modelId="{0212D91A-0493-42AD-AD1F-A439FE73DB43}" type="pres">
      <dgm:prSet presAssocID="{70181F48-A040-40C7-89AE-A434BB638446}" presName="parentTextArrow" presStyleLbl="node1" presStyleIdx="4" presStyleCnt="5"/>
      <dgm:spPr/>
      <dgm:t>
        <a:bodyPr/>
        <a:lstStyle/>
        <a:p>
          <a:endParaRPr lang="uk-UA"/>
        </a:p>
      </dgm:t>
    </dgm:pt>
  </dgm:ptLst>
  <dgm:cxnLst>
    <dgm:cxn modelId="{2E2B8558-BF0B-454D-90DB-B671E020C28A}" type="presOf" srcId="{1CB6EB82-036C-4FCA-AC7E-E1589D506F8D}" destId="{C47BD4C6-EFC5-4C1D-90B7-79FEF6380E77}" srcOrd="0" destOrd="0" presId="urn:microsoft.com/office/officeart/2005/8/layout/process4"/>
    <dgm:cxn modelId="{3FF03563-7F62-4F6C-9FA9-D495CE0ED27C}" srcId="{FBC87245-C40A-4B68-BB53-6DB260543317}" destId="{1CB6EB82-036C-4FCA-AC7E-E1589D506F8D}" srcOrd="1" destOrd="0" parTransId="{994697D6-BAF2-4D7F-BC72-63B2F2BEC552}" sibTransId="{F66215FB-B49B-4191-A3D2-344EEED149BD}"/>
    <dgm:cxn modelId="{E2104973-99DE-42A7-92A1-490547434DDB}" type="presOf" srcId="{BBF543C3-E095-487A-A36D-BF69264A5261}" destId="{0C81B75B-D351-4289-93E5-34FACD9AAB64}" srcOrd="0" destOrd="0" presId="urn:microsoft.com/office/officeart/2005/8/layout/process4"/>
    <dgm:cxn modelId="{EEA000BB-A617-4C14-A679-AB1721610399}" srcId="{FBC87245-C40A-4B68-BB53-6DB260543317}" destId="{70181F48-A040-40C7-89AE-A434BB638446}" srcOrd="0" destOrd="0" parTransId="{19AD2AB9-0C64-4C2E-A86E-4B29D1BDB81E}" sibTransId="{3CA7C3F0-D780-41D0-ADAE-09CB49FCDAB7}"/>
    <dgm:cxn modelId="{CC7B6ACE-5942-4911-84B5-B8256F47FF28}" srcId="{FBC87245-C40A-4B68-BB53-6DB260543317}" destId="{BBF543C3-E095-487A-A36D-BF69264A5261}" srcOrd="4" destOrd="0" parTransId="{D48D9DDA-7932-465D-A349-332FE73BE2AB}" sibTransId="{973818C1-A6C1-466A-8FBE-6F3E296E2291}"/>
    <dgm:cxn modelId="{017125BC-297A-4338-8BED-CD35EE8900E3}" type="presOf" srcId="{9C19BCCA-8CBA-49C4-800B-D35848C2603E}" destId="{25C607A5-9362-49B3-AB53-A4F327DBE6BE}" srcOrd="0" destOrd="0" presId="urn:microsoft.com/office/officeart/2005/8/layout/process4"/>
    <dgm:cxn modelId="{4C7B45D3-9E69-4156-8F44-A72924F3739B}" type="presOf" srcId="{ECAB965B-7EC1-443A-8787-3504AE6869AA}" destId="{4855416F-7EC6-487E-8D13-3042CA06C61C}" srcOrd="0" destOrd="0" presId="urn:microsoft.com/office/officeart/2005/8/layout/process4"/>
    <dgm:cxn modelId="{B5D9413F-174A-4501-AD0A-5B35247966B6}" type="presOf" srcId="{70181F48-A040-40C7-89AE-A434BB638446}" destId="{0212D91A-0493-42AD-AD1F-A439FE73DB43}" srcOrd="0" destOrd="0" presId="urn:microsoft.com/office/officeart/2005/8/layout/process4"/>
    <dgm:cxn modelId="{B15B2019-A27C-4020-8B43-3F1E922A179E}" srcId="{FBC87245-C40A-4B68-BB53-6DB260543317}" destId="{9C19BCCA-8CBA-49C4-800B-D35848C2603E}" srcOrd="2" destOrd="0" parTransId="{3DF24E53-2BE1-422A-902D-6DA32E66EBCF}" sibTransId="{4B17F1BB-7E14-46B9-89F4-4EB268658229}"/>
    <dgm:cxn modelId="{0117689F-867A-4213-9643-0E38B4AC3B0A}" srcId="{FBC87245-C40A-4B68-BB53-6DB260543317}" destId="{ECAB965B-7EC1-443A-8787-3504AE6869AA}" srcOrd="3" destOrd="0" parTransId="{5408B0D2-2144-4DBE-B68E-ABEB27BCA1D9}" sibTransId="{50E6E775-1205-4069-8B2B-BB895293542C}"/>
    <dgm:cxn modelId="{E55C6799-9B13-49B1-BB04-B7BD41D5E5C5}" type="presOf" srcId="{FBC87245-C40A-4B68-BB53-6DB260543317}" destId="{42E99869-446E-4F52-9F04-E7FC51495D87}" srcOrd="0" destOrd="0" presId="urn:microsoft.com/office/officeart/2005/8/layout/process4"/>
    <dgm:cxn modelId="{AF469284-DC4D-4D4B-A675-EB38A534D3EF}" type="presParOf" srcId="{42E99869-446E-4F52-9F04-E7FC51495D87}" destId="{D4179D2B-5499-4B73-B8EB-68EBCCB22DC2}" srcOrd="0" destOrd="0" presId="urn:microsoft.com/office/officeart/2005/8/layout/process4"/>
    <dgm:cxn modelId="{F3B518E0-6F18-4B03-BCF6-A28DC311535B}" type="presParOf" srcId="{D4179D2B-5499-4B73-B8EB-68EBCCB22DC2}" destId="{0C81B75B-D351-4289-93E5-34FACD9AAB64}" srcOrd="0" destOrd="0" presId="urn:microsoft.com/office/officeart/2005/8/layout/process4"/>
    <dgm:cxn modelId="{8956E2B2-C318-4BCA-8F65-5E5B79D664D3}" type="presParOf" srcId="{42E99869-446E-4F52-9F04-E7FC51495D87}" destId="{07E955DA-7447-4DF9-8EF2-164FB9168CFB}" srcOrd="1" destOrd="0" presId="urn:microsoft.com/office/officeart/2005/8/layout/process4"/>
    <dgm:cxn modelId="{AE5999A2-A98B-4AF1-8475-DCCAB8254227}" type="presParOf" srcId="{42E99869-446E-4F52-9F04-E7FC51495D87}" destId="{783167AB-A047-4A3A-B965-FA0570815993}" srcOrd="2" destOrd="0" presId="urn:microsoft.com/office/officeart/2005/8/layout/process4"/>
    <dgm:cxn modelId="{1EC1A869-7724-4745-A1B1-F531036A21AD}" type="presParOf" srcId="{783167AB-A047-4A3A-B965-FA0570815993}" destId="{4855416F-7EC6-487E-8D13-3042CA06C61C}" srcOrd="0" destOrd="0" presId="urn:microsoft.com/office/officeart/2005/8/layout/process4"/>
    <dgm:cxn modelId="{05D89DF9-ECE9-4D7A-A7A4-FF6E62B32762}" type="presParOf" srcId="{42E99869-446E-4F52-9F04-E7FC51495D87}" destId="{3913FB95-6BAB-4170-8F26-5A37E2272516}" srcOrd="3" destOrd="0" presId="urn:microsoft.com/office/officeart/2005/8/layout/process4"/>
    <dgm:cxn modelId="{CB4BFD0B-A90E-47BF-8C85-79529735072F}" type="presParOf" srcId="{42E99869-446E-4F52-9F04-E7FC51495D87}" destId="{95CD0204-95C4-43BB-BAC7-BFF6A9295739}" srcOrd="4" destOrd="0" presId="urn:microsoft.com/office/officeart/2005/8/layout/process4"/>
    <dgm:cxn modelId="{3F3BF13E-5D96-476A-A228-2FAF563A49A9}" type="presParOf" srcId="{95CD0204-95C4-43BB-BAC7-BFF6A9295739}" destId="{25C607A5-9362-49B3-AB53-A4F327DBE6BE}" srcOrd="0" destOrd="0" presId="urn:microsoft.com/office/officeart/2005/8/layout/process4"/>
    <dgm:cxn modelId="{E4170245-C1E1-4B24-9B3C-C591E24E6E2C}" type="presParOf" srcId="{42E99869-446E-4F52-9F04-E7FC51495D87}" destId="{9BFB11FA-9025-4F21-96B0-8D95B01E7273}" srcOrd="5" destOrd="0" presId="urn:microsoft.com/office/officeart/2005/8/layout/process4"/>
    <dgm:cxn modelId="{BE0A93D3-E846-4AE7-9901-5AAD8CBF1A0E}" type="presParOf" srcId="{42E99869-446E-4F52-9F04-E7FC51495D87}" destId="{77197CC0-E3E9-483D-8866-3F8FCF94C1AD}" srcOrd="6" destOrd="0" presId="urn:microsoft.com/office/officeart/2005/8/layout/process4"/>
    <dgm:cxn modelId="{4FA6E9FA-B7F1-41BF-B729-E398C29A9AAD}" type="presParOf" srcId="{77197CC0-E3E9-483D-8866-3F8FCF94C1AD}" destId="{C47BD4C6-EFC5-4C1D-90B7-79FEF6380E77}" srcOrd="0" destOrd="0" presId="urn:microsoft.com/office/officeart/2005/8/layout/process4"/>
    <dgm:cxn modelId="{B7C644D6-202D-4EDA-A3AF-0C64F36BBD35}" type="presParOf" srcId="{42E99869-446E-4F52-9F04-E7FC51495D87}" destId="{C02F515B-CAD1-40F3-8C1A-32B9A5FB77F0}" srcOrd="7" destOrd="0" presId="urn:microsoft.com/office/officeart/2005/8/layout/process4"/>
    <dgm:cxn modelId="{188BB5A5-63E1-48C5-84A3-7D2A4FE7ED06}" type="presParOf" srcId="{42E99869-446E-4F52-9F04-E7FC51495D87}" destId="{ABA70EA0-5537-4BE0-9C22-D5D90EF9186A}" srcOrd="8" destOrd="0" presId="urn:microsoft.com/office/officeart/2005/8/layout/process4"/>
    <dgm:cxn modelId="{E2D9C9AA-C5DF-437C-8878-AC58FD1FF47E}" type="presParOf" srcId="{ABA70EA0-5537-4BE0-9C22-D5D90EF9186A}" destId="{0212D91A-0493-42AD-AD1F-A439FE73DB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A7BC19-D460-4106-B2AD-F61E7C98B06B}">
      <dsp:nvSpPr>
        <dsp:cNvPr id="0" name=""/>
        <dsp:cNvSpPr/>
      </dsp:nvSpPr>
      <dsp:spPr>
        <a:xfrm>
          <a:off x="3337560" y="3640443"/>
          <a:ext cx="2468880" cy="2468880"/>
        </a:xfrm>
        <a:prstGeom prst="ellipse">
          <a:avLst/>
        </a:prstGeom>
        <a:noFill/>
        <a:ln w="25400" cap="flat" cmpd="sng" algn="ctr">
          <a:solidFill>
            <a:srgbClr val="004200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>
              <a:ln>
                <a:solidFill>
                  <a:schemeClr val="tx1"/>
                </a:solidFill>
              </a:ln>
              <a:solidFill>
                <a:srgbClr val="004200"/>
              </a:solidFill>
            </a:rPr>
            <a:t>Мета:</a:t>
          </a:r>
          <a:endParaRPr lang="uk-UA" sz="5300" kern="1200" dirty="0">
            <a:ln>
              <a:solidFill>
                <a:schemeClr val="tx1"/>
              </a:solidFill>
            </a:ln>
            <a:solidFill>
              <a:srgbClr val="004200"/>
            </a:solidFill>
          </a:endParaRPr>
        </a:p>
      </dsp:txBody>
      <dsp:txXfrm>
        <a:off x="3337560" y="3640443"/>
        <a:ext cx="2468880" cy="2468880"/>
      </dsp:txXfrm>
    </dsp:sp>
    <dsp:sp modelId="{9E12AD38-9F03-48E3-A61F-AEBF0C491C79}">
      <dsp:nvSpPr>
        <dsp:cNvPr id="0" name=""/>
        <dsp:cNvSpPr/>
      </dsp:nvSpPr>
      <dsp:spPr>
        <a:xfrm rot="1009419">
          <a:off x="2454348" y="4359990"/>
          <a:ext cx="836217" cy="366366"/>
        </a:xfrm>
        <a:prstGeom prst="leftArrow">
          <a:avLst>
            <a:gd name="adj1" fmla="val 60000"/>
            <a:gd name="adj2" fmla="val 50000"/>
          </a:avLst>
        </a:prstGeom>
        <a:solidFill>
          <a:srgbClr val="66FF66"/>
        </a:solidFill>
        <a:ln>
          <a:solidFill>
            <a:srgbClr val="0042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135E0-2703-4A00-9243-553A061EA1E6}">
      <dsp:nvSpPr>
        <dsp:cNvPr id="0" name=""/>
        <dsp:cNvSpPr/>
      </dsp:nvSpPr>
      <dsp:spPr>
        <a:xfrm>
          <a:off x="1535" y="3026286"/>
          <a:ext cx="2345436" cy="187634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4200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a typeface="Times New Roman"/>
            </a:rPr>
            <a:t>підвищувати рівень обізнаності з проблематики ВІЛ/СНІД</a:t>
          </a:r>
          <a:endParaRPr lang="uk-UA" sz="2200" kern="1200" dirty="0"/>
        </a:p>
      </dsp:txBody>
      <dsp:txXfrm>
        <a:off x="1535" y="3026286"/>
        <a:ext cx="2345436" cy="1876348"/>
      </dsp:txXfrm>
    </dsp:sp>
    <dsp:sp modelId="{7E2CAC09-B6C5-4084-8381-C1033DBEA19B}">
      <dsp:nvSpPr>
        <dsp:cNvPr id="0" name=""/>
        <dsp:cNvSpPr/>
      </dsp:nvSpPr>
      <dsp:spPr>
        <a:xfrm rot="3980364">
          <a:off x="3099822" y="2918415"/>
          <a:ext cx="1183562" cy="389248"/>
        </a:xfrm>
        <a:prstGeom prst="leftArrow">
          <a:avLst>
            <a:gd name="adj1" fmla="val 60000"/>
            <a:gd name="adj2" fmla="val 50000"/>
          </a:avLst>
        </a:prstGeom>
        <a:solidFill>
          <a:srgbClr val="66FF66"/>
        </a:solidFill>
        <a:ln>
          <a:solidFill>
            <a:srgbClr val="0042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A655C-CB2C-43A1-AC7D-EB72DCAFB622}">
      <dsp:nvSpPr>
        <dsp:cNvPr id="0" name=""/>
        <dsp:cNvSpPr/>
      </dsp:nvSpPr>
      <dsp:spPr>
        <a:xfrm>
          <a:off x="1835685" y="476665"/>
          <a:ext cx="2345436" cy="187634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4200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</a:rPr>
            <a:t>формувати навички здорового способу життя</a:t>
          </a:r>
          <a:endParaRPr lang="uk-UA" sz="2200" kern="1200" dirty="0"/>
        </a:p>
      </dsp:txBody>
      <dsp:txXfrm>
        <a:off x="1835685" y="476665"/>
        <a:ext cx="2345436" cy="1876348"/>
      </dsp:txXfrm>
    </dsp:sp>
    <dsp:sp modelId="{226C9611-A8A7-4A38-A975-BF68DCAF1E5F}">
      <dsp:nvSpPr>
        <dsp:cNvPr id="0" name=""/>
        <dsp:cNvSpPr/>
      </dsp:nvSpPr>
      <dsp:spPr>
        <a:xfrm rot="6810831">
          <a:off x="4798809" y="2886033"/>
          <a:ext cx="1264291" cy="381051"/>
        </a:xfrm>
        <a:prstGeom prst="leftArrow">
          <a:avLst>
            <a:gd name="adj1" fmla="val 60000"/>
            <a:gd name="adj2" fmla="val 50000"/>
          </a:avLst>
        </a:prstGeom>
        <a:solidFill>
          <a:srgbClr val="66FF66"/>
        </a:solidFill>
        <a:ln>
          <a:solidFill>
            <a:srgbClr val="0042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93160-F207-4BBE-B1E8-99F9DB0E0D40}">
      <dsp:nvSpPr>
        <dsp:cNvPr id="0" name=""/>
        <dsp:cNvSpPr/>
      </dsp:nvSpPr>
      <dsp:spPr>
        <a:xfrm>
          <a:off x="4897488" y="368058"/>
          <a:ext cx="2345436" cy="187634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4200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a typeface="Times New Roman"/>
            </a:rPr>
            <a:t>ознайомлювати всіх учасників  з сучасними профілактичними програмами</a:t>
          </a:r>
          <a:endParaRPr lang="uk-UA" sz="2200" kern="1200" dirty="0"/>
        </a:p>
      </dsp:txBody>
      <dsp:txXfrm>
        <a:off x="4897488" y="368058"/>
        <a:ext cx="2345436" cy="1876348"/>
      </dsp:txXfrm>
    </dsp:sp>
    <dsp:sp modelId="{FEA0822B-4265-4175-AF14-B03F5DC3B9D5}">
      <dsp:nvSpPr>
        <dsp:cNvPr id="0" name=""/>
        <dsp:cNvSpPr/>
      </dsp:nvSpPr>
      <dsp:spPr>
        <a:xfrm rot="10074135">
          <a:off x="5849704" y="4336331"/>
          <a:ext cx="879701" cy="444406"/>
        </a:xfrm>
        <a:prstGeom prst="leftArrow">
          <a:avLst>
            <a:gd name="adj1" fmla="val 60000"/>
            <a:gd name="adj2" fmla="val 50000"/>
          </a:avLst>
        </a:prstGeom>
        <a:solidFill>
          <a:srgbClr val="66FF66"/>
        </a:solidFill>
        <a:ln>
          <a:solidFill>
            <a:srgbClr val="0042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A9CEE-229E-4A46-93CC-B7B1687B7E61}">
      <dsp:nvSpPr>
        <dsp:cNvPr id="0" name=""/>
        <dsp:cNvSpPr/>
      </dsp:nvSpPr>
      <dsp:spPr>
        <a:xfrm>
          <a:off x="6798564" y="2996949"/>
          <a:ext cx="2345436" cy="187634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4200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a typeface="Times New Roman"/>
            </a:rPr>
            <a:t>створювати сприятливу атмосферу для партнерської взаємодії в школі</a:t>
          </a:r>
          <a:endParaRPr lang="uk-UA" sz="2200" kern="1200" dirty="0"/>
        </a:p>
      </dsp:txBody>
      <dsp:txXfrm>
        <a:off x="6798564" y="2996949"/>
        <a:ext cx="2345436" cy="18763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81B75B-D351-4289-93E5-34FACD9AAB64}">
      <dsp:nvSpPr>
        <dsp:cNvPr id="0" name=""/>
        <dsp:cNvSpPr/>
      </dsp:nvSpPr>
      <dsp:spPr>
        <a:xfrm>
          <a:off x="0" y="3886230"/>
          <a:ext cx="8229600" cy="637568"/>
        </a:xfrm>
        <a:prstGeom prst="rect">
          <a:avLst/>
        </a:prstGeom>
        <a:noFill/>
        <a:ln w="25400" cap="flat" cmpd="sng" algn="ctr">
          <a:solidFill>
            <a:srgbClr val="0042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+mn-ea"/>
            </a:rPr>
            <a:t>забезпечення</a:t>
          </a:r>
          <a:r>
            <a:rPr lang="ru-RU" sz="2000" kern="1200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+mn-ea"/>
            </a:rPr>
            <a:t>  </a:t>
          </a:r>
          <a:r>
            <a:rPr lang="ru-RU" sz="2000" kern="1200" dirty="0" err="1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+mn-ea"/>
            </a:rPr>
            <a:t>соціально-психологічної</a:t>
          </a:r>
          <a:r>
            <a:rPr lang="ru-RU" sz="2000" kern="1200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+mn-ea"/>
            </a:rPr>
            <a:t>  </a:t>
          </a:r>
          <a:r>
            <a:rPr lang="ru-RU" sz="2000" kern="1200" dirty="0" err="1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+mn-ea"/>
            </a:rPr>
            <a:t>діяльності</a:t>
          </a:r>
          <a:endParaRPr lang="uk-UA" sz="2000" kern="1200" dirty="0">
            <a:ln w="17780" cap="flat" cmpd="sng" algn="ctr">
              <a:solidFill>
                <a:srgbClr val="000000"/>
              </a:solidFill>
              <a:prstDash val="solid"/>
              <a:miter lim="0"/>
            </a:ln>
            <a:effectLst/>
            <a:latin typeface="Times New Roman"/>
            <a:ea typeface="Times New Roman"/>
          </a:endParaRPr>
        </a:p>
      </dsp:txBody>
      <dsp:txXfrm>
        <a:off x="0" y="3886230"/>
        <a:ext cx="8229600" cy="637568"/>
      </dsp:txXfrm>
    </dsp:sp>
    <dsp:sp modelId="{4855416F-7EC6-487E-8D13-3042CA06C61C}">
      <dsp:nvSpPr>
        <dsp:cNvPr id="0" name=""/>
        <dsp:cNvSpPr/>
      </dsp:nvSpPr>
      <dsp:spPr>
        <a:xfrm rot="10800000">
          <a:off x="0" y="2915214"/>
          <a:ext cx="8229600" cy="980580"/>
        </a:xfrm>
        <a:prstGeom prst="upArrowCallout">
          <a:avLst/>
        </a:prstGeom>
        <a:noFill/>
        <a:ln w="25400" cap="flat" cmpd="sng" algn="ctr">
          <a:solidFill>
            <a:srgbClr val="0042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Times New Roman"/>
            </a:rPr>
            <a:t>надання комплексної психолого-педагогічної та медико-соціальної допомоги неповнолітнім</a:t>
          </a:r>
          <a:endParaRPr lang="uk-UA" sz="2000" b="0" i="0" kern="1200" dirty="0">
            <a:ln w="17780" cap="flat" cmpd="sng" algn="ctr">
              <a:solidFill>
                <a:srgbClr val="000000"/>
              </a:solidFill>
              <a:prstDash val="solid"/>
              <a:miter lim="0"/>
            </a:ln>
            <a:effectLst/>
            <a:latin typeface="Times New Roman"/>
            <a:ea typeface="Times New Roman"/>
          </a:endParaRPr>
        </a:p>
      </dsp:txBody>
      <dsp:txXfrm rot="10800000">
        <a:off x="0" y="2915214"/>
        <a:ext cx="8229600" cy="980580"/>
      </dsp:txXfrm>
    </dsp:sp>
    <dsp:sp modelId="{25C607A5-9362-49B3-AB53-A4F327DBE6BE}">
      <dsp:nvSpPr>
        <dsp:cNvPr id="0" name=""/>
        <dsp:cNvSpPr/>
      </dsp:nvSpPr>
      <dsp:spPr>
        <a:xfrm rot="10800000">
          <a:off x="0" y="1944197"/>
          <a:ext cx="8229600" cy="980580"/>
        </a:xfrm>
        <a:prstGeom prst="upArrowCallout">
          <a:avLst/>
        </a:prstGeom>
        <a:noFill/>
        <a:ln w="25400" cap="flat" cmpd="sng" algn="ctr">
          <a:solidFill>
            <a:srgbClr val="0042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+mn-ea"/>
            </a:rPr>
            <a:t>стимулювання дітей та підлітків  до здорового способу життя і позитивної соціальної орієнтації</a:t>
          </a:r>
          <a:endParaRPr lang="uk-UA" sz="2000" kern="1200" dirty="0">
            <a:ln w="17780" cap="flat" cmpd="sng" algn="ctr">
              <a:solidFill>
                <a:srgbClr val="000000"/>
              </a:solidFill>
              <a:prstDash val="solid"/>
              <a:miter lim="0"/>
            </a:ln>
            <a:effectLst/>
            <a:latin typeface="Times New Roman"/>
            <a:ea typeface="Times New Roman"/>
          </a:endParaRPr>
        </a:p>
      </dsp:txBody>
      <dsp:txXfrm rot="10800000">
        <a:off x="0" y="1944197"/>
        <a:ext cx="8229600" cy="980580"/>
      </dsp:txXfrm>
    </dsp:sp>
    <dsp:sp modelId="{C47BD4C6-EFC5-4C1D-90B7-79FEF6380E77}">
      <dsp:nvSpPr>
        <dsp:cNvPr id="0" name=""/>
        <dsp:cNvSpPr/>
      </dsp:nvSpPr>
      <dsp:spPr>
        <a:xfrm rot="10800000">
          <a:off x="0" y="973180"/>
          <a:ext cx="8229600" cy="980580"/>
        </a:xfrm>
        <a:prstGeom prst="upArrowCallout">
          <a:avLst/>
        </a:prstGeom>
        <a:noFill/>
        <a:ln w="25400" cap="flat" cmpd="sng" algn="ctr">
          <a:solidFill>
            <a:srgbClr val="0042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Times New Roman"/>
            </a:rPr>
            <a:t>забезпечення сучасних технологій для підвищення обізнаності  щодо запобігання шкідливих звичок, захворювань та хвороб</a:t>
          </a:r>
          <a:endParaRPr lang="uk-UA" sz="2000" kern="1200" dirty="0"/>
        </a:p>
      </dsp:txBody>
      <dsp:txXfrm rot="10800000">
        <a:off x="0" y="973180"/>
        <a:ext cx="8229600" cy="980580"/>
      </dsp:txXfrm>
    </dsp:sp>
    <dsp:sp modelId="{0212D91A-0493-42AD-AD1F-A439FE73DB43}">
      <dsp:nvSpPr>
        <dsp:cNvPr id="0" name=""/>
        <dsp:cNvSpPr/>
      </dsp:nvSpPr>
      <dsp:spPr>
        <a:xfrm rot="10800000">
          <a:off x="0" y="2163"/>
          <a:ext cx="8229600" cy="980580"/>
        </a:xfrm>
        <a:prstGeom prst="upArrowCallout">
          <a:avLst/>
        </a:prstGeom>
        <a:noFill/>
        <a:ln w="25400" cap="flat" cmpd="sng" algn="ctr">
          <a:solidFill>
            <a:srgbClr val="0042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ffectLst/>
              <a:latin typeface="Times New Roman"/>
              <a:ea typeface="+mn-ea"/>
            </a:rPr>
            <a:t>виховання в учнів високих моральних рис</a:t>
          </a:r>
          <a:endParaRPr lang="uk-UA" sz="2000" b="0" kern="1200" dirty="0"/>
        </a:p>
      </dsp:txBody>
      <dsp:txXfrm rot="10800000">
        <a:off x="0" y="2163"/>
        <a:ext cx="8229600" cy="980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B6D0-65CA-48C9-A6C0-ADE591E3A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3ADC-F402-4207-B4CE-B6ECCA202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D04CF-3D8B-4821-A504-ED711808D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2B858-095F-407A-B035-53B019553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25DCC-8BB2-4DBC-8DDC-3C30F1EAB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CD13-F4DF-4748-A7A2-61D1E75CB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5BEA0-7F30-4196-8CC0-4455240AA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0DD98-2823-4230-8D4B-0A3066473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A02B7-5F45-45EC-B64A-A4B959F5D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99D2E-E7AC-474C-812E-17979C3C6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9717-F0F6-47C0-9CA7-60712DE14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F050B0-9D8A-4EED-8572-0DFC0F83D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921625" cy="1503363"/>
          </a:xfrm>
        </p:spPr>
        <p:txBody>
          <a:bodyPr/>
          <a:lstStyle/>
          <a:p>
            <a:pPr eaLnBrk="1" hangingPunct="1"/>
            <a:r>
              <a:rPr lang="uk-UA" sz="2800" smtClean="0">
                <a:solidFill>
                  <a:schemeClr val="tx1"/>
                </a:solidFill>
              </a:rPr>
              <a:t>Стримбівська загальноосвітня школа І-ІІІ ступенів</a:t>
            </a:r>
            <a:br>
              <a:rPr lang="uk-UA" sz="2800" smtClean="0">
                <a:solidFill>
                  <a:schemeClr val="tx1"/>
                </a:solidFill>
              </a:rPr>
            </a:br>
            <a:r>
              <a:rPr lang="uk-UA" sz="2800" smtClean="0">
                <a:solidFill>
                  <a:schemeClr val="tx1"/>
                </a:solidFill>
              </a:rPr>
              <a:t>Рахівської районної ради 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848600" cy="1223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b="1" i="1" smtClean="0">
                <a:solidFill>
                  <a:srgbClr val="C00000"/>
                </a:solidFill>
                <a:latin typeface="Georgia" pitchFamily="18" charset="0"/>
              </a:rPr>
              <a:t>Модель превентивної освіти у </a:t>
            </a:r>
          </a:p>
          <a:p>
            <a:pPr algn="ctr" eaLnBrk="1" hangingPunct="1">
              <a:buFontTx/>
              <a:buNone/>
            </a:pPr>
            <a:r>
              <a:rPr lang="uk-UA" b="1" i="1" smtClean="0">
                <a:solidFill>
                  <a:srgbClr val="C00000"/>
                </a:solidFill>
                <a:latin typeface="Georgia" pitchFamily="18" charset="0"/>
              </a:rPr>
              <a:t>школі, дружній до дитини</a:t>
            </a:r>
          </a:p>
        </p:txBody>
      </p:sp>
      <p:pic>
        <p:nvPicPr>
          <p:cNvPr id="6" name="Obrázek 8" descr="F:\стенд стримба\DSC_0497.JPG"/>
          <p:cNvPicPr/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907704" y="3140968"/>
            <a:ext cx="5328592" cy="3124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:\Воспитание\ВОСПЕТ работа\рисунки\учителя\ee362b4e71e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476672"/>
            <a:ext cx="410445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835696" y="2348880"/>
            <a:ext cx="3096344" cy="200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Практична реалізація моделі превентивної освіти </a:t>
            </a:r>
            <a:endParaRPr kumimoji="0" lang="uk-UA" sz="2800" b="1" i="0" u="none" strike="noStrike" kern="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E:\Воспитание\ВОСПЕТ работа\рисунки\Безликие человечки\01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42672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 rot="908500">
            <a:off x="4294188" y="550863"/>
            <a:ext cx="4554537" cy="3206750"/>
          </a:xfrm>
        </p:spPr>
        <p:txBody>
          <a:bodyPr/>
          <a:lstStyle/>
          <a:p>
            <a:pPr eaLnBrk="1" hangingPunct="1"/>
            <a:r>
              <a:rPr lang="uk-UA" sz="3200" b="1" i="1" smtClean="0">
                <a:latin typeface="Segoe Script" pitchFamily="34" charset="0"/>
              </a:rPr>
              <a:t>УРОК – ТРЕНІНГ</a:t>
            </a:r>
            <a:r>
              <a:rPr lang="cs-CZ" sz="3200" b="1" i="1" smtClean="0">
                <a:latin typeface="Segoe Script" pitchFamily="34" charset="0"/>
              </a:rPr>
              <a:t/>
            </a:r>
            <a:br>
              <a:rPr lang="cs-CZ" sz="3200" b="1" i="1" smtClean="0">
                <a:latin typeface="Segoe Script" pitchFamily="34" charset="0"/>
              </a:rPr>
            </a:br>
            <a:r>
              <a:rPr lang="uk-UA" sz="3200" b="1" i="1" smtClean="0">
                <a:latin typeface="Segoe Script" pitchFamily="34" charset="0"/>
              </a:rPr>
              <a:t>“</a:t>
            </a:r>
            <a:r>
              <a:rPr lang="uk-UA" sz="3200" b="1" i="1" smtClean="0">
                <a:latin typeface="Segoe UI Light" pitchFamily="34" charset="0"/>
              </a:rPr>
              <a:t>ГЕНДЕР  І </a:t>
            </a:r>
            <a:r>
              <a:rPr lang="en-US" sz="3200" b="1" i="1" smtClean="0">
                <a:latin typeface="Segoe UI Light" pitchFamily="34" charset="0"/>
              </a:rPr>
              <a:t> </a:t>
            </a:r>
            <a:r>
              <a:rPr lang="uk-UA" sz="3200" b="1" i="1" smtClean="0">
                <a:latin typeface="Segoe UI Light" pitchFamily="34" charset="0"/>
              </a:rPr>
              <a:t>СТОСУНКИ </a:t>
            </a:r>
            <a:br>
              <a:rPr lang="uk-UA" sz="3200" b="1" i="1" smtClean="0">
                <a:latin typeface="Segoe UI Light" pitchFamily="34" charset="0"/>
              </a:rPr>
            </a:br>
            <a:r>
              <a:rPr lang="uk-UA" sz="3200" b="1" i="1" smtClean="0">
                <a:latin typeface="Segoe UI Light" pitchFamily="34" charset="0"/>
              </a:rPr>
              <a:t>МІЖ СТАТЯМИ”</a:t>
            </a:r>
            <a:br>
              <a:rPr lang="uk-UA" sz="3200" b="1" i="1" smtClean="0">
                <a:latin typeface="Segoe UI Light" pitchFamily="34" charset="0"/>
              </a:rPr>
            </a:br>
            <a:endParaRPr lang="uk-UA" sz="3200" smtClean="0">
              <a:solidFill>
                <a:srgbClr val="820000"/>
              </a:solidFill>
            </a:endParaRPr>
          </a:p>
        </p:txBody>
      </p:sp>
      <p:pic>
        <p:nvPicPr>
          <p:cNvPr id="6" name="Рисунок 5" descr="C:\Users\Marianna\Desktop\100_2154.JPG"/>
          <p:cNvPicPr/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395536" y="332656"/>
            <a:ext cx="374441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Marianna\Desktop\100_2177.JPG"/>
          <p:cNvPicPr/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67544" y="3356992"/>
            <a:ext cx="360040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5148064" y="3356992"/>
            <a:ext cx="3284736" cy="2915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anna\Desktop\22 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179512" y="188640"/>
            <a:ext cx="5328592" cy="3794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611560" y="4365104"/>
            <a:ext cx="3096344" cy="2235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355976" y="4365104"/>
            <a:ext cx="2808313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 rot="908500">
            <a:off x="5267325" y="765175"/>
            <a:ext cx="3689350" cy="1755775"/>
          </a:xfrm>
        </p:spPr>
        <p:txBody>
          <a:bodyPr/>
          <a:lstStyle/>
          <a:p>
            <a:pPr eaLnBrk="1" hangingPunct="1"/>
            <a:r>
              <a:rPr lang="uk-UA" sz="2000" b="1" i="1" smtClean="0">
                <a:latin typeface="Segoe Script" pitchFamily="34" charset="0"/>
              </a:rPr>
              <a:t>Тренінг </a:t>
            </a:r>
            <a:br>
              <a:rPr lang="uk-UA" sz="2000" b="1" i="1" smtClean="0">
                <a:latin typeface="Segoe Script" pitchFamily="34" charset="0"/>
              </a:rPr>
            </a:br>
            <a:r>
              <a:rPr lang="uk-UA" sz="2000" b="1" i="1" smtClean="0">
                <a:latin typeface="Segoe Script" pitchFamily="34" charset="0"/>
              </a:rPr>
              <a:t>“ВІЛ/СНІД/ІПСШ: знайомство з проблемою”</a:t>
            </a:r>
            <a:r>
              <a:rPr lang="uk-UA" sz="3200" b="1" i="1" smtClean="0">
                <a:latin typeface="Segoe UI Light" pitchFamily="34" charset="0"/>
              </a:rPr>
              <a:t/>
            </a:r>
            <a:br>
              <a:rPr lang="uk-UA" sz="3200" b="1" i="1" smtClean="0">
                <a:latin typeface="Segoe UI Light" pitchFamily="34" charset="0"/>
              </a:rPr>
            </a:br>
            <a:endParaRPr lang="uk-UA" sz="3200" smtClean="0">
              <a:solidFill>
                <a:srgbClr val="82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908050"/>
            <a:ext cx="3827463" cy="1143000"/>
          </a:xfrm>
        </p:spPr>
        <p:txBody>
          <a:bodyPr/>
          <a:lstStyle/>
          <a:p>
            <a:pPr eaLnBrk="1" hangingPunct="1"/>
            <a:r>
              <a:rPr lang="uk-UA" sz="3200" b="1" i="1" smtClean="0">
                <a:latin typeface="Segoe Script" pitchFamily="34" charset="0"/>
              </a:rPr>
              <a:t>АНКЕТУВАННЯ </a:t>
            </a:r>
            <a:endParaRPr lang="uk-UA" smtClean="0">
              <a:solidFill>
                <a:srgbClr val="820000"/>
              </a:solidFill>
            </a:endParaRPr>
          </a:p>
        </p:txBody>
      </p:sp>
      <p:pic>
        <p:nvPicPr>
          <p:cNvPr id="5" name="Picture 2" descr="D:\фотоапарат\тренінг 8 кл\100_2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268413"/>
            <a:ext cx="4262438" cy="2881312"/>
          </a:xfrm>
          <a:ln w="38100" cap="sq">
            <a:solidFill>
              <a:srgbClr val="6633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3" descr="D:\фотоапарат\тренінг 8 кл\100_21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279775"/>
            <a:ext cx="4048125" cy="310197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0825" y="4437063"/>
            <a:ext cx="3898900" cy="2087562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3200" b="1" i="1" kern="0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“Моє</a:t>
            </a:r>
            <a: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 життя без </a:t>
            </a:r>
            <a:r>
              <a:rPr lang="uk-UA" sz="3200" b="1" i="1" kern="0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алкоголю”</a:t>
            </a:r>
            <a:r>
              <a:rPr lang="uk-UA" sz="3200" b="1" i="1" kern="0" dirty="0">
                <a:solidFill>
                  <a:schemeClr val="tx2"/>
                </a:solidFill>
                <a:latin typeface="Segoe UI Light" pitchFamily="34" charset="0"/>
                <a:ea typeface="+mj-ea"/>
                <a:cs typeface="+mj-cs"/>
              </a:rPr>
              <a:t/>
            </a:r>
            <a:br>
              <a:rPr lang="uk-UA" sz="3200" b="1" i="1" kern="0" dirty="0">
                <a:solidFill>
                  <a:schemeClr val="tx2"/>
                </a:solidFill>
                <a:latin typeface="Segoe UI Light" pitchFamily="34" charset="0"/>
                <a:ea typeface="+mj-ea"/>
                <a:cs typeface="+mj-cs"/>
              </a:rPr>
            </a:br>
            <a:endParaRPr lang="uk-UA" sz="3200" kern="0" dirty="0">
              <a:solidFill>
                <a:srgbClr val="82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156200" y="1060450"/>
            <a:ext cx="3827463" cy="1143000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uk-UA" sz="4400" kern="0" dirty="0">
              <a:solidFill>
                <a:srgbClr val="82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isha\Desktop\Nová složka (2)\СНІД\104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32040" y="3861048"/>
            <a:ext cx="3830658" cy="252028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C:\Users\misha\Desktop\Nová složka (2)\СНІД\100_22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861047"/>
            <a:ext cx="3960440" cy="2620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C:\Users\misha\Desktop\Nová složka (2)\СНІД\100_22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32656"/>
            <a:ext cx="5011986" cy="3341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156200" y="1060450"/>
            <a:ext cx="3827463" cy="1143000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uk-UA" sz="4400" kern="0" dirty="0">
              <a:solidFill>
                <a:srgbClr val="82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 rot="423708">
            <a:off x="5402263" y="765175"/>
            <a:ext cx="3635375" cy="1943100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Факультатив </a:t>
            </a:r>
            <a:r>
              <a:rPr lang="uk-UA" sz="3200" b="1" i="1" kern="0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“Школа</a:t>
            </a:r>
            <a: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 проти </a:t>
            </a:r>
            <a:r>
              <a:rPr lang="uk-UA" sz="3200" b="1" i="1" kern="0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СНІДу”</a:t>
            </a:r>
            <a:r>
              <a:rPr lang="uk-UA" sz="3200" b="1" i="1" kern="0" dirty="0">
                <a:solidFill>
                  <a:schemeClr val="tx2"/>
                </a:solidFill>
                <a:latin typeface="Segoe UI Light" pitchFamily="34" charset="0"/>
                <a:ea typeface="+mj-ea"/>
                <a:cs typeface="+mj-cs"/>
              </a:rPr>
              <a:t/>
            </a:r>
            <a:br>
              <a:rPr lang="uk-UA" sz="3200" b="1" i="1" kern="0" dirty="0">
                <a:solidFill>
                  <a:schemeClr val="tx2"/>
                </a:solidFill>
                <a:latin typeface="Segoe UI Light" pitchFamily="34" charset="0"/>
                <a:ea typeface="+mj-ea"/>
                <a:cs typeface="+mj-cs"/>
              </a:rPr>
            </a:br>
            <a:endParaRPr lang="uk-UA" sz="3200" kern="0" dirty="0">
              <a:solidFill>
                <a:srgbClr val="82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50815">
            <a:off x="7269163" y="298450"/>
            <a:ext cx="60642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misha\Desktop\Nová složka (2)\Новая папка\Изображение 1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1925" y="1074738"/>
            <a:ext cx="26352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C:\Users\misha\Desktop\Nová složka (2)\Новая папка\Изображение 1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1925" y="1074738"/>
            <a:ext cx="26352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misha\Desktop\Nová složka (2)\Новая папка\Изображение 1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620688"/>
            <a:ext cx="3816425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6" name="Picture 8" descr="C:\Users\misha\Desktop\Nová složka (2)\Новая папка\Изображение 17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51520" y="3573016"/>
            <a:ext cx="3888432" cy="302433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7" name="Picture 9" descr="C:\Users\misha\Desktop\Nová složka (2)\Новая папка\Изображение 17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3573016"/>
            <a:ext cx="407459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 rot="423708">
            <a:off x="4146550" y="1114425"/>
            <a:ext cx="4619625" cy="1570038"/>
          </a:xfrm>
        </p:spPr>
        <p:txBody>
          <a:bodyPr/>
          <a:lstStyle/>
          <a:p>
            <a:pPr eaLnBrk="1" hangingPunct="1"/>
            <a:r>
              <a:rPr lang="uk-UA" sz="3200" b="1" i="1" smtClean="0">
                <a:latin typeface="Segoe Script" pitchFamily="34" charset="0"/>
              </a:rPr>
              <a:t>Круглий стіл “Будь обережний”</a:t>
            </a:r>
            <a:r>
              <a:rPr lang="uk-UA" sz="3200" b="1" i="1" smtClean="0">
                <a:latin typeface="Segoe UI Light" pitchFamily="34" charset="0"/>
              </a:rPr>
              <a:t/>
            </a:r>
            <a:br>
              <a:rPr lang="uk-UA" sz="3200" b="1" i="1" smtClean="0">
                <a:latin typeface="Segoe UI Light" pitchFamily="34" charset="0"/>
              </a:rPr>
            </a:br>
            <a:endParaRPr lang="uk-UA" sz="3200" smtClean="0">
              <a:solidFill>
                <a:srgbClr val="82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isha\Desktop\Nová složka (2)\Новая папка\Изображение 3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88640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 descr="C:\Users\misha\Desktop\Nová složka (2)\Новая папка\Изображение 4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573016"/>
            <a:ext cx="4176464" cy="3002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C:\Users\misha\Desktop\Nová složka (2)\Новая папка\Изображение 3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3645024"/>
            <a:ext cx="396044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 rot="423708">
            <a:off x="4545013" y="1168400"/>
            <a:ext cx="4298950" cy="1281113"/>
          </a:xfrm>
        </p:spPr>
        <p:txBody>
          <a:bodyPr/>
          <a:lstStyle/>
          <a:p>
            <a:pPr eaLnBrk="1" hangingPunct="1"/>
            <a:r>
              <a:rPr lang="uk-UA" sz="3200" b="1" i="1" smtClean="0">
                <a:latin typeface="Segoe Script" pitchFamily="34" charset="0"/>
              </a:rPr>
              <a:t>Бесіда  </a:t>
            </a:r>
            <a:br>
              <a:rPr lang="uk-UA" sz="3200" b="1" i="1" smtClean="0">
                <a:latin typeface="Segoe Script" pitchFamily="34" charset="0"/>
              </a:rPr>
            </a:br>
            <a:r>
              <a:rPr lang="uk-UA" sz="3200" b="1" i="1" smtClean="0">
                <a:latin typeface="Segoe Script" pitchFamily="34" charset="0"/>
              </a:rPr>
              <a:t>“Алкоголь – ворог  здоров’я”</a:t>
            </a:r>
            <a:r>
              <a:rPr lang="uk-UA" sz="3200" b="1" i="1" smtClean="0">
                <a:latin typeface="Segoe UI Light" pitchFamily="34" charset="0"/>
              </a:rPr>
              <a:t/>
            </a:r>
            <a:br>
              <a:rPr lang="uk-UA" sz="3200" b="1" i="1" smtClean="0">
                <a:latin typeface="Segoe UI Light" pitchFamily="34" charset="0"/>
              </a:rPr>
            </a:br>
            <a:endParaRPr lang="uk-UA" sz="3200" smtClean="0">
              <a:solidFill>
                <a:srgbClr val="82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isha\Desktop\Nová složka (2)\фото\DSC02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4663" y="260350"/>
            <a:ext cx="4625975" cy="28813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C:\Users\misha\Desktop\Nová složka (2)\фото\DSC023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3284538"/>
            <a:ext cx="4465637" cy="330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 rot="20234623">
            <a:off x="246063" y="835025"/>
            <a:ext cx="3754437" cy="2028825"/>
          </a:xfrm>
        </p:spPr>
        <p:txBody>
          <a:bodyPr/>
          <a:lstStyle/>
          <a:p>
            <a:pPr eaLnBrk="1" hangingPunct="1"/>
            <a:r>
              <a:rPr lang="uk-UA" sz="3200" b="1" i="1" smtClean="0"/>
              <a:t>Перегляд відеоролика  </a:t>
            </a:r>
            <a:br>
              <a:rPr lang="uk-UA" sz="3200" b="1" i="1" smtClean="0"/>
            </a:br>
            <a:r>
              <a:rPr lang="uk-UA" sz="3200" b="1" i="1" smtClean="0"/>
              <a:t>“Не спалюй свого майбутнього”</a:t>
            </a:r>
            <a:br>
              <a:rPr lang="uk-UA" sz="3200" b="1" i="1" smtClean="0"/>
            </a:br>
            <a:endParaRPr lang="uk-UA" sz="3200" smtClean="0">
              <a:solidFill>
                <a:srgbClr val="82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isha\Desktop\Nová složka (2)\фото\DSC02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11638" y="622300"/>
            <a:ext cx="4392612" cy="25320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 descr="C:\Users\misha\Desktop\Nová složka (2)\фото\DSC023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500438"/>
            <a:ext cx="4321175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3467100" cy="1143000"/>
          </a:xfrm>
        </p:spPr>
        <p:txBody>
          <a:bodyPr/>
          <a:lstStyle/>
          <a:p>
            <a:pPr eaLnBrk="1" hangingPunct="1"/>
            <a:r>
              <a:rPr lang="uk-UA" sz="3200" b="1" i="1" smtClean="0">
                <a:latin typeface="Segoe UI Light" pitchFamily="34" charset="0"/>
              </a:rPr>
              <a:t/>
            </a:r>
            <a:br>
              <a:rPr lang="uk-UA" sz="3200" b="1" i="1" smtClean="0">
                <a:latin typeface="Segoe UI Light" pitchFamily="34" charset="0"/>
              </a:rPr>
            </a:br>
            <a:endParaRPr lang="uk-UA" sz="3200" smtClean="0">
              <a:solidFill>
                <a:srgbClr val="82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92725" y="4508500"/>
            <a:ext cx="3465513" cy="1143000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/>
            </a:r>
            <a:b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</a:br>
            <a:r>
              <a:rPr lang="uk-UA" sz="3200" b="1" i="1" kern="0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“Харчування</a:t>
            </a:r>
            <a: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 і </a:t>
            </a:r>
            <a:r>
              <a:rPr lang="uk-UA" sz="3200" b="1" i="1" kern="0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здоров’я”</a:t>
            </a:r>
            <a:endParaRPr lang="uk-UA" sz="3200" b="1" i="1" kern="0" dirty="0">
              <a:solidFill>
                <a:schemeClr val="tx2"/>
              </a:solidFill>
              <a:latin typeface="Segoe Script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2 клас</a:t>
            </a:r>
            <a:r>
              <a:rPr lang="uk-UA" sz="3200" b="1" i="1" kern="0" dirty="0">
                <a:solidFill>
                  <a:schemeClr val="tx2"/>
                </a:solidFill>
                <a:latin typeface="Segoe UI Light" pitchFamily="34" charset="0"/>
                <a:ea typeface="+mj-ea"/>
                <a:cs typeface="+mj-cs"/>
              </a:rPr>
              <a:t/>
            </a:r>
            <a:br>
              <a:rPr lang="uk-UA" sz="3200" b="1" i="1" kern="0" dirty="0">
                <a:solidFill>
                  <a:schemeClr val="tx2"/>
                </a:solidFill>
                <a:latin typeface="Segoe UI Light" pitchFamily="34" charset="0"/>
                <a:ea typeface="+mj-ea"/>
                <a:cs typeface="+mj-cs"/>
              </a:rPr>
            </a:br>
            <a:endParaRPr lang="uk-UA" sz="3200" kern="0" dirty="0">
              <a:solidFill>
                <a:srgbClr val="82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277938"/>
            <a:ext cx="4014788" cy="1719262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/>
            </a:r>
            <a:b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</a:br>
            <a:r>
              <a:rPr lang="uk-UA" sz="3200" b="1" i="1" kern="0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“Наші</a:t>
            </a:r>
            <a: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 </a:t>
            </a:r>
            <a:r>
              <a:rPr lang="uk-UA" sz="3200" b="1" i="1" kern="0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рятувальники”</a:t>
            </a:r>
            <a:endParaRPr lang="uk-UA" sz="3200" b="1" i="1" kern="0" dirty="0">
              <a:solidFill>
                <a:schemeClr val="tx2"/>
              </a:solidFill>
              <a:latin typeface="Segoe Script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1 клас</a:t>
            </a:r>
            <a:endParaRPr lang="uk-UA" sz="3200" kern="0" dirty="0">
              <a:solidFill>
                <a:srgbClr val="820000"/>
              </a:solidFill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5650" y="0"/>
            <a:ext cx="7488238" cy="1143000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Уроки з основ здоров’я</a:t>
            </a:r>
            <a:r>
              <a:rPr lang="uk-UA" sz="3200" b="1" i="1" kern="0" dirty="0">
                <a:solidFill>
                  <a:schemeClr val="tx2"/>
                </a:solidFill>
                <a:latin typeface="Segoe UI Light" pitchFamily="34" charset="0"/>
                <a:ea typeface="+mj-ea"/>
                <a:cs typeface="+mj-cs"/>
              </a:rPr>
              <a:t/>
            </a:r>
            <a:br>
              <a:rPr lang="uk-UA" sz="3200" b="1" i="1" kern="0" dirty="0">
                <a:solidFill>
                  <a:schemeClr val="tx2"/>
                </a:solidFill>
                <a:latin typeface="Segoe UI Light" pitchFamily="34" charset="0"/>
                <a:ea typeface="+mj-ea"/>
                <a:cs typeface="+mj-cs"/>
              </a:rPr>
            </a:br>
            <a:endParaRPr lang="uk-UA" sz="3200" kern="0" dirty="0">
              <a:solidFill>
                <a:srgbClr val="82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misha\Desktop\Nová složka (2)\2013-01-31 10.57.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49738" y="188913"/>
            <a:ext cx="4608512" cy="3168650"/>
          </a:xfrm>
        </p:spPr>
      </p:pic>
      <p:pic>
        <p:nvPicPr>
          <p:cNvPr id="28674" name="Picture 3" descr="C:\Users\misha\Desktop\Nová složka (2)\фото\DSC023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644900"/>
            <a:ext cx="51847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3743325" cy="1785937"/>
          </a:xfrm>
        </p:spPr>
        <p:txBody>
          <a:bodyPr/>
          <a:lstStyle/>
          <a:p>
            <a:pPr eaLnBrk="1" hangingPunct="1"/>
            <a:r>
              <a:rPr lang="uk-UA" sz="3200" b="1" i="1" smtClean="0">
                <a:latin typeface="Segoe Script" pitchFamily="34" charset="0"/>
              </a:rPr>
              <a:t/>
            </a:r>
            <a:br>
              <a:rPr lang="uk-UA" sz="3200" b="1" i="1" smtClean="0">
                <a:latin typeface="Segoe Script" pitchFamily="34" charset="0"/>
              </a:rPr>
            </a:br>
            <a:r>
              <a:rPr lang="uk-UA" sz="3200" b="1" i="1" smtClean="0">
                <a:latin typeface="Segoe Script" pitchFamily="34" charset="0"/>
              </a:rPr>
              <a:t>Лекція </a:t>
            </a:r>
            <a:br>
              <a:rPr lang="uk-UA" sz="3200" b="1" i="1" smtClean="0">
                <a:latin typeface="Segoe Script" pitchFamily="34" charset="0"/>
              </a:rPr>
            </a:br>
            <a:r>
              <a:rPr lang="uk-UA" sz="3200" b="1" i="1" smtClean="0">
                <a:latin typeface="Segoe Script" pitchFamily="34" charset="0"/>
              </a:rPr>
              <a:t>“Безпека на дорозі”</a:t>
            </a:r>
            <a:br>
              <a:rPr lang="uk-UA" sz="3200" b="1" i="1" smtClean="0">
                <a:latin typeface="Segoe Script" pitchFamily="34" charset="0"/>
              </a:rPr>
            </a:br>
            <a:r>
              <a:rPr lang="uk-UA" sz="3200" b="1" i="1" smtClean="0">
                <a:latin typeface="Segoe Script" pitchFamily="34" charset="0"/>
              </a:rPr>
              <a:t>2 клас</a:t>
            </a:r>
            <a:endParaRPr lang="uk-UA" sz="3200" smtClean="0">
              <a:solidFill>
                <a:srgbClr val="820000"/>
              </a:solidFill>
              <a:latin typeface="Segoe Script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9088" y="4076700"/>
            <a:ext cx="3744912" cy="1785938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/>
            </a:r>
            <a:b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</a:br>
            <a: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П</a:t>
            </a:r>
            <a:r>
              <a:rPr lang="uk-UA" sz="3200" b="1" i="1" kern="0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рактичне</a:t>
            </a:r>
            <a: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 заняття </a:t>
            </a:r>
            <a:r>
              <a:rPr lang="uk-UA" sz="3200" b="1" i="1" kern="0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“Правила</a:t>
            </a:r>
            <a: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 дорожнього руху на </a:t>
            </a:r>
            <a:r>
              <a:rPr lang="uk-UA" sz="3200" b="1" i="1" kern="0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велосипеді”</a:t>
            </a:r>
            <a:endParaRPr lang="uk-UA" sz="3200" b="1" i="1" kern="0" dirty="0">
              <a:solidFill>
                <a:schemeClr val="tx2"/>
              </a:solidFill>
              <a:latin typeface="Segoe Script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uk-UA" sz="32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3 клас</a:t>
            </a:r>
            <a:endParaRPr lang="uk-UA" sz="3200" kern="0" dirty="0">
              <a:solidFill>
                <a:srgbClr val="820000"/>
              </a:solidFill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гнутая вправо стрелка 4"/>
          <p:cNvSpPr/>
          <p:nvPr/>
        </p:nvSpPr>
        <p:spPr>
          <a:xfrm>
            <a:off x="7164388" y="188913"/>
            <a:ext cx="1223962" cy="1584325"/>
          </a:xfrm>
          <a:prstGeom prst="curvedLeftArrow">
            <a:avLst>
              <a:gd name="adj1" fmla="val 39696"/>
              <a:gd name="adj2" fmla="val 50000"/>
              <a:gd name="adj3" fmla="val 25000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ln>
                <a:solidFill>
                  <a:srgbClr val="0042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677863"/>
            <a:ext cx="7189788" cy="15525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400" b="1">
                <a:solidFill>
                  <a:schemeClr val="tx1"/>
                </a:solidFill>
                <a:latin typeface="Georgia" pitchFamily="18" charset="0"/>
              </a:rPr>
              <a:t>комплексний цілеспрямований вплив на </a:t>
            </a:r>
          </a:p>
          <a:p>
            <a:r>
              <a:rPr lang="uk-UA" sz="2400" b="1">
                <a:solidFill>
                  <a:schemeClr val="tx1"/>
                </a:solidFill>
                <a:latin typeface="Georgia" pitchFamily="18" charset="0"/>
              </a:rPr>
              <a:t>особистість у процесі її активної динамічної  взаємодії із соціальними інституціями, спрямованої на:</a:t>
            </a: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250825" y="2536825"/>
            <a:ext cx="6121400" cy="4321175"/>
          </a:xfrm>
          <a:prstGeom prst="flowChartMultidocumen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Clr>
                <a:srgbClr val="692AA2"/>
              </a:buClr>
              <a:buFont typeface="Wingdings" panose="05000000000000000000" pitchFamily="2" charset="2"/>
              <a:buChar char="v"/>
              <a:defRPr/>
            </a:pPr>
            <a:r>
              <a:rPr lang="uk-UA" dirty="0">
                <a:solidFill>
                  <a:schemeClr val="tx1"/>
                </a:solidFill>
              </a:rPr>
              <a:t>фізичний, психічний, духовний, соціальний 	розвиток особистості; </a:t>
            </a:r>
          </a:p>
          <a:p>
            <a:pPr marL="457200" indent="-457200">
              <a:buClr>
                <a:srgbClr val="692AA2"/>
              </a:buClr>
              <a:buFont typeface="Wingdings" panose="05000000000000000000" pitchFamily="2" charset="2"/>
              <a:buChar char="v"/>
              <a:defRPr/>
            </a:pPr>
            <a:r>
              <a:rPr lang="uk-UA" dirty="0">
                <a:solidFill>
                  <a:schemeClr val="tx1"/>
                </a:solidFill>
              </a:rPr>
              <a:t>формування здорового способу життя, 	навичок відповідальної поведінки; </a:t>
            </a:r>
          </a:p>
          <a:p>
            <a:pPr marL="457200" indent="-457200">
              <a:buClr>
                <a:srgbClr val="692AA2"/>
              </a:buClr>
              <a:buFont typeface="Wingdings" panose="05000000000000000000" pitchFamily="2" charset="2"/>
              <a:buChar char="v"/>
              <a:defRPr/>
            </a:pPr>
            <a:r>
              <a:rPr lang="uk-UA" dirty="0">
                <a:solidFill>
                  <a:schemeClr val="tx1"/>
                </a:solidFill>
              </a:rPr>
              <a:t>вироблення в неї імунітету до негативних 	впливів 	соціального оточення;</a:t>
            </a:r>
          </a:p>
          <a:p>
            <a:pPr marL="457200" indent="-457200">
              <a:buClr>
                <a:srgbClr val="692AA2"/>
              </a:buClr>
              <a:buFont typeface="Wingdings" panose="05000000000000000000" pitchFamily="2" charset="2"/>
              <a:buChar char="v"/>
              <a:defRPr/>
            </a:pPr>
            <a:r>
              <a:rPr lang="uk-UA" dirty="0">
                <a:solidFill>
                  <a:schemeClr val="tx1"/>
                </a:solidFill>
              </a:rPr>
              <a:t> профілактику асоціальних проявів у поведінці 	дітей і молоді; </a:t>
            </a:r>
          </a:p>
          <a:p>
            <a:pPr marL="457200" indent="-457200">
              <a:buClr>
                <a:srgbClr val="692AA2"/>
              </a:buClr>
              <a:buFont typeface="Wingdings" panose="05000000000000000000" pitchFamily="2" charset="2"/>
              <a:buChar char="v"/>
              <a:defRPr/>
            </a:pPr>
            <a:r>
              <a:rPr lang="uk-UA" dirty="0">
                <a:solidFill>
                  <a:schemeClr val="tx1"/>
                </a:solidFill>
              </a:rPr>
              <a:t>розвиток позитивного бачення життя.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450" y="188913"/>
            <a:ext cx="5976938" cy="503237"/>
          </a:xfrm>
          <a:prstGeom prst="rect">
            <a:avLst/>
          </a:prstGeom>
          <a:solidFill>
            <a:srgbClr val="FFFFCC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altLang="ru-RU" b="1" dirty="0">
                <a:solidFill>
                  <a:srgbClr val="004200"/>
                </a:solidFill>
              </a:rPr>
              <a:t>ПРЕВЕНТИВНЕ ВИХОВАННЯ </a:t>
            </a:r>
            <a:r>
              <a:rPr lang="uk-UA" altLang="ru-RU" dirty="0">
                <a:solidFill>
                  <a:srgbClr val="004200"/>
                </a:solidFill>
              </a:rPr>
              <a:t>- це </a:t>
            </a:r>
            <a:endParaRPr lang="uk-UA" dirty="0"/>
          </a:p>
        </p:txBody>
      </p:sp>
      <p:sp>
        <p:nvSpPr>
          <p:cNvPr id="13" name="Стрелка углом вверх 12"/>
          <p:cNvSpPr/>
          <p:nvPr/>
        </p:nvSpPr>
        <p:spPr>
          <a:xfrm rot="10800000" flipH="1">
            <a:off x="5436096" y="1916112"/>
            <a:ext cx="936129" cy="504826"/>
          </a:xfrm>
          <a:prstGeom prst="bentUpArrow">
            <a:avLst>
              <a:gd name="adj1" fmla="val 50000"/>
              <a:gd name="adj2" fmla="val 19148"/>
              <a:gd name="adj3" fmla="val 29259"/>
            </a:avLst>
          </a:prstGeom>
          <a:solidFill>
            <a:srgbClr val="FFFFCC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14342" name="Picture 4" descr="E:\Воспитание\рисунки\гифы\8в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42175" y="4076700"/>
            <a:ext cx="16827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isha\Desktop\Nová složka (2)\фото\DSC02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7544" y="1268760"/>
            <a:ext cx="4527134" cy="2546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 descr="C:\Users\misha\Desktop\Nová složka (2)\фото\DSC023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789040"/>
            <a:ext cx="3816424" cy="2900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sz="3200" b="1" i="1" smtClean="0">
                <a:latin typeface="Segoe Script" pitchFamily="34" charset="0"/>
              </a:rPr>
              <a:t/>
            </a:r>
            <a:br>
              <a:rPr lang="uk-UA" sz="3200" b="1" i="1" smtClean="0">
                <a:latin typeface="Segoe Script" pitchFamily="34" charset="0"/>
              </a:rPr>
            </a:br>
            <a:r>
              <a:rPr lang="uk-UA" sz="4000" b="1" i="1" smtClean="0">
                <a:latin typeface="Segoe Script" pitchFamily="34" charset="0"/>
              </a:rPr>
              <a:t>ШКІЛЬНІ ЛЕКЦІЇ </a:t>
            </a:r>
            <a:endParaRPr lang="uk-UA" sz="3600" smtClean="0">
              <a:solidFill>
                <a:srgbClr val="820000"/>
              </a:solidFill>
              <a:latin typeface="Segoe Script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932363" y="1341438"/>
            <a:ext cx="4211637" cy="178593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8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/>
            </a:r>
            <a:br>
              <a:rPr lang="uk-UA" sz="28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</a:br>
            <a:r>
              <a:rPr lang="uk-UA" sz="28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 “</a:t>
            </a:r>
            <a:r>
              <a:rPr lang="uk-UA" sz="2800" b="1" i="1" kern="0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Небезпека</a:t>
            </a:r>
            <a:r>
              <a:rPr lang="uk-UA" sz="28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  ранніх статевих </a:t>
            </a:r>
            <a:r>
              <a:rPr lang="uk-UA" sz="2800" b="1" i="1" kern="0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стосунків”</a:t>
            </a:r>
            <a:endParaRPr lang="uk-UA" sz="2800" b="1" i="1" kern="0" dirty="0">
              <a:solidFill>
                <a:schemeClr val="tx2"/>
              </a:solidFill>
              <a:latin typeface="Segoe Script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uk-UA" sz="20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(вчитель біології)</a:t>
            </a:r>
            <a:endParaRPr lang="uk-UA" sz="2000" kern="0" dirty="0">
              <a:solidFill>
                <a:srgbClr val="820000"/>
              </a:solidFill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288" y="4221163"/>
            <a:ext cx="4211637" cy="178593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8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/>
            </a:r>
            <a:br>
              <a:rPr lang="uk-UA" sz="28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</a:br>
            <a:r>
              <a:rPr lang="uk-UA" sz="28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 </a:t>
            </a:r>
            <a:r>
              <a:rPr lang="uk-UA" sz="2800" b="1" i="1" kern="0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“Захистіть</a:t>
            </a:r>
            <a:r>
              <a:rPr lang="uk-UA" sz="28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 себе від </a:t>
            </a:r>
            <a:r>
              <a:rPr lang="uk-UA" sz="2800" b="1" i="1" kern="0" dirty="0" err="1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туберкульозу”</a:t>
            </a:r>
            <a:endParaRPr lang="uk-UA" sz="2800" b="1" i="1" kern="0" dirty="0">
              <a:solidFill>
                <a:schemeClr val="tx2"/>
              </a:solidFill>
              <a:latin typeface="Segoe Script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uk-UA" sz="2000" b="1" i="1" kern="0" dirty="0">
                <a:solidFill>
                  <a:schemeClr val="tx2"/>
                </a:solidFill>
                <a:latin typeface="Segoe Script" pitchFamily="34" charset="0"/>
                <a:ea typeface="+mj-ea"/>
                <a:cs typeface="+mj-cs"/>
              </a:rPr>
              <a:t>(шкільна медична сестра)</a:t>
            </a:r>
            <a:endParaRPr lang="uk-UA" sz="2000" kern="0" dirty="0">
              <a:solidFill>
                <a:srgbClr val="820000"/>
              </a:solidFill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isha\Desktop\Nová složka (2)\фото\DSC023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23928" y="3573016"/>
            <a:ext cx="5002979" cy="3057203"/>
          </a:xfrm>
          <a:effectLst>
            <a:softEdge rad="112500"/>
          </a:effec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41388"/>
          </a:xfrm>
        </p:spPr>
        <p:txBody>
          <a:bodyPr/>
          <a:lstStyle/>
          <a:p>
            <a:pPr eaLnBrk="1" hangingPunct="1"/>
            <a:r>
              <a:rPr lang="uk-UA" sz="3200" b="1" i="1" smtClean="0">
                <a:latin typeface="Segoe Script" pitchFamily="34" charset="0"/>
              </a:rPr>
              <a:t/>
            </a:r>
            <a:br>
              <a:rPr lang="uk-UA" sz="3200" b="1" i="1" smtClean="0">
                <a:latin typeface="Segoe Script" pitchFamily="34" charset="0"/>
              </a:rPr>
            </a:br>
            <a:r>
              <a:rPr lang="uk-UA" sz="2800" b="1" i="1" smtClean="0">
                <a:latin typeface="Segoe Script" pitchFamily="34" charset="0"/>
              </a:rPr>
              <a:t>Підготовка та робота</a:t>
            </a:r>
            <a:r>
              <a:rPr lang="uk-UA" sz="2000" b="1" i="1" smtClean="0">
                <a:latin typeface="Segoe Script" pitchFamily="34" charset="0"/>
              </a:rPr>
              <a:t> </a:t>
            </a:r>
            <a:r>
              <a:rPr lang="uk-UA" sz="2800" b="1" i="1" smtClean="0">
                <a:latin typeface="Segoe Script" pitchFamily="34" charset="0"/>
              </a:rPr>
              <a:t> підлітків-волонтерів  із пропаганди  здорового способу життя</a:t>
            </a:r>
            <a:endParaRPr lang="uk-UA" sz="3600" smtClean="0">
              <a:solidFill>
                <a:srgbClr val="820000"/>
              </a:solidFill>
              <a:latin typeface="Segoe Script" pitchFamily="34" charset="0"/>
            </a:endParaRPr>
          </a:p>
        </p:txBody>
      </p:sp>
      <p:pic>
        <p:nvPicPr>
          <p:cNvPr id="23555" name="Picture 3" descr="C:\Users\misha\Desktop\Nová složka (2)\фото\DSC023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628800"/>
            <a:ext cx="4176464" cy="302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Users\misha\Desktop\Nová složka (2)\фото\DSC02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b="1" i="1" smtClean="0">
                <a:latin typeface="Segoe Script" pitchFamily="34" charset="0"/>
              </a:rPr>
              <a:t/>
            </a:r>
            <a:br>
              <a:rPr lang="uk-UA" sz="3200" b="1" i="1" smtClean="0">
                <a:latin typeface="Segoe Script" pitchFamily="34" charset="0"/>
              </a:rPr>
            </a:br>
            <a:r>
              <a:rPr lang="uk-UA" sz="2800" b="1" i="1" smtClean="0">
                <a:latin typeface="Segoe Script" pitchFamily="34" charset="0"/>
              </a:rPr>
              <a:t>БІБЛІОТЕЧНИЙ УРОК </a:t>
            </a:r>
            <a:br>
              <a:rPr lang="uk-UA" sz="2800" b="1" i="1" smtClean="0">
                <a:latin typeface="Segoe Script" pitchFamily="34" charset="0"/>
              </a:rPr>
            </a:br>
            <a:r>
              <a:rPr lang="uk-UA" sz="2800" b="1" i="1" smtClean="0">
                <a:latin typeface="Segoe Script" pitchFamily="34" charset="0"/>
              </a:rPr>
              <a:t>“Здоров’я – криниця сили і щастя” </a:t>
            </a:r>
            <a:endParaRPr lang="uk-UA" sz="3600" smtClean="0">
              <a:solidFill>
                <a:srgbClr val="82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isha\Desktop\Nová složka (2)\P516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559" y="404664"/>
            <a:ext cx="3840425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3" name="Picture 3" descr="C:\Users\misha\Desktop\Nová složka (2)\P51600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484534"/>
            <a:ext cx="3888432" cy="3112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C:\Users\misha\Desktop\Nová složka (2)\P51600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15196" y="3429000"/>
            <a:ext cx="3984217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 rot="836341">
            <a:off x="4411663" y="1101725"/>
            <a:ext cx="4716462" cy="1550988"/>
          </a:xfrm>
        </p:spPr>
        <p:txBody>
          <a:bodyPr/>
          <a:lstStyle/>
          <a:p>
            <a:pPr eaLnBrk="1" hangingPunct="1"/>
            <a:r>
              <a:rPr lang="uk-UA" sz="3200" b="1" i="1" smtClean="0">
                <a:latin typeface="Segoe Script" pitchFamily="34" charset="0"/>
              </a:rPr>
              <a:t>Година спілкування </a:t>
            </a:r>
            <a:r>
              <a:rPr lang="uk-UA" sz="2800" b="1" i="1" smtClean="0">
                <a:latin typeface="Segoe Script" pitchFamily="34" charset="0"/>
              </a:rPr>
              <a:t>“Наше майбутнє – то справа наших рук”</a:t>
            </a:r>
            <a:endParaRPr lang="uk-UA" sz="3600" smtClean="0">
              <a:solidFill>
                <a:srgbClr val="82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isha\Desktop\Nová složka (2)\DSC01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7518" y="260648"/>
            <a:ext cx="412845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 descr="C:\Users\misha\Desktop\Nová složka (2)\DSC012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429000"/>
            <a:ext cx="4208016" cy="3156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 rot="1237451">
            <a:off x="4027488" y="893763"/>
            <a:ext cx="5283200" cy="1143000"/>
          </a:xfrm>
        </p:spPr>
        <p:txBody>
          <a:bodyPr/>
          <a:lstStyle/>
          <a:p>
            <a:pPr eaLnBrk="1" hangingPunct="1"/>
            <a:r>
              <a:rPr lang="uk-UA" sz="3200" b="1" i="1" smtClean="0">
                <a:latin typeface="Segoe Script" pitchFamily="34" charset="0"/>
              </a:rPr>
              <a:t/>
            </a:r>
            <a:br>
              <a:rPr lang="uk-UA" sz="3200" b="1" i="1" smtClean="0">
                <a:latin typeface="Segoe Script" pitchFamily="34" charset="0"/>
              </a:rPr>
            </a:br>
            <a:r>
              <a:rPr lang="uk-UA" sz="2800" b="1" i="1" smtClean="0">
                <a:latin typeface="Segoe Script" pitchFamily="34" charset="0"/>
              </a:rPr>
              <a:t>ФІЗИЧНЕ ВИХОВАННЯ – невід’ємна складова превентивної освіти</a:t>
            </a:r>
            <a:endParaRPr lang="uk-UA" sz="3200" smtClean="0">
              <a:solidFill>
                <a:srgbClr val="820000"/>
              </a:solidFill>
              <a:latin typeface="Segoe Script" pitchFamily="34" charset="0"/>
            </a:endParaRPr>
          </a:p>
        </p:txBody>
      </p:sp>
      <p:pic>
        <p:nvPicPr>
          <p:cNvPr id="7" name="Picture 2" descr="C:\Users\misha\Desktop\Nová složka (6)\DSC016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3429000"/>
            <a:ext cx="4248472" cy="3085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sha\Desktop\Nová složka (6)\DSC01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8024" y="1628800"/>
            <a:ext cx="4032448" cy="309634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b="1" i="1" smtClean="0">
                <a:latin typeface="Segoe Script" pitchFamily="34" charset="0"/>
              </a:rPr>
              <a:t>Робота з превентивного виховання </a:t>
            </a:r>
            <a:br>
              <a:rPr lang="uk-UA" sz="2800" b="1" i="1" smtClean="0">
                <a:latin typeface="Segoe Script" pitchFamily="34" charset="0"/>
              </a:rPr>
            </a:br>
            <a:r>
              <a:rPr lang="uk-UA" sz="2800" b="1" i="1" smtClean="0">
                <a:latin typeface="Segoe Script" pitchFamily="34" charset="0"/>
              </a:rPr>
              <a:t>у позаурочний час</a:t>
            </a:r>
            <a:endParaRPr lang="uk-UA" sz="3200" smtClean="0">
              <a:solidFill>
                <a:srgbClr val="820000"/>
              </a:solidFill>
              <a:latin typeface="Segoe Script" pitchFamily="34" charset="0"/>
            </a:endParaRPr>
          </a:p>
        </p:txBody>
      </p:sp>
      <p:pic>
        <p:nvPicPr>
          <p:cNvPr id="6" name="Picture 3" descr="C:\Users\misha\Desktop\Nová složka (6)\DSC018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140968"/>
            <a:ext cx="4320480" cy="3289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43438" y="4868863"/>
            <a:ext cx="4824412" cy="1647825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2000" b="1" i="1">
                <a:solidFill>
                  <a:schemeClr val="tx2"/>
                </a:solidFill>
                <a:latin typeface="Segoe Script" pitchFamily="34" charset="0"/>
              </a:rPr>
              <a:t>Конкурс стінгазет </a:t>
            </a:r>
          </a:p>
          <a:p>
            <a:pPr algn="ctr"/>
            <a:r>
              <a:rPr lang="uk-UA" sz="2000" b="1" i="1">
                <a:solidFill>
                  <a:schemeClr val="tx2"/>
                </a:solidFill>
                <a:latin typeface="Segoe Script" pitchFamily="34" charset="0"/>
              </a:rPr>
              <a:t>“Молодь за майбутнє без СНІДу”</a:t>
            </a:r>
            <a:endParaRPr lang="uk-UA" sz="2000">
              <a:solidFill>
                <a:srgbClr val="820000"/>
              </a:solidFill>
              <a:latin typeface="Segoe Script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00013" y="1493838"/>
            <a:ext cx="4824413" cy="164623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2000" b="1" i="1">
                <a:solidFill>
                  <a:schemeClr val="tx2"/>
                </a:solidFill>
                <a:latin typeface="Segoe Script" pitchFamily="34" charset="0"/>
              </a:rPr>
              <a:t>День захисту дітей. </a:t>
            </a:r>
          </a:p>
          <a:p>
            <a:pPr algn="ctr"/>
            <a:r>
              <a:rPr lang="uk-UA" sz="2000" b="1" i="1">
                <a:solidFill>
                  <a:schemeClr val="tx2"/>
                </a:solidFill>
                <a:latin typeface="Segoe Script" pitchFamily="34" charset="0"/>
              </a:rPr>
              <a:t>Малюнок  на асфальті  </a:t>
            </a:r>
            <a:endParaRPr lang="uk-UA" sz="2000">
              <a:solidFill>
                <a:srgbClr val="82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 noGrp="1"/>
          </p:cNvGrpSpPr>
          <p:nvPr/>
        </p:nvGrpSpPr>
        <p:grpSpPr bwMode="auto">
          <a:xfrm>
            <a:off x="5940152" y="5229200"/>
            <a:ext cx="3034680" cy="1401019"/>
            <a:chOff x="212" y="3130"/>
            <a:chExt cx="909" cy="871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212" y="3138"/>
              <a:ext cx="360" cy="252"/>
            </a:xfrm>
            <a:custGeom>
              <a:avLst/>
              <a:gdLst>
                <a:gd name="T0" fmla="*/ 0 w 1082"/>
                <a:gd name="T1" fmla="*/ 0 h 756"/>
                <a:gd name="T2" fmla="*/ 0 w 1082"/>
                <a:gd name="T3" fmla="*/ 0 h 756"/>
                <a:gd name="T4" fmla="*/ 0 w 1082"/>
                <a:gd name="T5" fmla="*/ 0 h 756"/>
                <a:gd name="T6" fmla="*/ 0 w 1082"/>
                <a:gd name="T7" fmla="*/ 0 h 756"/>
                <a:gd name="T8" fmla="*/ 0 w 1082"/>
                <a:gd name="T9" fmla="*/ 0 h 756"/>
                <a:gd name="T10" fmla="*/ 0 w 1082"/>
                <a:gd name="T11" fmla="*/ 0 h 756"/>
                <a:gd name="T12" fmla="*/ 0 w 1082"/>
                <a:gd name="T13" fmla="*/ 0 h 756"/>
                <a:gd name="T14" fmla="*/ 0 w 1082"/>
                <a:gd name="T15" fmla="*/ 0 h 756"/>
                <a:gd name="T16" fmla="*/ 0 w 1082"/>
                <a:gd name="T17" fmla="*/ 0 h 756"/>
                <a:gd name="T18" fmla="*/ 0 w 1082"/>
                <a:gd name="T19" fmla="*/ 0 h 756"/>
                <a:gd name="T20" fmla="*/ 0 w 1082"/>
                <a:gd name="T21" fmla="*/ 0 h 756"/>
                <a:gd name="T22" fmla="*/ 0 w 1082"/>
                <a:gd name="T23" fmla="*/ 0 h 756"/>
                <a:gd name="T24" fmla="*/ 0 w 1082"/>
                <a:gd name="T25" fmla="*/ 0 h 756"/>
                <a:gd name="T26" fmla="*/ 0 w 1082"/>
                <a:gd name="T27" fmla="*/ 0 h 756"/>
                <a:gd name="T28" fmla="*/ 0 w 1082"/>
                <a:gd name="T29" fmla="*/ 0 h 756"/>
                <a:gd name="T30" fmla="*/ 0 w 1082"/>
                <a:gd name="T31" fmla="*/ 0 h 756"/>
                <a:gd name="T32" fmla="*/ 0 w 1082"/>
                <a:gd name="T33" fmla="*/ 0 h 756"/>
                <a:gd name="T34" fmla="*/ 0 w 1082"/>
                <a:gd name="T35" fmla="*/ 0 h 756"/>
                <a:gd name="T36" fmla="*/ 0 w 1082"/>
                <a:gd name="T37" fmla="*/ 0 h 756"/>
                <a:gd name="T38" fmla="*/ 0 w 1082"/>
                <a:gd name="T39" fmla="*/ 0 h 756"/>
                <a:gd name="T40" fmla="*/ 0 w 1082"/>
                <a:gd name="T41" fmla="*/ 0 h 756"/>
                <a:gd name="T42" fmla="*/ 0 w 1082"/>
                <a:gd name="T43" fmla="*/ 0 h 756"/>
                <a:gd name="T44" fmla="*/ 0 w 1082"/>
                <a:gd name="T45" fmla="*/ 0 h 756"/>
                <a:gd name="T46" fmla="*/ 0 w 1082"/>
                <a:gd name="T47" fmla="*/ 0 h 756"/>
                <a:gd name="T48" fmla="*/ 0 w 1082"/>
                <a:gd name="T49" fmla="*/ 0 h 756"/>
                <a:gd name="T50" fmla="*/ 0 w 1082"/>
                <a:gd name="T51" fmla="*/ 0 h 756"/>
                <a:gd name="T52" fmla="*/ 0 w 1082"/>
                <a:gd name="T53" fmla="*/ 0 h 756"/>
                <a:gd name="T54" fmla="*/ 0 w 1082"/>
                <a:gd name="T55" fmla="*/ 0 h 756"/>
                <a:gd name="T56" fmla="*/ 0 w 1082"/>
                <a:gd name="T57" fmla="*/ 0 h 756"/>
                <a:gd name="T58" fmla="*/ 0 w 1082"/>
                <a:gd name="T59" fmla="*/ 0 h 756"/>
                <a:gd name="T60" fmla="*/ 0 w 1082"/>
                <a:gd name="T61" fmla="*/ 0 h 756"/>
                <a:gd name="T62" fmla="*/ 0 w 1082"/>
                <a:gd name="T63" fmla="*/ 0 h 756"/>
                <a:gd name="T64" fmla="*/ 0 w 1082"/>
                <a:gd name="T65" fmla="*/ 0 h 756"/>
                <a:gd name="T66" fmla="*/ 0 w 1082"/>
                <a:gd name="T67" fmla="*/ 0 h 756"/>
                <a:gd name="T68" fmla="*/ 0 w 1082"/>
                <a:gd name="T69" fmla="*/ 0 h 756"/>
                <a:gd name="T70" fmla="*/ 0 w 1082"/>
                <a:gd name="T71" fmla="*/ 0 h 756"/>
                <a:gd name="T72" fmla="*/ 0 w 1082"/>
                <a:gd name="T73" fmla="*/ 0 h 756"/>
                <a:gd name="T74" fmla="*/ 0 w 1082"/>
                <a:gd name="T75" fmla="*/ 0 h 756"/>
                <a:gd name="T76" fmla="*/ 0 w 1082"/>
                <a:gd name="T77" fmla="*/ 0 h 756"/>
                <a:gd name="T78" fmla="*/ 0 w 1082"/>
                <a:gd name="T79" fmla="*/ 0 h 756"/>
                <a:gd name="T80" fmla="*/ 0 w 1082"/>
                <a:gd name="T81" fmla="*/ 0 h 756"/>
                <a:gd name="T82" fmla="*/ 0 w 1082"/>
                <a:gd name="T83" fmla="*/ 0 h 756"/>
                <a:gd name="T84" fmla="*/ 0 w 1082"/>
                <a:gd name="T85" fmla="*/ 0 h 756"/>
                <a:gd name="T86" fmla="*/ 0 w 1082"/>
                <a:gd name="T87" fmla="*/ 0 h 756"/>
                <a:gd name="T88" fmla="*/ 0 w 1082"/>
                <a:gd name="T89" fmla="*/ 0 h 756"/>
                <a:gd name="T90" fmla="*/ 0 w 1082"/>
                <a:gd name="T91" fmla="*/ 0 h 756"/>
                <a:gd name="T92" fmla="*/ 0 w 1082"/>
                <a:gd name="T93" fmla="*/ 0 h 756"/>
                <a:gd name="T94" fmla="*/ 0 w 1082"/>
                <a:gd name="T95" fmla="*/ 0 h 756"/>
                <a:gd name="T96" fmla="*/ 0 w 1082"/>
                <a:gd name="T97" fmla="*/ 0 h 756"/>
                <a:gd name="T98" fmla="*/ 0 w 1082"/>
                <a:gd name="T99" fmla="*/ 0 h 756"/>
                <a:gd name="T100" fmla="*/ 0 w 1082"/>
                <a:gd name="T101" fmla="*/ 0 h 756"/>
                <a:gd name="T102" fmla="*/ 0 w 1082"/>
                <a:gd name="T103" fmla="*/ 0 h 756"/>
                <a:gd name="T104" fmla="*/ 0 w 1082"/>
                <a:gd name="T105" fmla="*/ 0 h 756"/>
                <a:gd name="T106" fmla="*/ 0 w 1082"/>
                <a:gd name="T107" fmla="*/ 0 h 756"/>
                <a:gd name="T108" fmla="*/ 0 w 1082"/>
                <a:gd name="T109" fmla="*/ 0 h 756"/>
                <a:gd name="T110" fmla="*/ 0 w 1082"/>
                <a:gd name="T111" fmla="*/ 0 h 7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82"/>
                <a:gd name="T169" fmla="*/ 0 h 756"/>
                <a:gd name="T170" fmla="*/ 1082 w 1082"/>
                <a:gd name="T171" fmla="*/ 756 h 7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82" h="756">
                  <a:moveTo>
                    <a:pt x="35" y="320"/>
                  </a:moveTo>
                  <a:lnTo>
                    <a:pt x="25" y="286"/>
                  </a:lnTo>
                  <a:lnTo>
                    <a:pt x="15" y="243"/>
                  </a:lnTo>
                  <a:lnTo>
                    <a:pt x="4" y="193"/>
                  </a:lnTo>
                  <a:lnTo>
                    <a:pt x="0" y="143"/>
                  </a:lnTo>
                  <a:lnTo>
                    <a:pt x="3" y="95"/>
                  </a:lnTo>
                  <a:lnTo>
                    <a:pt x="16" y="53"/>
                  </a:lnTo>
                  <a:lnTo>
                    <a:pt x="46" y="21"/>
                  </a:lnTo>
                  <a:lnTo>
                    <a:pt x="93" y="5"/>
                  </a:lnTo>
                  <a:lnTo>
                    <a:pt x="119" y="2"/>
                  </a:lnTo>
                  <a:lnTo>
                    <a:pt x="147" y="0"/>
                  </a:lnTo>
                  <a:lnTo>
                    <a:pt x="174" y="0"/>
                  </a:lnTo>
                  <a:lnTo>
                    <a:pt x="200" y="2"/>
                  </a:lnTo>
                  <a:lnTo>
                    <a:pt x="227" y="5"/>
                  </a:lnTo>
                  <a:lnTo>
                    <a:pt x="250" y="9"/>
                  </a:lnTo>
                  <a:lnTo>
                    <a:pt x="274" y="17"/>
                  </a:lnTo>
                  <a:lnTo>
                    <a:pt x="296" y="24"/>
                  </a:lnTo>
                  <a:lnTo>
                    <a:pt x="316" y="33"/>
                  </a:lnTo>
                  <a:lnTo>
                    <a:pt x="334" y="43"/>
                  </a:lnTo>
                  <a:lnTo>
                    <a:pt x="349" y="55"/>
                  </a:lnTo>
                  <a:lnTo>
                    <a:pt x="361" y="68"/>
                  </a:lnTo>
                  <a:lnTo>
                    <a:pt x="371" y="81"/>
                  </a:lnTo>
                  <a:lnTo>
                    <a:pt x="377" y="96"/>
                  </a:lnTo>
                  <a:lnTo>
                    <a:pt x="378" y="112"/>
                  </a:lnTo>
                  <a:lnTo>
                    <a:pt x="377" y="130"/>
                  </a:lnTo>
                  <a:lnTo>
                    <a:pt x="403" y="133"/>
                  </a:lnTo>
                  <a:lnTo>
                    <a:pt x="434" y="137"/>
                  </a:lnTo>
                  <a:lnTo>
                    <a:pt x="465" y="145"/>
                  </a:lnTo>
                  <a:lnTo>
                    <a:pt x="496" y="154"/>
                  </a:lnTo>
                  <a:lnTo>
                    <a:pt x="521" y="167"/>
                  </a:lnTo>
                  <a:lnTo>
                    <a:pt x="537" y="182"/>
                  </a:lnTo>
                  <a:lnTo>
                    <a:pt x="545" y="201"/>
                  </a:lnTo>
                  <a:lnTo>
                    <a:pt x="539" y="224"/>
                  </a:lnTo>
                  <a:lnTo>
                    <a:pt x="561" y="229"/>
                  </a:lnTo>
                  <a:lnTo>
                    <a:pt x="583" y="236"/>
                  </a:lnTo>
                  <a:lnTo>
                    <a:pt x="604" y="248"/>
                  </a:lnTo>
                  <a:lnTo>
                    <a:pt x="623" y="261"/>
                  </a:lnTo>
                  <a:lnTo>
                    <a:pt x="639" y="277"/>
                  </a:lnTo>
                  <a:lnTo>
                    <a:pt x="652" y="295"/>
                  </a:lnTo>
                  <a:lnTo>
                    <a:pt x="661" y="312"/>
                  </a:lnTo>
                  <a:lnTo>
                    <a:pt x="665" y="330"/>
                  </a:lnTo>
                  <a:lnTo>
                    <a:pt x="683" y="332"/>
                  </a:lnTo>
                  <a:lnTo>
                    <a:pt x="705" y="330"/>
                  </a:lnTo>
                  <a:lnTo>
                    <a:pt x="727" y="326"/>
                  </a:lnTo>
                  <a:lnTo>
                    <a:pt x="751" y="318"/>
                  </a:lnTo>
                  <a:lnTo>
                    <a:pt x="771" y="311"/>
                  </a:lnTo>
                  <a:lnTo>
                    <a:pt x="789" y="301"/>
                  </a:lnTo>
                  <a:lnTo>
                    <a:pt x="801" y="292"/>
                  </a:lnTo>
                  <a:lnTo>
                    <a:pt x="805" y="283"/>
                  </a:lnTo>
                  <a:lnTo>
                    <a:pt x="808" y="274"/>
                  </a:lnTo>
                  <a:lnTo>
                    <a:pt x="816" y="267"/>
                  </a:lnTo>
                  <a:lnTo>
                    <a:pt x="824" y="261"/>
                  </a:lnTo>
                  <a:lnTo>
                    <a:pt x="838" y="255"/>
                  </a:lnTo>
                  <a:lnTo>
                    <a:pt x="851" y="252"/>
                  </a:lnTo>
                  <a:lnTo>
                    <a:pt x="864" y="251"/>
                  </a:lnTo>
                  <a:lnTo>
                    <a:pt x="879" y="252"/>
                  </a:lnTo>
                  <a:lnTo>
                    <a:pt x="891" y="257"/>
                  </a:lnTo>
                  <a:lnTo>
                    <a:pt x="904" y="262"/>
                  </a:lnTo>
                  <a:lnTo>
                    <a:pt x="916" y="271"/>
                  </a:lnTo>
                  <a:lnTo>
                    <a:pt x="929" y="280"/>
                  </a:lnTo>
                  <a:lnTo>
                    <a:pt x="944" y="290"/>
                  </a:lnTo>
                  <a:lnTo>
                    <a:pt x="955" y="302"/>
                  </a:lnTo>
                  <a:lnTo>
                    <a:pt x="969" y="314"/>
                  </a:lnTo>
                  <a:lnTo>
                    <a:pt x="981" y="324"/>
                  </a:lnTo>
                  <a:lnTo>
                    <a:pt x="991" y="335"/>
                  </a:lnTo>
                  <a:lnTo>
                    <a:pt x="1001" y="345"/>
                  </a:lnTo>
                  <a:lnTo>
                    <a:pt x="1010" y="354"/>
                  </a:lnTo>
                  <a:lnTo>
                    <a:pt x="1017" y="361"/>
                  </a:lnTo>
                  <a:lnTo>
                    <a:pt x="1023" y="370"/>
                  </a:lnTo>
                  <a:lnTo>
                    <a:pt x="1028" y="377"/>
                  </a:lnTo>
                  <a:lnTo>
                    <a:pt x="1031" y="385"/>
                  </a:lnTo>
                  <a:lnTo>
                    <a:pt x="1032" y="391"/>
                  </a:lnTo>
                  <a:lnTo>
                    <a:pt x="1031" y="398"/>
                  </a:lnTo>
                  <a:lnTo>
                    <a:pt x="1022" y="413"/>
                  </a:lnTo>
                  <a:lnTo>
                    <a:pt x="1010" y="429"/>
                  </a:lnTo>
                  <a:lnTo>
                    <a:pt x="1004" y="445"/>
                  </a:lnTo>
                  <a:lnTo>
                    <a:pt x="1011" y="461"/>
                  </a:lnTo>
                  <a:lnTo>
                    <a:pt x="1020" y="477"/>
                  </a:lnTo>
                  <a:lnTo>
                    <a:pt x="1017" y="495"/>
                  </a:lnTo>
                  <a:lnTo>
                    <a:pt x="1006" y="510"/>
                  </a:lnTo>
                  <a:lnTo>
                    <a:pt x="991" y="519"/>
                  </a:lnTo>
                  <a:lnTo>
                    <a:pt x="986" y="522"/>
                  </a:lnTo>
                  <a:lnTo>
                    <a:pt x="986" y="527"/>
                  </a:lnTo>
                  <a:lnTo>
                    <a:pt x="991" y="535"/>
                  </a:lnTo>
                  <a:lnTo>
                    <a:pt x="1000" y="544"/>
                  </a:lnTo>
                  <a:lnTo>
                    <a:pt x="1010" y="552"/>
                  </a:lnTo>
                  <a:lnTo>
                    <a:pt x="1022" y="560"/>
                  </a:lnTo>
                  <a:lnTo>
                    <a:pt x="1034" y="567"/>
                  </a:lnTo>
                  <a:lnTo>
                    <a:pt x="1044" y="572"/>
                  </a:lnTo>
                  <a:lnTo>
                    <a:pt x="1053" y="576"/>
                  </a:lnTo>
                  <a:lnTo>
                    <a:pt x="1063" y="579"/>
                  </a:lnTo>
                  <a:lnTo>
                    <a:pt x="1070" y="585"/>
                  </a:lnTo>
                  <a:lnTo>
                    <a:pt x="1078" y="589"/>
                  </a:lnTo>
                  <a:lnTo>
                    <a:pt x="1082" y="597"/>
                  </a:lnTo>
                  <a:lnTo>
                    <a:pt x="1082" y="604"/>
                  </a:lnTo>
                  <a:lnTo>
                    <a:pt x="1081" y="613"/>
                  </a:lnTo>
                  <a:lnTo>
                    <a:pt x="1073" y="623"/>
                  </a:lnTo>
                  <a:lnTo>
                    <a:pt x="1063" y="633"/>
                  </a:lnTo>
                  <a:lnTo>
                    <a:pt x="1051" y="644"/>
                  </a:lnTo>
                  <a:lnTo>
                    <a:pt x="1039" y="651"/>
                  </a:lnTo>
                  <a:lnTo>
                    <a:pt x="1028" y="657"/>
                  </a:lnTo>
                  <a:lnTo>
                    <a:pt x="1017" y="664"/>
                  </a:lnTo>
                  <a:lnTo>
                    <a:pt x="1008" y="672"/>
                  </a:lnTo>
                  <a:lnTo>
                    <a:pt x="1003" y="682"/>
                  </a:lnTo>
                  <a:lnTo>
                    <a:pt x="1001" y="692"/>
                  </a:lnTo>
                  <a:lnTo>
                    <a:pt x="998" y="703"/>
                  </a:lnTo>
                  <a:lnTo>
                    <a:pt x="988" y="713"/>
                  </a:lnTo>
                  <a:lnTo>
                    <a:pt x="973" y="720"/>
                  </a:lnTo>
                  <a:lnTo>
                    <a:pt x="955" y="725"/>
                  </a:lnTo>
                  <a:lnTo>
                    <a:pt x="936" y="728"/>
                  </a:lnTo>
                  <a:lnTo>
                    <a:pt x="917" y="728"/>
                  </a:lnTo>
                  <a:lnTo>
                    <a:pt x="900" y="725"/>
                  </a:lnTo>
                  <a:lnTo>
                    <a:pt x="886" y="719"/>
                  </a:lnTo>
                  <a:lnTo>
                    <a:pt x="873" y="710"/>
                  </a:lnTo>
                  <a:lnTo>
                    <a:pt x="860" y="701"/>
                  </a:lnTo>
                  <a:lnTo>
                    <a:pt x="845" y="692"/>
                  </a:lnTo>
                  <a:lnTo>
                    <a:pt x="829" y="683"/>
                  </a:lnTo>
                  <a:lnTo>
                    <a:pt x="811" y="676"/>
                  </a:lnTo>
                  <a:lnTo>
                    <a:pt x="791" y="672"/>
                  </a:lnTo>
                  <a:lnTo>
                    <a:pt x="768" y="667"/>
                  </a:lnTo>
                  <a:lnTo>
                    <a:pt x="743" y="666"/>
                  </a:lnTo>
                  <a:lnTo>
                    <a:pt x="717" y="666"/>
                  </a:lnTo>
                  <a:lnTo>
                    <a:pt x="690" y="667"/>
                  </a:lnTo>
                  <a:lnTo>
                    <a:pt x="662" y="669"/>
                  </a:lnTo>
                  <a:lnTo>
                    <a:pt x="636" y="670"/>
                  </a:lnTo>
                  <a:lnTo>
                    <a:pt x="612" y="673"/>
                  </a:lnTo>
                  <a:lnTo>
                    <a:pt x="590" y="675"/>
                  </a:lnTo>
                  <a:lnTo>
                    <a:pt x="573" y="676"/>
                  </a:lnTo>
                  <a:lnTo>
                    <a:pt x="561" y="676"/>
                  </a:lnTo>
                  <a:lnTo>
                    <a:pt x="551" y="678"/>
                  </a:lnTo>
                  <a:lnTo>
                    <a:pt x="540" y="680"/>
                  </a:lnTo>
                  <a:lnTo>
                    <a:pt x="528" y="683"/>
                  </a:lnTo>
                  <a:lnTo>
                    <a:pt x="517" y="688"/>
                  </a:lnTo>
                  <a:lnTo>
                    <a:pt x="503" y="691"/>
                  </a:lnTo>
                  <a:lnTo>
                    <a:pt x="490" y="692"/>
                  </a:lnTo>
                  <a:lnTo>
                    <a:pt x="475" y="691"/>
                  </a:lnTo>
                  <a:lnTo>
                    <a:pt x="461" y="686"/>
                  </a:lnTo>
                  <a:lnTo>
                    <a:pt x="446" y="683"/>
                  </a:lnTo>
                  <a:lnTo>
                    <a:pt x="431" y="688"/>
                  </a:lnTo>
                  <a:lnTo>
                    <a:pt x="418" y="695"/>
                  </a:lnTo>
                  <a:lnTo>
                    <a:pt x="403" y="704"/>
                  </a:lnTo>
                  <a:lnTo>
                    <a:pt x="386" y="711"/>
                  </a:lnTo>
                  <a:lnTo>
                    <a:pt x="367" y="717"/>
                  </a:lnTo>
                  <a:lnTo>
                    <a:pt x="341" y="719"/>
                  </a:lnTo>
                  <a:lnTo>
                    <a:pt x="314" y="713"/>
                  </a:lnTo>
                  <a:lnTo>
                    <a:pt x="288" y="708"/>
                  </a:lnTo>
                  <a:lnTo>
                    <a:pt x="272" y="711"/>
                  </a:lnTo>
                  <a:lnTo>
                    <a:pt x="261" y="722"/>
                  </a:lnTo>
                  <a:lnTo>
                    <a:pt x="252" y="733"/>
                  </a:lnTo>
                  <a:lnTo>
                    <a:pt x="240" y="745"/>
                  </a:lnTo>
                  <a:lnTo>
                    <a:pt x="222" y="753"/>
                  </a:lnTo>
                  <a:lnTo>
                    <a:pt x="194" y="756"/>
                  </a:lnTo>
                  <a:lnTo>
                    <a:pt x="152" y="750"/>
                  </a:lnTo>
                  <a:lnTo>
                    <a:pt x="106" y="733"/>
                  </a:lnTo>
                  <a:lnTo>
                    <a:pt x="71" y="711"/>
                  </a:lnTo>
                  <a:lnTo>
                    <a:pt x="44" y="685"/>
                  </a:lnTo>
                  <a:lnTo>
                    <a:pt x="28" y="655"/>
                  </a:lnTo>
                  <a:lnTo>
                    <a:pt x="19" y="625"/>
                  </a:lnTo>
                  <a:lnTo>
                    <a:pt x="16" y="595"/>
                  </a:lnTo>
                  <a:lnTo>
                    <a:pt x="21" y="567"/>
                  </a:lnTo>
                  <a:lnTo>
                    <a:pt x="31" y="545"/>
                  </a:lnTo>
                  <a:lnTo>
                    <a:pt x="47" y="529"/>
                  </a:lnTo>
                  <a:lnTo>
                    <a:pt x="69" y="519"/>
                  </a:lnTo>
                  <a:lnTo>
                    <a:pt x="96" y="514"/>
                  </a:lnTo>
                  <a:lnTo>
                    <a:pt x="124" y="514"/>
                  </a:lnTo>
                  <a:lnTo>
                    <a:pt x="150" y="517"/>
                  </a:lnTo>
                  <a:lnTo>
                    <a:pt x="174" y="522"/>
                  </a:lnTo>
                  <a:lnTo>
                    <a:pt x="193" y="529"/>
                  </a:lnTo>
                  <a:lnTo>
                    <a:pt x="203" y="535"/>
                  </a:lnTo>
                  <a:lnTo>
                    <a:pt x="210" y="538"/>
                  </a:lnTo>
                  <a:lnTo>
                    <a:pt x="222" y="536"/>
                  </a:lnTo>
                  <a:lnTo>
                    <a:pt x="235" y="532"/>
                  </a:lnTo>
                  <a:lnTo>
                    <a:pt x="252" y="524"/>
                  </a:lnTo>
                  <a:lnTo>
                    <a:pt x="271" y="520"/>
                  </a:lnTo>
                  <a:lnTo>
                    <a:pt x="293" y="516"/>
                  </a:lnTo>
                  <a:lnTo>
                    <a:pt x="315" y="516"/>
                  </a:lnTo>
                  <a:lnTo>
                    <a:pt x="340" y="520"/>
                  </a:lnTo>
                  <a:lnTo>
                    <a:pt x="359" y="513"/>
                  </a:lnTo>
                  <a:lnTo>
                    <a:pt x="381" y="507"/>
                  </a:lnTo>
                  <a:lnTo>
                    <a:pt x="403" y="502"/>
                  </a:lnTo>
                  <a:lnTo>
                    <a:pt x="427" y="499"/>
                  </a:lnTo>
                  <a:lnTo>
                    <a:pt x="449" y="498"/>
                  </a:lnTo>
                  <a:lnTo>
                    <a:pt x="468" y="498"/>
                  </a:lnTo>
                  <a:lnTo>
                    <a:pt x="486" y="499"/>
                  </a:lnTo>
                  <a:lnTo>
                    <a:pt x="498" y="502"/>
                  </a:lnTo>
                  <a:lnTo>
                    <a:pt x="495" y="491"/>
                  </a:lnTo>
                  <a:lnTo>
                    <a:pt x="490" y="480"/>
                  </a:lnTo>
                  <a:lnTo>
                    <a:pt x="483" y="470"/>
                  </a:lnTo>
                  <a:lnTo>
                    <a:pt x="475" y="461"/>
                  </a:lnTo>
                  <a:lnTo>
                    <a:pt x="468" y="455"/>
                  </a:lnTo>
                  <a:lnTo>
                    <a:pt x="459" y="452"/>
                  </a:lnTo>
                  <a:lnTo>
                    <a:pt x="449" y="452"/>
                  </a:lnTo>
                  <a:lnTo>
                    <a:pt x="440" y="455"/>
                  </a:lnTo>
                  <a:lnTo>
                    <a:pt x="430" y="460"/>
                  </a:lnTo>
                  <a:lnTo>
                    <a:pt x="417" y="458"/>
                  </a:lnTo>
                  <a:lnTo>
                    <a:pt x="403" y="455"/>
                  </a:lnTo>
                  <a:lnTo>
                    <a:pt x="390" y="451"/>
                  </a:lnTo>
                  <a:lnTo>
                    <a:pt x="378" y="445"/>
                  </a:lnTo>
                  <a:lnTo>
                    <a:pt x="369" y="441"/>
                  </a:lnTo>
                  <a:lnTo>
                    <a:pt x="364" y="436"/>
                  </a:lnTo>
                  <a:lnTo>
                    <a:pt x="361" y="435"/>
                  </a:lnTo>
                  <a:lnTo>
                    <a:pt x="358" y="435"/>
                  </a:lnTo>
                  <a:lnTo>
                    <a:pt x="349" y="432"/>
                  </a:lnTo>
                  <a:lnTo>
                    <a:pt x="337" y="429"/>
                  </a:lnTo>
                  <a:lnTo>
                    <a:pt x="322" y="426"/>
                  </a:lnTo>
                  <a:lnTo>
                    <a:pt x="306" y="423"/>
                  </a:lnTo>
                  <a:lnTo>
                    <a:pt x="290" y="420"/>
                  </a:lnTo>
                  <a:lnTo>
                    <a:pt x="274" y="417"/>
                  </a:lnTo>
                  <a:lnTo>
                    <a:pt x="261" y="416"/>
                  </a:lnTo>
                  <a:lnTo>
                    <a:pt x="250" y="414"/>
                  </a:lnTo>
                  <a:lnTo>
                    <a:pt x="241" y="410"/>
                  </a:lnTo>
                  <a:lnTo>
                    <a:pt x="233" y="405"/>
                  </a:lnTo>
                  <a:lnTo>
                    <a:pt x="225" y="402"/>
                  </a:lnTo>
                  <a:lnTo>
                    <a:pt x="219" y="398"/>
                  </a:lnTo>
                  <a:lnTo>
                    <a:pt x="213" y="396"/>
                  </a:lnTo>
                  <a:lnTo>
                    <a:pt x="206" y="395"/>
                  </a:lnTo>
                  <a:lnTo>
                    <a:pt x="199" y="398"/>
                  </a:lnTo>
                  <a:lnTo>
                    <a:pt x="185" y="402"/>
                  </a:lnTo>
                  <a:lnTo>
                    <a:pt x="166" y="408"/>
                  </a:lnTo>
                  <a:lnTo>
                    <a:pt x="143" y="413"/>
                  </a:lnTo>
                  <a:lnTo>
                    <a:pt x="116" y="411"/>
                  </a:lnTo>
                  <a:lnTo>
                    <a:pt x="90" y="405"/>
                  </a:lnTo>
                  <a:lnTo>
                    <a:pt x="66" y="389"/>
                  </a:lnTo>
                  <a:lnTo>
                    <a:pt x="47" y="361"/>
                  </a:lnTo>
                  <a:lnTo>
                    <a:pt x="35" y="320"/>
                  </a:lnTo>
                  <a:close/>
                </a:path>
              </a:pathLst>
            </a:cu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220" y="3679"/>
              <a:ext cx="897" cy="319"/>
            </a:xfrm>
            <a:custGeom>
              <a:avLst/>
              <a:gdLst>
                <a:gd name="T0" fmla="*/ 0 w 2690"/>
                <a:gd name="T1" fmla="*/ 0 h 959"/>
                <a:gd name="T2" fmla="*/ 0 w 2690"/>
                <a:gd name="T3" fmla="*/ 0 h 959"/>
                <a:gd name="T4" fmla="*/ 0 w 2690"/>
                <a:gd name="T5" fmla="*/ 0 h 959"/>
                <a:gd name="T6" fmla="*/ 0 w 2690"/>
                <a:gd name="T7" fmla="*/ 0 h 959"/>
                <a:gd name="T8" fmla="*/ 0 w 2690"/>
                <a:gd name="T9" fmla="*/ 0 h 959"/>
                <a:gd name="T10" fmla="*/ 0 w 2690"/>
                <a:gd name="T11" fmla="*/ 0 h 959"/>
                <a:gd name="T12" fmla="*/ 0 w 2690"/>
                <a:gd name="T13" fmla="*/ 0 h 959"/>
                <a:gd name="T14" fmla="*/ 0 w 2690"/>
                <a:gd name="T15" fmla="*/ 0 h 959"/>
                <a:gd name="T16" fmla="*/ 0 w 2690"/>
                <a:gd name="T17" fmla="*/ 0 h 959"/>
                <a:gd name="T18" fmla="*/ 0 w 2690"/>
                <a:gd name="T19" fmla="*/ 0 h 959"/>
                <a:gd name="T20" fmla="*/ 0 w 2690"/>
                <a:gd name="T21" fmla="*/ 0 h 959"/>
                <a:gd name="T22" fmla="*/ 0 w 2690"/>
                <a:gd name="T23" fmla="*/ 0 h 959"/>
                <a:gd name="T24" fmla="*/ 0 w 2690"/>
                <a:gd name="T25" fmla="*/ 0 h 959"/>
                <a:gd name="T26" fmla="*/ 0 w 2690"/>
                <a:gd name="T27" fmla="*/ 0 h 959"/>
                <a:gd name="T28" fmla="*/ 0 w 2690"/>
                <a:gd name="T29" fmla="*/ 0 h 959"/>
                <a:gd name="T30" fmla="*/ 0 w 2690"/>
                <a:gd name="T31" fmla="*/ 0 h 959"/>
                <a:gd name="T32" fmla="*/ 0 w 2690"/>
                <a:gd name="T33" fmla="*/ 0 h 959"/>
                <a:gd name="T34" fmla="*/ 0 w 2690"/>
                <a:gd name="T35" fmla="*/ 0 h 959"/>
                <a:gd name="T36" fmla="*/ 0 w 2690"/>
                <a:gd name="T37" fmla="*/ 0 h 959"/>
                <a:gd name="T38" fmla="*/ 0 w 2690"/>
                <a:gd name="T39" fmla="*/ 0 h 959"/>
                <a:gd name="T40" fmla="*/ 0 w 2690"/>
                <a:gd name="T41" fmla="*/ 0 h 959"/>
                <a:gd name="T42" fmla="*/ 0 w 2690"/>
                <a:gd name="T43" fmla="*/ 0 h 959"/>
                <a:gd name="T44" fmla="*/ 0 w 2690"/>
                <a:gd name="T45" fmla="*/ 0 h 959"/>
                <a:gd name="T46" fmla="*/ 0 w 2690"/>
                <a:gd name="T47" fmla="*/ 0 h 959"/>
                <a:gd name="T48" fmla="*/ 0 w 2690"/>
                <a:gd name="T49" fmla="*/ 0 h 959"/>
                <a:gd name="T50" fmla="*/ 0 w 2690"/>
                <a:gd name="T51" fmla="*/ 0 h 959"/>
                <a:gd name="T52" fmla="*/ 0 w 2690"/>
                <a:gd name="T53" fmla="*/ 0 h 959"/>
                <a:gd name="T54" fmla="*/ 0 w 2690"/>
                <a:gd name="T55" fmla="*/ 0 h 959"/>
                <a:gd name="T56" fmla="*/ 0 w 2690"/>
                <a:gd name="T57" fmla="*/ 0 h 959"/>
                <a:gd name="T58" fmla="*/ 0 w 2690"/>
                <a:gd name="T59" fmla="*/ 0 h 959"/>
                <a:gd name="T60" fmla="*/ 0 w 2690"/>
                <a:gd name="T61" fmla="*/ 0 h 959"/>
                <a:gd name="T62" fmla="*/ 0 w 2690"/>
                <a:gd name="T63" fmla="*/ 0 h 959"/>
                <a:gd name="T64" fmla="*/ 0 w 2690"/>
                <a:gd name="T65" fmla="*/ 0 h 959"/>
                <a:gd name="T66" fmla="*/ 0 w 2690"/>
                <a:gd name="T67" fmla="*/ 0 h 959"/>
                <a:gd name="T68" fmla="*/ 0 w 2690"/>
                <a:gd name="T69" fmla="*/ 0 h 959"/>
                <a:gd name="T70" fmla="*/ 0 w 2690"/>
                <a:gd name="T71" fmla="*/ 0 h 959"/>
                <a:gd name="T72" fmla="*/ 0 w 2690"/>
                <a:gd name="T73" fmla="*/ 0 h 959"/>
                <a:gd name="T74" fmla="*/ 0 w 2690"/>
                <a:gd name="T75" fmla="*/ 0 h 959"/>
                <a:gd name="T76" fmla="*/ 0 w 2690"/>
                <a:gd name="T77" fmla="*/ 0 h 959"/>
                <a:gd name="T78" fmla="*/ 0 w 2690"/>
                <a:gd name="T79" fmla="*/ 0 h 959"/>
                <a:gd name="T80" fmla="*/ 0 w 2690"/>
                <a:gd name="T81" fmla="*/ 0 h 959"/>
                <a:gd name="T82" fmla="*/ 0 w 2690"/>
                <a:gd name="T83" fmla="*/ 0 h 959"/>
                <a:gd name="T84" fmla="*/ 0 w 2690"/>
                <a:gd name="T85" fmla="*/ 0 h 959"/>
                <a:gd name="T86" fmla="*/ 0 w 2690"/>
                <a:gd name="T87" fmla="*/ 0 h 959"/>
                <a:gd name="T88" fmla="*/ 0 w 2690"/>
                <a:gd name="T89" fmla="*/ 0 h 959"/>
                <a:gd name="T90" fmla="*/ 0 w 2690"/>
                <a:gd name="T91" fmla="*/ 0 h 959"/>
                <a:gd name="T92" fmla="*/ 0 w 2690"/>
                <a:gd name="T93" fmla="*/ 0 h 959"/>
                <a:gd name="T94" fmla="*/ 0 w 2690"/>
                <a:gd name="T95" fmla="*/ 0 h 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90"/>
                <a:gd name="T145" fmla="*/ 0 h 959"/>
                <a:gd name="T146" fmla="*/ 2690 w 2690"/>
                <a:gd name="T147" fmla="*/ 959 h 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90" h="959">
                  <a:moveTo>
                    <a:pt x="2585" y="742"/>
                  </a:moveTo>
                  <a:lnTo>
                    <a:pt x="2603" y="710"/>
                  </a:lnTo>
                  <a:lnTo>
                    <a:pt x="2619" y="670"/>
                  </a:lnTo>
                  <a:lnTo>
                    <a:pt x="2637" y="626"/>
                  </a:lnTo>
                  <a:lnTo>
                    <a:pt x="2652" y="579"/>
                  </a:lnTo>
                  <a:lnTo>
                    <a:pt x="2665" y="527"/>
                  </a:lnTo>
                  <a:lnTo>
                    <a:pt x="2677" y="473"/>
                  </a:lnTo>
                  <a:lnTo>
                    <a:pt x="2686" y="418"/>
                  </a:lnTo>
                  <a:lnTo>
                    <a:pt x="2690" y="363"/>
                  </a:lnTo>
                  <a:lnTo>
                    <a:pt x="2690" y="307"/>
                  </a:lnTo>
                  <a:lnTo>
                    <a:pt x="2686" y="252"/>
                  </a:lnTo>
                  <a:lnTo>
                    <a:pt x="2675" y="201"/>
                  </a:lnTo>
                  <a:lnTo>
                    <a:pt x="2659" y="151"/>
                  </a:lnTo>
                  <a:lnTo>
                    <a:pt x="2636" y="105"/>
                  </a:lnTo>
                  <a:lnTo>
                    <a:pt x="2605" y="65"/>
                  </a:lnTo>
                  <a:lnTo>
                    <a:pt x="2565" y="30"/>
                  </a:lnTo>
                  <a:lnTo>
                    <a:pt x="2518" y="2"/>
                  </a:lnTo>
                  <a:lnTo>
                    <a:pt x="2496" y="2"/>
                  </a:lnTo>
                  <a:lnTo>
                    <a:pt x="2472" y="2"/>
                  </a:lnTo>
                  <a:lnTo>
                    <a:pt x="2447" y="0"/>
                  </a:lnTo>
                  <a:lnTo>
                    <a:pt x="2419" y="0"/>
                  </a:lnTo>
                  <a:lnTo>
                    <a:pt x="2391" y="2"/>
                  </a:lnTo>
                  <a:lnTo>
                    <a:pt x="2360" y="2"/>
                  </a:lnTo>
                  <a:lnTo>
                    <a:pt x="2328" y="3"/>
                  </a:lnTo>
                  <a:lnTo>
                    <a:pt x="2295" y="6"/>
                  </a:lnTo>
                  <a:lnTo>
                    <a:pt x="2260" y="9"/>
                  </a:lnTo>
                  <a:lnTo>
                    <a:pt x="2225" y="15"/>
                  </a:lnTo>
                  <a:lnTo>
                    <a:pt x="2188" y="21"/>
                  </a:lnTo>
                  <a:lnTo>
                    <a:pt x="2151" y="30"/>
                  </a:lnTo>
                  <a:lnTo>
                    <a:pt x="2113" y="39"/>
                  </a:lnTo>
                  <a:lnTo>
                    <a:pt x="2073" y="51"/>
                  </a:lnTo>
                  <a:lnTo>
                    <a:pt x="2033" y="65"/>
                  </a:lnTo>
                  <a:lnTo>
                    <a:pt x="1994" y="81"/>
                  </a:lnTo>
                  <a:lnTo>
                    <a:pt x="1970" y="92"/>
                  </a:lnTo>
                  <a:lnTo>
                    <a:pt x="1941" y="105"/>
                  </a:lnTo>
                  <a:lnTo>
                    <a:pt x="1907" y="120"/>
                  </a:lnTo>
                  <a:lnTo>
                    <a:pt x="1867" y="137"/>
                  </a:lnTo>
                  <a:lnTo>
                    <a:pt x="1823" y="156"/>
                  </a:lnTo>
                  <a:lnTo>
                    <a:pt x="1773" y="177"/>
                  </a:lnTo>
                  <a:lnTo>
                    <a:pt x="1720" y="199"/>
                  </a:lnTo>
                  <a:lnTo>
                    <a:pt x="1664" y="223"/>
                  </a:lnTo>
                  <a:lnTo>
                    <a:pt x="1603" y="246"/>
                  </a:lnTo>
                  <a:lnTo>
                    <a:pt x="1542" y="271"/>
                  </a:lnTo>
                  <a:lnTo>
                    <a:pt x="1475" y="298"/>
                  </a:lnTo>
                  <a:lnTo>
                    <a:pt x="1408" y="323"/>
                  </a:lnTo>
                  <a:lnTo>
                    <a:pt x="1338" y="349"/>
                  </a:lnTo>
                  <a:lnTo>
                    <a:pt x="1266" y="374"/>
                  </a:lnTo>
                  <a:lnTo>
                    <a:pt x="1194" y="399"/>
                  </a:lnTo>
                  <a:lnTo>
                    <a:pt x="1122" y="424"/>
                  </a:lnTo>
                  <a:lnTo>
                    <a:pt x="1048" y="448"/>
                  </a:lnTo>
                  <a:lnTo>
                    <a:pt x="975" y="470"/>
                  </a:lnTo>
                  <a:lnTo>
                    <a:pt x="901" y="491"/>
                  </a:lnTo>
                  <a:lnTo>
                    <a:pt x="829" y="510"/>
                  </a:lnTo>
                  <a:lnTo>
                    <a:pt x="757" y="527"/>
                  </a:lnTo>
                  <a:lnTo>
                    <a:pt x="686" y="542"/>
                  </a:lnTo>
                  <a:lnTo>
                    <a:pt x="618" y="555"/>
                  </a:lnTo>
                  <a:lnTo>
                    <a:pt x="551" y="566"/>
                  </a:lnTo>
                  <a:lnTo>
                    <a:pt x="487" y="573"/>
                  </a:lnTo>
                  <a:lnTo>
                    <a:pt x="425" y="577"/>
                  </a:lnTo>
                  <a:lnTo>
                    <a:pt x="368" y="579"/>
                  </a:lnTo>
                  <a:lnTo>
                    <a:pt x="314" y="577"/>
                  </a:lnTo>
                  <a:lnTo>
                    <a:pt x="262" y="570"/>
                  </a:lnTo>
                  <a:lnTo>
                    <a:pt x="216" y="561"/>
                  </a:lnTo>
                  <a:lnTo>
                    <a:pt x="174" y="547"/>
                  </a:lnTo>
                  <a:lnTo>
                    <a:pt x="137" y="527"/>
                  </a:lnTo>
                  <a:lnTo>
                    <a:pt x="140" y="570"/>
                  </a:lnTo>
                  <a:lnTo>
                    <a:pt x="153" y="614"/>
                  </a:lnTo>
                  <a:lnTo>
                    <a:pt x="175" y="658"/>
                  </a:lnTo>
                  <a:lnTo>
                    <a:pt x="202" y="701"/>
                  </a:lnTo>
                  <a:lnTo>
                    <a:pt x="231" y="739"/>
                  </a:lnTo>
                  <a:lnTo>
                    <a:pt x="262" y="772"/>
                  </a:lnTo>
                  <a:lnTo>
                    <a:pt x="291" y="797"/>
                  </a:lnTo>
                  <a:lnTo>
                    <a:pt x="318" y="813"/>
                  </a:lnTo>
                  <a:lnTo>
                    <a:pt x="308" y="819"/>
                  </a:lnTo>
                  <a:lnTo>
                    <a:pt x="294" y="826"/>
                  </a:lnTo>
                  <a:lnTo>
                    <a:pt x="281" y="834"/>
                  </a:lnTo>
                  <a:lnTo>
                    <a:pt x="268" y="841"/>
                  </a:lnTo>
                  <a:lnTo>
                    <a:pt x="252" y="848"/>
                  </a:lnTo>
                  <a:lnTo>
                    <a:pt x="236" y="854"/>
                  </a:lnTo>
                  <a:lnTo>
                    <a:pt x="216" y="859"/>
                  </a:lnTo>
                  <a:lnTo>
                    <a:pt x="197" y="862"/>
                  </a:lnTo>
                  <a:lnTo>
                    <a:pt x="177" y="863"/>
                  </a:lnTo>
                  <a:lnTo>
                    <a:pt x="156" y="862"/>
                  </a:lnTo>
                  <a:lnTo>
                    <a:pt x="132" y="859"/>
                  </a:lnTo>
                  <a:lnTo>
                    <a:pt x="109" y="851"/>
                  </a:lnTo>
                  <a:lnTo>
                    <a:pt x="82" y="841"/>
                  </a:lnTo>
                  <a:lnTo>
                    <a:pt x="56" y="826"/>
                  </a:lnTo>
                  <a:lnTo>
                    <a:pt x="29" y="809"/>
                  </a:lnTo>
                  <a:lnTo>
                    <a:pt x="0" y="785"/>
                  </a:lnTo>
                  <a:lnTo>
                    <a:pt x="4" y="801"/>
                  </a:lnTo>
                  <a:lnTo>
                    <a:pt x="12" y="817"/>
                  </a:lnTo>
                  <a:lnTo>
                    <a:pt x="22" y="834"/>
                  </a:lnTo>
                  <a:lnTo>
                    <a:pt x="35" y="848"/>
                  </a:lnTo>
                  <a:lnTo>
                    <a:pt x="53" y="864"/>
                  </a:lnTo>
                  <a:lnTo>
                    <a:pt x="71" y="879"/>
                  </a:lnTo>
                  <a:lnTo>
                    <a:pt x="91" y="894"/>
                  </a:lnTo>
                  <a:lnTo>
                    <a:pt x="113" y="907"/>
                  </a:lnTo>
                  <a:lnTo>
                    <a:pt x="137" y="920"/>
                  </a:lnTo>
                  <a:lnTo>
                    <a:pt x="160" y="931"/>
                  </a:lnTo>
                  <a:lnTo>
                    <a:pt x="185" y="940"/>
                  </a:lnTo>
                  <a:lnTo>
                    <a:pt x="210" y="947"/>
                  </a:lnTo>
                  <a:lnTo>
                    <a:pt x="234" y="951"/>
                  </a:lnTo>
                  <a:lnTo>
                    <a:pt x="259" y="954"/>
                  </a:lnTo>
                  <a:lnTo>
                    <a:pt x="281" y="956"/>
                  </a:lnTo>
                  <a:lnTo>
                    <a:pt x="303" y="953"/>
                  </a:lnTo>
                  <a:lnTo>
                    <a:pt x="343" y="945"/>
                  </a:lnTo>
                  <a:lnTo>
                    <a:pt x="378" y="940"/>
                  </a:lnTo>
                  <a:lnTo>
                    <a:pt x="409" y="935"/>
                  </a:lnTo>
                  <a:lnTo>
                    <a:pt x="436" y="929"/>
                  </a:lnTo>
                  <a:lnTo>
                    <a:pt x="459" y="925"/>
                  </a:lnTo>
                  <a:lnTo>
                    <a:pt x="481" y="919"/>
                  </a:lnTo>
                  <a:lnTo>
                    <a:pt x="499" y="910"/>
                  </a:lnTo>
                  <a:lnTo>
                    <a:pt x="515" y="901"/>
                  </a:lnTo>
                  <a:lnTo>
                    <a:pt x="537" y="910"/>
                  </a:lnTo>
                  <a:lnTo>
                    <a:pt x="565" y="920"/>
                  </a:lnTo>
                  <a:lnTo>
                    <a:pt x="595" y="931"/>
                  </a:lnTo>
                  <a:lnTo>
                    <a:pt x="627" y="941"/>
                  </a:lnTo>
                  <a:lnTo>
                    <a:pt x="660" y="950"/>
                  </a:lnTo>
                  <a:lnTo>
                    <a:pt x="689" y="956"/>
                  </a:lnTo>
                  <a:lnTo>
                    <a:pt x="716" y="959"/>
                  </a:lnTo>
                  <a:lnTo>
                    <a:pt x="736" y="959"/>
                  </a:lnTo>
                  <a:lnTo>
                    <a:pt x="758" y="956"/>
                  </a:lnTo>
                  <a:lnTo>
                    <a:pt x="786" y="951"/>
                  </a:lnTo>
                  <a:lnTo>
                    <a:pt x="817" y="945"/>
                  </a:lnTo>
                  <a:lnTo>
                    <a:pt x="849" y="937"/>
                  </a:lnTo>
                  <a:lnTo>
                    <a:pt x="883" y="925"/>
                  </a:lnTo>
                  <a:lnTo>
                    <a:pt x="913" y="910"/>
                  </a:lnTo>
                  <a:lnTo>
                    <a:pt x="939" y="892"/>
                  </a:lnTo>
                  <a:lnTo>
                    <a:pt x="958" y="870"/>
                  </a:lnTo>
                  <a:lnTo>
                    <a:pt x="978" y="876"/>
                  </a:lnTo>
                  <a:lnTo>
                    <a:pt x="997" y="882"/>
                  </a:lnTo>
                  <a:lnTo>
                    <a:pt x="1016" y="887"/>
                  </a:lnTo>
                  <a:lnTo>
                    <a:pt x="1036" y="892"/>
                  </a:lnTo>
                  <a:lnTo>
                    <a:pt x="1057" y="897"/>
                  </a:lnTo>
                  <a:lnTo>
                    <a:pt x="1078" y="901"/>
                  </a:lnTo>
                  <a:lnTo>
                    <a:pt x="1100" y="904"/>
                  </a:lnTo>
                  <a:lnTo>
                    <a:pt x="1120" y="907"/>
                  </a:lnTo>
                  <a:lnTo>
                    <a:pt x="1143" y="909"/>
                  </a:lnTo>
                  <a:lnTo>
                    <a:pt x="1163" y="910"/>
                  </a:lnTo>
                  <a:lnTo>
                    <a:pt x="1184" y="910"/>
                  </a:lnTo>
                  <a:lnTo>
                    <a:pt x="1206" y="909"/>
                  </a:lnTo>
                  <a:lnTo>
                    <a:pt x="1226" y="906"/>
                  </a:lnTo>
                  <a:lnTo>
                    <a:pt x="1246" y="903"/>
                  </a:lnTo>
                  <a:lnTo>
                    <a:pt x="1266" y="897"/>
                  </a:lnTo>
                  <a:lnTo>
                    <a:pt x="1285" y="891"/>
                  </a:lnTo>
                  <a:lnTo>
                    <a:pt x="1304" y="884"/>
                  </a:lnTo>
                  <a:lnTo>
                    <a:pt x="1327" y="876"/>
                  </a:lnTo>
                  <a:lnTo>
                    <a:pt x="1349" y="867"/>
                  </a:lnTo>
                  <a:lnTo>
                    <a:pt x="1374" y="860"/>
                  </a:lnTo>
                  <a:lnTo>
                    <a:pt x="1399" y="853"/>
                  </a:lnTo>
                  <a:lnTo>
                    <a:pt x="1425" y="845"/>
                  </a:lnTo>
                  <a:lnTo>
                    <a:pt x="1452" y="839"/>
                  </a:lnTo>
                  <a:lnTo>
                    <a:pt x="1481" y="835"/>
                  </a:lnTo>
                  <a:lnTo>
                    <a:pt x="1511" y="832"/>
                  </a:lnTo>
                  <a:lnTo>
                    <a:pt x="1542" y="831"/>
                  </a:lnTo>
                  <a:lnTo>
                    <a:pt x="1572" y="831"/>
                  </a:lnTo>
                  <a:lnTo>
                    <a:pt x="1605" y="834"/>
                  </a:lnTo>
                  <a:lnTo>
                    <a:pt x="1637" y="839"/>
                  </a:lnTo>
                  <a:lnTo>
                    <a:pt x="1671" y="848"/>
                  </a:lnTo>
                  <a:lnTo>
                    <a:pt x="1705" y="860"/>
                  </a:lnTo>
                  <a:lnTo>
                    <a:pt x="1740" y="875"/>
                  </a:lnTo>
                  <a:lnTo>
                    <a:pt x="1776" y="891"/>
                  </a:lnTo>
                  <a:lnTo>
                    <a:pt x="1809" y="906"/>
                  </a:lnTo>
                  <a:lnTo>
                    <a:pt x="1842" y="917"/>
                  </a:lnTo>
                  <a:lnTo>
                    <a:pt x="1876" y="929"/>
                  </a:lnTo>
                  <a:lnTo>
                    <a:pt x="1907" y="938"/>
                  </a:lnTo>
                  <a:lnTo>
                    <a:pt x="1939" y="945"/>
                  </a:lnTo>
                  <a:lnTo>
                    <a:pt x="1971" y="950"/>
                  </a:lnTo>
                  <a:lnTo>
                    <a:pt x="2002" y="953"/>
                  </a:lnTo>
                  <a:lnTo>
                    <a:pt x="2035" y="953"/>
                  </a:lnTo>
                  <a:lnTo>
                    <a:pt x="2066" y="950"/>
                  </a:lnTo>
                  <a:lnTo>
                    <a:pt x="2098" y="945"/>
                  </a:lnTo>
                  <a:lnTo>
                    <a:pt x="2130" y="938"/>
                  </a:lnTo>
                  <a:lnTo>
                    <a:pt x="2164" y="926"/>
                  </a:lnTo>
                  <a:lnTo>
                    <a:pt x="2198" y="913"/>
                  </a:lnTo>
                  <a:lnTo>
                    <a:pt x="2234" y="895"/>
                  </a:lnTo>
                  <a:lnTo>
                    <a:pt x="2269" y="875"/>
                  </a:lnTo>
                  <a:lnTo>
                    <a:pt x="2303" y="854"/>
                  </a:lnTo>
                  <a:lnTo>
                    <a:pt x="2334" y="835"/>
                  </a:lnTo>
                  <a:lnTo>
                    <a:pt x="2362" y="819"/>
                  </a:lnTo>
                  <a:lnTo>
                    <a:pt x="2387" y="806"/>
                  </a:lnTo>
                  <a:lnTo>
                    <a:pt x="2407" y="794"/>
                  </a:lnTo>
                  <a:lnTo>
                    <a:pt x="2428" y="785"/>
                  </a:lnTo>
                  <a:lnTo>
                    <a:pt x="2446" y="776"/>
                  </a:lnTo>
                  <a:lnTo>
                    <a:pt x="2462" y="769"/>
                  </a:lnTo>
                  <a:lnTo>
                    <a:pt x="2478" y="764"/>
                  </a:lnTo>
                  <a:lnTo>
                    <a:pt x="2491" y="760"/>
                  </a:lnTo>
                  <a:lnTo>
                    <a:pt x="2506" y="756"/>
                  </a:lnTo>
                  <a:lnTo>
                    <a:pt x="2521" y="753"/>
                  </a:lnTo>
                  <a:lnTo>
                    <a:pt x="2535" y="750"/>
                  </a:lnTo>
                  <a:lnTo>
                    <a:pt x="2550" y="747"/>
                  </a:lnTo>
                  <a:lnTo>
                    <a:pt x="2568" y="745"/>
                  </a:lnTo>
                  <a:lnTo>
                    <a:pt x="2585" y="742"/>
                  </a:lnTo>
                  <a:close/>
                </a:path>
              </a:pathLst>
            </a:custGeom>
            <a:solidFill>
              <a:srgbClr val="3DF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216" y="3130"/>
              <a:ext cx="905" cy="871"/>
            </a:xfrm>
            <a:custGeom>
              <a:avLst/>
              <a:gdLst>
                <a:gd name="T0" fmla="*/ 0 w 2715"/>
                <a:gd name="T1" fmla="*/ 0 h 2613"/>
                <a:gd name="T2" fmla="*/ 0 w 2715"/>
                <a:gd name="T3" fmla="*/ 0 h 2613"/>
                <a:gd name="T4" fmla="*/ 0 w 2715"/>
                <a:gd name="T5" fmla="*/ 0 h 2613"/>
                <a:gd name="T6" fmla="*/ 0 w 2715"/>
                <a:gd name="T7" fmla="*/ 0 h 2613"/>
                <a:gd name="T8" fmla="*/ 0 w 2715"/>
                <a:gd name="T9" fmla="*/ 0 h 2613"/>
                <a:gd name="T10" fmla="*/ 0 w 2715"/>
                <a:gd name="T11" fmla="*/ 0 h 2613"/>
                <a:gd name="T12" fmla="*/ 0 w 2715"/>
                <a:gd name="T13" fmla="*/ 0 h 2613"/>
                <a:gd name="T14" fmla="*/ 0 w 2715"/>
                <a:gd name="T15" fmla="*/ 0 h 2613"/>
                <a:gd name="T16" fmla="*/ 0 w 2715"/>
                <a:gd name="T17" fmla="*/ 0 h 2613"/>
                <a:gd name="T18" fmla="*/ 0 w 2715"/>
                <a:gd name="T19" fmla="*/ 0 h 2613"/>
                <a:gd name="T20" fmla="*/ 0 w 2715"/>
                <a:gd name="T21" fmla="*/ 0 h 2613"/>
                <a:gd name="T22" fmla="*/ 0 w 2715"/>
                <a:gd name="T23" fmla="*/ 0 h 2613"/>
                <a:gd name="T24" fmla="*/ 0 w 2715"/>
                <a:gd name="T25" fmla="*/ 0 h 2613"/>
                <a:gd name="T26" fmla="*/ 0 w 2715"/>
                <a:gd name="T27" fmla="*/ 0 h 2613"/>
                <a:gd name="T28" fmla="*/ 0 w 2715"/>
                <a:gd name="T29" fmla="*/ 0 h 2613"/>
                <a:gd name="T30" fmla="*/ 0 w 2715"/>
                <a:gd name="T31" fmla="*/ 0 h 2613"/>
                <a:gd name="T32" fmla="*/ 0 w 2715"/>
                <a:gd name="T33" fmla="*/ 0 h 2613"/>
                <a:gd name="T34" fmla="*/ 0 w 2715"/>
                <a:gd name="T35" fmla="*/ 0 h 2613"/>
                <a:gd name="T36" fmla="*/ 0 w 2715"/>
                <a:gd name="T37" fmla="*/ 0 h 2613"/>
                <a:gd name="T38" fmla="*/ 0 w 2715"/>
                <a:gd name="T39" fmla="*/ 0 h 2613"/>
                <a:gd name="T40" fmla="*/ 0 w 2715"/>
                <a:gd name="T41" fmla="*/ 0 h 2613"/>
                <a:gd name="T42" fmla="*/ 0 w 2715"/>
                <a:gd name="T43" fmla="*/ 0 h 2613"/>
                <a:gd name="T44" fmla="*/ 0 w 2715"/>
                <a:gd name="T45" fmla="*/ 0 h 2613"/>
                <a:gd name="T46" fmla="*/ 0 w 2715"/>
                <a:gd name="T47" fmla="*/ 0 h 2613"/>
                <a:gd name="T48" fmla="*/ 0 w 2715"/>
                <a:gd name="T49" fmla="*/ 0 h 2613"/>
                <a:gd name="T50" fmla="*/ 0 w 2715"/>
                <a:gd name="T51" fmla="*/ 0 h 2613"/>
                <a:gd name="T52" fmla="*/ 0 w 2715"/>
                <a:gd name="T53" fmla="*/ 0 h 2613"/>
                <a:gd name="T54" fmla="*/ 0 w 2715"/>
                <a:gd name="T55" fmla="*/ 0 h 2613"/>
                <a:gd name="T56" fmla="*/ 0 w 2715"/>
                <a:gd name="T57" fmla="*/ 0 h 2613"/>
                <a:gd name="T58" fmla="*/ 0 w 2715"/>
                <a:gd name="T59" fmla="*/ 0 h 2613"/>
                <a:gd name="T60" fmla="*/ 0 w 2715"/>
                <a:gd name="T61" fmla="*/ 0 h 2613"/>
                <a:gd name="T62" fmla="*/ 0 w 2715"/>
                <a:gd name="T63" fmla="*/ 0 h 2613"/>
                <a:gd name="T64" fmla="*/ 0 w 2715"/>
                <a:gd name="T65" fmla="*/ 0 h 2613"/>
                <a:gd name="T66" fmla="*/ 0 w 2715"/>
                <a:gd name="T67" fmla="*/ 0 h 2613"/>
                <a:gd name="T68" fmla="*/ 0 w 2715"/>
                <a:gd name="T69" fmla="*/ 0 h 2613"/>
                <a:gd name="T70" fmla="*/ 0 w 2715"/>
                <a:gd name="T71" fmla="*/ 0 h 2613"/>
                <a:gd name="T72" fmla="*/ 0 w 2715"/>
                <a:gd name="T73" fmla="*/ 0 h 2613"/>
                <a:gd name="T74" fmla="*/ 0 w 2715"/>
                <a:gd name="T75" fmla="*/ 0 h 2613"/>
                <a:gd name="T76" fmla="*/ 0 w 2715"/>
                <a:gd name="T77" fmla="*/ 0 h 2613"/>
                <a:gd name="T78" fmla="*/ 0 w 2715"/>
                <a:gd name="T79" fmla="*/ 0 h 2613"/>
                <a:gd name="T80" fmla="*/ 0 w 2715"/>
                <a:gd name="T81" fmla="*/ 0 h 2613"/>
                <a:gd name="T82" fmla="*/ 0 w 2715"/>
                <a:gd name="T83" fmla="*/ 0 h 2613"/>
                <a:gd name="T84" fmla="*/ 0 w 2715"/>
                <a:gd name="T85" fmla="*/ 0 h 2613"/>
                <a:gd name="T86" fmla="*/ 0 w 2715"/>
                <a:gd name="T87" fmla="*/ 0 h 2613"/>
                <a:gd name="T88" fmla="*/ 0 w 2715"/>
                <a:gd name="T89" fmla="*/ 0 h 2613"/>
                <a:gd name="T90" fmla="*/ 0 w 2715"/>
                <a:gd name="T91" fmla="*/ 0 h 2613"/>
                <a:gd name="T92" fmla="*/ 0 w 2715"/>
                <a:gd name="T93" fmla="*/ 0 h 2613"/>
                <a:gd name="T94" fmla="*/ 0 w 2715"/>
                <a:gd name="T95" fmla="*/ 0 h 2613"/>
                <a:gd name="T96" fmla="*/ 0 w 2715"/>
                <a:gd name="T97" fmla="*/ 0 h 2613"/>
                <a:gd name="T98" fmla="*/ 0 w 2715"/>
                <a:gd name="T99" fmla="*/ 0 h 2613"/>
                <a:gd name="T100" fmla="*/ 0 w 2715"/>
                <a:gd name="T101" fmla="*/ 0 h 2613"/>
                <a:gd name="T102" fmla="*/ 0 w 2715"/>
                <a:gd name="T103" fmla="*/ 0 h 2613"/>
                <a:gd name="T104" fmla="*/ 0 w 2715"/>
                <a:gd name="T105" fmla="*/ 0 h 2613"/>
                <a:gd name="T106" fmla="*/ 0 w 2715"/>
                <a:gd name="T107" fmla="*/ 0 h 2613"/>
                <a:gd name="T108" fmla="*/ 0 w 2715"/>
                <a:gd name="T109" fmla="*/ 0 h 2613"/>
                <a:gd name="T110" fmla="*/ 0 w 2715"/>
                <a:gd name="T111" fmla="*/ 0 h 2613"/>
                <a:gd name="T112" fmla="*/ 0 w 2715"/>
                <a:gd name="T113" fmla="*/ 0 h 2613"/>
                <a:gd name="T114" fmla="*/ 0 w 2715"/>
                <a:gd name="T115" fmla="*/ 0 h 2613"/>
                <a:gd name="T116" fmla="*/ 0 w 2715"/>
                <a:gd name="T117" fmla="*/ 0 h 2613"/>
                <a:gd name="T118" fmla="*/ 0 w 2715"/>
                <a:gd name="T119" fmla="*/ 0 h 2613"/>
                <a:gd name="T120" fmla="*/ 0 w 2715"/>
                <a:gd name="T121" fmla="*/ 0 h 2613"/>
                <a:gd name="T122" fmla="*/ 0 w 2715"/>
                <a:gd name="T123" fmla="*/ 0 h 26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15"/>
                <a:gd name="T187" fmla="*/ 0 h 2613"/>
                <a:gd name="T188" fmla="*/ 2715 w 2715"/>
                <a:gd name="T189" fmla="*/ 2613 h 26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15" h="2613">
                  <a:moveTo>
                    <a:pt x="2713" y="1924"/>
                  </a:moveTo>
                  <a:lnTo>
                    <a:pt x="2710" y="1893"/>
                  </a:lnTo>
                  <a:lnTo>
                    <a:pt x="2703" y="1859"/>
                  </a:lnTo>
                  <a:lnTo>
                    <a:pt x="2691" y="1824"/>
                  </a:lnTo>
                  <a:lnTo>
                    <a:pt x="2675" y="1788"/>
                  </a:lnTo>
                  <a:lnTo>
                    <a:pt x="2654" y="1753"/>
                  </a:lnTo>
                  <a:lnTo>
                    <a:pt x="2631" y="1719"/>
                  </a:lnTo>
                  <a:lnTo>
                    <a:pt x="2604" y="1690"/>
                  </a:lnTo>
                  <a:lnTo>
                    <a:pt x="2575" y="1665"/>
                  </a:lnTo>
                  <a:lnTo>
                    <a:pt x="2570" y="1654"/>
                  </a:lnTo>
                  <a:lnTo>
                    <a:pt x="2562" y="1647"/>
                  </a:lnTo>
                  <a:lnTo>
                    <a:pt x="2550" y="1640"/>
                  </a:lnTo>
                  <a:lnTo>
                    <a:pt x="2540" y="1634"/>
                  </a:lnTo>
                  <a:lnTo>
                    <a:pt x="2529" y="1626"/>
                  </a:lnTo>
                  <a:lnTo>
                    <a:pt x="2522" y="1618"/>
                  </a:lnTo>
                  <a:lnTo>
                    <a:pt x="2519" y="1604"/>
                  </a:lnTo>
                  <a:lnTo>
                    <a:pt x="2522" y="1587"/>
                  </a:lnTo>
                  <a:lnTo>
                    <a:pt x="2503" y="1578"/>
                  </a:lnTo>
                  <a:lnTo>
                    <a:pt x="2479" y="1573"/>
                  </a:lnTo>
                  <a:lnTo>
                    <a:pt x="2456" y="1572"/>
                  </a:lnTo>
                  <a:lnTo>
                    <a:pt x="2434" y="1575"/>
                  </a:lnTo>
                  <a:lnTo>
                    <a:pt x="2411" y="1578"/>
                  </a:lnTo>
                  <a:lnTo>
                    <a:pt x="2395" y="1582"/>
                  </a:lnTo>
                  <a:lnTo>
                    <a:pt x="2383" y="1585"/>
                  </a:lnTo>
                  <a:lnTo>
                    <a:pt x="2379" y="1587"/>
                  </a:lnTo>
                  <a:lnTo>
                    <a:pt x="2378" y="1606"/>
                  </a:lnTo>
                  <a:lnTo>
                    <a:pt x="2378" y="1625"/>
                  </a:lnTo>
                  <a:lnTo>
                    <a:pt x="2373" y="1638"/>
                  </a:lnTo>
                  <a:lnTo>
                    <a:pt x="2361" y="1643"/>
                  </a:lnTo>
                  <a:lnTo>
                    <a:pt x="2341" y="1641"/>
                  </a:lnTo>
                  <a:lnTo>
                    <a:pt x="2320" y="1641"/>
                  </a:lnTo>
                  <a:lnTo>
                    <a:pt x="2301" y="1643"/>
                  </a:lnTo>
                  <a:lnTo>
                    <a:pt x="2282" y="1644"/>
                  </a:lnTo>
                  <a:lnTo>
                    <a:pt x="2263" y="1645"/>
                  </a:lnTo>
                  <a:lnTo>
                    <a:pt x="2244" y="1650"/>
                  </a:lnTo>
                  <a:lnTo>
                    <a:pt x="2224" y="1653"/>
                  </a:lnTo>
                  <a:lnTo>
                    <a:pt x="2207" y="1657"/>
                  </a:lnTo>
                  <a:lnTo>
                    <a:pt x="2188" y="1662"/>
                  </a:lnTo>
                  <a:lnTo>
                    <a:pt x="2170" y="1666"/>
                  </a:lnTo>
                  <a:lnTo>
                    <a:pt x="2152" y="1672"/>
                  </a:lnTo>
                  <a:lnTo>
                    <a:pt x="2135" y="1676"/>
                  </a:lnTo>
                  <a:lnTo>
                    <a:pt x="2117" y="1682"/>
                  </a:lnTo>
                  <a:lnTo>
                    <a:pt x="2099" y="1687"/>
                  </a:lnTo>
                  <a:lnTo>
                    <a:pt x="2083" y="1693"/>
                  </a:lnTo>
                  <a:lnTo>
                    <a:pt x="2065" y="1697"/>
                  </a:lnTo>
                  <a:lnTo>
                    <a:pt x="2079" y="1635"/>
                  </a:lnTo>
                  <a:lnTo>
                    <a:pt x="2090" y="1562"/>
                  </a:lnTo>
                  <a:lnTo>
                    <a:pt x="2099" y="1500"/>
                  </a:lnTo>
                  <a:lnTo>
                    <a:pt x="2102" y="1473"/>
                  </a:lnTo>
                  <a:lnTo>
                    <a:pt x="2116" y="1482"/>
                  </a:lnTo>
                  <a:lnTo>
                    <a:pt x="2118" y="1494"/>
                  </a:lnTo>
                  <a:lnTo>
                    <a:pt x="2117" y="1507"/>
                  </a:lnTo>
                  <a:lnTo>
                    <a:pt x="2118" y="1523"/>
                  </a:lnTo>
                  <a:lnTo>
                    <a:pt x="2127" y="1526"/>
                  </a:lnTo>
                  <a:lnTo>
                    <a:pt x="2133" y="1525"/>
                  </a:lnTo>
                  <a:lnTo>
                    <a:pt x="2139" y="1520"/>
                  </a:lnTo>
                  <a:lnTo>
                    <a:pt x="2145" y="1516"/>
                  </a:lnTo>
                  <a:lnTo>
                    <a:pt x="2151" y="1509"/>
                  </a:lnTo>
                  <a:lnTo>
                    <a:pt x="2157" y="1503"/>
                  </a:lnTo>
                  <a:lnTo>
                    <a:pt x="2163" y="1498"/>
                  </a:lnTo>
                  <a:lnTo>
                    <a:pt x="2171" y="1495"/>
                  </a:lnTo>
                  <a:lnTo>
                    <a:pt x="2173" y="1475"/>
                  </a:lnTo>
                  <a:lnTo>
                    <a:pt x="2167" y="1457"/>
                  </a:lnTo>
                  <a:lnTo>
                    <a:pt x="2157" y="1438"/>
                  </a:lnTo>
                  <a:lnTo>
                    <a:pt x="2146" y="1420"/>
                  </a:lnTo>
                  <a:lnTo>
                    <a:pt x="2194" y="1376"/>
                  </a:lnTo>
                  <a:lnTo>
                    <a:pt x="2210" y="1364"/>
                  </a:lnTo>
                  <a:lnTo>
                    <a:pt x="2222" y="1348"/>
                  </a:lnTo>
                  <a:lnTo>
                    <a:pt x="2229" y="1329"/>
                  </a:lnTo>
                  <a:lnTo>
                    <a:pt x="2238" y="1308"/>
                  </a:lnTo>
                  <a:lnTo>
                    <a:pt x="2247" y="1292"/>
                  </a:lnTo>
                  <a:lnTo>
                    <a:pt x="2258" y="1279"/>
                  </a:lnTo>
                  <a:lnTo>
                    <a:pt x="2275" y="1275"/>
                  </a:lnTo>
                  <a:lnTo>
                    <a:pt x="2298" y="1279"/>
                  </a:lnTo>
                  <a:lnTo>
                    <a:pt x="2314" y="1273"/>
                  </a:lnTo>
                  <a:lnTo>
                    <a:pt x="2322" y="1258"/>
                  </a:lnTo>
                  <a:lnTo>
                    <a:pt x="2325" y="1241"/>
                  </a:lnTo>
                  <a:lnTo>
                    <a:pt x="2329" y="1226"/>
                  </a:lnTo>
                  <a:lnTo>
                    <a:pt x="2305" y="1232"/>
                  </a:lnTo>
                  <a:lnTo>
                    <a:pt x="2288" y="1229"/>
                  </a:lnTo>
                  <a:lnTo>
                    <a:pt x="2277" y="1219"/>
                  </a:lnTo>
                  <a:lnTo>
                    <a:pt x="2270" y="1202"/>
                  </a:lnTo>
                  <a:lnTo>
                    <a:pt x="2266" y="1185"/>
                  </a:lnTo>
                  <a:lnTo>
                    <a:pt x="2263" y="1166"/>
                  </a:lnTo>
                  <a:lnTo>
                    <a:pt x="2260" y="1148"/>
                  </a:lnTo>
                  <a:lnTo>
                    <a:pt x="2254" y="1132"/>
                  </a:lnTo>
                  <a:lnTo>
                    <a:pt x="2251" y="1116"/>
                  </a:lnTo>
                  <a:lnTo>
                    <a:pt x="2245" y="1101"/>
                  </a:lnTo>
                  <a:lnTo>
                    <a:pt x="2236" y="1086"/>
                  </a:lnTo>
                  <a:lnTo>
                    <a:pt x="2229" y="1071"/>
                  </a:lnTo>
                  <a:lnTo>
                    <a:pt x="2224" y="1060"/>
                  </a:lnTo>
                  <a:lnTo>
                    <a:pt x="2226" y="1046"/>
                  </a:lnTo>
                  <a:lnTo>
                    <a:pt x="2235" y="1035"/>
                  </a:lnTo>
                  <a:lnTo>
                    <a:pt x="2254" y="1024"/>
                  </a:lnTo>
                  <a:lnTo>
                    <a:pt x="2263" y="1008"/>
                  </a:lnTo>
                  <a:lnTo>
                    <a:pt x="2270" y="988"/>
                  </a:lnTo>
                  <a:lnTo>
                    <a:pt x="2272" y="964"/>
                  </a:lnTo>
                  <a:lnTo>
                    <a:pt x="2260" y="942"/>
                  </a:lnTo>
                  <a:lnTo>
                    <a:pt x="2245" y="938"/>
                  </a:lnTo>
                  <a:lnTo>
                    <a:pt x="2232" y="927"/>
                  </a:lnTo>
                  <a:lnTo>
                    <a:pt x="2223" y="915"/>
                  </a:lnTo>
                  <a:lnTo>
                    <a:pt x="2214" y="901"/>
                  </a:lnTo>
                  <a:lnTo>
                    <a:pt x="2207" y="887"/>
                  </a:lnTo>
                  <a:lnTo>
                    <a:pt x="2199" y="876"/>
                  </a:lnTo>
                  <a:lnTo>
                    <a:pt x="2192" y="865"/>
                  </a:lnTo>
                  <a:lnTo>
                    <a:pt x="2185" y="861"/>
                  </a:lnTo>
                  <a:lnTo>
                    <a:pt x="2185" y="855"/>
                  </a:lnTo>
                  <a:lnTo>
                    <a:pt x="2183" y="849"/>
                  </a:lnTo>
                  <a:lnTo>
                    <a:pt x="2179" y="845"/>
                  </a:lnTo>
                  <a:lnTo>
                    <a:pt x="2174" y="840"/>
                  </a:lnTo>
                  <a:lnTo>
                    <a:pt x="2167" y="836"/>
                  </a:lnTo>
                  <a:lnTo>
                    <a:pt x="2161" y="834"/>
                  </a:lnTo>
                  <a:lnTo>
                    <a:pt x="2154" y="833"/>
                  </a:lnTo>
                  <a:lnTo>
                    <a:pt x="2146" y="832"/>
                  </a:lnTo>
                  <a:lnTo>
                    <a:pt x="2141" y="833"/>
                  </a:lnTo>
                  <a:lnTo>
                    <a:pt x="2136" y="843"/>
                  </a:lnTo>
                  <a:lnTo>
                    <a:pt x="2132" y="857"/>
                  </a:lnTo>
                  <a:lnTo>
                    <a:pt x="2129" y="868"/>
                  </a:lnTo>
                  <a:lnTo>
                    <a:pt x="2124" y="880"/>
                  </a:lnTo>
                  <a:lnTo>
                    <a:pt x="2118" y="892"/>
                  </a:lnTo>
                  <a:lnTo>
                    <a:pt x="2113" y="902"/>
                  </a:lnTo>
                  <a:lnTo>
                    <a:pt x="2105" y="910"/>
                  </a:lnTo>
                  <a:lnTo>
                    <a:pt x="2096" y="917"/>
                  </a:lnTo>
                  <a:lnTo>
                    <a:pt x="2080" y="912"/>
                  </a:lnTo>
                  <a:lnTo>
                    <a:pt x="2071" y="898"/>
                  </a:lnTo>
                  <a:lnTo>
                    <a:pt x="2067" y="880"/>
                  </a:lnTo>
                  <a:lnTo>
                    <a:pt x="2058" y="867"/>
                  </a:lnTo>
                  <a:lnTo>
                    <a:pt x="2043" y="871"/>
                  </a:lnTo>
                  <a:lnTo>
                    <a:pt x="2032" y="880"/>
                  </a:lnTo>
                  <a:lnTo>
                    <a:pt x="2021" y="892"/>
                  </a:lnTo>
                  <a:lnTo>
                    <a:pt x="2011" y="905"/>
                  </a:lnTo>
                  <a:lnTo>
                    <a:pt x="2001" y="918"/>
                  </a:lnTo>
                  <a:lnTo>
                    <a:pt x="1990" y="930"/>
                  </a:lnTo>
                  <a:lnTo>
                    <a:pt x="1976" y="938"/>
                  </a:lnTo>
                  <a:lnTo>
                    <a:pt x="1958" y="942"/>
                  </a:lnTo>
                  <a:lnTo>
                    <a:pt x="1946" y="924"/>
                  </a:lnTo>
                  <a:lnTo>
                    <a:pt x="1939" y="907"/>
                  </a:lnTo>
                  <a:lnTo>
                    <a:pt x="1936" y="889"/>
                  </a:lnTo>
                  <a:lnTo>
                    <a:pt x="1945" y="870"/>
                  </a:lnTo>
                  <a:lnTo>
                    <a:pt x="1940" y="854"/>
                  </a:lnTo>
                  <a:lnTo>
                    <a:pt x="1933" y="846"/>
                  </a:lnTo>
                  <a:lnTo>
                    <a:pt x="1926" y="843"/>
                  </a:lnTo>
                  <a:lnTo>
                    <a:pt x="1915" y="843"/>
                  </a:lnTo>
                  <a:lnTo>
                    <a:pt x="1903" y="848"/>
                  </a:lnTo>
                  <a:lnTo>
                    <a:pt x="1890" y="851"/>
                  </a:lnTo>
                  <a:lnTo>
                    <a:pt x="1877" y="855"/>
                  </a:lnTo>
                  <a:lnTo>
                    <a:pt x="1864" y="855"/>
                  </a:lnTo>
                  <a:lnTo>
                    <a:pt x="1856" y="873"/>
                  </a:lnTo>
                  <a:lnTo>
                    <a:pt x="1859" y="889"/>
                  </a:lnTo>
                  <a:lnTo>
                    <a:pt x="1865" y="905"/>
                  </a:lnTo>
                  <a:lnTo>
                    <a:pt x="1864" y="924"/>
                  </a:lnTo>
                  <a:lnTo>
                    <a:pt x="1843" y="912"/>
                  </a:lnTo>
                  <a:lnTo>
                    <a:pt x="1822" y="901"/>
                  </a:lnTo>
                  <a:lnTo>
                    <a:pt x="1799" y="890"/>
                  </a:lnTo>
                  <a:lnTo>
                    <a:pt x="1777" y="880"/>
                  </a:lnTo>
                  <a:lnTo>
                    <a:pt x="1752" y="874"/>
                  </a:lnTo>
                  <a:lnTo>
                    <a:pt x="1728" y="873"/>
                  </a:lnTo>
                  <a:lnTo>
                    <a:pt x="1705" y="876"/>
                  </a:lnTo>
                  <a:lnTo>
                    <a:pt x="1681" y="886"/>
                  </a:lnTo>
                  <a:lnTo>
                    <a:pt x="1663" y="873"/>
                  </a:lnTo>
                  <a:lnTo>
                    <a:pt x="1659" y="854"/>
                  </a:lnTo>
                  <a:lnTo>
                    <a:pt x="1659" y="834"/>
                  </a:lnTo>
                  <a:lnTo>
                    <a:pt x="1656" y="814"/>
                  </a:lnTo>
                  <a:lnTo>
                    <a:pt x="1671" y="814"/>
                  </a:lnTo>
                  <a:lnTo>
                    <a:pt x="1686" y="812"/>
                  </a:lnTo>
                  <a:lnTo>
                    <a:pt x="1702" y="811"/>
                  </a:lnTo>
                  <a:lnTo>
                    <a:pt x="1718" y="809"/>
                  </a:lnTo>
                  <a:lnTo>
                    <a:pt x="1734" y="808"/>
                  </a:lnTo>
                  <a:lnTo>
                    <a:pt x="1750" y="807"/>
                  </a:lnTo>
                  <a:lnTo>
                    <a:pt x="1767" y="805"/>
                  </a:lnTo>
                  <a:lnTo>
                    <a:pt x="1781" y="802"/>
                  </a:lnTo>
                  <a:lnTo>
                    <a:pt x="1821" y="793"/>
                  </a:lnTo>
                  <a:lnTo>
                    <a:pt x="1856" y="780"/>
                  </a:lnTo>
                  <a:lnTo>
                    <a:pt x="1887" y="764"/>
                  </a:lnTo>
                  <a:lnTo>
                    <a:pt x="1914" y="745"/>
                  </a:lnTo>
                  <a:lnTo>
                    <a:pt x="1936" y="723"/>
                  </a:lnTo>
                  <a:lnTo>
                    <a:pt x="1956" y="696"/>
                  </a:lnTo>
                  <a:lnTo>
                    <a:pt x="1974" y="667"/>
                  </a:lnTo>
                  <a:lnTo>
                    <a:pt x="1989" y="633"/>
                  </a:lnTo>
                  <a:lnTo>
                    <a:pt x="2008" y="570"/>
                  </a:lnTo>
                  <a:lnTo>
                    <a:pt x="2011" y="511"/>
                  </a:lnTo>
                  <a:lnTo>
                    <a:pt x="2007" y="458"/>
                  </a:lnTo>
                  <a:lnTo>
                    <a:pt x="2002" y="408"/>
                  </a:lnTo>
                  <a:lnTo>
                    <a:pt x="2009" y="390"/>
                  </a:lnTo>
                  <a:lnTo>
                    <a:pt x="2012" y="372"/>
                  </a:lnTo>
                  <a:lnTo>
                    <a:pt x="2012" y="353"/>
                  </a:lnTo>
                  <a:lnTo>
                    <a:pt x="2008" y="335"/>
                  </a:lnTo>
                  <a:lnTo>
                    <a:pt x="2002" y="318"/>
                  </a:lnTo>
                  <a:lnTo>
                    <a:pt x="1995" y="302"/>
                  </a:lnTo>
                  <a:lnTo>
                    <a:pt x="1986" y="287"/>
                  </a:lnTo>
                  <a:lnTo>
                    <a:pt x="1977" y="275"/>
                  </a:lnTo>
                  <a:lnTo>
                    <a:pt x="1982" y="271"/>
                  </a:lnTo>
                  <a:lnTo>
                    <a:pt x="1990" y="268"/>
                  </a:lnTo>
                  <a:lnTo>
                    <a:pt x="2001" y="266"/>
                  </a:lnTo>
                  <a:lnTo>
                    <a:pt x="2012" y="265"/>
                  </a:lnTo>
                  <a:lnTo>
                    <a:pt x="2023" y="262"/>
                  </a:lnTo>
                  <a:lnTo>
                    <a:pt x="2033" y="256"/>
                  </a:lnTo>
                  <a:lnTo>
                    <a:pt x="2039" y="249"/>
                  </a:lnTo>
                  <a:lnTo>
                    <a:pt x="2042" y="237"/>
                  </a:lnTo>
                  <a:lnTo>
                    <a:pt x="2037" y="205"/>
                  </a:lnTo>
                  <a:lnTo>
                    <a:pt x="2021" y="182"/>
                  </a:lnTo>
                  <a:lnTo>
                    <a:pt x="1998" y="168"/>
                  </a:lnTo>
                  <a:lnTo>
                    <a:pt x="1968" y="159"/>
                  </a:lnTo>
                  <a:lnTo>
                    <a:pt x="1936" y="153"/>
                  </a:lnTo>
                  <a:lnTo>
                    <a:pt x="1903" y="149"/>
                  </a:lnTo>
                  <a:lnTo>
                    <a:pt x="1876" y="141"/>
                  </a:lnTo>
                  <a:lnTo>
                    <a:pt x="1853" y="128"/>
                  </a:lnTo>
                  <a:lnTo>
                    <a:pt x="1843" y="118"/>
                  </a:lnTo>
                  <a:lnTo>
                    <a:pt x="1836" y="104"/>
                  </a:lnTo>
                  <a:lnTo>
                    <a:pt x="1833" y="88"/>
                  </a:lnTo>
                  <a:lnTo>
                    <a:pt x="1831" y="68"/>
                  </a:lnTo>
                  <a:lnTo>
                    <a:pt x="1809" y="54"/>
                  </a:lnTo>
                  <a:lnTo>
                    <a:pt x="1784" y="44"/>
                  </a:lnTo>
                  <a:lnTo>
                    <a:pt x="1759" y="35"/>
                  </a:lnTo>
                  <a:lnTo>
                    <a:pt x="1733" y="29"/>
                  </a:lnTo>
                  <a:lnTo>
                    <a:pt x="1706" y="25"/>
                  </a:lnTo>
                  <a:lnTo>
                    <a:pt x="1678" y="23"/>
                  </a:lnTo>
                  <a:lnTo>
                    <a:pt x="1650" y="23"/>
                  </a:lnTo>
                  <a:lnTo>
                    <a:pt x="1622" y="26"/>
                  </a:lnTo>
                  <a:lnTo>
                    <a:pt x="1594" y="29"/>
                  </a:lnTo>
                  <a:lnTo>
                    <a:pt x="1568" y="35"/>
                  </a:lnTo>
                  <a:lnTo>
                    <a:pt x="1541" y="41"/>
                  </a:lnTo>
                  <a:lnTo>
                    <a:pt x="1515" y="50"/>
                  </a:lnTo>
                  <a:lnTo>
                    <a:pt x="1490" y="60"/>
                  </a:lnTo>
                  <a:lnTo>
                    <a:pt x="1466" y="71"/>
                  </a:lnTo>
                  <a:lnTo>
                    <a:pt x="1446" y="82"/>
                  </a:lnTo>
                  <a:lnTo>
                    <a:pt x="1425" y="96"/>
                  </a:lnTo>
                  <a:lnTo>
                    <a:pt x="1447" y="209"/>
                  </a:lnTo>
                  <a:lnTo>
                    <a:pt x="1443" y="212"/>
                  </a:lnTo>
                  <a:lnTo>
                    <a:pt x="1431" y="219"/>
                  </a:lnTo>
                  <a:lnTo>
                    <a:pt x="1413" y="232"/>
                  </a:lnTo>
                  <a:lnTo>
                    <a:pt x="1393" y="249"/>
                  </a:lnTo>
                  <a:lnTo>
                    <a:pt x="1369" y="272"/>
                  </a:lnTo>
                  <a:lnTo>
                    <a:pt x="1347" y="299"/>
                  </a:lnTo>
                  <a:lnTo>
                    <a:pt x="1326" y="330"/>
                  </a:lnTo>
                  <a:lnTo>
                    <a:pt x="1310" y="365"/>
                  </a:lnTo>
                  <a:lnTo>
                    <a:pt x="1285" y="368"/>
                  </a:lnTo>
                  <a:lnTo>
                    <a:pt x="1266" y="377"/>
                  </a:lnTo>
                  <a:lnTo>
                    <a:pt x="1250" y="388"/>
                  </a:lnTo>
                  <a:lnTo>
                    <a:pt x="1239" y="405"/>
                  </a:lnTo>
                  <a:lnTo>
                    <a:pt x="1234" y="422"/>
                  </a:lnTo>
                  <a:lnTo>
                    <a:pt x="1231" y="440"/>
                  </a:lnTo>
                  <a:lnTo>
                    <a:pt x="1231" y="458"/>
                  </a:lnTo>
                  <a:lnTo>
                    <a:pt x="1235" y="474"/>
                  </a:lnTo>
                  <a:lnTo>
                    <a:pt x="1239" y="483"/>
                  </a:lnTo>
                  <a:lnTo>
                    <a:pt x="1245" y="492"/>
                  </a:lnTo>
                  <a:lnTo>
                    <a:pt x="1253" y="500"/>
                  </a:lnTo>
                  <a:lnTo>
                    <a:pt x="1262" y="506"/>
                  </a:lnTo>
                  <a:lnTo>
                    <a:pt x="1272" y="512"/>
                  </a:lnTo>
                  <a:lnTo>
                    <a:pt x="1282" y="517"/>
                  </a:lnTo>
                  <a:lnTo>
                    <a:pt x="1295" y="519"/>
                  </a:lnTo>
                  <a:lnTo>
                    <a:pt x="1307" y="521"/>
                  </a:lnTo>
                  <a:lnTo>
                    <a:pt x="1323" y="533"/>
                  </a:lnTo>
                  <a:lnTo>
                    <a:pt x="1328" y="553"/>
                  </a:lnTo>
                  <a:lnTo>
                    <a:pt x="1328" y="577"/>
                  </a:lnTo>
                  <a:lnTo>
                    <a:pt x="1335" y="596"/>
                  </a:lnTo>
                  <a:lnTo>
                    <a:pt x="1345" y="625"/>
                  </a:lnTo>
                  <a:lnTo>
                    <a:pt x="1359" y="653"/>
                  </a:lnTo>
                  <a:lnTo>
                    <a:pt x="1373" y="677"/>
                  </a:lnTo>
                  <a:lnTo>
                    <a:pt x="1393" y="701"/>
                  </a:lnTo>
                  <a:lnTo>
                    <a:pt x="1415" y="723"/>
                  </a:lnTo>
                  <a:lnTo>
                    <a:pt x="1443" y="745"/>
                  </a:lnTo>
                  <a:lnTo>
                    <a:pt x="1475" y="767"/>
                  </a:lnTo>
                  <a:lnTo>
                    <a:pt x="1513" y="792"/>
                  </a:lnTo>
                  <a:lnTo>
                    <a:pt x="1522" y="809"/>
                  </a:lnTo>
                  <a:lnTo>
                    <a:pt x="1528" y="829"/>
                  </a:lnTo>
                  <a:lnTo>
                    <a:pt x="1529" y="849"/>
                  </a:lnTo>
                  <a:lnTo>
                    <a:pt x="1529" y="873"/>
                  </a:lnTo>
                  <a:lnTo>
                    <a:pt x="1513" y="883"/>
                  </a:lnTo>
                  <a:lnTo>
                    <a:pt x="1496" y="889"/>
                  </a:lnTo>
                  <a:lnTo>
                    <a:pt x="1478" y="889"/>
                  </a:lnTo>
                  <a:lnTo>
                    <a:pt x="1460" y="886"/>
                  </a:lnTo>
                  <a:lnTo>
                    <a:pt x="1443" y="883"/>
                  </a:lnTo>
                  <a:lnTo>
                    <a:pt x="1425" y="880"/>
                  </a:lnTo>
                  <a:lnTo>
                    <a:pt x="1407" y="880"/>
                  </a:lnTo>
                  <a:lnTo>
                    <a:pt x="1391" y="883"/>
                  </a:lnTo>
                  <a:lnTo>
                    <a:pt x="1378" y="1024"/>
                  </a:lnTo>
                  <a:lnTo>
                    <a:pt x="1372" y="1026"/>
                  </a:lnTo>
                  <a:lnTo>
                    <a:pt x="1366" y="1026"/>
                  </a:lnTo>
                  <a:lnTo>
                    <a:pt x="1360" y="1026"/>
                  </a:lnTo>
                  <a:lnTo>
                    <a:pt x="1354" y="1026"/>
                  </a:lnTo>
                  <a:lnTo>
                    <a:pt x="1347" y="1026"/>
                  </a:lnTo>
                  <a:lnTo>
                    <a:pt x="1341" y="1026"/>
                  </a:lnTo>
                  <a:lnTo>
                    <a:pt x="1335" y="1026"/>
                  </a:lnTo>
                  <a:lnTo>
                    <a:pt x="1329" y="1024"/>
                  </a:lnTo>
                  <a:lnTo>
                    <a:pt x="1312" y="1030"/>
                  </a:lnTo>
                  <a:lnTo>
                    <a:pt x="1292" y="1038"/>
                  </a:lnTo>
                  <a:lnTo>
                    <a:pt x="1273" y="1043"/>
                  </a:lnTo>
                  <a:lnTo>
                    <a:pt x="1256" y="1048"/>
                  </a:lnTo>
                  <a:lnTo>
                    <a:pt x="1236" y="1051"/>
                  </a:lnTo>
                  <a:lnTo>
                    <a:pt x="1220" y="1054"/>
                  </a:lnTo>
                  <a:lnTo>
                    <a:pt x="1204" y="1052"/>
                  </a:lnTo>
                  <a:lnTo>
                    <a:pt x="1191" y="1049"/>
                  </a:lnTo>
                  <a:lnTo>
                    <a:pt x="1188" y="754"/>
                  </a:lnTo>
                  <a:lnTo>
                    <a:pt x="1169" y="742"/>
                  </a:lnTo>
                  <a:lnTo>
                    <a:pt x="1147" y="733"/>
                  </a:lnTo>
                  <a:lnTo>
                    <a:pt x="1125" y="727"/>
                  </a:lnTo>
                  <a:lnTo>
                    <a:pt x="1101" y="724"/>
                  </a:lnTo>
                  <a:lnTo>
                    <a:pt x="1077" y="724"/>
                  </a:lnTo>
                  <a:lnTo>
                    <a:pt x="1054" y="723"/>
                  </a:lnTo>
                  <a:lnTo>
                    <a:pt x="1032" y="723"/>
                  </a:lnTo>
                  <a:lnTo>
                    <a:pt x="1011" y="723"/>
                  </a:lnTo>
                  <a:lnTo>
                    <a:pt x="1010" y="709"/>
                  </a:lnTo>
                  <a:lnTo>
                    <a:pt x="1014" y="699"/>
                  </a:lnTo>
                  <a:lnTo>
                    <a:pt x="1024" y="690"/>
                  </a:lnTo>
                  <a:lnTo>
                    <a:pt x="1036" y="684"/>
                  </a:lnTo>
                  <a:lnTo>
                    <a:pt x="1051" y="678"/>
                  </a:lnTo>
                  <a:lnTo>
                    <a:pt x="1064" y="673"/>
                  </a:lnTo>
                  <a:lnTo>
                    <a:pt x="1076" y="667"/>
                  </a:lnTo>
                  <a:lnTo>
                    <a:pt x="1083" y="659"/>
                  </a:lnTo>
                  <a:lnTo>
                    <a:pt x="1085" y="637"/>
                  </a:lnTo>
                  <a:lnTo>
                    <a:pt x="1079" y="620"/>
                  </a:lnTo>
                  <a:lnTo>
                    <a:pt x="1069" y="606"/>
                  </a:lnTo>
                  <a:lnTo>
                    <a:pt x="1054" y="596"/>
                  </a:lnTo>
                  <a:lnTo>
                    <a:pt x="1036" y="586"/>
                  </a:lnTo>
                  <a:lnTo>
                    <a:pt x="1019" y="574"/>
                  </a:lnTo>
                  <a:lnTo>
                    <a:pt x="1004" y="562"/>
                  </a:lnTo>
                  <a:lnTo>
                    <a:pt x="992" y="546"/>
                  </a:lnTo>
                  <a:lnTo>
                    <a:pt x="1002" y="540"/>
                  </a:lnTo>
                  <a:lnTo>
                    <a:pt x="1011" y="531"/>
                  </a:lnTo>
                  <a:lnTo>
                    <a:pt x="1017" y="519"/>
                  </a:lnTo>
                  <a:lnTo>
                    <a:pt x="1020" y="505"/>
                  </a:lnTo>
                  <a:lnTo>
                    <a:pt x="1011" y="487"/>
                  </a:lnTo>
                  <a:lnTo>
                    <a:pt x="1010" y="471"/>
                  </a:lnTo>
                  <a:lnTo>
                    <a:pt x="1016" y="456"/>
                  </a:lnTo>
                  <a:lnTo>
                    <a:pt x="1023" y="440"/>
                  </a:lnTo>
                  <a:lnTo>
                    <a:pt x="1032" y="425"/>
                  </a:lnTo>
                  <a:lnTo>
                    <a:pt x="1038" y="411"/>
                  </a:lnTo>
                  <a:lnTo>
                    <a:pt x="1038" y="397"/>
                  </a:lnTo>
                  <a:lnTo>
                    <a:pt x="1029" y="383"/>
                  </a:lnTo>
                  <a:lnTo>
                    <a:pt x="1005" y="368"/>
                  </a:lnTo>
                  <a:lnTo>
                    <a:pt x="986" y="352"/>
                  </a:lnTo>
                  <a:lnTo>
                    <a:pt x="970" y="335"/>
                  </a:lnTo>
                  <a:lnTo>
                    <a:pt x="954" y="319"/>
                  </a:lnTo>
                  <a:lnTo>
                    <a:pt x="938" y="303"/>
                  </a:lnTo>
                  <a:lnTo>
                    <a:pt x="918" y="290"/>
                  </a:lnTo>
                  <a:lnTo>
                    <a:pt x="895" y="280"/>
                  </a:lnTo>
                  <a:lnTo>
                    <a:pt x="865" y="272"/>
                  </a:lnTo>
                  <a:lnTo>
                    <a:pt x="842" y="266"/>
                  </a:lnTo>
                  <a:lnTo>
                    <a:pt x="820" y="268"/>
                  </a:lnTo>
                  <a:lnTo>
                    <a:pt x="801" y="277"/>
                  </a:lnTo>
                  <a:lnTo>
                    <a:pt x="783" y="290"/>
                  </a:lnTo>
                  <a:lnTo>
                    <a:pt x="765" y="306"/>
                  </a:lnTo>
                  <a:lnTo>
                    <a:pt x="748" y="321"/>
                  </a:lnTo>
                  <a:lnTo>
                    <a:pt x="729" y="334"/>
                  </a:lnTo>
                  <a:lnTo>
                    <a:pt x="706" y="341"/>
                  </a:lnTo>
                  <a:lnTo>
                    <a:pt x="695" y="344"/>
                  </a:lnTo>
                  <a:lnTo>
                    <a:pt x="683" y="343"/>
                  </a:lnTo>
                  <a:lnTo>
                    <a:pt x="671" y="338"/>
                  </a:lnTo>
                  <a:lnTo>
                    <a:pt x="659" y="333"/>
                  </a:lnTo>
                  <a:lnTo>
                    <a:pt x="650" y="325"/>
                  </a:lnTo>
                  <a:lnTo>
                    <a:pt x="642" y="315"/>
                  </a:lnTo>
                  <a:lnTo>
                    <a:pt x="634" y="305"/>
                  </a:lnTo>
                  <a:lnTo>
                    <a:pt x="630" y="294"/>
                  </a:lnTo>
                  <a:lnTo>
                    <a:pt x="624" y="284"/>
                  </a:lnTo>
                  <a:lnTo>
                    <a:pt x="614" y="275"/>
                  </a:lnTo>
                  <a:lnTo>
                    <a:pt x="600" y="268"/>
                  </a:lnTo>
                  <a:lnTo>
                    <a:pt x="587" y="259"/>
                  </a:lnTo>
                  <a:lnTo>
                    <a:pt x="572" y="252"/>
                  </a:lnTo>
                  <a:lnTo>
                    <a:pt x="562" y="241"/>
                  </a:lnTo>
                  <a:lnTo>
                    <a:pt x="553" y="228"/>
                  </a:lnTo>
                  <a:lnTo>
                    <a:pt x="552" y="212"/>
                  </a:lnTo>
                  <a:lnTo>
                    <a:pt x="537" y="194"/>
                  </a:lnTo>
                  <a:lnTo>
                    <a:pt x="519" y="181"/>
                  </a:lnTo>
                  <a:lnTo>
                    <a:pt x="500" y="171"/>
                  </a:lnTo>
                  <a:lnTo>
                    <a:pt x="480" y="162"/>
                  </a:lnTo>
                  <a:lnTo>
                    <a:pt x="458" y="157"/>
                  </a:lnTo>
                  <a:lnTo>
                    <a:pt x="436" y="154"/>
                  </a:lnTo>
                  <a:lnTo>
                    <a:pt x="412" y="153"/>
                  </a:lnTo>
                  <a:lnTo>
                    <a:pt x="388" y="153"/>
                  </a:lnTo>
                  <a:lnTo>
                    <a:pt x="377" y="144"/>
                  </a:lnTo>
                  <a:lnTo>
                    <a:pt x="378" y="126"/>
                  </a:lnTo>
                  <a:lnTo>
                    <a:pt x="384" y="107"/>
                  </a:lnTo>
                  <a:lnTo>
                    <a:pt x="385" y="91"/>
                  </a:lnTo>
                  <a:lnTo>
                    <a:pt x="375" y="79"/>
                  </a:lnTo>
                  <a:lnTo>
                    <a:pt x="365" y="68"/>
                  </a:lnTo>
                  <a:lnTo>
                    <a:pt x="352" y="57"/>
                  </a:lnTo>
                  <a:lnTo>
                    <a:pt x="338" y="46"/>
                  </a:lnTo>
                  <a:lnTo>
                    <a:pt x="324" y="37"/>
                  </a:lnTo>
                  <a:lnTo>
                    <a:pt x="306" y="28"/>
                  </a:lnTo>
                  <a:lnTo>
                    <a:pt x="288" y="22"/>
                  </a:lnTo>
                  <a:lnTo>
                    <a:pt x="268" y="18"/>
                  </a:lnTo>
                  <a:lnTo>
                    <a:pt x="241" y="16"/>
                  </a:lnTo>
                  <a:lnTo>
                    <a:pt x="213" y="12"/>
                  </a:lnTo>
                  <a:lnTo>
                    <a:pt x="184" y="6"/>
                  </a:lnTo>
                  <a:lnTo>
                    <a:pt x="156" y="1"/>
                  </a:lnTo>
                  <a:lnTo>
                    <a:pt x="128" y="0"/>
                  </a:lnTo>
                  <a:lnTo>
                    <a:pt x="101" y="4"/>
                  </a:lnTo>
                  <a:lnTo>
                    <a:pt x="78" y="16"/>
                  </a:lnTo>
                  <a:lnTo>
                    <a:pt x="57" y="35"/>
                  </a:lnTo>
                  <a:lnTo>
                    <a:pt x="57" y="51"/>
                  </a:lnTo>
                  <a:lnTo>
                    <a:pt x="73" y="48"/>
                  </a:lnTo>
                  <a:lnTo>
                    <a:pt x="89" y="46"/>
                  </a:lnTo>
                  <a:lnTo>
                    <a:pt x="104" y="44"/>
                  </a:lnTo>
                  <a:lnTo>
                    <a:pt x="120" y="41"/>
                  </a:lnTo>
                  <a:lnTo>
                    <a:pt x="135" y="40"/>
                  </a:lnTo>
                  <a:lnTo>
                    <a:pt x="151" y="38"/>
                  </a:lnTo>
                  <a:lnTo>
                    <a:pt x="166" y="38"/>
                  </a:lnTo>
                  <a:lnTo>
                    <a:pt x="181" y="37"/>
                  </a:lnTo>
                  <a:lnTo>
                    <a:pt x="197" y="38"/>
                  </a:lnTo>
                  <a:lnTo>
                    <a:pt x="212" y="38"/>
                  </a:lnTo>
                  <a:lnTo>
                    <a:pt x="226" y="40"/>
                  </a:lnTo>
                  <a:lnTo>
                    <a:pt x="241" y="41"/>
                  </a:lnTo>
                  <a:lnTo>
                    <a:pt x="257" y="44"/>
                  </a:lnTo>
                  <a:lnTo>
                    <a:pt x="272" y="47"/>
                  </a:lnTo>
                  <a:lnTo>
                    <a:pt x="288" y="50"/>
                  </a:lnTo>
                  <a:lnTo>
                    <a:pt x="303" y="54"/>
                  </a:lnTo>
                  <a:lnTo>
                    <a:pt x="321" y="62"/>
                  </a:lnTo>
                  <a:lnTo>
                    <a:pt x="334" y="74"/>
                  </a:lnTo>
                  <a:lnTo>
                    <a:pt x="343" y="88"/>
                  </a:lnTo>
                  <a:lnTo>
                    <a:pt x="347" y="106"/>
                  </a:lnTo>
                  <a:lnTo>
                    <a:pt x="350" y="124"/>
                  </a:lnTo>
                  <a:lnTo>
                    <a:pt x="353" y="141"/>
                  </a:lnTo>
                  <a:lnTo>
                    <a:pt x="356" y="159"/>
                  </a:lnTo>
                  <a:lnTo>
                    <a:pt x="359" y="175"/>
                  </a:lnTo>
                  <a:lnTo>
                    <a:pt x="378" y="171"/>
                  </a:lnTo>
                  <a:lnTo>
                    <a:pt x="399" y="169"/>
                  </a:lnTo>
                  <a:lnTo>
                    <a:pt x="418" y="169"/>
                  </a:lnTo>
                  <a:lnTo>
                    <a:pt x="437" y="172"/>
                  </a:lnTo>
                  <a:lnTo>
                    <a:pt x="456" y="177"/>
                  </a:lnTo>
                  <a:lnTo>
                    <a:pt x="475" y="184"/>
                  </a:lnTo>
                  <a:lnTo>
                    <a:pt x="493" y="191"/>
                  </a:lnTo>
                  <a:lnTo>
                    <a:pt x="511" y="200"/>
                  </a:lnTo>
                  <a:lnTo>
                    <a:pt x="524" y="212"/>
                  </a:lnTo>
                  <a:lnTo>
                    <a:pt x="524" y="230"/>
                  </a:lnTo>
                  <a:lnTo>
                    <a:pt x="518" y="250"/>
                  </a:lnTo>
                  <a:lnTo>
                    <a:pt x="519" y="269"/>
                  </a:lnTo>
                  <a:lnTo>
                    <a:pt x="533" y="269"/>
                  </a:lnTo>
                  <a:lnTo>
                    <a:pt x="546" y="271"/>
                  </a:lnTo>
                  <a:lnTo>
                    <a:pt x="556" y="272"/>
                  </a:lnTo>
                  <a:lnTo>
                    <a:pt x="567" y="274"/>
                  </a:lnTo>
                  <a:lnTo>
                    <a:pt x="577" y="277"/>
                  </a:lnTo>
                  <a:lnTo>
                    <a:pt x="586" y="280"/>
                  </a:lnTo>
                  <a:lnTo>
                    <a:pt x="596" y="284"/>
                  </a:lnTo>
                  <a:lnTo>
                    <a:pt x="605" y="288"/>
                  </a:lnTo>
                  <a:lnTo>
                    <a:pt x="620" y="309"/>
                  </a:lnTo>
                  <a:lnTo>
                    <a:pt x="630" y="330"/>
                  </a:lnTo>
                  <a:lnTo>
                    <a:pt x="637" y="352"/>
                  </a:lnTo>
                  <a:lnTo>
                    <a:pt x="646" y="372"/>
                  </a:lnTo>
                  <a:lnTo>
                    <a:pt x="667" y="363"/>
                  </a:lnTo>
                  <a:lnTo>
                    <a:pt x="689" y="359"/>
                  </a:lnTo>
                  <a:lnTo>
                    <a:pt x="711" y="356"/>
                  </a:lnTo>
                  <a:lnTo>
                    <a:pt x="733" y="355"/>
                  </a:lnTo>
                  <a:lnTo>
                    <a:pt x="754" y="352"/>
                  </a:lnTo>
                  <a:lnTo>
                    <a:pt x="770" y="344"/>
                  </a:lnTo>
                  <a:lnTo>
                    <a:pt x="784" y="330"/>
                  </a:lnTo>
                  <a:lnTo>
                    <a:pt x="793" y="306"/>
                  </a:lnTo>
                  <a:lnTo>
                    <a:pt x="804" y="303"/>
                  </a:lnTo>
                  <a:lnTo>
                    <a:pt x="815" y="300"/>
                  </a:lnTo>
                  <a:lnTo>
                    <a:pt x="827" y="299"/>
                  </a:lnTo>
                  <a:lnTo>
                    <a:pt x="839" y="299"/>
                  </a:lnTo>
                  <a:lnTo>
                    <a:pt x="852" y="300"/>
                  </a:lnTo>
                  <a:lnTo>
                    <a:pt x="865" y="300"/>
                  </a:lnTo>
                  <a:lnTo>
                    <a:pt x="879" y="302"/>
                  </a:lnTo>
                  <a:lnTo>
                    <a:pt x="892" y="303"/>
                  </a:lnTo>
                  <a:lnTo>
                    <a:pt x="901" y="308"/>
                  </a:lnTo>
                  <a:lnTo>
                    <a:pt x="908" y="312"/>
                  </a:lnTo>
                  <a:lnTo>
                    <a:pt x="916" y="316"/>
                  </a:lnTo>
                  <a:lnTo>
                    <a:pt x="921" y="322"/>
                  </a:lnTo>
                  <a:lnTo>
                    <a:pt x="929" y="328"/>
                  </a:lnTo>
                  <a:lnTo>
                    <a:pt x="933" y="335"/>
                  </a:lnTo>
                  <a:lnTo>
                    <a:pt x="938" y="343"/>
                  </a:lnTo>
                  <a:lnTo>
                    <a:pt x="942" y="350"/>
                  </a:lnTo>
                  <a:lnTo>
                    <a:pt x="941" y="362"/>
                  </a:lnTo>
                  <a:lnTo>
                    <a:pt x="945" y="369"/>
                  </a:lnTo>
                  <a:lnTo>
                    <a:pt x="954" y="372"/>
                  </a:lnTo>
                  <a:lnTo>
                    <a:pt x="966" y="374"/>
                  </a:lnTo>
                  <a:lnTo>
                    <a:pt x="979" y="377"/>
                  </a:lnTo>
                  <a:lnTo>
                    <a:pt x="991" y="381"/>
                  </a:lnTo>
                  <a:lnTo>
                    <a:pt x="999" y="388"/>
                  </a:lnTo>
                  <a:lnTo>
                    <a:pt x="1004" y="403"/>
                  </a:lnTo>
                  <a:lnTo>
                    <a:pt x="999" y="414"/>
                  </a:lnTo>
                  <a:lnTo>
                    <a:pt x="995" y="427"/>
                  </a:lnTo>
                  <a:lnTo>
                    <a:pt x="988" y="440"/>
                  </a:lnTo>
                  <a:lnTo>
                    <a:pt x="973" y="449"/>
                  </a:lnTo>
                  <a:lnTo>
                    <a:pt x="976" y="462"/>
                  </a:lnTo>
                  <a:lnTo>
                    <a:pt x="982" y="477"/>
                  </a:lnTo>
                  <a:lnTo>
                    <a:pt x="991" y="490"/>
                  </a:lnTo>
                  <a:lnTo>
                    <a:pt x="998" y="505"/>
                  </a:lnTo>
                  <a:lnTo>
                    <a:pt x="994" y="514"/>
                  </a:lnTo>
                  <a:lnTo>
                    <a:pt x="985" y="521"/>
                  </a:lnTo>
                  <a:lnTo>
                    <a:pt x="976" y="524"/>
                  </a:lnTo>
                  <a:lnTo>
                    <a:pt x="966" y="527"/>
                  </a:lnTo>
                  <a:lnTo>
                    <a:pt x="955" y="530"/>
                  </a:lnTo>
                  <a:lnTo>
                    <a:pt x="946" y="533"/>
                  </a:lnTo>
                  <a:lnTo>
                    <a:pt x="939" y="540"/>
                  </a:lnTo>
                  <a:lnTo>
                    <a:pt x="936" y="549"/>
                  </a:lnTo>
                  <a:lnTo>
                    <a:pt x="955" y="556"/>
                  </a:lnTo>
                  <a:lnTo>
                    <a:pt x="971" y="565"/>
                  </a:lnTo>
                  <a:lnTo>
                    <a:pt x="985" y="575"/>
                  </a:lnTo>
                  <a:lnTo>
                    <a:pt x="996" y="587"/>
                  </a:lnTo>
                  <a:lnTo>
                    <a:pt x="1008" y="599"/>
                  </a:lnTo>
                  <a:lnTo>
                    <a:pt x="1022" y="609"/>
                  </a:lnTo>
                  <a:lnTo>
                    <a:pt x="1038" y="617"/>
                  </a:lnTo>
                  <a:lnTo>
                    <a:pt x="1058" y="621"/>
                  </a:lnTo>
                  <a:lnTo>
                    <a:pt x="1064" y="625"/>
                  </a:lnTo>
                  <a:lnTo>
                    <a:pt x="1066" y="633"/>
                  </a:lnTo>
                  <a:lnTo>
                    <a:pt x="1064" y="640"/>
                  </a:lnTo>
                  <a:lnTo>
                    <a:pt x="1061" y="646"/>
                  </a:lnTo>
                  <a:lnTo>
                    <a:pt x="1051" y="656"/>
                  </a:lnTo>
                  <a:lnTo>
                    <a:pt x="1038" y="664"/>
                  </a:lnTo>
                  <a:lnTo>
                    <a:pt x="1023" y="671"/>
                  </a:lnTo>
                  <a:lnTo>
                    <a:pt x="1007" y="674"/>
                  </a:lnTo>
                  <a:lnTo>
                    <a:pt x="991" y="674"/>
                  </a:lnTo>
                  <a:lnTo>
                    <a:pt x="976" y="673"/>
                  </a:lnTo>
                  <a:lnTo>
                    <a:pt x="963" y="667"/>
                  </a:lnTo>
                  <a:lnTo>
                    <a:pt x="951" y="656"/>
                  </a:lnTo>
                  <a:lnTo>
                    <a:pt x="951" y="665"/>
                  </a:lnTo>
                  <a:lnTo>
                    <a:pt x="957" y="668"/>
                  </a:lnTo>
                  <a:lnTo>
                    <a:pt x="963" y="673"/>
                  </a:lnTo>
                  <a:lnTo>
                    <a:pt x="966" y="678"/>
                  </a:lnTo>
                  <a:lnTo>
                    <a:pt x="970" y="681"/>
                  </a:lnTo>
                  <a:lnTo>
                    <a:pt x="970" y="695"/>
                  </a:lnTo>
                  <a:lnTo>
                    <a:pt x="971" y="709"/>
                  </a:lnTo>
                  <a:lnTo>
                    <a:pt x="970" y="721"/>
                  </a:lnTo>
                  <a:lnTo>
                    <a:pt x="961" y="728"/>
                  </a:lnTo>
                  <a:lnTo>
                    <a:pt x="948" y="728"/>
                  </a:lnTo>
                  <a:lnTo>
                    <a:pt x="932" y="730"/>
                  </a:lnTo>
                  <a:lnTo>
                    <a:pt x="917" y="731"/>
                  </a:lnTo>
                  <a:lnTo>
                    <a:pt x="902" y="733"/>
                  </a:lnTo>
                  <a:lnTo>
                    <a:pt x="888" y="731"/>
                  </a:lnTo>
                  <a:lnTo>
                    <a:pt x="874" y="727"/>
                  </a:lnTo>
                  <a:lnTo>
                    <a:pt x="864" y="718"/>
                  </a:lnTo>
                  <a:lnTo>
                    <a:pt x="857" y="703"/>
                  </a:lnTo>
                  <a:lnTo>
                    <a:pt x="839" y="703"/>
                  </a:lnTo>
                  <a:lnTo>
                    <a:pt x="824" y="699"/>
                  </a:lnTo>
                  <a:lnTo>
                    <a:pt x="814" y="689"/>
                  </a:lnTo>
                  <a:lnTo>
                    <a:pt x="805" y="680"/>
                  </a:lnTo>
                  <a:lnTo>
                    <a:pt x="796" y="671"/>
                  </a:lnTo>
                  <a:lnTo>
                    <a:pt x="786" y="668"/>
                  </a:lnTo>
                  <a:lnTo>
                    <a:pt x="774" y="671"/>
                  </a:lnTo>
                  <a:lnTo>
                    <a:pt x="756" y="684"/>
                  </a:lnTo>
                  <a:lnTo>
                    <a:pt x="748" y="684"/>
                  </a:lnTo>
                  <a:lnTo>
                    <a:pt x="737" y="683"/>
                  </a:lnTo>
                  <a:lnTo>
                    <a:pt x="730" y="678"/>
                  </a:lnTo>
                  <a:lnTo>
                    <a:pt x="721" y="673"/>
                  </a:lnTo>
                  <a:lnTo>
                    <a:pt x="715" y="667"/>
                  </a:lnTo>
                  <a:lnTo>
                    <a:pt x="709" y="659"/>
                  </a:lnTo>
                  <a:lnTo>
                    <a:pt x="705" y="652"/>
                  </a:lnTo>
                  <a:lnTo>
                    <a:pt x="702" y="643"/>
                  </a:lnTo>
                  <a:lnTo>
                    <a:pt x="693" y="649"/>
                  </a:lnTo>
                  <a:lnTo>
                    <a:pt x="684" y="658"/>
                  </a:lnTo>
                  <a:lnTo>
                    <a:pt x="676" y="667"/>
                  </a:lnTo>
                  <a:lnTo>
                    <a:pt x="665" y="676"/>
                  </a:lnTo>
                  <a:lnTo>
                    <a:pt x="653" y="683"/>
                  </a:lnTo>
                  <a:lnTo>
                    <a:pt x="640" y="689"/>
                  </a:lnTo>
                  <a:lnTo>
                    <a:pt x="627" y="692"/>
                  </a:lnTo>
                  <a:lnTo>
                    <a:pt x="611" y="690"/>
                  </a:lnTo>
                  <a:lnTo>
                    <a:pt x="599" y="671"/>
                  </a:lnTo>
                  <a:lnTo>
                    <a:pt x="586" y="665"/>
                  </a:lnTo>
                  <a:lnTo>
                    <a:pt x="571" y="668"/>
                  </a:lnTo>
                  <a:lnTo>
                    <a:pt x="556" y="677"/>
                  </a:lnTo>
                  <a:lnTo>
                    <a:pt x="542" y="690"/>
                  </a:lnTo>
                  <a:lnTo>
                    <a:pt x="524" y="701"/>
                  </a:lnTo>
                  <a:lnTo>
                    <a:pt x="506" y="709"/>
                  </a:lnTo>
                  <a:lnTo>
                    <a:pt x="489" y="709"/>
                  </a:lnTo>
                  <a:lnTo>
                    <a:pt x="472" y="690"/>
                  </a:lnTo>
                  <a:lnTo>
                    <a:pt x="458" y="683"/>
                  </a:lnTo>
                  <a:lnTo>
                    <a:pt x="444" y="684"/>
                  </a:lnTo>
                  <a:lnTo>
                    <a:pt x="431" y="692"/>
                  </a:lnTo>
                  <a:lnTo>
                    <a:pt x="418" y="703"/>
                  </a:lnTo>
                  <a:lnTo>
                    <a:pt x="403" y="715"/>
                  </a:lnTo>
                  <a:lnTo>
                    <a:pt x="387" y="724"/>
                  </a:lnTo>
                  <a:lnTo>
                    <a:pt x="369" y="728"/>
                  </a:lnTo>
                  <a:lnTo>
                    <a:pt x="357" y="728"/>
                  </a:lnTo>
                  <a:lnTo>
                    <a:pt x="344" y="727"/>
                  </a:lnTo>
                  <a:lnTo>
                    <a:pt x="331" y="727"/>
                  </a:lnTo>
                  <a:lnTo>
                    <a:pt x="319" y="727"/>
                  </a:lnTo>
                  <a:lnTo>
                    <a:pt x="307" y="724"/>
                  </a:lnTo>
                  <a:lnTo>
                    <a:pt x="297" y="720"/>
                  </a:lnTo>
                  <a:lnTo>
                    <a:pt x="288" y="714"/>
                  </a:lnTo>
                  <a:lnTo>
                    <a:pt x="284" y="703"/>
                  </a:lnTo>
                  <a:lnTo>
                    <a:pt x="274" y="720"/>
                  </a:lnTo>
                  <a:lnTo>
                    <a:pt x="259" y="734"/>
                  </a:lnTo>
                  <a:lnTo>
                    <a:pt x="244" y="748"/>
                  </a:lnTo>
                  <a:lnTo>
                    <a:pt x="225" y="758"/>
                  </a:lnTo>
                  <a:lnTo>
                    <a:pt x="206" y="767"/>
                  </a:lnTo>
                  <a:lnTo>
                    <a:pt x="185" y="771"/>
                  </a:lnTo>
                  <a:lnTo>
                    <a:pt x="163" y="774"/>
                  </a:lnTo>
                  <a:lnTo>
                    <a:pt x="140" y="773"/>
                  </a:lnTo>
                  <a:lnTo>
                    <a:pt x="126" y="770"/>
                  </a:lnTo>
                  <a:lnTo>
                    <a:pt x="112" y="765"/>
                  </a:lnTo>
                  <a:lnTo>
                    <a:pt x="97" y="759"/>
                  </a:lnTo>
                  <a:lnTo>
                    <a:pt x="84" y="752"/>
                  </a:lnTo>
                  <a:lnTo>
                    <a:pt x="70" y="745"/>
                  </a:lnTo>
                  <a:lnTo>
                    <a:pt x="60" y="736"/>
                  </a:lnTo>
                  <a:lnTo>
                    <a:pt x="50" y="726"/>
                  </a:lnTo>
                  <a:lnTo>
                    <a:pt x="44" y="715"/>
                  </a:lnTo>
                  <a:lnTo>
                    <a:pt x="42" y="718"/>
                  </a:lnTo>
                  <a:lnTo>
                    <a:pt x="39" y="721"/>
                  </a:lnTo>
                  <a:lnTo>
                    <a:pt x="38" y="723"/>
                  </a:lnTo>
                  <a:lnTo>
                    <a:pt x="35" y="723"/>
                  </a:lnTo>
                  <a:lnTo>
                    <a:pt x="35" y="737"/>
                  </a:lnTo>
                  <a:lnTo>
                    <a:pt x="38" y="746"/>
                  </a:lnTo>
                  <a:lnTo>
                    <a:pt x="42" y="754"/>
                  </a:lnTo>
                  <a:lnTo>
                    <a:pt x="51" y="758"/>
                  </a:lnTo>
                  <a:lnTo>
                    <a:pt x="60" y="762"/>
                  </a:lnTo>
                  <a:lnTo>
                    <a:pt x="69" y="765"/>
                  </a:lnTo>
                  <a:lnTo>
                    <a:pt x="79" y="767"/>
                  </a:lnTo>
                  <a:lnTo>
                    <a:pt x="89" y="767"/>
                  </a:lnTo>
                  <a:lnTo>
                    <a:pt x="98" y="767"/>
                  </a:lnTo>
                  <a:lnTo>
                    <a:pt x="100" y="777"/>
                  </a:lnTo>
                  <a:lnTo>
                    <a:pt x="109" y="781"/>
                  </a:lnTo>
                  <a:lnTo>
                    <a:pt x="119" y="784"/>
                  </a:lnTo>
                  <a:lnTo>
                    <a:pt x="129" y="789"/>
                  </a:lnTo>
                  <a:lnTo>
                    <a:pt x="159" y="796"/>
                  </a:lnTo>
                  <a:lnTo>
                    <a:pt x="185" y="792"/>
                  </a:lnTo>
                  <a:lnTo>
                    <a:pt x="209" y="783"/>
                  </a:lnTo>
                  <a:lnTo>
                    <a:pt x="231" y="770"/>
                  </a:lnTo>
                  <a:lnTo>
                    <a:pt x="251" y="756"/>
                  </a:lnTo>
                  <a:lnTo>
                    <a:pt x="274" y="748"/>
                  </a:lnTo>
                  <a:lnTo>
                    <a:pt x="299" y="746"/>
                  </a:lnTo>
                  <a:lnTo>
                    <a:pt x="325" y="754"/>
                  </a:lnTo>
                  <a:lnTo>
                    <a:pt x="350" y="749"/>
                  </a:lnTo>
                  <a:lnTo>
                    <a:pt x="374" y="740"/>
                  </a:lnTo>
                  <a:lnTo>
                    <a:pt x="397" y="731"/>
                  </a:lnTo>
                  <a:lnTo>
                    <a:pt x="419" y="724"/>
                  </a:lnTo>
                  <a:lnTo>
                    <a:pt x="443" y="717"/>
                  </a:lnTo>
                  <a:lnTo>
                    <a:pt x="466" y="714"/>
                  </a:lnTo>
                  <a:lnTo>
                    <a:pt x="491" y="715"/>
                  </a:lnTo>
                  <a:lnTo>
                    <a:pt x="516" y="723"/>
                  </a:lnTo>
                  <a:lnTo>
                    <a:pt x="531" y="717"/>
                  </a:lnTo>
                  <a:lnTo>
                    <a:pt x="544" y="714"/>
                  </a:lnTo>
                  <a:lnTo>
                    <a:pt x="558" y="712"/>
                  </a:lnTo>
                  <a:lnTo>
                    <a:pt x="572" y="714"/>
                  </a:lnTo>
                  <a:lnTo>
                    <a:pt x="587" y="717"/>
                  </a:lnTo>
                  <a:lnTo>
                    <a:pt x="603" y="718"/>
                  </a:lnTo>
                  <a:lnTo>
                    <a:pt x="620" y="720"/>
                  </a:lnTo>
                  <a:lnTo>
                    <a:pt x="639" y="720"/>
                  </a:lnTo>
                  <a:lnTo>
                    <a:pt x="655" y="703"/>
                  </a:lnTo>
                  <a:lnTo>
                    <a:pt x="670" y="698"/>
                  </a:lnTo>
                  <a:lnTo>
                    <a:pt x="683" y="699"/>
                  </a:lnTo>
                  <a:lnTo>
                    <a:pt x="698" y="705"/>
                  </a:lnTo>
                  <a:lnTo>
                    <a:pt x="712" y="712"/>
                  </a:lnTo>
                  <a:lnTo>
                    <a:pt x="727" y="718"/>
                  </a:lnTo>
                  <a:lnTo>
                    <a:pt x="745" y="720"/>
                  </a:lnTo>
                  <a:lnTo>
                    <a:pt x="764" y="715"/>
                  </a:lnTo>
                  <a:lnTo>
                    <a:pt x="773" y="718"/>
                  </a:lnTo>
                  <a:lnTo>
                    <a:pt x="784" y="720"/>
                  </a:lnTo>
                  <a:lnTo>
                    <a:pt x="799" y="720"/>
                  </a:lnTo>
                  <a:lnTo>
                    <a:pt x="814" y="720"/>
                  </a:lnTo>
                  <a:lnTo>
                    <a:pt x="829" y="720"/>
                  </a:lnTo>
                  <a:lnTo>
                    <a:pt x="840" y="723"/>
                  </a:lnTo>
                  <a:lnTo>
                    <a:pt x="849" y="728"/>
                  </a:lnTo>
                  <a:lnTo>
                    <a:pt x="854" y="737"/>
                  </a:lnTo>
                  <a:lnTo>
                    <a:pt x="833" y="745"/>
                  </a:lnTo>
                  <a:lnTo>
                    <a:pt x="812" y="754"/>
                  </a:lnTo>
                  <a:lnTo>
                    <a:pt x="792" y="762"/>
                  </a:lnTo>
                  <a:lnTo>
                    <a:pt x="771" y="773"/>
                  </a:lnTo>
                  <a:lnTo>
                    <a:pt x="754" y="784"/>
                  </a:lnTo>
                  <a:lnTo>
                    <a:pt x="737" y="798"/>
                  </a:lnTo>
                  <a:lnTo>
                    <a:pt x="724" y="812"/>
                  </a:lnTo>
                  <a:lnTo>
                    <a:pt x="715" y="829"/>
                  </a:lnTo>
                  <a:lnTo>
                    <a:pt x="724" y="976"/>
                  </a:lnTo>
                  <a:lnTo>
                    <a:pt x="733" y="1161"/>
                  </a:lnTo>
                  <a:lnTo>
                    <a:pt x="740" y="1351"/>
                  </a:lnTo>
                  <a:lnTo>
                    <a:pt x="746" y="1512"/>
                  </a:lnTo>
                  <a:lnTo>
                    <a:pt x="720" y="1525"/>
                  </a:lnTo>
                  <a:lnTo>
                    <a:pt x="693" y="1537"/>
                  </a:lnTo>
                  <a:lnTo>
                    <a:pt x="665" y="1550"/>
                  </a:lnTo>
                  <a:lnTo>
                    <a:pt x="637" y="1562"/>
                  </a:lnTo>
                  <a:lnTo>
                    <a:pt x="608" y="1572"/>
                  </a:lnTo>
                  <a:lnTo>
                    <a:pt x="578" y="1581"/>
                  </a:lnTo>
                  <a:lnTo>
                    <a:pt x="549" y="1588"/>
                  </a:lnTo>
                  <a:lnTo>
                    <a:pt x="519" y="1592"/>
                  </a:lnTo>
                  <a:lnTo>
                    <a:pt x="502" y="1663"/>
                  </a:lnTo>
                  <a:lnTo>
                    <a:pt x="502" y="1785"/>
                  </a:lnTo>
                  <a:lnTo>
                    <a:pt x="505" y="1909"/>
                  </a:lnTo>
                  <a:lnTo>
                    <a:pt x="500" y="1978"/>
                  </a:lnTo>
                  <a:lnTo>
                    <a:pt x="481" y="1978"/>
                  </a:lnTo>
                  <a:lnTo>
                    <a:pt x="459" y="1978"/>
                  </a:lnTo>
                  <a:lnTo>
                    <a:pt x="437" y="1980"/>
                  </a:lnTo>
                  <a:lnTo>
                    <a:pt x="415" y="1981"/>
                  </a:lnTo>
                  <a:lnTo>
                    <a:pt x="391" y="1984"/>
                  </a:lnTo>
                  <a:lnTo>
                    <a:pt x="371" y="1987"/>
                  </a:lnTo>
                  <a:lnTo>
                    <a:pt x="350" y="1988"/>
                  </a:lnTo>
                  <a:lnTo>
                    <a:pt x="331" y="1990"/>
                  </a:lnTo>
                  <a:lnTo>
                    <a:pt x="300" y="1997"/>
                  </a:lnTo>
                  <a:lnTo>
                    <a:pt x="271" y="2006"/>
                  </a:lnTo>
                  <a:lnTo>
                    <a:pt x="241" y="2016"/>
                  </a:lnTo>
                  <a:lnTo>
                    <a:pt x="215" y="2027"/>
                  </a:lnTo>
                  <a:lnTo>
                    <a:pt x="191" y="2041"/>
                  </a:lnTo>
                  <a:lnTo>
                    <a:pt x="172" y="2061"/>
                  </a:lnTo>
                  <a:lnTo>
                    <a:pt x="157" y="2083"/>
                  </a:lnTo>
                  <a:lnTo>
                    <a:pt x="148" y="2112"/>
                  </a:lnTo>
                  <a:lnTo>
                    <a:pt x="150" y="2124"/>
                  </a:lnTo>
                  <a:lnTo>
                    <a:pt x="147" y="2133"/>
                  </a:lnTo>
                  <a:lnTo>
                    <a:pt x="142" y="2143"/>
                  </a:lnTo>
                  <a:lnTo>
                    <a:pt x="137" y="2152"/>
                  </a:lnTo>
                  <a:lnTo>
                    <a:pt x="132" y="2161"/>
                  </a:lnTo>
                  <a:lnTo>
                    <a:pt x="131" y="2169"/>
                  </a:lnTo>
                  <a:lnTo>
                    <a:pt x="134" y="2178"/>
                  </a:lnTo>
                  <a:lnTo>
                    <a:pt x="142" y="2187"/>
                  </a:lnTo>
                  <a:lnTo>
                    <a:pt x="148" y="2225"/>
                  </a:lnTo>
                  <a:lnTo>
                    <a:pt x="159" y="2262"/>
                  </a:lnTo>
                  <a:lnTo>
                    <a:pt x="175" y="2299"/>
                  </a:lnTo>
                  <a:lnTo>
                    <a:pt x="194" y="2333"/>
                  </a:lnTo>
                  <a:lnTo>
                    <a:pt x="218" y="2367"/>
                  </a:lnTo>
                  <a:lnTo>
                    <a:pt x="244" y="2398"/>
                  </a:lnTo>
                  <a:lnTo>
                    <a:pt x="274" y="2429"/>
                  </a:lnTo>
                  <a:lnTo>
                    <a:pt x="306" y="2455"/>
                  </a:lnTo>
                  <a:lnTo>
                    <a:pt x="284" y="2473"/>
                  </a:lnTo>
                  <a:lnTo>
                    <a:pt x="260" y="2484"/>
                  </a:lnTo>
                  <a:lnTo>
                    <a:pt x="235" y="2492"/>
                  </a:lnTo>
                  <a:lnTo>
                    <a:pt x="209" y="2495"/>
                  </a:lnTo>
                  <a:lnTo>
                    <a:pt x="182" y="2495"/>
                  </a:lnTo>
                  <a:lnTo>
                    <a:pt x="156" y="2490"/>
                  </a:lnTo>
                  <a:lnTo>
                    <a:pt x="128" y="2484"/>
                  </a:lnTo>
                  <a:lnTo>
                    <a:pt x="101" y="2477"/>
                  </a:lnTo>
                  <a:lnTo>
                    <a:pt x="82" y="2473"/>
                  </a:lnTo>
                  <a:lnTo>
                    <a:pt x="66" y="2465"/>
                  </a:lnTo>
                  <a:lnTo>
                    <a:pt x="54" y="2454"/>
                  </a:lnTo>
                  <a:lnTo>
                    <a:pt x="44" y="2440"/>
                  </a:lnTo>
                  <a:lnTo>
                    <a:pt x="34" y="2426"/>
                  </a:lnTo>
                  <a:lnTo>
                    <a:pt x="23" y="2414"/>
                  </a:lnTo>
                  <a:lnTo>
                    <a:pt x="13" y="2403"/>
                  </a:lnTo>
                  <a:lnTo>
                    <a:pt x="0" y="2396"/>
                  </a:lnTo>
                  <a:lnTo>
                    <a:pt x="0" y="2436"/>
                  </a:lnTo>
                  <a:lnTo>
                    <a:pt x="16" y="2454"/>
                  </a:lnTo>
                  <a:lnTo>
                    <a:pt x="32" y="2470"/>
                  </a:lnTo>
                  <a:lnTo>
                    <a:pt x="51" y="2483"/>
                  </a:lnTo>
                  <a:lnTo>
                    <a:pt x="72" y="2493"/>
                  </a:lnTo>
                  <a:lnTo>
                    <a:pt x="94" y="2502"/>
                  </a:lnTo>
                  <a:lnTo>
                    <a:pt x="116" y="2509"/>
                  </a:lnTo>
                  <a:lnTo>
                    <a:pt x="140" y="2514"/>
                  </a:lnTo>
                  <a:lnTo>
                    <a:pt x="162" y="2518"/>
                  </a:lnTo>
                  <a:lnTo>
                    <a:pt x="191" y="2520"/>
                  </a:lnTo>
                  <a:lnTo>
                    <a:pt x="219" y="2520"/>
                  </a:lnTo>
                  <a:lnTo>
                    <a:pt x="246" y="2517"/>
                  </a:lnTo>
                  <a:lnTo>
                    <a:pt x="271" y="2511"/>
                  </a:lnTo>
                  <a:lnTo>
                    <a:pt x="294" y="2502"/>
                  </a:lnTo>
                  <a:lnTo>
                    <a:pt x="315" y="2490"/>
                  </a:lnTo>
                  <a:lnTo>
                    <a:pt x="335" y="2474"/>
                  </a:lnTo>
                  <a:lnTo>
                    <a:pt x="352" y="2455"/>
                  </a:lnTo>
                  <a:lnTo>
                    <a:pt x="363" y="2467"/>
                  </a:lnTo>
                  <a:lnTo>
                    <a:pt x="378" y="2477"/>
                  </a:lnTo>
                  <a:lnTo>
                    <a:pt x="394" y="2486"/>
                  </a:lnTo>
                  <a:lnTo>
                    <a:pt x="413" y="2495"/>
                  </a:lnTo>
                  <a:lnTo>
                    <a:pt x="433" y="2502"/>
                  </a:lnTo>
                  <a:lnTo>
                    <a:pt x="452" y="2509"/>
                  </a:lnTo>
                  <a:lnTo>
                    <a:pt x="471" y="2514"/>
                  </a:lnTo>
                  <a:lnTo>
                    <a:pt x="489" y="2518"/>
                  </a:lnTo>
                  <a:lnTo>
                    <a:pt x="518" y="2520"/>
                  </a:lnTo>
                  <a:lnTo>
                    <a:pt x="549" y="2518"/>
                  </a:lnTo>
                  <a:lnTo>
                    <a:pt x="578" y="2514"/>
                  </a:lnTo>
                  <a:lnTo>
                    <a:pt x="609" y="2505"/>
                  </a:lnTo>
                  <a:lnTo>
                    <a:pt x="637" y="2495"/>
                  </a:lnTo>
                  <a:lnTo>
                    <a:pt x="661" y="2480"/>
                  </a:lnTo>
                  <a:lnTo>
                    <a:pt x="681" y="2462"/>
                  </a:lnTo>
                  <a:lnTo>
                    <a:pt x="696" y="2440"/>
                  </a:lnTo>
                  <a:lnTo>
                    <a:pt x="708" y="2455"/>
                  </a:lnTo>
                  <a:lnTo>
                    <a:pt x="721" y="2468"/>
                  </a:lnTo>
                  <a:lnTo>
                    <a:pt x="734" y="2479"/>
                  </a:lnTo>
                  <a:lnTo>
                    <a:pt x="749" y="2487"/>
                  </a:lnTo>
                  <a:lnTo>
                    <a:pt x="764" y="2495"/>
                  </a:lnTo>
                  <a:lnTo>
                    <a:pt x="780" y="2501"/>
                  </a:lnTo>
                  <a:lnTo>
                    <a:pt x="796" y="2504"/>
                  </a:lnTo>
                  <a:lnTo>
                    <a:pt x="814" y="2505"/>
                  </a:lnTo>
                  <a:lnTo>
                    <a:pt x="830" y="2507"/>
                  </a:lnTo>
                  <a:lnTo>
                    <a:pt x="849" y="2507"/>
                  </a:lnTo>
                  <a:lnTo>
                    <a:pt x="867" y="2505"/>
                  </a:lnTo>
                  <a:lnTo>
                    <a:pt x="886" y="2502"/>
                  </a:lnTo>
                  <a:lnTo>
                    <a:pt x="904" y="2499"/>
                  </a:lnTo>
                  <a:lnTo>
                    <a:pt x="923" y="2496"/>
                  </a:lnTo>
                  <a:lnTo>
                    <a:pt x="942" y="2492"/>
                  </a:lnTo>
                  <a:lnTo>
                    <a:pt x="961" y="2487"/>
                  </a:lnTo>
                  <a:lnTo>
                    <a:pt x="979" y="2480"/>
                  </a:lnTo>
                  <a:lnTo>
                    <a:pt x="996" y="2473"/>
                  </a:lnTo>
                  <a:lnTo>
                    <a:pt x="1013" y="2462"/>
                  </a:lnTo>
                  <a:lnTo>
                    <a:pt x="1030" y="2452"/>
                  </a:lnTo>
                  <a:lnTo>
                    <a:pt x="1048" y="2442"/>
                  </a:lnTo>
                  <a:lnTo>
                    <a:pt x="1064" y="2431"/>
                  </a:lnTo>
                  <a:lnTo>
                    <a:pt x="1082" y="2420"/>
                  </a:lnTo>
                  <a:lnTo>
                    <a:pt x="1100" y="2409"/>
                  </a:lnTo>
                  <a:lnTo>
                    <a:pt x="1117" y="2401"/>
                  </a:lnTo>
                  <a:lnTo>
                    <a:pt x="1136" y="2392"/>
                  </a:lnTo>
                  <a:lnTo>
                    <a:pt x="1154" y="2384"/>
                  </a:lnTo>
                  <a:lnTo>
                    <a:pt x="1173" y="2380"/>
                  </a:lnTo>
                  <a:lnTo>
                    <a:pt x="1194" y="2377"/>
                  </a:lnTo>
                  <a:lnTo>
                    <a:pt x="1214" y="2376"/>
                  </a:lnTo>
                  <a:lnTo>
                    <a:pt x="1235" y="2378"/>
                  </a:lnTo>
                  <a:lnTo>
                    <a:pt x="1257" y="2383"/>
                  </a:lnTo>
                  <a:lnTo>
                    <a:pt x="1266" y="2395"/>
                  </a:lnTo>
                  <a:lnTo>
                    <a:pt x="1272" y="2403"/>
                  </a:lnTo>
                  <a:lnTo>
                    <a:pt x="1281" y="2406"/>
                  </a:lnTo>
                  <a:lnTo>
                    <a:pt x="1295" y="2402"/>
                  </a:lnTo>
                  <a:lnTo>
                    <a:pt x="1303" y="2406"/>
                  </a:lnTo>
                  <a:lnTo>
                    <a:pt x="1310" y="2411"/>
                  </a:lnTo>
                  <a:lnTo>
                    <a:pt x="1316" y="2417"/>
                  </a:lnTo>
                  <a:lnTo>
                    <a:pt x="1323" y="2424"/>
                  </a:lnTo>
                  <a:lnTo>
                    <a:pt x="1331" y="2431"/>
                  </a:lnTo>
                  <a:lnTo>
                    <a:pt x="1338" y="2437"/>
                  </a:lnTo>
                  <a:lnTo>
                    <a:pt x="1347" y="2443"/>
                  </a:lnTo>
                  <a:lnTo>
                    <a:pt x="1359" y="2449"/>
                  </a:lnTo>
                  <a:lnTo>
                    <a:pt x="1366" y="2458"/>
                  </a:lnTo>
                  <a:lnTo>
                    <a:pt x="1365" y="2470"/>
                  </a:lnTo>
                  <a:lnTo>
                    <a:pt x="1360" y="2479"/>
                  </a:lnTo>
                  <a:lnTo>
                    <a:pt x="1359" y="2480"/>
                  </a:lnTo>
                  <a:lnTo>
                    <a:pt x="1363" y="2477"/>
                  </a:lnTo>
                  <a:lnTo>
                    <a:pt x="1369" y="2496"/>
                  </a:lnTo>
                  <a:lnTo>
                    <a:pt x="1394" y="2489"/>
                  </a:lnTo>
                  <a:lnTo>
                    <a:pt x="1416" y="2477"/>
                  </a:lnTo>
                  <a:lnTo>
                    <a:pt x="1434" y="2462"/>
                  </a:lnTo>
                  <a:lnTo>
                    <a:pt x="1450" y="2446"/>
                  </a:lnTo>
                  <a:lnTo>
                    <a:pt x="1465" y="2429"/>
                  </a:lnTo>
                  <a:lnTo>
                    <a:pt x="1478" y="2411"/>
                  </a:lnTo>
                  <a:lnTo>
                    <a:pt x="1491" y="2393"/>
                  </a:lnTo>
                  <a:lnTo>
                    <a:pt x="1504" y="2377"/>
                  </a:lnTo>
                  <a:lnTo>
                    <a:pt x="1518" y="2370"/>
                  </a:lnTo>
                  <a:lnTo>
                    <a:pt x="1531" y="2364"/>
                  </a:lnTo>
                  <a:lnTo>
                    <a:pt x="1544" y="2359"/>
                  </a:lnTo>
                  <a:lnTo>
                    <a:pt x="1557" y="2358"/>
                  </a:lnTo>
                  <a:lnTo>
                    <a:pt x="1572" y="2356"/>
                  </a:lnTo>
                  <a:lnTo>
                    <a:pt x="1587" y="2358"/>
                  </a:lnTo>
                  <a:lnTo>
                    <a:pt x="1600" y="2359"/>
                  </a:lnTo>
                  <a:lnTo>
                    <a:pt x="1615" y="2364"/>
                  </a:lnTo>
                  <a:lnTo>
                    <a:pt x="1613" y="2374"/>
                  </a:lnTo>
                  <a:lnTo>
                    <a:pt x="1609" y="2383"/>
                  </a:lnTo>
                  <a:lnTo>
                    <a:pt x="1605" y="2392"/>
                  </a:lnTo>
                  <a:lnTo>
                    <a:pt x="1597" y="2401"/>
                  </a:lnTo>
                  <a:lnTo>
                    <a:pt x="1590" y="2408"/>
                  </a:lnTo>
                  <a:lnTo>
                    <a:pt x="1581" y="2415"/>
                  </a:lnTo>
                  <a:lnTo>
                    <a:pt x="1574" y="2423"/>
                  </a:lnTo>
                  <a:lnTo>
                    <a:pt x="1568" y="2430"/>
                  </a:lnTo>
                  <a:lnTo>
                    <a:pt x="1556" y="2439"/>
                  </a:lnTo>
                  <a:lnTo>
                    <a:pt x="1546" y="2445"/>
                  </a:lnTo>
                  <a:lnTo>
                    <a:pt x="1534" y="2448"/>
                  </a:lnTo>
                  <a:lnTo>
                    <a:pt x="1522" y="2451"/>
                  </a:lnTo>
                  <a:lnTo>
                    <a:pt x="1512" y="2455"/>
                  </a:lnTo>
                  <a:lnTo>
                    <a:pt x="1502" y="2459"/>
                  </a:lnTo>
                  <a:lnTo>
                    <a:pt x="1493" y="2467"/>
                  </a:lnTo>
                  <a:lnTo>
                    <a:pt x="1485" y="2477"/>
                  </a:lnTo>
                  <a:lnTo>
                    <a:pt x="1493" y="2483"/>
                  </a:lnTo>
                  <a:lnTo>
                    <a:pt x="1500" y="2486"/>
                  </a:lnTo>
                  <a:lnTo>
                    <a:pt x="1507" y="2489"/>
                  </a:lnTo>
                  <a:lnTo>
                    <a:pt x="1516" y="2490"/>
                  </a:lnTo>
                  <a:lnTo>
                    <a:pt x="1524" y="2492"/>
                  </a:lnTo>
                  <a:lnTo>
                    <a:pt x="1532" y="2493"/>
                  </a:lnTo>
                  <a:lnTo>
                    <a:pt x="1540" y="2495"/>
                  </a:lnTo>
                  <a:lnTo>
                    <a:pt x="1549" y="2496"/>
                  </a:lnTo>
                  <a:lnTo>
                    <a:pt x="1555" y="2490"/>
                  </a:lnTo>
                  <a:lnTo>
                    <a:pt x="1563" y="2486"/>
                  </a:lnTo>
                  <a:lnTo>
                    <a:pt x="1572" y="2482"/>
                  </a:lnTo>
                  <a:lnTo>
                    <a:pt x="1581" y="2476"/>
                  </a:lnTo>
                  <a:lnTo>
                    <a:pt x="1590" y="2471"/>
                  </a:lnTo>
                  <a:lnTo>
                    <a:pt x="1599" y="2465"/>
                  </a:lnTo>
                  <a:lnTo>
                    <a:pt x="1606" y="2459"/>
                  </a:lnTo>
                  <a:lnTo>
                    <a:pt x="1612" y="2452"/>
                  </a:lnTo>
                  <a:lnTo>
                    <a:pt x="1624" y="2456"/>
                  </a:lnTo>
                  <a:lnTo>
                    <a:pt x="1633" y="2464"/>
                  </a:lnTo>
                  <a:lnTo>
                    <a:pt x="1640" y="2474"/>
                  </a:lnTo>
                  <a:lnTo>
                    <a:pt x="1646" y="2486"/>
                  </a:lnTo>
                  <a:lnTo>
                    <a:pt x="1650" y="2498"/>
                  </a:lnTo>
                  <a:lnTo>
                    <a:pt x="1656" y="2509"/>
                  </a:lnTo>
                  <a:lnTo>
                    <a:pt x="1663" y="2518"/>
                  </a:lnTo>
                  <a:lnTo>
                    <a:pt x="1674" y="2524"/>
                  </a:lnTo>
                  <a:lnTo>
                    <a:pt x="1691" y="2487"/>
                  </a:lnTo>
                  <a:lnTo>
                    <a:pt x="1694" y="2443"/>
                  </a:lnTo>
                  <a:lnTo>
                    <a:pt x="1694" y="2401"/>
                  </a:lnTo>
                  <a:lnTo>
                    <a:pt x="1709" y="2364"/>
                  </a:lnTo>
                  <a:lnTo>
                    <a:pt x="1728" y="2368"/>
                  </a:lnTo>
                  <a:lnTo>
                    <a:pt x="1747" y="2373"/>
                  </a:lnTo>
                  <a:lnTo>
                    <a:pt x="1767" y="2380"/>
                  </a:lnTo>
                  <a:lnTo>
                    <a:pt x="1786" y="2386"/>
                  </a:lnTo>
                  <a:lnTo>
                    <a:pt x="1803" y="2395"/>
                  </a:lnTo>
                  <a:lnTo>
                    <a:pt x="1822" y="2402"/>
                  </a:lnTo>
                  <a:lnTo>
                    <a:pt x="1840" y="2409"/>
                  </a:lnTo>
                  <a:lnTo>
                    <a:pt x="1859" y="2415"/>
                  </a:lnTo>
                  <a:lnTo>
                    <a:pt x="1877" y="2423"/>
                  </a:lnTo>
                  <a:lnTo>
                    <a:pt x="1895" y="2427"/>
                  </a:lnTo>
                  <a:lnTo>
                    <a:pt x="1914" y="2430"/>
                  </a:lnTo>
                  <a:lnTo>
                    <a:pt x="1931" y="2431"/>
                  </a:lnTo>
                  <a:lnTo>
                    <a:pt x="1949" y="2430"/>
                  </a:lnTo>
                  <a:lnTo>
                    <a:pt x="1967" y="2427"/>
                  </a:lnTo>
                  <a:lnTo>
                    <a:pt x="1984" y="2421"/>
                  </a:lnTo>
                  <a:lnTo>
                    <a:pt x="2002" y="2411"/>
                  </a:lnTo>
                  <a:lnTo>
                    <a:pt x="2012" y="2396"/>
                  </a:lnTo>
                  <a:lnTo>
                    <a:pt x="2021" y="2378"/>
                  </a:lnTo>
                  <a:lnTo>
                    <a:pt x="2023" y="2362"/>
                  </a:lnTo>
                  <a:lnTo>
                    <a:pt x="2014" y="2345"/>
                  </a:lnTo>
                  <a:lnTo>
                    <a:pt x="2008" y="2331"/>
                  </a:lnTo>
                  <a:lnTo>
                    <a:pt x="2002" y="2320"/>
                  </a:lnTo>
                  <a:lnTo>
                    <a:pt x="1993" y="2308"/>
                  </a:lnTo>
                  <a:lnTo>
                    <a:pt x="1984" y="2298"/>
                  </a:lnTo>
                  <a:lnTo>
                    <a:pt x="1973" y="2290"/>
                  </a:lnTo>
                  <a:lnTo>
                    <a:pt x="1959" y="2284"/>
                  </a:lnTo>
                  <a:lnTo>
                    <a:pt x="1946" y="2283"/>
                  </a:lnTo>
                  <a:lnTo>
                    <a:pt x="1930" y="2286"/>
                  </a:lnTo>
                  <a:lnTo>
                    <a:pt x="1917" y="2295"/>
                  </a:lnTo>
                  <a:lnTo>
                    <a:pt x="1905" y="2306"/>
                  </a:lnTo>
                  <a:lnTo>
                    <a:pt x="1896" y="2320"/>
                  </a:lnTo>
                  <a:lnTo>
                    <a:pt x="1892" y="2336"/>
                  </a:lnTo>
                  <a:lnTo>
                    <a:pt x="1895" y="2343"/>
                  </a:lnTo>
                  <a:lnTo>
                    <a:pt x="1899" y="2349"/>
                  </a:lnTo>
                  <a:lnTo>
                    <a:pt x="1905" y="2355"/>
                  </a:lnTo>
                  <a:lnTo>
                    <a:pt x="1911" y="2359"/>
                  </a:lnTo>
                  <a:lnTo>
                    <a:pt x="1917" y="2364"/>
                  </a:lnTo>
                  <a:lnTo>
                    <a:pt x="1924" y="2368"/>
                  </a:lnTo>
                  <a:lnTo>
                    <a:pt x="1931" y="2371"/>
                  </a:lnTo>
                  <a:lnTo>
                    <a:pt x="1939" y="2374"/>
                  </a:lnTo>
                  <a:lnTo>
                    <a:pt x="1948" y="2368"/>
                  </a:lnTo>
                  <a:lnTo>
                    <a:pt x="1954" y="2362"/>
                  </a:lnTo>
                  <a:lnTo>
                    <a:pt x="1955" y="2356"/>
                  </a:lnTo>
                  <a:lnTo>
                    <a:pt x="1955" y="2348"/>
                  </a:lnTo>
                  <a:lnTo>
                    <a:pt x="1920" y="2339"/>
                  </a:lnTo>
                  <a:lnTo>
                    <a:pt x="1921" y="2331"/>
                  </a:lnTo>
                  <a:lnTo>
                    <a:pt x="1921" y="2325"/>
                  </a:lnTo>
                  <a:lnTo>
                    <a:pt x="1921" y="2320"/>
                  </a:lnTo>
                  <a:lnTo>
                    <a:pt x="1926" y="2317"/>
                  </a:lnTo>
                  <a:lnTo>
                    <a:pt x="1931" y="2314"/>
                  </a:lnTo>
                  <a:lnTo>
                    <a:pt x="1940" y="2312"/>
                  </a:lnTo>
                  <a:lnTo>
                    <a:pt x="1948" y="2312"/>
                  </a:lnTo>
                  <a:lnTo>
                    <a:pt x="1956" y="2312"/>
                  </a:lnTo>
                  <a:lnTo>
                    <a:pt x="1965" y="2314"/>
                  </a:lnTo>
                  <a:lnTo>
                    <a:pt x="1973" y="2315"/>
                  </a:lnTo>
                  <a:lnTo>
                    <a:pt x="1982" y="2318"/>
                  </a:lnTo>
                  <a:lnTo>
                    <a:pt x="1989" y="2323"/>
                  </a:lnTo>
                  <a:lnTo>
                    <a:pt x="1992" y="2336"/>
                  </a:lnTo>
                  <a:lnTo>
                    <a:pt x="1993" y="2349"/>
                  </a:lnTo>
                  <a:lnTo>
                    <a:pt x="1992" y="2361"/>
                  </a:lnTo>
                  <a:lnTo>
                    <a:pt x="1989" y="2371"/>
                  </a:lnTo>
                  <a:lnTo>
                    <a:pt x="1983" y="2381"/>
                  </a:lnTo>
                  <a:lnTo>
                    <a:pt x="1976" y="2390"/>
                  </a:lnTo>
                  <a:lnTo>
                    <a:pt x="1965" y="2398"/>
                  </a:lnTo>
                  <a:lnTo>
                    <a:pt x="1955" y="2402"/>
                  </a:lnTo>
                  <a:lnTo>
                    <a:pt x="1936" y="2403"/>
                  </a:lnTo>
                  <a:lnTo>
                    <a:pt x="1918" y="2405"/>
                  </a:lnTo>
                  <a:lnTo>
                    <a:pt x="1902" y="2403"/>
                  </a:lnTo>
                  <a:lnTo>
                    <a:pt x="1886" y="2401"/>
                  </a:lnTo>
                  <a:lnTo>
                    <a:pt x="1870" y="2398"/>
                  </a:lnTo>
                  <a:lnTo>
                    <a:pt x="1855" y="2393"/>
                  </a:lnTo>
                  <a:lnTo>
                    <a:pt x="1839" y="2387"/>
                  </a:lnTo>
                  <a:lnTo>
                    <a:pt x="1824" y="2381"/>
                  </a:lnTo>
                  <a:lnTo>
                    <a:pt x="1809" y="2376"/>
                  </a:lnTo>
                  <a:lnTo>
                    <a:pt x="1793" y="2370"/>
                  </a:lnTo>
                  <a:lnTo>
                    <a:pt x="1778" y="2364"/>
                  </a:lnTo>
                  <a:lnTo>
                    <a:pt x="1762" y="2358"/>
                  </a:lnTo>
                  <a:lnTo>
                    <a:pt x="1746" y="2352"/>
                  </a:lnTo>
                  <a:lnTo>
                    <a:pt x="1730" y="2348"/>
                  </a:lnTo>
                  <a:lnTo>
                    <a:pt x="1712" y="2345"/>
                  </a:lnTo>
                  <a:lnTo>
                    <a:pt x="1693" y="2342"/>
                  </a:lnTo>
                  <a:lnTo>
                    <a:pt x="1674" y="2305"/>
                  </a:lnTo>
                  <a:lnTo>
                    <a:pt x="1675" y="2273"/>
                  </a:lnTo>
                  <a:lnTo>
                    <a:pt x="1675" y="2245"/>
                  </a:lnTo>
                  <a:lnTo>
                    <a:pt x="1669" y="2220"/>
                  </a:lnTo>
                  <a:lnTo>
                    <a:pt x="1661" y="2197"/>
                  </a:lnTo>
                  <a:lnTo>
                    <a:pt x="1647" y="2178"/>
                  </a:lnTo>
                  <a:lnTo>
                    <a:pt x="1630" y="2162"/>
                  </a:lnTo>
                  <a:lnTo>
                    <a:pt x="1608" y="2146"/>
                  </a:lnTo>
                  <a:lnTo>
                    <a:pt x="1580" y="2131"/>
                  </a:lnTo>
                  <a:lnTo>
                    <a:pt x="1575" y="2121"/>
                  </a:lnTo>
                  <a:lnTo>
                    <a:pt x="1578" y="2111"/>
                  </a:lnTo>
                  <a:lnTo>
                    <a:pt x="1582" y="2100"/>
                  </a:lnTo>
                  <a:lnTo>
                    <a:pt x="1591" y="2091"/>
                  </a:lnTo>
                  <a:lnTo>
                    <a:pt x="1600" y="2081"/>
                  </a:lnTo>
                  <a:lnTo>
                    <a:pt x="1608" y="2071"/>
                  </a:lnTo>
                  <a:lnTo>
                    <a:pt x="1613" y="2059"/>
                  </a:lnTo>
                  <a:lnTo>
                    <a:pt x="1615" y="2046"/>
                  </a:lnTo>
                  <a:lnTo>
                    <a:pt x="1612" y="2047"/>
                  </a:lnTo>
                  <a:lnTo>
                    <a:pt x="1608" y="2046"/>
                  </a:lnTo>
                  <a:lnTo>
                    <a:pt x="1602" y="2047"/>
                  </a:lnTo>
                  <a:lnTo>
                    <a:pt x="1599" y="2052"/>
                  </a:lnTo>
                  <a:lnTo>
                    <a:pt x="1596" y="2059"/>
                  </a:lnTo>
                  <a:lnTo>
                    <a:pt x="1590" y="2066"/>
                  </a:lnTo>
                  <a:lnTo>
                    <a:pt x="1580" y="2069"/>
                  </a:lnTo>
                  <a:lnTo>
                    <a:pt x="1571" y="2065"/>
                  </a:lnTo>
                  <a:lnTo>
                    <a:pt x="1571" y="2052"/>
                  </a:lnTo>
                  <a:lnTo>
                    <a:pt x="1578" y="2041"/>
                  </a:lnTo>
                  <a:lnTo>
                    <a:pt x="1581" y="2031"/>
                  </a:lnTo>
                  <a:lnTo>
                    <a:pt x="1574" y="2021"/>
                  </a:lnTo>
                  <a:lnTo>
                    <a:pt x="1566" y="2030"/>
                  </a:lnTo>
                  <a:lnTo>
                    <a:pt x="1557" y="2037"/>
                  </a:lnTo>
                  <a:lnTo>
                    <a:pt x="1547" y="2043"/>
                  </a:lnTo>
                  <a:lnTo>
                    <a:pt x="1537" y="2049"/>
                  </a:lnTo>
                  <a:lnTo>
                    <a:pt x="1527" y="2053"/>
                  </a:lnTo>
                  <a:lnTo>
                    <a:pt x="1515" y="2056"/>
                  </a:lnTo>
                  <a:lnTo>
                    <a:pt x="1504" y="2059"/>
                  </a:lnTo>
                  <a:lnTo>
                    <a:pt x="1494" y="2062"/>
                  </a:lnTo>
                  <a:lnTo>
                    <a:pt x="1493" y="2081"/>
                  </a:lnTo>
                  <a:lnTo>
                    <a:pt x="1488" y="2097"/>
                  </a:lnTo>
                  <a:lnTo>
                    <a:pt x="1482" y="2114"/>
                  </a:lnTo>
                  <a:lnTo>
                    <a:pt x="1476" y="2131"/>
                  </a:lnTo>
                  <a:lnTo>
                    <a:pt x="1447" y="2143"/>
                  </a:lnTo>
                  <a:lnTo>
                    <a:pt x="1421" y="2158"/>
                  </a:lnTo>
                  <a:lnTo>
                    <a:pt x="1397" y="2175"/>
                  </a:lnTo>
                  <a:lnTo>
                    <a:pt x="1375" y="2196"/>
                  </a:lnTo>
                  <a:lnTo>
                    <a:pt x="1354" y="2218"/>
                  </a:lnTo>
                  <a:lnTo>
                    <a:pt x="1338" y="2242"/>
                  </a:lnTo>
                  <a:lnTo>
                    <a:pt x="1323" y="2265"/>
                  </a:lnTo>
                  <a:lnTo>
                    <a:pt x="1313" y="2289"/>
                  </a:lnTo>
                  <a:lnTo>
                    <a:pt x="1313" y="2317"/>
                  </a:lnTo>
                  <a:lnTo>
                    <a:pt x="1313" y="2342"/>
                  </a:lnTo>
                  <a:lnTo>
                    <a:pt x="1307" y="2362"/>
                  </a:lnTo>
                  <a:lnTo>
                    <a:pt x="1291" y="2380"/>
                  </a:lnTo>
                  <a:lnTo>
                    <a:pt x="1262" y="2365"/>
                  </a:lnTo>
                  <a:lnTo>
                    <a:pt x="1234" y="2358"/>
                  </a:lnTo>
                  <a:lnTo>
                    <a:pt x="1207" y="2353"/>
                  </a:lnTo>
                  <a:lnTo>
                    <a:pt x="1181" y="2355"/>
                  </a:lnTo>
                  <a:lnTo>
                    <a:pt x="1156" y="2359"/>
                  </a:lnTo>
                  <a:lnTo>
                    <a:pt x="1130" y="2367"/>
                  </a:lnTo>
                  <a:lnTo>
                    <a:pt x="1105" y="2377"/>
                  </a:lnTo>
                  <a:lnTo>
                    <a:pt x="1082" y="2389"/>
                  </a:lnTo>
                  <a:lnTo>
                    <a:pt x="1058" y="2402"/>
                  </a:lnTo>
                  <a:lnTo>
                    <a:pt x="1035" y="2415"/>
                  </a:lnTo>
                  <a:lnTo>
                    <a:pt x="1011" y="2430"/>
                  </a:lnTo>
                  <a:lnTo>
                    <a:pt x="988" y="2443"/>
                  </a:lnTo>
                  <a:lnTo>
                    <a:pt x="964" y="2456"/>
                  </a:lnTo>
                  <a:lnTo>
                    <a:pt x="941" y="2467"/>
                  </a:lnTo>
                  <a:lnTo>
                    <a:pt x="917" y="2474"/>
                  </a:lnTo>
                  <a:lnTo>
                    <a:pt x="892" y="2480"/>
                  </a:lnTo>
                  <a:lnTo>
                    <a:pt x="867" y="2484"/>
                  </a:lnTo>
                  <a:lnTo>
                    <a:pt x="840" y="2486"/>
                  </a:lnTo>
                  <a:lnTo>
                    <a:pt x="814" y="2484"/>
                  </a:lnTo>
                  <a:lnTo>
                    <a:pt x="789" y="2480"/>
                  </a:lnTo>
                  <a:lnTo>
                    <a:pt x="765" y="2473"/>
                  </a:lnTo>
                  <a:lnTo>
                    <a:pt x="745" y="2462"/>
                  </a:lnTo>
                  <a:lnTo>
                    <a:pt x="729" y="2449"/>
                  </a:lnTo>
                  <a:lnTo>
                    <a:pt x="715" y="2433"/>
                  </a:lnTo>
                  <a:lnTo>
                    <a:pt x="714" y="2417"/>
                  </a:lnTo>
                  <a:lnTo>
                    <a:pt x="715" y="2403"/>
                  </a:lnTo>
                  <a:lnTo>
                    <a:pt x="718" y="2393"/>
                  </a:lnTo>
                  <a:lnTo>
                    <a:pt x="724" y="2384"/>
                  </a:lnTo>
                  <a:lnTo>
                    <a:pt x="731" y="2378"/>
                  </a:lnTo>
                  <a:lnTo>
                    <a:pt x="740" y="2373"/>
                  </a:lnTo>
                  <a:lnTo>
                    <a:pt x="751" y="2365"/>
                  </a:lnTo>
                  <a:lnTo>
                    <a:pt x="762" y="2358"/>
                  </a:lnTo>
                  <a:lnTo>
                    <a:pt x="771" y="2356"/>
                  </a:lnTo>
                  <a:lnTo>
                    <a:pt x="780" y="2356"/>
                  </a:lnTo>
                  <a:lnTo>
                    <a:pt x="789" y="2358"/>
                  </a:lnTo>
                  <a:lnTo>
                    <a:pt x="796" y="2361"/>
                  </a:lnTo>
                  <a:lnTo>
                    <a:pt x="802" y="2365"/>
                  </a:lnTo>
                  <a:lnTo>
                    <a:pt x="808" y="2370"/>
                  </a:lnTo>
                  <a:lnTo>
                    <a:pt x="812" y="2376"/>
                  </a:lnTo>
                  <a:lnTo>
                    <a:pt x="815" y="2383"/>
                  </a:lnTo>
                  <a:lnTo>
                    <a:pt x="815" y="2395"/>
                  </a:lnTo>
                  <a:lnTo>
                    <a:pt x="809" y="2399"/>
                  </a:lnTo>
                  <a:lnTo>
                    <a:pt x="799" y="2402"/>
                  </a:lnTo>
                  <a:lnTo>
                    <a:pt x="790" y="2402"/>
                  </a:lnTo>
                  <a:lnTo>
                    <a:pt x="790" y="2414"/>
                  </a:lnTo>
                  <a:lnTo>
                    <a:pt x="793" y="2424"/>
                  </a:lnTo>
                  <a:lnTo>
                    <a:pt x="802" y="2429"/>
                  </a:lnTo>
                  <a:lnTo>
                    <a:pt x="814" y="2429"/>
                  </a:lnTo>
                  <a:lnTo>
                    <a:pt x="823" y="2424"/>
                  </a:lnTo>
                  <a:lnTo>
                    <a:pt x="832" y="2409"/>
                  </a:lnTo>
                  <a:lnTo>
                    <a:pt x="836" y="2387"/>
                  </a:lnTo>
                  <a:lnTo>
                    <a:pt x="830" y="2364"/>
                  </a:lnTo>
                  <a:lnTo>
                    <a:pt x="812" y="2348"/>
                  </a:lnTo>
                  <a:lnTo>
                    <a:pt x="799" y="2339"/>
                  </a:lnTo>
                  <a:lnTo>
                    <a:pt x="786" y="2334"/>
                  </a:lnTo>
                  <a:lnTo>
                    <a:pt x="773" y="2334"/>
                  </a:lnTo>
                  <a:lnTo>
                    <a:pt x="761" y="2336"/>
                  </a:lnTo>
                  <a:lnTo>
                    <a:pt x="749" y="2339"/>
                  </a:lnTo>
                  <a:lnTo>
                    <a:pt x="736" y="2345"/>
                  </a:lnTo>
                  <a:lnTo>
                    <a:pt x="723" y="2349"/>
                  </a:lnTo>
                  <a:lnTo>
                    <a:pt x="709" y="2355"/>
                  </a:lnTo>
                  <a:lnTo>
                    <a:pt x="701" y="2370"/>
                  </a:lnTo>
                  <a:lnTo>
                    <a:pt x="693" y="2383"/>
                  </a:lnTo>
                  <a:lnTo>
                    <a:pt x="686" y="2396"/>
                  </a:lnTo>
                  <a:lnTo>
                    <a:pt x="680" y="2411"/>
                  </a:lnTo>
                  <a:lnTo>
                    <a:pt x="667" y="2437"/>
                  </a:lnTo>
                  <a:lnTo>
                    <a:pt x="649" y="2458"/>
                  </a:lnTo>
                  <a:lnTo>
                    <a:pt x="625" y="2473"/>
                  </a:lnTo>
                  <a:lnTo>
                    <a:pt x="599" y="2482"/>
                  </a:lnTo>
                  <a:lnTo>
                    <a:pt x="569" y="2489"/>
                  </a:lnTo>
                  <a:lnTo>
                    <a:pt x="539" y="2492"/>
                  </a:lnTo>
                  <a:lnTo>
                    <a:pt x="509" y="2495"/>
                  </a:lnTo>
                  <a:lnTo>
                    <a:pt x="480" y="2496"/>
                  </a:lnTo>
                  <a:lnTo>
                    <a:pt x="462" y="2492"/>
                  </a:lnTo>
                  <a:lnTo>
                    <a:pt x="444" y="2486"/>
                  </a:lnTo>
                  <a:lnTo>
                    <a:pt x="427" y="2479"/>
                  </a:lnTo>
                  <a:lnTo>
                    <a:pt x="410" y="2471"/>
                  </a:lnTo>
                  <a:lnTo>
                    <a:pt x="396" y="2461"/>
                  </a:lnTo>
                  <a:lnTo>
                    <a:pt x="382" y="2452"/>
                  </a:lnTo>
                  <a:lnTo>
                    <a:pt x="371" y="2442"/>
                  </a:lnTo>
                  <a:lnTo>
                    <a:pt x="362" y="2433"/>
                  </a:lnTo>
                  <a:lnTo>
                    <a:pt x="359" y="2417"/>
                  </a:lnTo>
                  <a:lnTo>
                    <a:pt x="359" y="2398"/>
                  </a:lnTo>
                  <a:lnTo>
                    <a:pt x="357" y="2383"/>
                  </a:lnTo>
                  <a:lnTo>
                    <a:pt x="347" y="2383"/>
                  </a:lnTo>
                  <a:lnTo>
                    <a:pt x="340" y="2396"/>
                  </a:lnTo>
                  <a:lnTo>
                    <a:pt x="340" y="2414"/>
                  </a:lnTo>
                  <a:lnTo>
                    <a:pt x="338" y="2430"/>
                  </a:lnTo>
                  <a:lnTo>
                    <a:pt x="325" y="2440"/>
                  </a:lnTo>
                  <a:lnTo>
                    <a:pt x="294" y="2415"/>
                  </a:lnTo>
                  <a:lnTo>
                    <a:pt x="265" y="2389"/>
                  </a:lnTo>
                  <a:lnTo>
                    <a:pt x="240" y="2362"/>
                  </a:lnTo>
                  <a:lnTo>
                    <a:pt x="218" y="2333"/>
                  </a:lnTo>
                  <a:lnTo>
                    <a:pt x="198" y="2302"/>
                  </a:lnTo>
                  <a:lnTo>
                    <a:pt x="184" y="2267"/>
                  </a:lnTo>
                  <a:lnTo>
                    <a:pt x="175" y="2230"/>
                  </a:lnTo>
                  <a:lnTo>
                    <a:pt x="170" y="2187"/>
                  </a:lnTo>
                  <a:lnTo>
                    <a:pt x="194" y="2205"/>
                  </a:lnTo>
                  <a:lnTo>
                    <a:pt x="221" y="2218"/>
                  </a:lnTo>
                  <a:lnTo>
                    <a:pt x="249" y="2228"/>
                  </a:lnTo>
                  <a:lnTo>
                    <a:pt x="278" y="2234"/>
                  </a:lnTo>
                  <a:lnTo>
                    <a:pt x="309" y="2239"/>
                  </a:lnTo>
                  <a:lnTo>
                    <a:pt x="338" y="2242"/>
                  </a:lnTo>
                  <a:lnTo>
                    <a:pt x="368" y="2242"/>
                  </a:lnTo>
                  <a:lnTo>
                    <a:pt x="397" y="2242"/>
                  </a:lnTo>
                  <a:lnTo>
                    <a:pt x="441" y="2239"/>
                  </a:lnTo>
                  <a:lnTo>
                    <a:pt x="487" y="2236"/>
                  </a:lnTo>
                  <a:lnTo>
                    <a:pt x="531" y="2231"/>
                  </a:lnTo>
                  <a:lnTo>
                    <a:pt x="575" y="2225"/>
                  </a:lnTo>
                  <a:lnTo>
                    <a:pt x="621" y="2220"/>
                  </a:lnTo>
                  <a:lnTo>
                    <a:pt x="665" y="2214"/>
                  </a:lnTo>
                  <a:lnTo>
                    <a:pt x="711" y="2206"/>
                  </a:lnTo>
                  <a:lnTo>
                    <a:pt x="755" y="2199"/>
                  </a:lnTo>
                  <a:lnTo>
                    <a:pt x="799" y="2190"/>
                  </a:lnTo>
                  <a:lnTo>
                    <a:pt x="845" y="2181"/>
                  </a:lnTo>
                  <a:lnTo>
                    <a:pt x="889" y="2172"/>
                  </a:lnTo>
                  <a:lnTo>
                    <a:pt x="933" y="2162"/>
                  </a:lnTo>
                  <a:lnTo>
                    <a:pt x="977" y="2152"/>
                  </a:lnTo>
                  <a:lnTo>
                    <a:pt x="1022" y="2140"/>
                  </a:lnTo>
                  <a:lnTo>
                    <a:pt x="1066" y="2128"/>
                  </a:lnTo>
                  <a:lnTo>
                    <a:pt x="1110" y="2115"/>
                  </a:lnTo>
                  <a:lnTo>
                    <a:pt x="1153" y="2102"/>
                  </a:lnTo>
                  <a:lnTo>
                    <a:pt x="1197" y="2089"/>
                  </a:lnTo>
                  <a:lnTo>
                    <a:pt x="1239" y="2074"/>
                  </a:lnTo>
                  <a:lnTo>
                    <a:pt x="1282" y="2059"/>
                  </a:lnTo>
                  <a:lnTo>
                    <a:pt x="1325" y="2044"/>
                  </a:lnTo>
                  <a:lnTo>
                    <a:pt x="1368" y="2028"/>
                  </a:lnTo>
                  <a:lnTo>
                    <a:pt x="1409" y="2012"/>
                  </a:lnTo>
                  <a:lnTo>
                    <a:pt x="1450" y="1994"/>
                  </a:lnTo>
                  <a:lnTo>
                    <a:pt x="1491" y="1977"/>
                  </a:lnTo>
                  <a:lnTo>
                    <a:pt x="1532" y="1959"/>
                  </a:lnTo>
                  <a:lnTo>
                    <a:pt x="1574" y="1940"/>
                  </a:lnTo>
                  <a:lnTo>
                    <a:pt x="1613" y="1921"/>
                  </a:lnTo>
                  <a:lnTo>
                    <a:pt x="1653" y="1900"/>
                  </a:lnTo>
                  <a:lnTo>
                    <a:pt x="1693" y="1881"/>
                  </a:lnTo>
                  <a:lnTo>
                    <a:pt x="1731" y="1859"/>
                  </a:lnTo>
                  <a:lnTo>
                    <a:pt x="1769" y="1838"/>
                  </a:lnTo>
                  <a:lnTo>
                    <a:pt x="1805" y="1827"/>
                  </a:lnTo>
                  <a:lnTo>
                    <a:pt x="1842" y="1813"/>
                  </a:lnTo>
                  <a:lnTo>
                    <a:pt x="1878" y="1799"/>
                  </a:lnTo>
                  <a:lnTo>
                    <a:pt x="1917" y="1784"/>
                  </a:lnTo>
                  <a:lnTo>
                    <a:pt x="1955" y="1769"/>
                  </a:lnTo>
                  <a:lnTo>
                    <a:pt x="1993" y="1754"/>
                  </a:lnTo>
                  <a:lnTo>
                    <a:pt x="2032" y="1741"/>
                  </a:lnTo>
                  <a:lnTo>
                    <a:pt x="2070" y="1726"/>
                  </a:lnTo>
                  <a:lnTo>
                    <a:pt x="2108" y="1713"/>
                  </a:lnTo>
                  <a:lnTo>
                    <a:pt x="2146" y="1701"/>
                  </a:lnTo>
                  <a:lnTo>
                    <a:pt x="2185" y="1691"/>
                  </a:lnTo>
                  <a:lnTo>
                    <a:pt x="2223" y="1682"/>
                  </a:lnTo>
                  <a:lnTo>
                    <a:pt x="2260" y="1673"/>
                  </a:lnTo>
                  <a:lnTo>
                    <a:pt x="2297" y="1669"/>
                  </a:lnTo>
                  <a:lnTo>
                    <a:pt x="2332" y="1666"/>
                  </a:lnTo>
                  <a:lnTo>
                    <a:pt x="2367" y="1665"/>
                  </a:lnTo>
                  <a:lnTo>
                    <a:pt x="2376" y="1731"/>
                  </a:lnTo>
                  <a:lnTo>
                    <a:pt x="2370" y="1828"/>
                  </a:lnTo>
                  <a:lnTo>
                    <a:pt x="2360" y="1918"/>
                  </a:lnTo>
                  <a:lnTo>
                    <a:pt x="2354" y="1958"/>
                  </a:lnTo>
                  <a:lnTo>
                    <a:pt x="2353" y="1993"/>
                  </a:lnTo>
                  <a:lnTo>
                    <a:pt x="2347" y="2053"/>
                  </a:lnTo>
                  <a:lnTo>
                    <a:pt x="2338" y="2127"/>
                  </a:lnTo>
                  <a:lnTo>
                    <a:pt x="2326" y="2208"/>
                  </a:lnTo>
                  <a:lnTo>
                    <a:pt x="2314" y="2287"/>
                  </a:lnTo>
                  <a:lnTo>
                    <a:pt x="2301" y="2358"/>
                  </a:lnTo>
                  <a:lnTo>
                    <a:pt x="2288" y="2408"/>
                  </a:lnTo>
                  <a:lnTo>
                    <a:pt x="2276" y="2433"/>
                  </a:lnTo>
                  <a:lnTo>
                    <a:pt x="2251" y="2392"/>
                  </a:lnTo>
                  <a:lnTo>
                    <a:pt x="2235" y="2377"/>
                  </a:lnTo>
                  <a:lnTo>
                    <a:pt x="2219" y="2365"/>
                  </a:lnTo>
                  <a:lnTo>
                    <a:pt x="2199" y="2356"/>
                  </a:lnTo>
                  <a:lnTo>
                    <a:pt x="2179" y="2351"/>
                  </a:lnTo>
                  <a:lnTo>
                    <a:pt x="2157" y="2348"/>
                  </a:lnTo>
                  <a:lnTo>
                    <a:pt x="2135" y="2346"/>
                  </a:lnTo>
                  <a:lnTo>
                    <a:pt x="2113" y="2346"/>
                  </a:lnTo>
                  <a:lnTo>
                    <a:pt x="2090" y="2348"/>
                  </a:lnTo>
                  <a:lnTo>
                    <a:pt x="2076" y="2352"/>
                  </a:lnTo>
                  <a:lnTo>
                    <a:pt x="2062" y="2359"/>
                  </a:lnTo>
                  <a:lnTo>
                    <a:pt x="2052" y="2368"/>
                  </a:lnTo>
                  <a:lnTo>
                    <a:pt x="2045" y="2380"/>
                  </a:lnTo>
                  <a:lnTo>
                    <a:pt x="2040" y="2393"/>
                  </a:lnTo>
                  <a:lnTo>
                    <a:pt x="2037" y="2408"/>
                  </a:lnTo>
                  <a:lnTo>
                    <a:pt x="2037" y="2424"/>
                  </a:lnTo>
                  <a:lnTo>
                    <a:pt x="2039" y="2440"/>
                  </a:lnTo>
                  <a:lnTo>
                    <a:pt x="2043" y="2449"/>
                  </a:lnTo>
                  <a:lnTo>
                    <a:pt x="2049" y="2458"/>
                  </a:lnTo>
                  <a:lnTo>
                    <a:pt x="2057" y="2467"/>
                  </a:lnTo>
                  <a:lnTo>
                    <a:pt x="2065" y="2474"/>
                  </a:lnTo>
                  <a:lnTo>
                    <a:pt x="2074" y="2480"/>
                  </a:lnTo>
                  <a:lnTo>
                    <a:pt x="2085" y="2486"/>
                  </a:lnTo>
                  <a:lnTo>
                    <a:pt x="2095" y="2490"/>
                  </a:lnTo>
                  <a:lnTo>
                    <a:pt x="2105" y="2493"/>
                  </a:lnTo>
                  <a:lnTo>
                    <a:pt x="2116" y="2489"/>
                  </a:lnTo>
                  <a:lnTo>
                    <a:pt x="2124" y="2484"/>
                  </a:lnTo>
                  <a:lnTo>
                    <a:pt x="2132" y="2480"/>
                  </a:lnTo>
                  <a:lnTo>
                    <a:pt x="2139" y="2476"/>
                  </a:lnTo>
                  <a:lnTo>
                    <a:pt x="2145" y="2471"/>
                  </a:lnTo>
                  <a:lnTo>
                    <a:pt x="2151" y="2465"/>
                  </a:lnTo>
                  <a:lnTo>
                    <a:pt x="2157" y="2458"/>
                  </a:lnTo>
                  <a:lnTo>
                    <a:pt x="2163" y="2449"/>
                  </a:lnTo>
                  <a:lnTo>
                    <a:pt x="2170" y="2430"/>
                  </a:lnTo>
                  <a:lnTo>
                    <a:pt x="2170" y="2409"/>
                  </a:lnTo>
                  <a:lnTo>
                    <a:pt x="2161" y="2390"/>
                  </a:lnTo>
                  <a:lnTo>
                    <a:pt x="2146" y="2377"/>
                  </a:lnTo>
                  <a:lnTo>
                    <a:pt x="2167" y="2378"/>
                  </a:lnTo>
                  <a:lnTo>
                    <a:pt x="2186" y="2383"/>
                  </a:lnTo>
                  <a:lnTo>
                    <a:pt x="2202" y="2392"/>
                  </a:lnTo>
                  <a:lnTo>
                    <a:pt x="2217" y="2403"/>
                  </a:lnTo>
                  <a:lnTo>
                    <a:pt x="2230" y="2418"/>
                  </a:lnTo>
                  <a:lnTo>
                    <a:pt x="2242" y="2434"/>
                  </a:lnTo>
                  <a:lnTo>
                    <a:pt x="2252" y="2451"/>
                  </a:lnTo>
                  <a:lnTo>
                    <a:pt x="2260" y="2468"/>
                  </a:lnTo>
                  <a:lnTo>
                    <a:pt x="2255" y="2484"/>
                  </a:lnTo>
                  <a:lnTo>
                    <a:pt x="2252" y="2501"/>
                  </a:lnTo>
                  <a:lnTo>
                    <a:pt x="2245" y="2515"/>
                  </a:lnTo>
                  <a:lnTo>
                    <a:pt x="2232" y="2524"/>
                  </a:lnTo>
                  <a:lnTo>
                    <a:pt x="2204" y="2542"/>
                  </a:lnTo>
                  <a:lnTo>
                    <a:pt x="2176" y="2557"/>
                  </a:lnTo>
                  <a:lnTo>
                    <a:pt x="2146" y="2568"/>
                  </a:lnTo>
                  <a:lnTo>
                    <a:pt x="2116" y="2577"/>
                  </a:lnTo>
                  <a:lnTo>
                    <a:pt x="2085" y="2583"/>
                  </a:lnTo>
                  <a:lnTo>
                    <a:pt x="2052" y="2586"/>
                  </a:lnTo>
                  <a:lnTo>
                    <a:pt x="2020" y="2586"/>
                  </a:lnTo>
                  <a:lnTo>
                    <a:pt x="1987" y="2585"/>
                  </a:lnTo>
                  <a:lnTo>
                    <a:pt x="1954" y="2580"/>
                  </a:lnTo>
                  <a:lnTo>
                    <a:pt x="1921" y="2574"/>
                  </a:lnTo>
                  <a:lnTo>
                    <a:pt x="1890" y="2567"/>
                  </a:lnTo>
                  <a:lnTo>
                    <a:pt x="1858" y="2558"/>
                  </a:lnTo>
                  <a:lnTo>
                    <a:pt x="1828" y="2546"/>
                  </a:lnTo>
                  <a:lnTo>
                    <a:pt x="1799" y="2534"/>
                  </a:lnTo>
                  <a:lnTo>
                    <a:pt x="1769" y="2520"/>
                  </a:lnTo>
                  <a:lnTo>
                    <a:pt x="1743" y="2505"/>
                  </a:lnTo>
                  <a:lnTo>
                    <a:pt x="1743" y="2518"/>
                  </a:lnTo>
                  <a:lnTo>
                    <a:pt x="1759" y="2530"/>
                  </a:lnTo>
                  <a:lnTo>
                    <a:pt x="1775" y="2540"/>
                  </a:lnTo>
                  <a:lnTo>
                    <a:pt x="1793" y="2551"/>
                  </a:lnTo>
                  <a:lnTo>
                    <a:pt x="1812" y="2560"/>
                  </a:lnTo>
                  <a:lnTo>
                    <a:pt x="1831" y="2568"/>
                  </a:lnTo>
                  <a:lnTo>
                    <a:pt x="1850" y="2576"/>
                  </a:lnTo>
                  <a:lnTo>
                    <a:pt x="1871" y="2583"/>
                  </a:lnTo>
                  <a:lnTo>
                    <a:pt x="1892" y="2589"/>
                  </a:lnTo>
                  <a:lnTo>
                    <a:pt x="1912" y="2595"/>
                  </a:lnTo>
                  <a:lnTo>
                    <a:pt x="1933" y="2599"/>
                  </a:lnTo>
                  <a:lnTo>
                    <a:pt x="1955" y="2604"/>
                  </a:lnTo>
                  <a:lnTo>
                    <a:pt x="1976" y="2607"/>
                  </a:lnTo>
                  <a:lnTo>
                    <a:pt x="1996" y="2610"/>
                  </a:lnTo>
                  <a:lnTo>
                    <a:pt x="2017" y="2611"/>
                  </a:lnTo>
                  <a:lnTo>
                    <a:pt x="2037" y="2613"/>
                  </a:lnTo>
                  <a:lnTo>
                    <a:pt x="2058" y="2613"/>
                  </a:lnTo>
                  <a:lnTo>
                    <a:pt x="2096" y="2610"/>
                  </a:lnTo>
                  <a:lnTo>
                    <a:pt x="2130" y="2604"/>
                  </a:lnTo>
                  <a:lnTo>
                    <a:pt x="2164" y="2593"/>
                  </a:lnTo>
                  <a:lnTo>
                    <a:pt x="2195" y="2582"/>
                  </a:lnTo>
                  <a:lnTo>
                    <a:pt x="2226" y="2565"/>
                  </a:lnTo>
                  <a:lnTo>
                    <a:pt x="2254" y="2549"/>
                  </a:lnTo>
                  <a:lnTo>
                    <a:pt x="2283" y="2532"/>
                  </a:lnTo>
                  <a:lnTo>
                    <a:pt x="2311" y="2514"/>
                  </a:lnTo>
                  <a:lnTo>
                    <a:pt x="2339" y="2495"/>
                  </a:lnTo>
                  <a:lnTo>
                    <a:pt x="2369" y="2479"/>
                  </a:lnTo>
                  <a:lnTo>
                    <a:pt x="2398" y="2462"/>
                  </a:lnTo>
                  <a:lnTo>
                    <a:pt x="2429" y="2448"/>
                  </a:lnTo>
                  <a:lnTo>
                    <a:pt x="2462" y="2436"/>
                  </a:lnTo>
                  <a:lnTo>
                    <a:pt x="2495" y="2429"/>
                  </a:lnTo>
                  <a:lnTo>
                    <a:pt x="2532" y="2424"/>
                  </a:lnTo>
                  <a:lnTo>
                    <a:pt x="2572" y="2424"/>
                  </a:lnTo>
                  <a:lnTo>
                    <a:pt x="2584" y="2427"/>
                  </a:lnTo>
                  <a:lnTo>
                    <a:pt x="2597" y="2430"/>
                  </a:lnTo>
                  <a:lnTo>
                    <a:pt x="2610" y="2431"/>
                  </a:lnTo>
                  <a:lnTo>
                    <a:pt x="2623" y="2434"/>
                  </a:lnTo>
                  <a:lnTo>
                    <a:pt x="2635" y="2437"/>
                  </a:lnTo>
                  <a:lnTo>
                    <a:pt x="2646" y="2442"/>
                  </a:lnTo>
                  <a:lnTo>
                    <a:pt x="2651" y="2448"/>
                  </a:lnTo>
                  <a:lnTo>
                    <a:pt x="2654" y="2458"/>
                  </a:lnTo>
                  <a:lnTo>
                    <a:pt x="2644" y="2458"/>
                  </a:lnTo>
                  <a:lnTo>
                    <a:pt x="2634" y="2455"/>
                  </a:lnTo>
                  <a:lnTo>
                    <a:pt x="2623" y="2455"/>
                  </a:lnTo>
                  <a:lnTo>
                    <a:pt x="2613" y="2456"/>
                  </a:lnTo>
                  <a:lnTo>
                    <a:pt x="2604" y="2459"/>
                  </a:lnTo>
                  <a:lnTo>
                    <a:pt x="2594" y="2464"/>
                  </a:lnTo>
                  <a:lnTo>
                    <a:pt x="2587" y="2468"/>
                  </a:lnTo>
                  <a:lnTo>
                    <a:pt x="2578" y="2474"/>
                  </a:lnTo>
                  <a:lnTo>
                    <a:pt x="2572" y="2480"/>
                  </a:lnTo>
                  <a:lnTo>
                    <a:pt x="2572" y="2498"/>
                  </a:lnTo>
                  <a:lnTo>
                    <a:pt x="2570" y="2515"/>
                  </a:lnTo>
                  <a:lnTo>
                    <a:pt x="2576" y="2532"/>
                  </a:lnTo>
                  <a:lnTo>
                    <a:pt x="2594" y="2537"/>
                  </a:lnTo>
                  <a:lnTo>
                    <a:pt x="2609" y="2540"/>
                  </a:lnTo>
                  <a:lnTo>
                    <a:pt x="2623" y="2542"/>
                  </a:lnTo>
                  <a:lnTo>
                    <a:pt x="2637" y="2540"/>
                  </a:lnTo>
                  <a:lnTo>
                    <a:pt x="2650" y="2539"/>
                  </a:lnTo>
                  <a:lnTo>
                    <a:pt x="2662" y="2536"/>
                  </a:lnTo>
                  <a:lnTo>
                    <a:pt x="2672" y="2530"/>
                  </a:lnTo>
                  <a:lnTo>
                    <a:pt x="2682" y="2524"/>
                  </a:lnTo>
                  <a:lnTo>
                    <a:pt x="2691" y="2515"/>
                  </a:lnTo>
                  <a:lnTo>
                    <a:pt x="2694" y="2499"/>
                  </a:lnTo>
                  <a:lnTo>
                    <a:pt x="2702" y="2482"/>
                  </a:lnTo>
                  <a:lnTo>
                    <a:pt x="2703" y="2467"/>
                  </a:lnTo>
                  <a:lnTo>
                    <a:pt x="2694" y="2455"/>
                  </a:lnTo>
                  <a:lnTo>
                    <a:pt x="2694" y="2439"/>
                  </a:lnTo>
                  <a:lnTo>
                    <a:pt x="2687" y="2429"/>
                  </a:lnTo>
                  <a:lnTo>
                    <a:pt x="2678" y="2420"/>
                  </a:lnTo>
                  <a:lnTo>
                    <a:pt x="2665" y="2414"/>
                  </a:lnTo>
                  <a:lnTo>
                    <a:pt x="2651" y="2408"/>
                  </a:lnTo>
                  <a:lnTo>
                    <a:pt x="2640" y="2401"/>
                  </a:lnTo>
                  <a:lnTo>
                    <a:pt x="2631" y="2390"/>
                  </a:lnTo>
                  <a:lnTo>
                    <a:pt x="2625" y="2377"/>
                  </a:lnTo>
                  <a:lnTo>
                    <a:pt x="2651" y="2327"/>
                  </a:lnTo>
                  <a:lnTo>
                    <a:pt x="2672" y="2273"/>
                  </a:lnTo>
                  <a:lnTo>
                    <a:pt x="2688" y="2215"/>
                  </a:lnTo>
                  <a:lnTo>
                    <a:pt x="2702" y="2155"/>
                  </a:lnTo>
                  <a:lnTo>
                    <a:pt x="2709" y="2094"/>
                  </a:lnTo>
                  <a:lnTo>
                    <a:pt x="2713" y="2036"/>
                  </a:lnTo>
                  <a:lnTo>
                    <a:pt x="2715" y="1978"/>
                  </a:lnTo>
                  <a:lnTo>
                    <a:pt x="2713" y="19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1034" y="3689"/>
              <a:ext cx="77" cy="240"/>
            </a:xfrm>
            <a:custGeom>
              <a:avLst/>
              <a:gdLst>
                <a:gd name="T0" fmla="*/ 0 w 229"/>
                <a:gd name="T1" fmla="*/ 0 h 720"/>
                <a:gd name="T2" fmla="*/ 0 w 229"/>
                <a:gd name="T3" fmla="*/ 0 h 720"/>
                <a:gd name="T4" fmla="*/ 0 w 229"/>
                <a:gd name="T5" fmla="*/ 0 h 720"/>
                <a:gd name="T6" fmla="*/ 0 w 229"/>
                <a:gd name="T7" fmla="*/ 0 h 720"/>
                <a:gd name="T8" fmla="*/ 0 w 229"/>
                <a:gd name="T9" fmla="*/ 0 h 720"/>
                <a:gd name="T10" fmla="*/ 0 w 229"/>
                <a:gd name="T11" fmla="*/ 0 h 720"/>
                <a:gd name="T12" fmla="*/ 0 w 229"/>
                <a:gd name="T13" fmla="*/ 0 h 720"/>
                <a:gd name="T14" fmla="*/ 0 w 229"/>
                <a:gd name="T15" fmla="*/ 0 h 720"/>
                <a:gd name="T16" fmla="*/ 0 w 229"/>
                <a:gd name="T17" fmla="*/ 0 h 720"/>
                <a:gd name="T18" fmla="*/ 0 w 229"/>
                <a:gd name="T19" fmla="*/ 0 h 720"/>
                <a:gd name="T20" fmla="*/ 0 w 229"/>
                <a:gd name="T21" fmla="*/ 0 h 720"/>
                <a:gd name="T22" fmla="*/ 0 w 229"/>
                <a:gd name="T23" fmla="*/ 0 h 720"/>
                <a:gd name="T24" fmla="*/ 0 w 229"/>
                <a:gd name="T25" fmla="*/ 0 h 720"/>
                <a:gd name="T26" fmla="*/ 0 w 229"/>
                <a:gd name="T27" fmla="*/ 0 h 720"/>
                <a:gd name="T28" fmla="*/ 0 w 229"/>
                <a:gd name="T29" fmla="*/ 0 h 720"/>
                <a:gd name="T30" fmla="*/ 0 w 229"/>
                <a:gd name="T31" fmla="*/ 0 h 720"/>
                <a:gd name="T32" fmla="*/ 0 w 229"/>
                <a:gd name="T33" fmla="*/ 0 h 720"/>
                <a:gd name="T34" fmla="*/ 0 w 229"/>
                <a:gd name="T35" fmla="*/ 0 h 720"/>
                <a:gd name="T36" fmla="*/ 0 w 229"/>
                <a:gd name="T37" fmla="*/ 0 h 720"/>
                <a:gd name="T38" fmla="*/ 0 w 229"/>
                <a:gd name="T39" fmla="*/ 0 h 720"/>
                <a:gd name="T40" fmla="*/ 0 w 229"/>
                <a:gd name="T41" fmla="*/ 0 h 720"/>
                <a:gd name="T42" fmla="*/ 0 w 229"/>
                <a:gd name="T43" fmla="*/ 0 h 720"/>
                <a:gd name="T44" fmla="*/ 0 w 229"/>
                <a:gd name="T45" fmla="*/ 0 h 720"/>
                <a:gd name="T46" fmla="*/ 0 w 229"/>
                <a:gd name="T47" fmla="*/ 0 h 720"/>
                <a:gd name="T48" fmla="*/ 0 w 229"/>
                <a:gd name="T49" fmla="*/ 0 h 720"/>
                <a:gd name="T50" fmla="*/ 0 w 229"/>
                <a:gd name="T51" fmla="*/ 0 h 720"/>
                <a:gd name="T52" fmla="*/ 0 w 229"/>
                <a:gd name="T53" fmla="*/ 0 h 720"/>
                <a:gd name="T54" fmla="*/ 0 w 229"/>
                <a:gd name="T55" fmla="*/ 0 h 720"/>
                <a:gd name="T56" fmla="*/ 0 w 229"/>
                <a:gd name="T57" fmla="*/ 0 h 720"/>
                <a:gd name="T58" fmla="*/ 0 w 229"/>
                <a:gd name="T59" fmla="*/ 0 h 720"/>
                <a:gd name="T60" fmla="*/ 0 w 229"/>
                <a:gd name="T61" fmla="*/ 0 h 720"/>
                <a:gd name="T62" fmla="*/ 0 w 229"/>
                <a:gd name="T63" fmla="*/ 0 h 720"/>
                <a:gd name="T64" fmla="*/ 0 w 229"/>
                <a:gd name="T65" fmla="*/ 0 h 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9"/>
                <a:gd name="T100" fmla="*/ 0 h 720"/>
                <a:gd name="T101" fmla="*/ 229 w 229"/>
                <a:gd name="T102" fmla="*/ 720 h 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9" h="720">
                  <a:moveTo>
                    <a:pt x="223" y="216"/>
                  </a:moveTo>
                  <a:lnTo>
                    <a:pt x="229" y="277"/>
                  </a:lnTo>
                  <a:lnTo>
                    <a:pt x="228" y="340"/>
                  </a:lnTo>
                  <a:lnTo>
                    <a:pt x="222" y="406"/>
                  </a:lnTo>
                  <a:lnTo>
                    <a:pt x="212" y="472"/>
                  </a:lnTo>
                  <a:lnTo>
                    <a:pt x="197" y="537"/>
                  </a:lnTo>
                  <a:lnTo>
                    <a:pt x="179" y="599"/>
                  </a:lnTo>
                  <a:lnTo>
                    <a:pt x="157" y="658"/>
                  </a:lnTo>
                  <a:lnTo>
                    <a:pt x="132" y="711"/>
                  </a:lnTo>
                  <a:lnTo>
                    <a:pt x="113" y="712"/>
                  </a:lnTo>
                  <a:lnTo>
                    <a:pt x="97" y="714"/>
                  </a:lnTo>
                  <a:lnTo>
                    <a:pt x="81" y="717"/>
                  </a:lnTo>
                  <a:lnTo>
                    <a:pt x="64" y="718"/>
                  </a:lnTo>
                  <a:lnTo>
                    <a:pt x="48" y="720"/>
                  </a:lnTo>
                  <a:lnTo>
                    <a:pt x="33" y="718"/>
                  </a:lnTo>
                  <a:lnTo>
                    <a:pt x="17" y="715"/>
                  </a:lnTo>
                  <a:lnTo>
                    <a:pt x="0" y="708"/>
                  </a:lnTo>
                  <a:lnTo>
                    <a:pt x="16" y="645"/>
                  </a:lnTo>
                  <a:lnTo>
                    <a:pt x="26" y="574"/>
                  </a:lnTo>
                  <a:lnTo>
                    <a:pt x="33" y="502"/>
                  </a:lnTo>
                  <a:lnTo>
                    <a:pt x="41" y="437"/>
                  </a:lnTo>
                  <a:lnTo>
                    <a:pt x="57" y="309"/>
                  </a:lnTo>
                  <a:lnTo>
                    <a:pt x="66" y="200"/>
                  </a:lnTo>
                  <a:lnTo>
                    <a:pt x="70" y="100"/>
                  </a:lnTo>
                  <a:lnTo>
                    <a:pt x="75" y="0"/>
                  </a:lnTo>
                  <a:lnTo>
                    <a:pt x="106" y="21"/>
                  </a:lnTo>
                  <a:lnTo>
                    <a:pt x="132" y="41"/>
                  </a:lnTo>
                  <a:lnTo>
                    <a:pt x="156" y="65"/>
                  </a:lnTo>
                  <a:lnTo>
                    <a:pt x="176" y="88"/>
                  </a:lnTo>
                  <a:lnTo>
                    <a:pt x="193" y="116"/>
                  </a:lnTo>
                  <a:lnTo>
                    <a:pt x="207" y="146"/>
                  </a:lnTo>
                  <a:lnTo>
                    <a:pt x="216" y="179"/>
                  </a:lnTo>
                  <a:lnTo>
                    <a:pt x="223" y="216"/>
                  </a:lnTo>
                  <a:close/>
                </a:path>
              </a:pathLst>
            </a:custGeom>
            <a:solidFill>
              <a:srgbClr val="3DF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702" y="3148"/>
              <a:ext cx="117" cy="44"/>
            </a:xfrm>
            <a:custGeom>
              <a:avLst/>
              <a:gdLst>
                <a:gd name="T0" fmla="*/ 0 w 352"/>
                <a:gd name="T1" fmla="*/ 0 h 131"/>
                <a:gd name="T2" fmla="*/ 0 w 352"/>
                <a:gd name="T3" fmla="*/ 0 h 131"/>
                <a:gd name="T4" fmla="*/ 0 w 352"/>
                <a:gd name="T5" fmla="*/ 0 h 131"/>
                <a:gd name="T6" fmla="*/ 0 w 352"/>
                <a:gd name="T7" fmla="*/ 0 h 131"/>
                <a:gd name="T8" fmla="*/ 0 w 352"/>
                <a:gd name="T9" fmla="*/ 0 h 131"/>
                <a:gd name="T10" fmla="*/ 0 w 352"/>
                <a:gd name="T11" fmla="*/ 0 h 131"/>
                <a:gd name="T12" fmla="*/ 0 w 352"/>
                <a:gd name="T13" fmla="*/ 0 h 131"/>
                <a:gd name="T14" fmla="*/ 0 w 352"/>
                <a:gd name="T15" fmla="*/ 0 h 131"/>
                <a:gd name="T16" fmla="*/ 0 w 352"/>
                <a:gd name="T17" fmla="*/ 0 h 131"/>
                <a:gd name="T18" fmla="*/ 0 w 352"/>
                <a:gd name="T19" fmla="*/ 0 h 131"/>
                <a:gd name="T20" fmla="*/ 0 w 352"/>
                <a:gd name="T21" fmla="*/ 0 h 131"/>
                <a:gd name="T22" fmla="*/ 0 w 352"/>
                <a:gd name="T23" fmla="*/ 0 h 131"/>
                <a:gd name="T24" fmla="*/ 0 w 352"/>
                <a:gd name="T25" fmla="*/ 0 h 131"/>
                <a:gd name="T26" fmla="*/ 0 w 352"/>
                <a:gd name="T27" fmla="*/ 0 h 131"/>
                <a:gd name="T28" fmla="*/ 0 w 352"/>
                <a:gd name="T29" fmla="*/ 0 h 131"/>
                <a:gd name="T30" fmla="*/ 0 w 352"/>
                <a:gd name="T31" fmla="*/ 0 h 131"/>
                <a:gd name="T32" fmla="*/ 0 w 352"/>
                <a:gd name="T33" fmla="*/ 0 h 131"/>
                <a:gd name="T34" fmla="*/ 0 w 352"/>
                <a:gd name="T35" fmla="*/ 0 h 131"/>
                <a:gd name="T36" fmla="*/ 0 w 352"/>
                <a:gd name="T37" fmla="*/ 0 h 131"/>
                <a:gd name="T38" fmla="*/ 0 w 352"/>
                <a:gd name="T39" fmla="*/ 0 h 131"/>
                <a:gd name="T40" fmla="*/ 0 w 352"/>
                <a:gd name="T41" fmla="*/ 0 h 131"/>
                <a:gd name="T42" fmla="*/ 0 w 352"/>
                <a:gd name="T43" fmla="*/ 0 h 131"/>
                <a:gd name="T44" fmla="*/ 0 w 352"/>
                <a:gd name="T45" fmla="*/ 0 h 131"/>
                <a:gd name="T46" fmla="*/ 0 w 352"/>
                <a:gd name="T47" fmla="*/ 0 h 131"/>
                <a:gd name="T48" fmla="*/ 0 w 352"/>
                <a:gd name="T49" fmla="*/ 0 h 131"/>
                <a:gd name="T50" fmla="*/ 0 w 352"/>
                <a:gd name="T51" fmla="*/ 0 h 131"/>
                <a:gd name="T52" fmla="*/ 0 w 352"/>
                <a:gd name="T53" fmla="*/ 0 h 131"/>
                <a:gd name="T54" fmla="*/ 0 w 352"/>
                <a:gd name="T55" fmla="*/ 0 h 131"/>
                <a:gd name="T56" fmla="*/ 0 w 352"/>
                <a:gd name="T57" fmla="*/ 0 h 131"/>
                <a:gd name="T58" fmla="*/ 0 w 352"/>
                <a:gd name="T59" fmla="*/ 0 h 131"/>
                <a:gd name="T60" fmla="*/ 0 w 352"/>
                <a:gd name="T61" fmla="*/ 0 h 131"/>
                <a:gd name="T62" fmla="*/ 0 w 352"/>
                <a:gd name="T63" fmla="*/ 0 h 131"/>
                <a:gd name="T64" fmla="*/ 0 w 352"/>
                <a:gd name="T65" fmla="*/ 0 h 131"/>
                <a:gd name="T66" fmla="*/ 0 w 352"/>
                <a:gd name="T67" fmla="*/ 0 h 131"/>
                <a:gd name="T68" fmla="*/ 0 w 352"/>
                <a:gd name="T69" fmla="*/ 0 h 131"/>
                <a:gd name="T70" fmla="*/ 0 w 352"/>
                <a:gd name="T71" fmla="*/ 0 h 131"/>
                <a:gd name="T72" fmla="*/ 0 w 352"/>
                <a:gd name="T73" fmla="*/ 0 h 131"/>
                <a:gd name="T74" fmla="*/ 0 w 352"/>
                <a:gd name="T75" fmla="*/ 0 h 131"/>
                <a:gd name="T76" fmla="*/ 0 w 352"/>
                <a:gd name="T77" fmla="*/ 0 h 131"/>
                <a:gd name="T78" fmla="*/ 0 w 352"/>
                <a:gd name="T79" fmla="*/ 0 h 131"/>
                <a:gd name="T80" fmla="*/ 0 w 352"/>
                <a:gd name="T81" fmla="*/ 0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2"/>
                <a:gd name="T124" fmla="*/ 0 h 131"/>
                <a:gd name="T125" fmla="*/ 352 w 352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2" h="131">
                  <a:moveTo>
                    <a:pt x="340" y="21"/>
                  </a:moveTo>
                  <a:lnTo>
                    <a:pt x="346" y="31"/>
                  </a:lnTo>
                  <a:lnTo>
                    <a:pt x="350" y="46"/>
                  </a:lnTo>
                  <a:lnTo>
                    <a:pt x="352" y="60"/>
                  </a:lnTo>
                  <a:lnTo>
                    <a:pt x="352" y="68"/>
                  </a:lnTo>
                  <a:lnTo>
                    <a:pt x="310" y="66"/>
                  </a:lnTo>
                  <a:lnTo>
                    <a:pt x="274" y="65"/>
                  </a:lnTo>
                  <a:lnTo>
                    <a:pt x="241" y="65"/>
                  </a:lnTo>
                  <a:lnTo>
                    <a:pt x="212" y="66"/>
                  </a:lnTo>
                  <a:lnTo>
                    <a:pt x="187" y="68"/>
                  </a:lnTo>
                  <a:lnTo>
                    <a:pt x="165" y="71"/>
                  </a:lnTo>
                  <a:lnTo>
                    <a:pt x="146" y="73"/>
                  </a:lnTo>
                  <a:lnTo>
                    <a:pt x="128" y="78"/>
                  </a:lnTo>
                  <a:lnTo>
                    <a:pt x="113" y="82"/>
                  </a:lnTo>
                  <a:lnTo>
                    <a:pt x="100" y="88"/>
                  </a:lnTo>
                  <a:lnTo>
                    <a:pt x="87" y="94"/>
                  </a:lnTo>
                  <a:lnTo>
                    <a:pt x="76" y="100"/>
                  </a:lnTo>
                  <a:lnTo>
                    <a:pt x="65" y="107"/>
                  </a:lnTo>
                  <a:lnTo>
                    <a:pt x="54" y="115"/>
                  </a:lnTo>
                  <a:lnTo>
                    <a:pt x="44" y="122"/>
                  </a:lnTo>
                  <a:lnTo>
                    <a:pt x="32" y="131"/>
                  </a:lnTo>
                  <a:lnTo>
                    <a:pt x="17" y="115"/>
                  </a:lnTo>
                  <a:lnTo>
                    <a:pt x="6" y="96"/>
                  </a:lnTo>
                  <a:lnTo>
                    <a:pt x="0" y="72"/>
                  </a:lnTo>
                  <a:lnTo>
                    <a:pt x="1" y="46"/>
                  </a:lnTo>
                  <a:lnTo>
                    <a:pt x="23" y="35"/>
                  </a:lnTo>
                  <a:lnTo>
                    <a:pt x="45" y="26"/>
                  </a:lnTo>
                  <a:lnTo>
                    <a:pt x="70" y="19"/>
                  </a:lnTo>
                  <a:lnTo>
                    <a:pt x="96" y="13"/>
                  </a:lnTo>
                  <a:lnTo>
                    <a:pt x="122" y="7"/>
                  </a:lnTo>
                  <a:lnTo>
                    <a:pt x="147" y="4"/>
                  </a:lnTo>
                  <a:lnTo>
                    <a:pt x="174" y="1"/>
                  </a:lnTo>
                  <a:lnTo>
                    <a:pt x="200" y="0"/>
                  </a:lnTo>
                  <a:lnTo>
                    <a:pt x="224" y="0"/>
                  </a:lnTo>
                  <a:lnTo>
                    <a:pt x="247" y="0"/>
                  </a:lnTo>
                  <a:lnTo>
                    <a:pt x="269" y="1"/>
                  </a:lnTo>
                  <a:lnTo>
                    <a:pt x="288" y="4"/>
                  </a:lnTo>
                  <a:lnTo>
                    <a:pt x="306" y="7"/>
                  </a:lnTo>
                  <a:lnTo>
                    <a:pt x="321" y="10"/>
                  </a:lnTo>
                  <a:lnTo>
                    <a:pt x="333" y="15"/>
                  </a:lnTo>
                  <a:lnTo>
                    <a:pt x="34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638" y="3185"/>
              <a:ext cx="239" cy="207"/>
            </a:xfrm>
            <a:custGeom>
              <a:avLst/>
              <a:gdLst>
                <a:gd name="T0" fmla="*/ 0 w 717"/>
                <a:gd name="T1" fmla="*/ 0 h 621"/>
                <a:gd name="T2" fmla="*/ 0 w 717"/>
                <a:gd name="T3" fmla="*/ 0 h 621"/>
                <a:gd name="T4" fmla="*/ 0 w 717"/>
                <a:gd name="T5" fmla="*/ 0 h 621"/>
                <a:gd name="T6" fmla="*/ 0 w 717"/>
                <a:gd name="T7" fmla="*/ 0 h 621"/>
                <a:gd name="T8" fmla="*/ 0 w 717"/>
                <a:gd name="T9" fmla="*/ 0 h 621"/>
                <a:gd name="T10" fmla="*/ 0 w 717"/>
                <a:gd name="T11" fmla="*/ 0 h 621"/>
                <a:gd name="T12" fmla="*/ 0 w 717"/>
                <a:gd name="T13" fmla="*/ 0 h 621"/>
                <a:gd name="T14" fmla="*/ 0 w 717"/>
                <a:gd name="T15" fmla="*/ 0 h 621"/>
                <a:gd name="T16" fmla="*/ 0 w 717"/>
                <a:gd name="T17" fmla="*/ 0 h 621"/>
                <a:gd name="T18" fmla="*/ 0 w 717"/>
                <a:gd name="T19" fmla="*/ 0 h 621"/>
                <a:gd name="T20" fmla="*/ 0 w 717"/>
                <a:gd name="T21" fmla="*/ 0 h 621"/>
                <a:gd name="T22" fmla="*/ 0 w 717"/>
                <a:gd name="T23" fmla="*/ 0 h 621"/>
                <a:gd name="T24" fmla="*/ 0 w 717"/>
                <a:gd name="T25" fmla="*/ 0 h 621"/>
                <a:gd name="T26" fmla="*/ 0 w 717"/>
                <a:gd name="T27" fmla="*/ 0 h 621"/>
                <a:gd name="T28" fmla="*/ 0 w 717"/>
                <a:gd name="T29" fmla="*/ 0 h 621"/>
                <a:gd name="T30" fmla="*/ 0 w 717"/>
                <a:gd name="T31" fmla="*/ 0 h 621"/>
                <a:gd name="T32" fmla="*/ 0 w 717"/>
                <a:gd name="T33" fmla="*/ 0 h 621"/>
                <a:gd name="T34" fmla="*/ 0 w 717"/>
                <a:gd name="T35" fmla="*/ 0 h 621"/>
                <a:gd name="T36" fmla="*/ 0 w 717"/>
                <a:gd name="T37" fmla="*/ 0 h 621"/>
                <a:gd name="T38" fmla="*/ 0 w 717"/>
                <a:gd name="T39" fmla="*/ 0 h 621"/>
                <a:gd name="T40" fmla="*/ 0 w 717"/>
                <a:gd name="T41" fmla="*/ 0 h 621"/>
                <a:gd name="T42" fmla="*/ 0 w 717"/>
                <a:gd name="T43" fmla="*/ 0 h 621"/>
                <a:gd name="T44" fmla="*/ 0 w 717"/>
                <a:gd name="T45" fmla="*/ 0 h 621"/>
                <a:gd name="T46" fmla="*/ 0 w 717"/>
                <a:gd name="T47" fmla="*/ 0 h 621"/>
                <a:gd name="T48" fmla="*/ 0 w 717"/>
                <a:gd name="T49" fmla="*/ 0 h 621"/>
                <a:gd name="T50" fmla="*/ 0 w 717"/>
                <a:gd name="T51" fmla="*/ 0 h 621"/>
                <a:gd name="T52" fmla="*/ 0 w 717"/>
                <a:gd name="T53" fmla="*/ 0 h 621"/>
                <a:gd name="T54" fmla="*/ 0 w 717"/>
                <a:gd name="T55" fmla="*/ 0 h 621"/>
                <a:gd name="T56" fmla="*/ 0 w 717"/>
                <a:gd name="T57" fmla="*/ 0 h 621"/>
                <a:gd name="T58" fmla="*/ 0 w 717"/>
                <a:gd name="T59" fmla="*/ 0 h 621"/>
                <a:gd name="T60" fmla="*/ 0 w 717"/>
                <a:gd name="T61" fmla="*/ 0 h 621"/>
                <a:gd name="T62" fmla="*/ 0 w 717"/>
                <a:gd name="T63" fmla="*/ 0 h 621"/>
                <a:gd name="T64" fmla="*/ 0 w 717"/>
                <a:gd name="T65" fmla="*/ 0 h 621"/>
                <a:gd name="T66" fmla="*/ 0 w 717"/>
                <a:gd name="T67" fmla="*/ 0 h 621"/>
                <a:gd name="T68" fmla="*/ 0 w 717"/>
                <a:gd name="T69" fmla="*/ 0 h 621"/>
                <a:gd name="T70" fmla="*/ 0 w 717"/>
                <a:gd name="T71" fmla="*/ 0 h 621"/>
                <a:gd name="T72" fmla="*/ 0 w 717"/>
                <a:gd name="T73" fmla="*/ 0 h 621"/>
                <a:gd name="T74" fmla="*/ 0 w 717"/>
                <a:gd name="T75" fmla="*/ 0 h 621"/>
                <a:gd name="T76" fmla="*/ 0 w 717"/>
                <a:gd name="T77" fmla="*/ 0 h 621"/>
                <a:gd name="T78" fmla="*/ 0 w 717"/>
                <a:gd name="T79" fmla="*/ 0 h 621"/>
                <a:gd name="T80" fmla="*/ 0 w 717"/>
                <a:gd name="T81" fmla="*/ 0 h 621"/>
                <a:gd name="T82" fmla="*/ 0 w 717"/>
                <a:gd name="T83" fmla="*/ 0 h 621"/>
                <a:gd name="T84" fmla="*/ 0 w 717"/>
                <a:gd name="T85" fmla="*/ 0 h 621"/>
                <a:gd name="T86" fmla="*/ 0 w 717"/>
                <a:gd name="T87" fmla="*/ 0 h 621"/>
                <a:gd name="T88" fmla="*/ 0 w 717"/>
                <a:gd name="T89" fmla="*/ 0 h 621"/>
                <a:gd name="T90" fmla="*/ 0 w 717"/>
                <a:gd name="T91" fmla="*/ 0 h 621"/>
                <a:gd name="T92" fmla="*/ 0 w 717"/>
                <a:gd name="T93" fmla="*/ 0 h 621"/>
                <a:gd name="T94" fmla="*/ 0 w 717"/>
                <a:gd name="T95" fmla="*/ 0 h 621"/>
                <a:gd name="T96" fmla="*/ 0 w 717"/>
                <a:gd name="T97" fmla="*/ 0 h 621"/>
                <a:gd name="T98" fmla="*/ 0 w 717"/>
                <a:gd name="T99" fmla="*/ 0 h 621"/>
                <a:gd name="T100" fmla="*/ 0 w 717"/>
                <a:gd name="T101" fmla="*/ 0 h 621"/>
                <a:gd name="T102" fmla="*/ 0 w 717"/>
                <a:gd name="T103" fmla="*/ 0 h 621"/>
                <a:gd name="T104" fmla="*/ 0 w 717"/>
                <a:gd name="T105" fmla="*/ 0 h 621"/>
                <a:gd name="T106" fmla="*/ 0 w 717"/>
                <a:gd name="T107" fmla="*/ 0 h 621"/>
                <a:gd name="T108" fmla="*/ 0 w 717"/>
                <a:gd name="T109" fmla="*/ 0 h 621"/>
                <a:gd name="T110" fmla="*/ 0 w 717"/>
                <a:gd name="T111" fmla="*/ 0 h 6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7"/>
                <a:gd name="T169" fmla="*/ 0 h 621"/>
                <a:gd name="T170" fmla="*/ 717 w 717"/>
                <a:gd name="T171" fmla="*/ 621 h 6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7" h="621">
                  <a:moveTo>
                    <a:pt x="609" y="53"/>
                  </a:moveTo>
                  <a:lnTo>
                    <a:pt x="597" y="59"/>
                  </a:lnTo>
                  <a:lnTo>
                    <a:pt x="582" y="63"/>
                  </a:lnTo>
                  <a:lnTo>
                    <a:pt x="567" y="67"/>
                  </a:lnTo>
                  <a:lnTo>
                    <a:pt x="553" y="73"/>
                  </a:lnTo>
                  <a:lnTo>
                    <a:pt x="539" y="79"/>
                  </a:lnTo>
                  <a:lnTo>
                    <a:pt x="528" y="88"/>
                  </a:lnTo>
                  <a:lnTo>
                    <a:pt x="520" y="100"/>
                  </a:lnTo>
                  <a:lnTo>
                    <a:pt x="517" y="116"/>
                  </a:lnTo>
                  <a:lnTo>
                    <a:pt x="532" y="110"/>
                  </a:lnTo>
                  <a:lnTo>
                    <a:pt x="550" y="101"/>
                  </a:lnTo>
                  <a:lnTo>
                    <a:pt x="569" y="91"/>
                  </a:lnTo>
                  <a:lnTo>
                    <a:pt x="588" y="82"/>
                  </a:lnTo>
                  <a:lnTo>
                    <a:pt x="607" y="76"/>
                  </a:lnTo>
                  <a:lnTo>
                    <a:pt x="628" y="76"/>
                  </a:lnTo>
                  <a:lnTo>
                    <a:pt x="645" y="82"/>
                  </a:lnTo>
                  <a:lnTo>
                    <a:pt x="663" y="97"/>
                  </a:lnTo>
                  <a:lnTo>
                    <a:pt x="669" y="115"/>
                  </a:lnTo>
                  <a:lnTo>
                    <a:pt x="678" y="132"/>
                  </a:lnTo>
                  <a:lnTo>
                    <a:pt x="687" y="148"/>
                  </a:lnTo>
                  <a:lnTo>
                    <a:pt x="697" y="165"/>
                  </a:lnTo>
                  <a:lnTo>
                    <a:pt x="704" y="181"/>
                  </a:lnTo>
                  <a:lnTo>
                    <a:pt x="710" y="196"/>
                  </a:lnTo>
                  <a:lnTo>
                    <a:pt x="713" y="210"/>
                  </a:lnTo>
                  <a:lnTo>
                    <a:pt x="710" y="223"/>
                  </a:lnTo>
                  <a:lnTo>
                    <a:pt x="698" y="247"/>
                  </a:lnTo>
                  <a:lnTo>
                    <a:pt x="692" y="266"/>
                  </a:lnTo>
                  <a:lnTo>
                    <a:pt x="694" y="285"/>
                  </a:lnTo>
                  <a:lnTo>
                    <a:pt x="710" y="306"/>
                  </a:lnTo>
                  <a:lnTo>
                    <a:pt x="716" y="344"/>
                  </a:lnTo>
                  <a:lnTo>
                    <a:pt x="717" y="381"/>
                  </a:lnTo>
                  <a:lnTo>
                    <a:pt x="712" y="416"/>
                  </a:lnTo>
                  <a:lnTo>
                    <a:pt x="701" y="450"/>
                  </a:lnTo>
                  <a:lnTo>
                    <a:pt x="687" y="481"/>
                  </a:lnTo>
                  <a:lnTo>
                    <a:pt x="667" y="512"/>
                  </a:lnTo>
                  <a:lnTo>
                    <a:pt x="644" y="540"/>
                  </a:lnTo>
                  <a:lnTo>
                    <a:pt x="616" y="566"/>
                  </a:lnTo>
                  <a:lnTo>
                    <a:pt x="598" y="575"/>
                  </a:lnTo>
                  <a:lnTo>
                    <a:pt x="581" y="584"/>
                  </a:lnTo>
                  <a:lnTo>
                    <a:pt x="561" y="593"/>
                  </a:lnTo>
                  <a:lnTo>
                    <a:pt x="541" y="599"/>
                  </a:lnTo>
                  <a:lnTo>
                    <a:pt x="520" y="605"/>
                  </a:lnTo>
                  <a:lnTo>
                    <a:pt x="498" y="611"/>
                  </a:lnTo>
                  <a:lnTo>
                    <a:pt x="477" y="614"/>
                  </a:lnTo>
                  <a:lnTo>
                    <a:pt x="455" y="618"/>
                  </a:lnTo>
                  <a:lnTo>
                    <a:pt x="432" y="619"/>
                  </a:lnTo>
                  <a:lnTo>
                    <a:pt x="410" y="621"/>
                  </a:lnTo>
                  <a:lnTo>
                    <a:pt x="388" y="621"/>
                  </a:lnTo>
                  <a:lnTo>
                    <a:pt x="366" y="621"/>
                  </a:lnTo>
                  <a:lnTo>
                    <a:pt x="345" y="619"/>
                  </a:lnTo>
                  <a:lnTo>
                    <a:pt x="324" y="616"/>
                  </a:lnTo>
                  <a:lnTo>
                    <a:pt x="304" y="612"/>
                  </a:lnTo>
                  <a:lnTo>
                    <a:pt x="285" y="608"/>
                  </a:lnTo>
                  <a:lnTo>
                    <a:pt x="243" y="587"/>
                  </a:lnTo>
                  <a:lnTo>
                    <a:pt x="204" y="562"/>
                  </a:lnTo>
                  <a:lnTo>
                    <a:pt x="168" y="533"/>
                  </a:lnTo>
                  <a:lnTo>
                    <a:pt x="139" y="499"/>
                  </a:lnTo>
                  <a:lnTo>
                    <a:pt x="114" y="460"/>
                  </a:lnTo>
                  <a:lnTo>
                    <a:pt x="95" y="418"/>
                  </a:lnTo>
                  <a:lnTo>
                    <a:pt x="83" y="372"/>
                  </a:lnTo>
                  <a:lnTo>
                    <a:pt x="80" y="324"/>
                  </a:lnTo>
                  <a:lnTo>
                    <a:pt x="70" y="321"/>
                  </a:lnTo>
                  <a:lnTo>
                    <a:pt x="59" y="321"/>
                  </a:lnTo>
                  <a:lnTo>
                    <a:pt x="50" y="322"/>
                  </a:lnTo>
                  <a:lnTo>
                    <a:pt x="43" y="325"/>
                  </a:lnTo>
                  <a:lnTo>
                    <a:pt x="34" y="328"/>
                  </a:lnTo>
                  <a:lnTo>
                    <a:pt x="25" y="328"/>
                  </a:lnTo>
                  <a:lnTo>
                    <a:pt x="17" y="327"/>
                  </a:lnTo>
                  <a:lnTo>
                    <a:pt x="6" y="321"/>
                  </a:lnTo>
                  <a:lnTo>
                    <a:pt x="3" y="296"/>
                  </a:lnTo>
                  <a:lnTo>
                    <a:pt x="0" y="279"/>
                  </a:lnTo>
                  <a:lnTo>
                    <a:pt x="2" y="265"/>
                  </a:lnTo>
                  <a:lnTo>
                    <a:pt x="12" y="246"/>
                  </a:lnTo>
                  <a:lnTo>
                    <a:pt x="24" y="235"/>
                  </a:lnTo>
                  <a:lnTo>
                    <a:pt x="33" y="234"/>
                  </a:lnTo>
                  <a:lnTo>
                    <a:pt x="43" y="240"/>
                  </a:lnTo>
                  <a:lnTo>
                    <a:pt x="52" y="247"/>
                  </a:lnTo>
                  <a:lnTo>
                    <a:pt x="59" y="254"/>
                  </a:lnTo>
                  <a:lnTo>
                    <a:pt x="68" y="259"/>
                  </a:lnTo>
                  <a:lnTo>
                    <a:pt x="75" y="256"/>
                  </a:lnTo>
                  <a:lnTo>
                    <a:pt x="83" y="246"/>
                  </a:lnTo>
                  <a:lnTo>
                    <a:pt x="77" y="226"/>
                  </a:lnTo>
                  <a:lnTo>
                    <a:pt x="77" y="209"/>
                  </a:lnTo>
                  <a:lnTo>
                    <a:pt x="83" y="193"/>
                  </a:lnTo>
                  <a:lnTo>
                    <a:pt x="93" y="175"/>
                  </a:lnTo>
                  <a:lnTo>
                    <a:pt x="105" y="160"/>
                  </a:lnTo>
                  <a:lnTo>
                    <a:pt x="118" y="144"/>
                  </a:lnTo>
                  <a:lnTo>
                    <a:pt x="130" y="128"/>
                  </a:lnTo>
                  <a:lnTo>
                    <a:pt x="140" y="110"/>
                  </a:lnTo>
                  <a:lnTo>
                    <a:pt x="154" y="100"/>
                  </a:lnTo>
                  <a:lnTo>
                    <a:pt x="167" y="88"/>
                  </a:lnTo>
                  <a:lnTo>
                    <a:pt x="182" y="78"/>
                  </a:lnTo>
                  <a:lnTo>
                    <a:pt x="196" y="67"/>
                  </a:lnTo>
                  <a:lnTo>
                    <a:pt x="211" y="59"/>
                  </a:lnTo>
                  <a:lnTo>
                    <a:pt x="227" y="50"/>
                  </a:lnTo>
                  <a:lnTo>
                    <a:pt x="242" y="41"/>
                  </a:lnTo>
                  <a:lnTo>
                    <a:pt x="260" y="32"/>
                  </a:lnTo>
                  <a:lnTo>
                    <a:pt x="276" y="26"/>
                  </a:lnTo>
                  <a:lnTo>
                    <a:pt x="293" y="19"/>
                  </a:lnTo>
                  <a:lnTo>
                    <a:pt x="311" y="13"/>
                  </a:lnTo>
                  <a:lnTo>
                    <a:pt x="330" y="9"/>
                  </a:lnTo>
                  <a:lnTo>
                    <a:pt x="349" y="4"/>
                  </a:lnTo>
                  <a:lnTo>
                    <a:pt x="367" y="3"/>
                  </a:lnTo>
                  <a:lnTo>
                    <a:pt x="388" y="0"/>
                  </a:lnTo>
                  <a:lnTo>
                    <a:pt x="407" y="0"/>
                  </a:lnTo>
                  <a:lnTo>
                    <a:pt x="436" y="0"/>
                  </a:lnTo>
                  <a:lnTo>
                    <a:pt x="464" y="1"/>
                  </a:lnTo>
                  <a:lnTo>
                    <a:pt x="491" y="4"/>
                  </a:lnTo>
                  <a:lnTo>
                    <a:pt x="517" y="9"/>
                  </a:lnTo>
                  <a:lnTo>
                    <a:pt x="541" y="16"/>
                  </a:lnTo>
                  <a:lnTo>
                    <a:pt x="564" y="25"/>
                  </a:lnTo>
                  <a:lnTo>
                    <a:pt x="586" y="37"/>
                  </a:lnTo>
                  <a:lnTo>
                    <a:pt x="609" y="53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732" y="3207"/>
              <a:ext cx="52" cy="24"/>
            </a:xfrm>
            <a:custGeom>
              <a:avLst/>
              <a:gdLst>
                <a:gd name="T0" fmla="*/ 0 w 157"/>
                <a:gd name="T1" fmla="*/ 0 h 72"/>
                <a:gd name="T2" fmla="*/ 0 w 157"/>
                <a:gd name="T3" fmla="*/ 0 h 72"/>
                <a:gd name="T4" fmla="*/ 0 w 157"/>
                <a:gd name="T5" fmla="*/ 0 h 72"/>
                <a:gd name="T6" fmla="*/ 0 w 157"/>
                <a:gd name="T7" fmla="*/ 0 h 72"/>
                <a:gd name="T8" fmla="*/ 0 w 157"/>
                <a:gd name="T9" fmla="*/ 0 h 72"/>
                <a:gd name="T10" fmla="*/ 0 w 157"/>
                <a:gd name="T11" fmla="*/ 0 h 72"/>
                <a:gd name="T12" fmla="*/ 0 w 157"/>
                <a:gd name="T13" fmla="*/ 0 h 72"/>
                <a:gd name="T14" fmla="*/ 0 w 157"/>
                <a:gd name="T15" fmla="*/ 0 h 72"/>
                <a:gd name="T16" fmla="*/ 0 w 157"/>
                <a:gd name="T17" fmla="*/ 0 h 72"/>
                <a:gd name="T18" fmla="*/ 0 w 157"/>
                <a:gd name="T19" fmla="*/ 0 h 72"/>
                <a:gd name="T20" fmla="*/ 0 w 157"/>
                <a:gd name="T21" fmla="*/ 0 h 72"/>
                <a:gd name="T22" fmla="*/ 0 w 157"/>
                <a:gd name="T23" fmla="*/ 0 h 72"/>
                <a:gd name="T24" fmla="*/ 0 w 157"/>
                <a:gd name="T25" fmla="*/ 0 h 72"/>
                <a:gd name="T26" fmla="*/ 0 w 157"/>
                <a:gd name="T27" fmla="*/ 0 h 72"/>
                <a:gd name="T28" fmla="*/ 0 w 157"/>
                <a:gd name="T29" fmla="*/ 0 h 72"/>
                <a:gd name="T30" fmla="*/ 0 w 157"/>
                <a:gd name="T31" fmla="*/ 0 h 72"/>
                <a:gd name="T32" fmla="*/ 0 w 157"/>
                <a:gd name="T33" fmla="*/ 0 h 72"/>
                <a:gd name="T34" fmla="*/ 0 w 157"/>
                <a:gd name="T35" fmla="*/ 0 h 72"/>
                <a:gd name="T36" fmla="*/ 0 w 157"/>
                <a:gd name="T37" fmla="*/ 0 h 72"/>
                <a:gd name="T38" fmla="*/ 0 w 157"/>
                <a:gd name="T39" fmla="*/ 0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7"/>
                <a:gd name="T61" fmla="*/ 0 h 72"/>
                <a:gd name="T62" fmla="*/ 157 w 157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7" h="72">
                  <a:moveTo>
                    <a:pt x="157" y="28"/>
                  </a:moveTo>
                  <a:lnTo>
                    <a:pt x="157" y="47"/>
                  </a:lnTo>
                  <a:lnTo>
                    <a:pt x="125" y="28"/>
                  </a:lnTo>
                  <a:lnTo>
                    <a:pt x="97" y="19"/>
                  </a:lnTo>
                  <a:lnTo>
                    <a:pt x="75" y="19"/>
                  </a:lnTo>
                  <a:lnTo>
                    <a:pt x="56" y="24"/>
                  </a:lnTo>
                  <a:lnTo>
                    <a:pt x="41" y="34"/>
                  </a:lnTo>
                  <a:lnTo>
                    <a:pt x="31" y="44"/>
                  </a:lnTo>
                  <a:lnTo>
                    <a:pt x="25" y="56"/>
                  </a:lnTo>
                  <a:lnTo>
                    <a:pt x="22" y="66"/>
                  </a:lnTo>
                  <a:lnTo>
                    <a:pt x="22" y="72"/>
                  </a:lnTo>
                  <a:lnTo>
                    <a:pt x="3" y="72"/>
                  </a:lnTo>
                  <a:lnTo>
                    <a:pt x="0" y="53"/>
                  </a:lnTo>
                  <a:lnTo>
                    <a:pt x="8" y="35"/>
                  </a:lnTo>
                  <a:lnTo>
                    <a:pt x="25" y="19"/>
                  </a:lnTo>
                  <a:lnTo>
                    <a:pt x="50" y="7"/>
                  </a:lnTo>
                  <a:lnTo>
                    <a:pt x="76" y="0"/>
                  </a:lnTo>
                  <a:lnTo>
                    <a:pt x="106" y="0"/>
                  </a:lnTo>
                  <a:lnTo>
                    <a:pt x="134" y="9"/>
                  </a:lnTo>
                  <a:lnTo>
                    <a:pt x="15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223" y="3240"/>
              <a:ext cx="211" cy="80"/>
            </a:xfrm>
            <a:custGeom>
              <a:avLst/>
              <a:gdLst>
                <a:gd name="T0" fmla="*/ 0 w 633"/>
                <a:gd name="T1" fmla="*/ 0 h 238"/>
                <a:gd name="T2" fmla="*/ 0 w 633"/>
                <a:gd name="T3" fmla="*/ 0 h 238"/>
                <a:gd name="T4" fmla="*/ 0 w 633"/>
                <a:gd name="T5" fmla="*/ 0 h 238"/>
                <a:gd name="T6" fmla="*/ 0 w 633"/>
                <a:gd name="T7" fmla="*/ 0 h 238"/>
                <a:gd name="T8" fmla="*/ 0 w 633"/>
                <a:gd name="T9" fmla="*/ 0 h 238"/>
                <a:gd name="T10" fmla="*/ 0 w 633"/>
                <a:gd name="T11" fmla="*/ 0 h 238"/>
                <a:gd name="T12" fmla="*/ 0 w 633"/>
                <a:gd name="T13" fmla="*/ 0 h 238"/>
                <a:gd name="T14" fmla="*/ 0 w 633"/>
                <a:gd name="T15" fmla="*/ 0 h 238"/>
                <a:gd name="T16" fmla="*/ 0 w 633"/>
                <a:gd name="T17" fmla="*/ 0 h 238"/>
                <a:gd name="T18" fmla="*/ 0 w 633"/>
                <a:gd name="T19" fmla="*/ 0 h 238"/>
                <a:gd name="T20" fmla="*/ 0 w 633"/>
                <a:gd name="T21" fmla="*/ 0 h 238"/>
                <a:gd name="T22" fmla="*/ 0 w 633"/>
                <a:gd name="T23" fmla="*/ 0 h 238"/>
                <a:gd name="T24" fmla="*/ 0 w 633"/>
                <a:gd name="T25" fmla="*/ 0 h 238"/>
                <a:gd name="T26" fmla="*/ 0 w 633"/>
                <a:gd name="T27" fmla="*/ 0 h 238"/>
                <a:gd name="T28" fmla="*/ 0 w 633"/>
                <a:gd name="T29" fmla="*/ 0 h 238"/>
                <a:gd name="T30" fmla="*/ 0 w 633"/>
                <a:gd name="T31" fmla="*/ 0 h 238"/>
                <a:gd name="T32" fmla="*/ 0 w 633"/>
                <a:gd name="T33" fmla="*/ 0 h 238"/>
                <a:gd name="T34" fmla="*/ 0 w 633"/>
                <a:gd name="T35" fmla="*/ 0 h 238"/>
                <a:gd name="T36" fmla="*/ 0 w 633"/>
                <a:gd name="T37" fmla="*/ 0 h 238"/>
                <a:gd name="T38" fmla="*/ 0 w 633"/>
                <a:gd name="T39" fmla="*/ 0 h 238"/>
                <a:gd name="T40" fmla="*/ 0 w 633"/>
                <a:gd name="T41" fmla="*/ 0 h 238"/>
                <a:gd name="T42" fmla="*/ 0 w 633"/>
                <a:gd name="T43" fmla="*/ 0 h 238"/>
                <a:gd name="T44" fmla="*/ 0 w 633"/>
                <a:gd name="T45" fmla="*/ 0 h 238"/>
                <a:gd name="T46" fmla="*/ 0 w 633"/>
                <a:gd name="T47" fmla="*/ 0 h 238"/>
                <a:gd name="T48" fmla="*/ 0 w 633"/>
                <a:gd name="T49" fmla="*/ 0 h 238"/>
                <a:gd name="T50" fmla="*/ 0 w 633"/>
                <a:gd name="T51" fmla="*/ 0 h 238"/>
                <a:gd name="T52" fmla="*/ 0 w 633"/>
                <a:gd name="T53" fmla="*/ 0 h 238"/>
                <a:gd name="T54" fmla="*/ 0 w 633"/>
                <a:gd name="T55" fmla="*/ 0 h 238"/>
                <a:gd name="T56" fmla="*/ 0 w 633"/>
                <a:gd name="T57" fmla="*/ 0 h 238"/>
                <a:gd name="T58" fmla="*/ 0 w 633"/>
                <a:gd name="T59" fmla="*/ 0 h 238"/>
                <a:gd name="T60" fmla="*/ 0 w 633"/>
                <a:gd name="T61" fmla="*/ 0 h 238"/>
                <a:gd name="T62" fmla="*/ 0 w 633"/>
                <a:gd name="T63" fmla="*/ 0 h 238"/>
                <a:gd name="T64" fmla="*/ 0 w 633"/>
                <a:gd name="T65" fmla="*/ 0 h 238"/>
                <a:gd name="T66" fmla="*/ 0 w 633"/>
                <a:gd name="T67" fmla="*/ 0 h 238"/>
                <a:gd name="T68" fmla="*/ 0 w 633"/>
                <a:gd name="T69" fmla="*/ 0 h 238"/>
                <a:gd name="T70" fmla="*/ 0 w 633"/>
                <a:gd name="T71" fmla="*/ 0 h 238"/>
                <a:gd name="T72" fmla="*/ 0 w 633"/>
                <a:gd name="T73" fmla="*/ 0 h 238"/>
                <a:gd name="T74" fmla="*/ 0 w 633"/>
                <a:gd name="T75" fmla="*/ 0 h 238"/>
                <a:gd name="T76" fmla="*/ 0 w 633"/>
                <a:gd name="T77" fmla="*/ 0 h 238"/>
                <a:gd name="T78" fmla="*/ 0 w 633"/>
                <a:gd name="T79" fmla="*/ 0 h 238"/>
                <a:gd name="T80" fmla="*/ 0 w 633"/>
                <a:gd name="T81" fmla="*/ 0 h 238"/>
                <a:gd name="T82" fmla="*/ 0 w 633"/>
                <a:gd name="T83" fmla="*/ 0 h 238"/>
                <a:gd name="T84" fmla="*/ 0 w 633"/>
                <a:gd name="T85" fmla="*/ 0 h 238"/>
                <a:gd name="T86" fmla="*/ 0 w 633"/>
                <a:gd name="T87" fmla="*/ 0 h 238"/>
                <a:gd name="T88" fmla="*/ 0 w 633"/>
                <a:gd name="T89" fmla="*/ 0 h 238"/>
                <a:gd name="T90" fmla="*/ 0 w 633"/>
                <a:gd name="T91" fmla="*/ 0 h 238"/>
                <a:gd name="T92" fmla="*/ 0 w 633"/>
                <a:gd name="T93" fmla="*/ 0 h 238"/>
                <a:gd name="T94" fmla="*/ 0 w 633"/>
                <a:gd name="T95" fmla="*/ 0 h 238"/>
                <a:gd name="T96" fmla="*/ 0 w 633"/>
                <a:gd name="T97" fmla="*/ 0 h 238"/>
                <a:gd name="T98" fmla="*/ 0 w 633"/>
                <a:gd name="T99" fmla="*/ 0 h 238"/>
                <a:gd name="T100" fmla="*/ 0 w 633"/>
                <a:gd name="T101" fmla="*/ 0 h 238"/>
                <a:gd name="T102" fmla="*/ 0 w 633"/>
                <a:gd name="T103" fmla="*/ 0 h 238"/>
                <a:gd name="T104" fmla="*/ 0 w 633"/>
                <a:gd name="T105" fmla="*/ 0 h 238"/>
                <a:gd name="T106" fmla="*/ 0 w 633"/>
                <a:gd name="T107" fmla="*/ 0 h 238"/>
                <a:gd name="T108" fmla="*/ 0 w 633"/>
                <a:gd name="T109" fmla="*/ 0 h 238"/>
                <a:gd name="T110" fmla="*/ 0 w 633"/>
                <a:gd name="T111" fmla="*/ 0 h 2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3"/>
                <a:gd name="T169" fmla="*/ 0 h 238"/>
                <a:gd name="T170" fmla="*/ 633 w 633"/>
                <a:gd name="T171" fmla="*/ 238 h 2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3" h="238">
                  <a:moveTo>
                    <a:pt x="63" y="86"/>
                  </a:moveTo>
                  <a:lnTo>
                    <a:pt x="79" y="95"/>
                  </a:lnTo>
                  <a:lnTo>
                    <a:pt x="94" y="100"/>
                  </a:lnTo>
                  <a:lnTo>
                    <a:pt x="110" y="103"/>
                  </a:lnTo>
                  <a:lnTo>
                    <a:pt x="126" y="101"/>
                  </a:lnTo>
                  <a:lnTo>
                    <a:pt x="143" y="100"/>
                  </a:lnTo>
                  <a:lnTo>
                    <a:pt x="159" y="95"/>
                  </a:lnTo>
                  <a:lnTo>
                    <a:pt x="174" y="91"/>
                  </a:lnTo>
                  <a:lnTo>
                    <a:pt x="190" y="86"/>
                  </a:lnTo>
                  <a:lnTo>
                    <a:pt x="194" y="79"/>
                  </a:lnTo>
                  <a:lnTo>
                    <a:pt x="200" y="69"/>
                  </a:lnTo>
                  <a:lnTo>
                    <a:pt x="206" y="60"/>
                  </a:lnTo>
                  <a:lnTo>
                    <a:pt x="212" y="53"/>
                  </a:lnTo>
                  <a:lnTo>
                    <a:pt x="225" y="63"/>
                  </a:lnTo>
                  <a:lnTo>
                    <a:pt x="228" y="73"/>
                  </a:lnTo>
                  <a:lnTo>
                    <a:pt x="229" y="85"/>
                  </a:lnTo>
                  <a:lnTo>
                    <a:pt x="240" y="98"/>
                  </a:lnTo>
                  <a:lnTo>
                    <a:pt x="256" y="109"/>
                  </a:lnTo>
                  <a:lnTo>
                    <a:pt x="274" y="111"/>
                  </a:lnTo>
                  <a:lnTo>
                    <a:pt x="291" y="109"/>
                  </a:lnTo>
                  <a:lnTo>
                    <a:pt x="309" y="104"/>
                  </a:lnTo>
                  <a:lnTo>
                    <a:pt x="324" y="101"/>
                  </a:lnTo>
                  <a:lnTo>
                    <a:pt x="337" y="104"/>
                  </a:lnTo>
                  <a:lnTo>
                    <a:pt x="344" y="116"/>
                  </a:lnTo>
                  <a:lnTo>
                    <a:pt x="347" y="141"/>
                  </a:lnTo>
                  <a:lnTo>
                    <a:pt x="363" y="148"/>
                  </a:lnTo>
                  <a:lnTo>
                    <a:pt x="381" y="151"/>
                  </a:lnTo>
                  <a:lnTo>
                    <a:pt x="402" y="150"/>
                  </a:lnTo>
                  <a:lnTo>
                    <a:pt x="421" y="147"/>
                  </a:lnTo>
                  <a:lnTo>
                    <a:pt x="439" y="147"/>
                  </a:lnTo>
                  <a:lnTo>
                    <a:pt x="452" y="151"/>
                  </a:lnTo>
                  <a:lnTo>
                    <a:pt x="459" y="163"/>
                  </a:lnTo>
                  <a:lnTo>
                    <a:pt x="461" y="185"/>
                  </a:lnTo>
                  <a:lnTo>
                    <a:pt x="475" y="195"/>
                  </a:lnTo>
                  <a:lnTo>
                    <a:pt x="490" y="203"/>
                  </a:lnTo>
                  <a:lnTo>
                    <a:pt x="508" y="207"/>
                  </a:lnTo>
                  <a:lnTo>
                    <a:pt x="525" y="210"/>
                  </a:lnTo>
                  <a:lnTo>
                    <a:pt x="543" y="212"/>
                  </a:lnTo>
                  <a:lnTo>
                    <a:pt x="561" y="210"/>
                  </a:lnTo>
                  <a:lnTo>
                    <a:pt x="580" y="207"/>
                  </a:lnTo>
                  <a:lnTo>
                    <a:pt x="599" y="203"/>
                  </a:lnTo>
                  <a:lnTo>
                    <a:pt x="608" y="192"/>
                  </a:lnTo>
                  <a:lnTo>
                    <a:pt x="615" y="182"/>
                  </a:lnTo>
                  <a:lnTo>
                    <a:pt x="621" y="172"/>
                  </a:lnTo>
                  <a:lnTo>
                    <a:pt x="630" y="166"/>
                  </a:lnTo>
                  <a:lnTo>
                    <a:pt x="633" y="185"/>
                  </a:lnTo>
                  <a:lnTo>
                    <a:pt x="627" y="198"/>
                  </a:lnTo>
                  <a:lnTo>
                    <a:pt x="617" y="210"/>
                  </a:lnTo>
                  <a:lnTo>
                    <a:pt x="608" y="222"/>
                  </a:lnTo>
                  <a:lnTo>
                    <a:pt x="583" y="225"/>
                  </a:lnTo>
                  <a:lnTo>
                    <a:pt x="558" y="226"/>
                  </a:lnTo>
                  <a:lnTo>
                    <a:pt x="534" y="228"/>
                  </a:lnTo>
                  <a:lnTo>
                    <a:pt x="509" y="229"/>
                  </a:lnTo>
                  <a:lnTo>
                    <a:pt x="487" y="228"/>
                  </a:lnTo>
                  <a:lnTo>
                    <a:pt x="465" y="223"/>
                  </a:lnTo>
                  <a:lnTo>
                    <a:pt x="446" y="215"/>
                  </a:lnTo>
                  <a:lnTo>
                    <a:pt x="428" y="203"/>
                  </a:lnTo>
                  <a:lnTo>
                    <a:pt x="414" y="203"/>
                  </a:lnTo>
                  <a:lnTo>
                    <a:pt x="399" y="203"/>
                  </a:lnTo>
                  <a:lnTo>
                    <a:pt x="384" y="204"/>
                  </a:lnTo>
                  <a:lnTo>
                    <a:pt x="368" y="207"/>
                  </a:lnTo>
                  <a:lnTo>
                    <a:pt x="355" y="212"/>
                  </a:lnTo>
                  <a:lnTo>
                    <a:pt x="343" y="217"/>
                  </a:lnTo>
                  <a:lnTo>
                    <a:pt x="333" y="226"/>
                  </a:lnTo>
                  <a:lnTo>
                    <a:pt x="325" y="238"/>
                  </a:lnTo>
                  <a:lnTo>
                    <a:pt x="319" y="234"/>
                  </a:lnTo>
                  <a:lnTo>
                    <a:pt x="313" y="226"/>
                  </a:lnTo>
                  <a:lnTo>
                    <a:pt x="309" y="219"/>
                  </a:lnTo>
                  <a:lnTo>
                    <a:pt x="306" y="213"/>
                  </a:lnTo>
                  <a:lnTo>
                    <a:pt x="322" y="204"/>
                  </a:lnTo>
                  <a:lnTo>
                    <a:pt x="340" y="198"/>
                  </a:lnTo>
                  <a:lnTo>
                    <a:pt x="356" y="195"/>
                  </a:lnTo>
                  <a:lnTo>
                    <a:pt x="374" y="192"/>
                  </a:lnTo>
                  <a:lnTo>
                    <a:pt x="391" y="189"/>
                  </a:lnTo>
                  <a:lnTo>
                    <a:pt x="408" y="188"/>
                  </a:lnTo>
                  <a:lnTo>
                    <a:pt x="425" y="187"/>
                  </a:lnTo>
                  <a:lnTo>
                    <a:pt x="441" y="185"/>
                  </a:lnTo>
                  <a:lnTo>
                    <a:pt x="440" y="169"/>
                  </a:lnTo>
                  <a:lnTo>
                    <a:pt x="433" y="162"/>
                  </a:lnTo>
                  <a:lnTo>
                    <a:pt x="424" y="159"/>
                  </a:lnTo>
                  <a:lnTo>
                    <a:pt x="414" y="162"/>
                  </a:lnTo>
                  <a:lnTo>
                    <a:pt x="400" y="164"/>
                  </a:lnTo>
                  <a:lnTo>
                    <a:pt x="387" y="167"/>
                  </a:lnTo>
                  <a:lnTo>
                    <a:pt x="374" y="166"/>
                  </a:lnTo>
                  <a:lnTo>
                    <a:pt x="362" y="159"/>
                  </a:lnTo>
                  <a:lnTo>
                    <a:pt x="346" y="142"/>
                  </a:lnTo>
                  <a:lnTo>
                    <a:pt x="327" y="135"/>
                  </a:lnTo>
                  <a:lnTo>
                    <a:pt x="305" y="132"/>
                  </a:lnTo>
                  <a:lnTo>
                    <a:pt x="281" y="132"/>
                  </a:lnTo>
                  <a:lnTo>
                    <a:pt x="256" y="134"/>
                  </a:lnTo>
                  <a:lnTo>
                    <a:pt x="234" y="131"/>
                  </a:lnTo>
                  <a:lnTo>
                    <a:pt x="213" y="122"/>
                  </a:lnTo>
                  <a:lnTo>
                    <a:pt x="196" y="106"/>
                  </a:lnTo>
                  <a:lnTo>
                    <a:pt x="174" y="110"/>
                  </a:lnTo>
                  <a:lnTo>
                    <a:pt x="150" y="113"/>
                  </a:lnTo>
                  <a:lnTo>
                    <a:pt x="128" y="114"/>
                  </a:lnTo>
                  <a:lnTo>
                    <a:pt x="106" y="113"/>
                  </a:lnTo>
                  <a:lnTo>
                    <a:pt x="85" y="110"/>
                  </a:lnTo>
                  <a:lnTo>
                    <a:pt x="65" y="106"/>
                  </a:lnTo>
                  <a:lnTo>
                    <a:pt x="44" y="97"/>
                  </a:lnTo>
                  <a:lnTo>
                    <a:pt x="26" y="86"/>
                  </a:lnTo>
                  <a:lnTo>
                    <a:pt x="13" y="76"/>
                  </a:lnTo>
                  <a:lnTo>
                    <a:pt x="9" y="58"/>
                  </a:lnTo>
                  <a:lnTo>
                    <a:pt x="7" y="39"/>
                  </a:lnTo>
                  <a:lnTo>
                    <a:pt x="0" y="23"/>
                  </a:lnTo>
                  <a:lnTo>
                    <a:pt x="9" y="13"/>
                  </a:lnTo>
                  <a:lnTo>
                    <a:pt x="17" y="4"/>
                  </a:lnTo>
                  <a:lnTo>
                    <a:pt x="28" y="0"/>
                  </a:lnTo>
                  <a:lnTo>
                    <a:pt x="41" y="5"/>
                  </a:lnTo>
                  <a:lnTo>
                    <a:pt x="41" y="28"/>
                  </a:lnTo>
                  <a:lnTo>
                    <a:pt x="42" y="51"/>
                  </a:lnTo>
                  <a:lnTo>
                    <a:pt x="48" y="72"/>
                  </a:lnTo>
                  <a:lnTo>
                    <a:pt x="63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834" y="3249"/>
              <a:ext cx="16" cy="18"/>
            </a:xfrm>
            <a:custGeom>
              <a:avLst/>
              <a:gdLst>
                <a:gd name="T0" fmla="*/ 0 w 47"/>
                <a:gd name="T1" fmla="*/ 0 h 53"/>
                <a:gd name="T2" fmla="*/ 0 w 47"/>
                <a:gd name="T3" fmla="*/ 0 h 53"/>
                <a:gd name="T4" fmla="*/ 0 w 47"/>
                <a:gd name="T5" fmla="*/ 0 h 53"/>
                <a:gd name="T6" fmla="*/ 0 w 47"/>
                <a:gd name="T7" fmla="*/ 0 h 53"/>
                <a:gd name="T8" fmla="*/ 0 w 47"/>
                <a:gd name="T9" fmla="*/ 0 h 53"/>
                <a:gd name="T10" fmla="*/ 0 w 47"/>
                <a:gd name="T11" fmla="*/ 0 h 53"/>
                <a:gd name="T12" fmla="*/ 0 w 47"/>
                <a:gd name="T13" fmla="*/ 0 h 53"/>
                <a:gd name="T14" fmla="*/ 0 w 47"/>
                <a:gd name="T15" fmla="*/ 0 h 53"/>
                <a:gd name="T16" fmla="*/ 0 w 47"/>
                <a:gd name="T17" fmla="*/ 0 h 53"/>
                <a:gd name="T18" fmla="*/ 0 w 47"/>
                <a:gd name="T19" fmla="*/ 0 h 53"/>
                <a:gd name="T20" fmla="*/ 0 w 47"/>
                <a:gd name="T21" fmla="*/ 0 h 53"/>
                <a:gd name="T22" fmla="*/ 0 w 47"/>
                <a:gd name="T23" fmla="*/ 0 h 53"/>
                <a:gd name="T24" fmla="*/ 0 w 47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53"/>
                <a:gd name="T41" fmla="*/ 47 w 47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53">
                  <a:moveTo>
                    <a:pt x="43" y="44"/>
                  </a:moveTo>
                  <a:lnTo>
                    <a:pt x="33" y="46"/>
                  </a:lnTo>
                  <a:lnTo>
                    <a:pt x="27" y="50"/>
                  </a:lnTo>
                  <a:lnTo>
                    <a:pt x="21" y="53"/>
                  </a:lnTo>
                  <a:lnTo>
                    <a:pt x="11" y="53"/>
                  </a:lnTo>
                  <a:lnTo>
                    <a:pt x="0" y="40"/>
                  </a:lnTo>
                  <a:lnTo>
                    <a:pt x="2" y="25"/>
                  </a:lnTo>
                  <a:lnTo>
                    <a:pt x="12" y="12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43" y="13"/>
                  </a:lnTo>
                  <a:lnTo>
                    <a:pt x="47" y="28"/>
                  </a:lnTo>
                  <a:lnTo>
                    <a:pt x="43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758" y="3240"/>
              <a:ext cx="16" cy="18"/>
            </a:xfrm>
            <a:custGeom>
              <a:avLst/>
              <a:gdLst>
                <a:gd name="T0" fmla="*/ 0 w 46"/>
                <a:gd name="T1" fmla="*/ 0 h 55"/>
                <a:gd name="T2" fmla="*/ 0 w 46"/>
                <a:gd name="T3" fmla="*/ 0 h 55"/>
                <a:gd name="T4" fmla="*/ 0 w 46"/>
                <a:gd name="T5" fmla="*/ 0 h 55"/>
                <a:gd name="T6" fmla="*/ 0 w 46"/>
                <a:gd name="T7" fmla="*/ 0 h 55"/>
                <a:gd name="T8" fmla="*/ 0 w 46"/>
                <a:gd name="T9" fmla="*/ 0 h 55"/>
                <a:gd name="T10" fmla="*/ 0 w 46"/>
                <a:gd name="T11" fmla="*/ 0 h 55"/>
                <a:gd name="T12" fmla="*/ 0 w 46"/>
                <a:gd name="T13" fmla="*/ 0 h 55"/>
                <a:gd name="T14" fmla="*/ 0 w 46"/>
                <a:gd name="T15" fmla="*/ 0 h 55"/>
                <a:gd name="T16" fmla="*/ 0 w 46"/>
                <a:gd name="T17" fmla="*/ 0 h 55"/>
                <a:gd name="T18" fmla="*/ 0 w 46"/>
                <a:gd name="T19" fmla="*/ 0 h 55"/>
                <a:gd name="T20" fmla="*/ 0 w 46"/>
                <a:gd name="T21" fmla="*/ 0 h 55"/>
                <a:gd name="T22" fmla="*/ 0 w 46"/>
                <a:gd name="T23" fmla="*/ 0 h 55"/>
                <a:gd name="T24" fmla="*/ 0 w 46"/>
                <a:gd name="T25" fmla="*/ 0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55"/>
                <a:gd name="T41" fmla="*/ 46 w 46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55">
                  <a:moveTo>
                    <a:pt x="44" y="38"/>
                  </a:moveTo>
                  <a:lnTo>
                    <a:pt x="41" y="41"/>
                  </a:lnTo>
                  <a:lnTo>
                    <a:pt x="35" y="49"/>
                  </a:lnTo>
                  <a:lnTo>
                    <a:pt x="25" y="55"/>
                  </a:lnTo>
                  <a:lnTo>
                    <a:pt x="10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6" y="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3" y="6"/>
                  </a:lnTo>
                  <a:lnTo>
                    <a:pt x="46" y="19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804" y="3275"/>
              <a:ext cx="29" cy="20"/>
            </a:xfrm>
            <a:custGeom>
              <a:avLst/>
              <a:gdLst>
                <a:gd name="T0" fmla="*/ 0 w 88"/>
                <a:gd name="T1" fmla="*/ 0 h 60"/>
                <a:gd name="T2" fmla="*/ 0 w 88"/>
                <a:gd name="T3" fmla="*/ 0 h 60"/>
                <a:gd name="T4" fmla="*/ 0 w 88"/>
                <a:gd name="T5" fmla="*/ 0 h 60"/>
                <a:gd name="T6" fmla="*/ 0 w 88"/>
                <a:gd name="T7" fmla="*/ 0 h 60"/>
                <a:gd name="T8" fmla="*/ 0 w 88"/>
                <a:gd name="T9" fmla="*/ 0 h 60"/>
                <a:gd name="T10" fmla="*/ 0 w 88"/>
                <a:gd name="T11" fmla="*/ 0 h 60"/>
                <a:gd name="T12" fmla="*/ 0 w 88"/>
                <a:gd name="T13" fmla="*/ 0 h 60"/>
                <a:gd name="T14" fmla="*/ 0 w 88"/>
                <a:gd name="T15" fmla="*/ 0 h 60"/>
                <a:gd name="T16" fmla="*/ 0 w 88"/>
                <a:gd name="T17" fmla="*/ 0 h 60"/>
                <a:gd name="T18" fmla="*/ 0 w 88"/>
                <a:gd name="T19" fmla="*/ 0 h 60"/>
                <a:gd name="T20" fmla="*/ 0 w 88"/>
                <a:gd name="T21" fmla="*/ 0 h 60"/>
                <a:gd name="T22" fmla="*/ 0 w 88"/>
                <a:gd name="T23" fmla="*/ 0 h 60"/>
                <a:gd name="T24" fmla="*/ 0 w 88"/>
                <a:gd name="T25" fmla="*/ 0 h 60"/>
                <a:gd name="T26" fmla="*/ 0 w 88"/>
                <a:gd name="T27" fmla="*/ 0 h 60"/>
                <a:gd name="T28" fmla="*/ 0 w 88"/>
                <a:gd name="T29" fmla="*/ 0 h 60"/>
                <a:gd name="T30" fmla="*/ 0 w 88"/>
                <a:gd name="T31" fmla="*/ 0 h 60"/>
                <a:gd name="T32" fmla="*/ 0 w 88"/>
                <a:gd name="T33" fmla="*/ 0 h 60"/>
                <a:gd name="T34" fmla="*/ 0 w 88"/>
                <a:gd name="T35" fmla="*/ 0 h 60"/>
                <a:gd name="T36" fmla="*/ 0 w 88"/>
                <a:gd name="T37" fmla="*/ 0 h 60"/>
                <a:gd name="T38" fmla="*/ 0 w 88"/>
                <a:gd name="T39" fmla="*/ 0 h 60"/>
                <a:gd name="T40" fmla="*/ 0 w 88"/>
                <a:gd name="T41" fmla="*/ 0 h 60"/>
                <a:gd name="T42" fmla="*/ 0 w 88"/>
                <a:gd name="T43" fmla="*/ 0 h 60"/>
                <a:gd name="T44" fmla="*/ 0 w 88"/>
                <a:gd name="T45" fmla="*/ 0 h 60"/>
                <a:gd name="T46" fmla="*/ 0 w 88"/>
                <a:gd name="T47" fmla="*/ 0 h 60"/>
                <a:gd name="T48" fmla="*/ 0 w 88"/>
                <a:gd name="T49" fmla="*/ 0 h 60"/>
                <a:gd name="T50" fmla="*/ 0 w 88"/>
                <a:gd name="T51" fmla="*/ 0 h 60"/>
                <a:gd name="T52" fmla="*/ 0 w 88"/>
                <a:gd name="T53" fmla="*/ 0 h 60"/>
                <a:gd name="T54" fmla="*/ 0 w 88"/>
                <a:gd name="T55" fmla="*/ 0 h 60"/>
                <a:gd name="T56" fmla="*/ 0 w 88"/>
                <a:gd name="T57" fmla="*/ 0 h 60"/>
                <a:gd name="T58" fmla="*/ 0 w 88"/>
                <a:gd name="T59" fmla="*/ 0 h 60"/>
                <a:gd name="T60" fmla="*/ 0 w 88"/>
                <a:gd name="T61" fmla="*/ 0 h 60"/>
                <a:gd name="T62" fmla="*/ 0 w 88"/>
                <a:gd name="T63" fmla="*/ 0 h 60"/>
                <a:gd name="T64" fmla="*/ 0 w 88"/>
                <a:gd name="T65" fmla="*/ 0 h 60"/>
                <a:gd name="T66" fmla="*/ 0 w 88"/>
                <a:gd name="T67" fmla="*/ 0 h 60"/>
                <a:gd name="T68" fmla="*/ 0 w 88"/>
                <a:gd name="T69" fmla="*/ 0 h 60"/>
                <a:gd name="T70" fmla="*/ 0 w 88"/>
                <a:gd name="T71" fmla="*/ 0 h 60"/>
                <a:gd name="T72" fmla="*/ 0 w 88"/>
                <a:gd name="T73" fmla="*/ 0 h 60"/>
                <a:gd name="T74" fmla="*/ 0 w 88"/>
                <a:gd name="T75" fmla="*/ 0 h 60"/>
                <a:gd name="T76" fmla="*/ 0 w 88"/>
                <a:gd name="T77" fmla="*/ 0 h 60"/>
                <a:gd name="T78" fmla="*/ 0 w 88"/>
                <a:gd name="T79" fmla="*/ 0 h 60"/>
                <a:gd name="T80" fmla="*/ 0 w 88"/>
                <a:gd name="T81" fmla="*/ 0 h 60"/>
                <a:gd name="T82" fmla="*/ 0 w 88"/>
                <a:gd name="T83" fmla="*/ 0 h 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8"/>
                <a:gd name="T127" fmla="*/ 0 h 60"/>
                <a:gd name="T128" fmla="*/ 88 w 88"/>
                <a:gd name="T129" fmla="*/ 60 h 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8" h="60">
                  <a:moveTo>
                    <a:pt x="80" y="53"/>
                  </a:moveTo>
                  <a:lnTo>
                    <a:pt x="72" y="57"/>
                  </a:lnTo>
                  <a:lnTo>
                    <a:pt x="63" y="60"/>
                  </a:lnTo>
                  <a:lnTo>
                    <a:pt x="53" y="60"/>
                  </a:lnTo>
                  <a:lnTo>
                    <a:pt x="44" y="59"/>
                  </a:lnTo>
                  <a:lnTo>
                    <a:pt x="32" y="57"/>
                  </a:lnTo>
                  <a:lnTo>
                    <a:pt x="22" y="56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18" y="36"/>
                  </a:lnTo>
                  <a:lnTo>
                    <a:pt x="25" y="36"/>
                  </a:lnTo>
                  <a:lnTo>
                    <a:pt x="34" y="38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9" y="32"/>
                  </a:lnTo>
                  <a:lnTo>
                    <a:pt x="66" y="25"/>
                  </a:lnTo>
                  <a:lnTo>
                    <a:pt x="65" y="19"/>
                  </a:lnTo>
                  <a:lnTo>
                    <a:pt x="60" y="14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3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18" y="7"/>
                  </a:lnTo>
                  <a:lnTo>
                    <a:pt x="34" y="1"/>
                  </a:lnTo>
                  <a:lnTo>
                    <a:pt x="52" y="0"/>
                  </a:lnTo>
                  <a:lnTo>
                    <a:pt x="68" y="1"/>
                  </a:lnTo>
                  <a:lnTo>
                    <a:pt x="81" y="7"/>
                  </a:lnTo>
                  <a:lnTo>
                    <a:pt x="88" y="17"/>
                  </a:lnTo>
                  <a:lnTo>
                    <a:pt x="88" y="33"/>
                  </a:lnTo>
                  <a:lnTo>
                    <a:pt x="8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644" y="3276"/>
              <a:ext cx="16" cy="7"/>
            </a:xfrm>
            <a:custGeom>
              <a:avLst/>
              <a:gdLst>
                <a:gd name="T0" fmla="*/ 0 w 47"/>
                <a:gd name="T1" fmla="*/ 0 h 22"/>
                <a:gd name="T2" fmla="*/ 0 w 47"/>
                <a:gd name="T3" fmla="*/ 0 h 22"/>
                <a:gd name="T4" fmla="*/ 0 w 47"/>
                <a:gd name="T5" fmla="*/ 0 h 22"/>
                <a:gd name="T6" fmla="*/ 0 w 47"/>
                <a:gd name="T7" fmla="*/ 0 h 22"/>
                <a:gd name="T8" fmla="*/ 0 w 47"/>
                <a:gd name="T9" fmla="*/ 0 h 22"/>
                <a:gd name="T10" fmla="*/ 0 w 47"/>
                <a:gd name="T11" fmla="*/ 0 h 22"/>
                <a:gd name="T12" fmla="*/ 0 w 47"/>
                <a:gd name="T13" fmla="*/ 0 h 22"/>
                <a:gd name="T14" fmla="*/ 0 w 47"/>
                <a:gd name="T15" fmla="*/ 0 h 22"/>
                <a:gd name="T16" fmla="*/ 0 w 47"/>
                <a:gd name="T17" fmla="*/ 0 h 22"/>
                <a:gd name="T18" fmla="*/ 0 w 47"/>
                <a:gd name="T19" fmla="*/ 0 h 22"/>
                <a:gd name="T20" fmla="*/ 0 w 47"/>
                <a:gd name="T21" fmla="*/ 0 h 22"/>
                <a:gd name="T22" fmla="*/ 0 w 47"/>
                <a:gd name="T23" fmla="*/ 0 h 22"/>
                <a:gd name="T24" fmla="*/ 0 w 47"/>
                <a:gd name="T25" fmla="*/ 0 h 22"/>
                <a:gd name="T26" fmla="*/ 0 w 47"/>
                <a:gd name="T27" fmla="*/ 0 h 22"/>
                <a:gd name="T28" fmla="*/ 0 w 47"/>
                <a:gd name="T29" fmla="*/ 0 h 22"/>
                <a:gd name="T30" fmla="*/ 0 w 47"/>
                <a:gd name="T31" fmla="*/ 0 h 22"/>
                <a:gd name="T32" fmla="*/ 0 w 47"/>
                <a:gd name="T33" fmla="*/ 0 h 22"/>
                <a:gd name="T34" fmla="*/ 0 w 47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22"/>
                <a:gd name="T56" fmla="*/ 47 w 47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22">
                  <a:moveTo>
                    <a:pt x="47" y="21"/>
                  </a:moveTo>
                  <a:lnTo>
                    <a:pt x="38" y="22"/>
                  </a:lnTo>
                  <a:lnTo>
                    <a:pt x="31" y="22"/>
                  </a:lnTo>
                  <a:lnTo>
                    <a:pt x="22" y="22"/>
                  </a:lnTo>
                  <a:lnTo>
                    <a:pt x="15" y="19"/>
                  </a:lnTo>
                  <a:lnTo>
                    <a:pt x="9" y="16"/>
                  </a:lnTo>
                  <a:lnTo>
                    <a:pt x="4" y="12"/>
                  </a:lnTo>
                  <a:lnTo>
                    <a:pt x="2" y="7"/>
                  </a:lnTo>
                  <a:lnTo>
                    <a:pt x="0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5" y="4"/>
                  </a:lnTo>
                  <a:lnTo>
                    <a:pt x="41" y="6"/>
                  </a:lnTo>
                  <a:lnTo>
                    <a:pt x="47" y="7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219" y="3306"/>
              <a:ext cx="101" cy="21"/>
            </a:xfrm>
            <a:custGeom>
              <a:avLst/>
              <a:gdLst>
                <a:gd name="T0" fmla="*/ 0 w 302"/>
                <a:gd name="T1" fmla="*/ 0 h 63"/>
                <a:gd name="T2" fmla="*/ 0 w 302"/>
                <a:gd name="T3" fmla="*/ 0 h 63"/>
                <a:gd name="T4" fmla="*/ 0 w 302"/>
                <a:gd name="T5" fmla="*/ 0 h 63"/>
                <a:gd name="T6" fmla="*/ 0 w 302"/>
                <a:gd name="T7" fmla="*/ 0 h 63"/>
                <a:gd name="T8" fmla="*/ 0 w 302"/>
                <a:gd name="T9" fmla="*/ 0 h 63"/>
                <a:gd name="T10" fmla="*/ 0 w 302"/>
                <a:gd name="T11" fmla="*/ 0 h 63"/>
                <a:gd name="T12" fmla="*/ 0 w 302"/>
                <a:gd name="T13" fmla="*/ 0 h 63"/>
                <a:gd name="T14" fmla="*/ 0 w 302"/>
                <a:gd name="T15" fmla="*/ 0 h 63"/>
                <a:gd name="T16" fmla="*/ 0 w 302"/>
                <a:gd name="T17" fmla="*/ 0 h 63"/>
                <a:gd name="T18" fmla="*/ 0 w 302"/>
                <a:gd name="T19" fmla="*/ 0 h 63"/>
                <a:gd name="T20" fmla="*/ 0 w 302"/>
                <a:gd name="T21" fmla="*/ 0 h 63"/>
                <a:gd name="T22" fmla="*/ 0 w 302"/>
                <a:gd name="T23" fmla="*/ 0 h 63"/>
                <a:gd name="T24" fmla="*/ 0 w 302"/>
                <a:gd name="T25" fmla="*/ 0 h 63"/>
                <a:gd name="T26" fmla="*/ 0 w 302"/>
                <a:gd name="T27" fmla="*/ 0 h 63"/>
                <a:gd name="T28" fmla="*/ 0 w 302"/>
                <a:gd name="T29" fmla="*/ 0 h 63"/>
                <a:gd name="T30" fmla="*/ 0 w 302"/>
                <a:gd name="T31" fmla="*/ 0 h 63"/>
                <a:gd name="T32" fmla="*/ 0 w 302"/>
                <a:gd name="T33" fmla="*/ 0 h 63"/>
                <a:gd name="T34" fmla="*/ 0 w 302"/>
                <a:gd name="T35" fmla="*/ 0 h 63"/>
                <a:gd name="T36" fmla="*/ 0 w 302"/>
                <a:gd name="T37" fmla="*/ 0 h 63"/>
                <a:gd name="T38" fmla="*/ 0 w 302"/>
                <a:gd name="T39" fmla="*/ 0 h 63"/>
                <a:gd name="T40" fmla="*/ 0 w 302"/>
                <a:gd name="T41" fmla="*/ 0 h 63"/>
                <a:gd name="T42" fmla="*/ 0 w 302"/>
                <a:gd name="T43" fmla="*/ 0 h 63"/>
                <a:gd name="T44" fmla="*/ 0 w 302"/>
                <a:gd name="T45" fmla="*/ 0 h 63"/>
                <a:gd name="T46" fmla="*/ 0 w 302"/>
                <a:gd name="T47" fmla="*/ 0 h 63"/>
                <a:gd name="T48" fmla="*/ 0 w 302"/>
                <a:gd name="T49" fmla="*/ 0 h 63"/>
                <a:gd name="T50" fmla="*/ 0 w 302"/>
                <a:gd name="T51" fmla="*/ 0 h 63"/>
                <a:gd name="T52" fmla="*/ 0 w 302"/>
                <a:gd name="T53" fmla="*/ 0 h 63"/>
                <a:gd name="T54" fmla="*/ 0 w 302"/>
                <a:gd name="T55" fmla="*/ 0 h 63"/>
                <a:gd name="T56" fmla="*/ 0 w 302"/>
                <a:gd name="T57" fmla="*/ 0 h 63"/>
                <a:gd name="T58" fmla="*/ 0 w 302"/>
                <a:gd name="T59" fmla="*/ 0 h 63"/>
                <a:gd name="T60" fmla="*/ 0 w 302"/>
                <a:gd name="T61" fmla="*/ 0 h 63"/>
                <a:gd name="T62" fmla="*/ 0 w 302"/>
                <a:gd name="T63" fmla="*/ 0 h 63"/>
                <a:gd name="T64" fmla="*/ 0 w 302"/>
                <a:gd name="T65" fmla="*/ 0 h 63"/>
                <a:gd name="T66" fmla="*/ 0 w 302"/>
                <a:gd name="T67" fmla="*/ 0 h 63"/>
                <a:gd name="T68" fmla="*/ 0 w 302"/>
                <a:gd name="T69" fmla="*/ 0 h 63"/>
                <a:gd name="T70" fmla="*/ 0 w 302"/>
                <a:gd name="T71" fmla="*/ 0 h 63"/>
                <a:gd name="T72" fmla="*/ 0 w 302"/>
                <a:gd name="T73" fmla="*/ 0 h 63"/>
                <a:gd name="T74" fmla="*/ 0 w 302"/>
                <a:gd name="T75" fmla="*/ 0 h 63"/>
                <a:gd name="T76" fmla="*/ 0 w 302"/>
                <a:gd name="T77" fmla="*/ 0 h 63"/>
                <a:gd name="T78" fmla="*/ 0 w 302"/>
                <a:gd name="T79" fmla="*/ 0 h 63"/>
                <a:gd name="T80" fmla="*/ 0 w 302"/>
                <a:gd name="T81" fmla="*/ 0 h 63"/>
                <a:gd name="T82" fmla="*/ 0 w 302"/>
                <a:gd name="T83" fmla="*/ 0 h 63"/>
                <a:gd name="T84" fmla="*/ 0 w 302"/>
                <a:gd name="T85" fmla="*/ 0 h 63"/>
                <a:gd name="T86" fmla="*/ 0 w 302"/>
                <a:gd name="T87" fmla="*/ 0 h 63"/>
                <a:gd name="T88" fmla="*/ 0 w 302"/>
                <a:gd name="T89" fmla="*/ 0 h 63"/>
                <a:gd name="T90" fmla="*/ 0 w 302"/>
                <a:gd name="T91" fmla="*/ 0 h 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2"/>
                <a:gd name="T139" fmla="*/ 0 h 63"/>
                <a:gd name="T140" fmla="*/ 302 w 302"/>
                <a:gd name="T141" fmla="*/ 63 h 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2" h="63">
                  <a:moveTo>
                    <a:pt x="252" y="3"/>
                  </a:moveTo>
                  <a:lnTo>
                    <a:pt x="302" y="13"/>
                  </a:lnTo>
                  <a:lnTo>
                    <a:pt x="290" y="19"/>
                  </a:lnTo>
                  <a:lnTo>
                    <a:pt x="275" y="22"/>
                  </a:lnTo>
                  <a:lnTo>
                    <a:pt x="259" y="23"/>
                  </a:lnTo>
                  <a:lnTo>
                    <a:pt x="243" y="25"/>
                  </a:lnTo>
                  <a:lnTo>
                    <a:pt x="227" y="28"/>
                  </a:lnTo>
                  <a:lnTo>
                    <a:pt x="213" y="34"/>
                  </a:lnTo>
                  <a:lnTo>
                    <a:pt x="203" y="44"/>
                  </a:lnTo>
                  <a:lnTo>
                    <a:pt x="199" y="60"/>
                  </a:lnTo>
                  <a:lnTo>
                    <a:pt x="187" y="59"/>
                  </a:lnTo>
                  <a:lnTo>
                    <a:pt x="181" y="51"/>
                  </a:lnTo>
                  <a:lnTo>
                    <a:pt x="177" y="41"/>
                  </a:lnTo>
                  <a:lnTo>
                    <a:pt x="169" y="35"/>
                  </a:lnTo>
                  <a:lnTo>
                    <a:pt x="156" y="29"/>
                  </a:lnTo>
                  <a:lnTo>
                    <a:pt x="141" y="25"/>
                  </a:lnTo>
                  <a:lnTo>
                    <a:pt x="125" y="20"/>
                  </a:lnTo>
                  <a:lnTo>
                    <a:pt x="110" y="16"/>
                  </a:lnTo>
                  <a:lnTo>
                    <a:pt x="94" y="15"/>
                  </a:lnTo>
                  <a:lnTo>
                    <a:pt x="78" y="16"/>
                  </a:lnTo>
                  <a:lnTo>
                    <a:pt x="62" y="22"/>
                  </a:lnTo>
                  <a:lnTo>
                    <a:pt x="47" y="31"/>
                  </a:lnTo>
                  <a:lnTo>
                    <a:pt x="43" y="32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29" y="53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3"/>
                  </a:lnTo>
                  <a:lnTo>
                    <a:pt x="0" y="57"/>
                  </a:lnTo>
                  <a:lnTo>
                    <a:pt x="3" y="44"/>
                  </a:lnTo>
                  <a:lnTo>
                    <a:pt x="9" y="35"/>
                  </a:lnTo>
                  <a:lnTo>
                    <a:pt x="18" y="28"/>
                  </a:lnTo>
                  <a:lnTo>
                    <a:pt x="29" y="23"/>
                  </a:lnTo>
                  <a:lnTo>
                    <a:pt x="41" y="19"/>
                  </a:lnTo>
                  <a:lnTo>
                    <a:pt x="53" y="15"/>
                  </a:lnTo>
                  <a:lnTo>
                    <a:pt x="63" y="9"/>
                  </a:lnTo>
                  <a:lnTo>
                    <a:pt x="72" y="3"/>
                  </a:lnTo>
                  <a:lnTo>
                    <a:pt x="99" y="0"/>
                  </a:lnTo>
                  <a:lnTo>
                    <a:pt x="122" y="3"/>
                  </a:lnTo>
                  <a:lnTo>
                    <a:pt x="144" y="9"/>
                  </a:lnTo>
                  <a:lnTo>
                    <a:pt x="165" y="16"/>
                  </a:lnTo>
                  <a:lnTo>
                    <a:pt x="186" y="22"/>
                  </a:lnTo>
                  <a:lnTo>
                    <a:pt x="208" y="23"/>
                  </a:lnTo>
                  <a:lnTo>
                    <a:pt x="228" y="18"/>
                  </a:lnTo>
                  <a:lnTo>
                    <a:pt x="25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760" y="3329"/>
              <a:ext cx="55" cy="26"/>
            </a:xfrm>
            <a:custGeom>
              <a:avLst/>
              <a:gdLst>
                <a:gd name="T0" fmla="*/ 0 w 164"/>
                <a:gd name="T1" fmla="*/ 0 h 77"/>
                <a:gd name="T2" fmla="*/ 0 w 164"/>
                <a:gd name="T3" fmla="*/ 0 h 77"/>
                <a:gd name="T4" fmla="*/ 0 w 164"/>
                <a:gd name="T5" fmla="*/ 0 h 77"/>
                <a:gd name="T6" fmla="*/ 0 w 164"/>
                <a:gd name="T7" fmla="*/ 0 h 77"/>
                <a:gd name="T8" fmla="*/ 0 w 164"/>
                <a:gd name="T9" fmla="*/ 0 h 77"/>
                <a:gd name="T10" fmla="*/ 0 w 164"/>
                <a:gd name="T11" fmla="*/ 0 h 77"/>
                <a:gd name="T12" fmla="*/ 0 w 164"/>
                <a:gd name="T13" fmla="*/ 0 h 77"/>
                <a:gd name="T14" fmla="*/ 0 w 164"/>
                <a:gd name="T15" fmla="*/ 0 h 77"/>
                <a:gd name="T16" fmla="*/ 0 w 164"/>
                <a:gd name="T17" fmla="*/ 0 h 77"/>
                <a:gd name="T18" fmla="*/ 0 w 164"/>
                <a:gd name="T19" fmla="*/ 0 h 77"/>
                <a:gd name="T20" fmla="*/ 0 w 164"/>
                <a:gd name="T21" fmla="*/ 0 h 77"/>
                <a:gd name="T22" fmla="*/ 0 w 164"/>
                <a:gd name="T23" fmla="*/ 0 h 77"/>
                <a:gd name="T24" fmla="*/ 0 w 164"/>
                <a:gd name="T25" fmla="*/ 0 h 77"/>
                <a:gd name="T26" fmla="*/ 0 w 164"/>
                <a:gd name="T27" fmla="*/ 0 h 77"/>
                <a:gd name="T28" fmla="*/ 0 w 164"/>
                <a:gd name="T29" fmla="*/ 0 h 77"/>
                <a:gd name="T30" fmla="*/ 0 w 164"/>
                <a:gd name="T31" fmla="*/ 0 h 77"/>
                <a:gd name="T32" fmla="*/ 0 w 164"/>
                <a:gd name="T33" fmla="*/ 0 h 77"/>
                <a:gd name="T34" fmla="*/ 0 w 164"/>
                <a:gd name="T35" fmla="*/ 0 h 77"/>
                <a:gd name="T36" fmla="*/ 0 w 164"/>
                <a:gd name="T37" fmla="*/ 0 h 77"/>
                <a:gd name="T38" fmla="*/ 0 w 164"/>
                <a:gd name="T39" fmla="*/ 0 h 77"/>
                <a:gd name="T40" fmla="*/ 0 w 164"/>
                <a:gd name="T41" fmla="*/ 0 h 77"/>
                <a:gd name="T42" fmla="*/ 0 w 164"/>
                <a:gd name="T43" fmla="*/ 0 h 77"/>
                <a:gd name="T44" fmla="*/ 0 w 164"/>
                <a:gd name="T45" fmla="*/ 0 h 77"/>
                <a:gd name="T46" fmla="*/ 0 w 164"/>
                <a:gd name="T47" fmla="*/ 0 h 77"/>
                <a:gd name="T48" fmla="*/ 0 w 164"/>
                <a:gd name="T49" fmla="*/ 0 h 77"/>
                <a:gd name="T50" fmla="*/ 0 w 164"/>
                <a:gd name="T51" fmla="*/ 0 h 77"/>
                <a:gd name="T52" fmla="*/ 0 w 164"/>
                <a:gd name="T53" fmla="*/ 0 h 77"/>
                <a:gd name="T54" fmla="*/ 0 w 164"/>
                <a:gd name="T55" fmla="*/ 0 h 77"/>
                <a:gd name="T56" fmla="*/ 0 w 164"/>
                <a:gd name="T57" fmla="*/ 0 h 77"/>
                <a:gd name="T58" fmla="*/ 0 w 164"/>
                <a:gd name="T59" fmla="*/ 0 h 77"/>
                <a:gd name="T60" fmla="*/ 0 w 164"/>
                <a:gd name="T61" fmla="*/ 0 h 77"/>
                <a:gd name="T62" fmla="*/ 0 w 164"/>
                <a:gd name="T63" fmla="*/ 0 h 77"/>
                <a:gd name="T64" fmla="*/ 0 w 164"/>
                <a:gd name="T65" fmla="*/ 0 h 77"/>
                <a:gd name="T66" fmla="*/ 0 w 164"/>
                <a:gd name="T67" fmla="*/ 0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4"/>
                <a:gd name="T103" fmla="*/ 0 h 77"/>
                <a:gd name="T104" fmla="*/ 164 w 164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4" h="77">
                  <a:moveTo>
                    <a:pt x="66" y="27"/>
                  </a:moveTo>
                  <a:lnTo>
                    <a:pt x="78" y="28"/>
                  </a:lnTo>
                  <a:lnTo>
                    <a:pt x="89" y="28"/>
                  </a:lnTo>
                  <a:lnTo>
                    <a:pt x="100" y="27"/>
                  </a:lnTo>
                  <a:lnTo>
                    <a:pt x="110" y="24"/>
                  </a:lnTo>
                  <a:lnTo>
                    <a:pt x="119" y="21"/>
                  </a:lnTo>
                  <a:lnTo>
                    <a:pt x="128" y="18"/>
                  </a:lnTo>
                  <a:lnTo>
                    <a:pt x="136" y="15"/>
                  </a:lnTo>
                  <a:lnTo>
                    <a:pt x="145" y="12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35" y="40"/>
                  </a:lnTo>
                  <a:lnTo>
                    <a:pt x="123" y="51"/>
                  </a:lnTo>
                  <a:lnTo>
                    <a:pt x="111" y="62"/>
                  </a:lnTo>
                  <a:lnTo>
                    <a:pt x="98" y="71"/>
                  </a:lnTo>
                  <a:lnTo>
                    <a:pt x="83" y="77"/>
                  </a:lnTo>
                  <a:lnTo>
                    <a:pt x="67" y="76"/>
                  </a:lnTo>
                  <a:lnTo>
                    <a:pt x="48" y="68"/>
                  </a:lnTo>
                  <a:lnTo>
                    <a:pt x="51" y="55"/>
                  </a:lnTo>
                  <a:lnTo>
                    <a:pt x="47" y="45"/>
                  </a:lnTo>
                  <a:lnTo>
                    <a:pt x="38" y="39"/>
                  </a:lnTo>
                  <a:lnTo>
                    <a:pt x="25" y="34"/>
                  </a:lnTo>
                  <a:lnTo>
                    <a:pt x="13" y="30"/>
                  </a:lnTo>
                  <a:lnTo>
                    <a:pt x="4" y="24"/>
                  </a:lnTo>
                  <a:lnTo>
                    <a:pt x="0" y="15"/>
                  </a:lnTo>
                  <a:lnTo>
                    <a:pt x="4" y="2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0" y="6"/>
                  </a:lnTo>
                  <a:lnTo>
                    <a:pt x="36" y="11"/>
                  </a:lnTo>
                  <a:lnTo>
                    <a:pt x="42" y="17"/>
                  </a:lnTo>
                  <a:lnTo>
                    <a:pt x="48" y="21"/>
                  </a:lnTo>
                  <a:lnTo>
                    <a:pt x="57" y="26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465" y="3379"/>
              <a:ext cx="137" cy="64"/>
            </a:xfrm>
            <a:custGeom>
              <a:avLst/>
              <a:gdLst>
                <a:gd name="T0" fmla="*/ 0 w 412"/>
                <a:gd name="T1" fmla="*/ 0 h 194"/>
                <a:gd name="T2" fmla="*/ 0 w 412"/>
                <a:gd name="T3" fmla="*/ 0 h 194"/>
                <a:gd name="T4" fmla="*/ 0 w 412"/>
                <a:gd name="T5" fmla="*/ 0 h 194"/>
                <a:gd name="T6" fmla="*/ 0 w 412"/>
                <a:gd name="T7" fmla="*/ 0 h 194"/>
                <a:gd name="T8" fmla="*/ 0 w 412"/>
                <a:gd name="T9" fmla="*/ 0 h 194"/>
                <a:gd name="T10" fmla="*/ 0 w 412"/>
                <a:gd name="T11" fmla="*/ 0 h 194"/>
                <a:gd name="T12" fmla="*/ 0 w 412"/>
                <a:gd name="T13" fmla="*/ 0 h 194"/>
                <a:gd name="T14" fmla="*/ 0 w 412"/>
                <a:gd name="T15" fmla="*/ 0 h 194"/>
                <a:gd name="T16" fmla="*/ 0 w 412"/>
                <a:gd name="T17" fmla="*/ 0 h 194"/>
                <a:gd name="T18" fmla="*/ 0 w 412"/>
                <a:gd name="T19" fmla="*/ 0 h 194"/>
                <a:gd name="T20" fmla="*/ 0 w 412"/>
                <a:gd name="T21" fmla="*/ 0 h 194"/>
                <a:gd name="T22" fmla="*/ 0 w 412"/>
                <a:gd name="T23" fmla="*/ 0 h 194"/>
                <a:gd name="T24" fmla="*/ 0 w 412"/>
                <a:gd name="T25" fmla="*/ 0 h 194"/>
                <a:gd name="T26" fmla="*/ 0 w 412"/>
                <a:gd name="T27" fmla="*/ 0 h 194"/>
                <a:gd name="T28" fmla="*/ 0 w 412"/>
                <a:gd name="T29" fmla="*/ 0 h 194"/>
                <a:gd name="T30" fmla="*/ 0 w 412"/>
                <a:gd name="T31" fmla="*/ 0 h 194"/>
                <a:gd name="T32" fmla="*/ 0 w 412"/>
                <a:gd name="T33" fmla="*/ 0 h 194"/>
                <a:gd name="T34" fmla="*/ 0 w 412"/>
                <a:gd name="T35" fmla="*/ 0 h 194"/>
                <a:gd name="T36" fmla="*/ 0 w 412"/>
                <a:gd name="T37" fmla="*/ 0 h 194"/>
                <a:gd name="T38" fmla="*/ 0 w 412"/>
                <a:gd name="T39" fmla="*/ 0 h 194"/>
                <a:gd name="T40" fmla="*/ 0 w 412"/>
                <a:gd name="T41" fmla="*/ 0 h 194"/>
                <a:gd name="T42" fmla="*/ 0 w 412"/>
                <a:gd name="T43" fmla="*/ 0 h 194"/>
                <a:gd name="T44" fmla="*/ 0 w 412"/>
                <a:gd name="T45" fmla="*/ 0 h 194"/>
                <a:gd name="T46" fmla="*/ 0 w 412"/>
                <a:gd name="T47" fmla="*/ 0 h 194"/>
                <a:gd name="T48" fmla="*/ 0 w 412"/>
                <a:gd name="T49" fmla="*/ 0 h 194"/>
                <a:gd name="T50" fmla="*/ 0 w 412"/>
                <a:gd name="T51" fmla="*/ 0 h 194"/>
                <a:gd name="T52" fmla="*/ 0 w 412"/>
                <a:gd name="T53" fmla="*/ 0 h 194"/>
                <a:gd name="T54" fmla="*/ 0 w 412"/>
                <a:gd name="T55" fmla="*/ 0 h 194"/>
                <a:gd name="T56" fmla="*/ 0 w 412"/>
                <a:gd name="T57" fmla="*/ 0 h 194"/>
                <a:gd name="T58" fmla="*/ 0 w 412"/>
                <a:gd name="T59" fmla="*/ 0 h 194"/>
                <a:gd name="T60" fmla="*/ 0 w 412"/>
                <a:gd name="T61" fmla="*/ 0 h 194"/>
                <a:gd name="T62" fmla="*/ 0 w 412"/>
                <a:gd name="T63" fmla="*/ 0 h 194"/>
                <a:gd name="T64" fmla="*/ 0 w 412"/>
                <a:gd name="T65" fmla="*/ 0 h 194"/>
                <a:gd name="T66" fmla="*/ 0 w 412"/>
                <a:gd name="T67" fmla="*/ 0 h 194"/>
                <a:gd name="T68" fmla="*/ 0 w 412"/>
                <a:gd name="T69" fmla="*/ 0 h 194"/>
                <a:gd name="T70" fmla="*/ 0 w 412"/>
                <a:gd name="T71" fmla="*/ 0 h 194"/>
                <a:gd name="T72" fmla="*/ 0 w 412"/>
                <a:gd name="T73" fmla="*/ 0 h 194"/>
                <a:gd name="T74" fmla="*/ 0 w 412"/>
                <a:gd name="T75" fmla="*/ 0 h 194"/>
                <a:gd name="T76" fmla="*/ 0 w 412"/>
                <a:gd name="T77" fmla="*/ 0 h 194"/>
                <a:gd name="T78" fmla="*/ 0 w 412"/>
                <a:gd name="T79" fmla="*/ 0 h 194"/>
                <a:gd name="T80" fmla="*/ 0 w 412"/>
                <a:gd name="T81" fmla="*/ 0 h 1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2"/>
                <a:gd name="T124" fmla="*/ 0 h 194"/>
                <a:gd name="T125" fmla="*/ 412 w 412"/>
                <a:gd name="T126" fmla="*/ 194 h 1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2" h="194">
                  <a:moveTo>
                    <a:pt x="412" y="135"/>
                  </a:moveTo>
                  <a:lnTo>
                    <a:pt x="384" y="131"/>
                  </a:lnTo>
                  <a:lnTo>
                    <a:pt x="354" y="128"/>
                  </a:lnTo>
                  <a:lnTo>
                    <a:pt x="327" y="126"/>
                  </a:lnTo>
                  <a:lnTo>
                    <a:pt x="299" y="125"/>
                  </a:lnTo>
                  <a:lnTo>
                    <a:pt x="271" y="126"/>
                  </a:lnTo>
                  <a:lnTo>
                    <a:pt x="243" y="128"/>
                  </a:lnTo>
                  <a:lnTo>
                    <a:pt x="216" y="129"/>
                  </a:lnTo>
                  <a:lnTo>
                    <a:pt x="190" y="134"/>
                  </a:lnTo>
                  <a:lnTo>
                    <a:pt x="165" y="138"/>
                  </a:lnTo>
                  <a:lnTo>
                    <a:pt x="140" y="142"/>
                  </a:lnTo>
                  <a:lnTo>
                    <a:pt x="114" y="150"/>
                  </a:lnTo>
                  <a:lnTo>
                    <a:pt x="92" y="156"/>
                  </a:lnTo>
                  <a:lnTo>
                    <a:pt x="70" y="165"/>
                  </a:lnTo>
                  <a:lnTo>
                    <a:pt x="50" y="173"/>
                  </a:lnTo>
                  <a:lnTo>
                    <a:pt x="29" y="184"/>
                  </a:lnTo>
                  <a:lnTo>
                    <a:pt x="11" y="194"/>
                  </a:lnTo>
                  <a:lnTo>
                    <a:pt x="3" y="167"/>
                  </a:lnTo>
                  <a:lnTo>
                    <a:pt x="0" y="135"/>
                  </a:lnTo>
                  <a:lnTo>
                    <a:pt x="3" y="103"/>
                  </a:lnTo>
                  <a:lnTo>
                    <a:pt x="6" y="72"/>
                  </a:lnTo>
                  <a:lnTo>
                    <a:pt x="26" y="60"/>
                  </a:lnTo>
                  <a:lnTo>
                    <a:pt x="48" y="48"/>
                  </a:lnTo>
                  <a:lnTo>
                    <a:pt x="72" y="38"/>
                  </a:lnTo>
                  <a:lnTo>
                    <a:pt x="95" y="29"/>
                  </a:lnTo>
                  <a:lnTo>
                    <a:pt x="119" y="22"/>
                  </a:lnTo>
                  <a:lnTo>
                    <a:pt x="144" y="14"/>
                  </a:lnTo>
                  <a:lnTo>
                    <a:pt x="169" y="10"/>
                  </a:lnTo>
                  <a:lnTo>
                    <a:pt x="195" y="6"/>
                  </a:lnTo>
                  <a:lnTo>
                    <a:pt x="221" y="3"/>
                  </a:lnTo>
                  <a:lnTo>
                    <a:pt x="247" y="1"/>
                  </a:lnTo>
                  <a:lnTo>
                    <a:pt x="274" y="0"/>
                  </a:lnTo>
                  <a:lnTo>
                    <a:pt x="300" y="1"/>
                  </a:lnTo>
                  <a:lnTo>
                    <a:pt x="325" y="3"/>
                  </a:lnTo>
                  <a:lnTo>
                    <a:pt x="352" y="6"/>
                  </a:lnTo>
                  <a:lnTo>
                    <a:pt x="377" y="9"/>
                  </a:lnTo>
                  <a:lnTo>
                    <a:pt x="402" y="14"/>
                  </a:lnTo>
                  <a:lnTo>
                    <a:pt x="403" y="31"/>
                  </a:lnTo>
                  <a:lnTo>
                    <a:pt x="408" y="67"/>
                  </a:lnTo>
                  <a:lnTo>
                    <a:pt x="412" y="109"/>
                  </a:lnTo>
                  <a:lnTo>
                    <a:pt x="412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736" y="3404"/>
              <a:ext cx="22" cy="13"/>
            </a:xfrm>
            <a:custGeom>
              <a:avLst/>
              <a:gdLst>
                <a:gd name="T0" fmla="*/ 0 w 65"/>
                <a:gd name="T1" fmla="*/ 0 h 38"/>
                <a:gd name="T2" fmla="*/ 0 w 65"/>
                <a:gd name="T3" fmla="*/ 0 h 38"/>
                <a:gd name="T4" fmla="*/ 0 w 65"/>
                <a:gd name="T5" fmla="*/ 0 h 38"/>
                <a:gd name="T6" fmla="*/ 0 w 65"/>
                <a:gd name="T7" fmla="*/ 0 h 38"/>
                <a:gd name="T8" fmla="*/ 0 w 65"/>
                <a:gd name="T9" fmla="*/ 0 h 38"/>
                <a:gd name="T10" fmla="*/ 0 w 65"/>
                <a:gd name="T11" fmla="*/ 0 h 38"/>
                <a:gd name="T12" fmla="*/ 0 w 65"/>
                <a:gd name="T13" fmla="*/ 0 h 38"/>
                <a:gd name="T14" fmla="*/ 0 w 65"/>
                <a:gd name="T15" fmla="*/ 0 h 38"/>
                <a:gd name="T16" fmla="*/ 0 w 65"/>
                <a:gd name="T17" fmla="*/ 0 h 38"/>
                <a:gd name="T18" fmla="*/ 0 w 65"/>
                <a:gd name="T19" fmla="*/ 0 h 38"/>
                <a:gd name="T20" fmla="*/ 0 w 65"/>
                <a:gd name="T21" fmla="*/ 0 h 38"/>
                <a:gd name="T22" fmla="*/ 0 w 65"/>
                <a:gd name="T23" fmla="*/ 0 h 38"/>
                <a:gd name="T24" fmla="*/ 0 w 65"/>
                <a:gd name="T25" fmla="*/ 0 h 38"/>
                <a:gd name="T26" fmla="*/ 0 w 65"/>
                <a:gd name="T27" fmla="*/ 0 h 38"/>
                <a:gd name="T28" fmla="*/ 0 w 65"/>
                <a:gd name="T29" fmla="*/ 0 h 38"/>
                <a:gd name="T30" fmla="*/ 0 w 65"/>
                <a:gd name="T31" fmla="*/ 0 h 38"/>
                <a:gd name="T32" fmla="*/ 0 w 65"/>
                <a:gd name="T33" fmla="*/ 0 h 38"/>
                <a:gd name="T34" fmla="*/ 0 w 65"/>
                <a:gd name="T35" fmla="*/ 0 h 38"/>
                <a:gd name="T36" fmla="*/ 0 w 65"/>
                <a:gd name="T37" fmla="*/ 0 h 38"/>
                <a:gd name="T38" fmla="*/ 0 w 65"/>
                <a:gd name="T39" fmla="*/ 0 h 38"/>
                <a:gd name="T40" fmla="*/ 0 w 65"/>
                <a:gd name="T41" fmla="*/ 0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38"/>
                <a:gd name="T65" fmla="*/ 65 w 65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38">
                  <a:moveTo>
                    <a:pt x="65" y="24"/>
                  </a:moveTo>
                  <a:lnTo>
                    <a:pt x="62" y="33"/>
                  </a:lnTo>
                  <a:lnTo>
                    <a:pt x="56" y="37"/>
                  </a:lnTo>
                  <a:lnTo>
                    <a:pt x="48" y="38"/>
                  </a:lnTo>
                  <a:lnTo>
                    <a:pt x="40" y="37"/>
                  </a:lnTo>
                  <a:lnTo>
                    <a:pt x="31" y="34"/>
                  </a:lnTo>
                  <a:lnTo>
                    <a:pt x="20" y="31"/>
                  </a:lnTo>
                  <a:lnTo>
                    <a:pt x="13" y="30"/>
                  </a:lnTo>
                  <a:lnTo>
                    <a:pt x="6" y="30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3" y="5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7" y="3"/>
                  </a:lnTo>
                  <a:lnTo>
                    <a:pt x="54" y="6"/>
                  </a:lnTo>
                  <a:lnTo>
                    <a:pt x="60" y="11"/>
                  </a:lnTo>
                  <a:lnTo>
                    <a:pt x="65" y="16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469" y="3431"/>
              <a:ext cx="133" cy="31"/>
            </a:xfrm>
            <a:custGeom>
              <a:avLst/>
              <a:gdLst>
                <a:gd name="T0" fmla="*/ 0 w 401"/>
                <a:gd name="T1" fmla="*/ 0 h 94"/>
                <a:gd name="T2" fmla="*/ 0 w 401"/>
                <a:gd name="T3" fmla="*/ 0 h 94"/>
                <a:gd name="T4" fmla="*/ 0 w 401"/>
                <a:gd name="T5" fmla="*/ 0 h 94"/>
                <a:gd name="T6" fmla="*/ 0 w 401"/>
                <a:gd name="T7" fmla="*/ 0 h 94"/>
                <a:gd name="T8" fmla="*/ 0 w 401"/>
                <a:gd name="T9" fmla="*/ 0 h 94"/>
                <a:gd name="T10" fmla="*/ 0 w 401"/>
                <a:gd name="T11" fmla="*/ 0 h 94"/>
                <a:gd name="T12" fmla="*/ 0 w 401"/>
                <a:gd name="T13" fmla="*/ 0 h 94"/>
                <a:gd name="T14" fmla="*/ 0 w 401"/>
                <a:gd name="T15" fmla="*/ 0 h 94"/>
                <a:gd name="T16" fmla="*/ 0 w 401"/>
                <a:gd name="T17" fmla="*/ 0 h 94"/>
                <a:gd name="T18" fmla="*/ 0 w 401"/>
                <a:gd name="T19" fmla="*/ 0 h 94"/>
                <a:gd name="T20" fmla="*/ 0 w 401"/>
                <a:gd name="T21" fmla="*/ 0 h 94"/>
                <a:gd name="T22" fmla="*/ 0 w 401"/>
                <a:gd name="T23" fmla="*/ 0 h 94"/>
                <a:gd name="T24" fmla="*/ 0 w 401"/>
                <a:gd name="T25" fmla="*/ 0 h 94"/>
                <a:gd name="T26" fmla="*/ 0 w 401"/>
                <a:gd name="T27" fmla="*/ 0 h 94"/>
                <a:gd name="T28" fmla="*/ 0 w 401"/>
                <a:gd name="T29" fmla="*/ 0 h 94"/>
                <a:gd name="T30" fmla="*/ 0 w 401"/>
                <a:gd name="T31" fmla="*/ 0 h 94"/>
                <a:gd name="T32" fmla="*/ 0 w 401"/>
                <a:gd name="T33" fmla="*/ 0 h 94"/>
                <a:gd name="T34" fmla="*/ 0 w 401"/>
                <a:gd name="T35" fmla="*/ 0 h 94"/>
                <a:gd name="T36" fmla="*/ 0 w 401"/>
                <a:gd name="T37" fmla="*/ 0 h 94"/>
                <a:gd name="T38" fmla="*/ 0 w 401"/>
                <a:gd name="T39" fmla="*/ 0 h 94"/>
                <a:gd name="T40" fmla="*/ 0 w 401"/>
                <a:gd name="T41" fmla="*/ 0 h 94"/>
                <a:gd name="T42" fmla="*/ 0 w 401"/>
                <a:gd name="T43" fmla="*/ 0 h 94"/>
                <a:gd name="T44" fmla="*/ 0 w 401"/>
                <a:gd name="T45" fmla="*/ 0 h 94"/>
                <a:gd name="T46" fmla="*/ 0 w 401"/>
                <a:gd name="T47" fmla="*/ 0 h 94"/>
                <a:gd name="T48" fmla="*/ 0 w 401"/>
                <a:gd name="T49" fmla="*/ 0 h 94"/>
                <a:gd name="T50" fmla="*/ 0 w 401"/>
                <a:gd name="T51" fmla="*/ 0 h 94"/>
                <a:gd name="T52" fmla="*/ 0 w 401"/>
                <a:gd name="T53" fmla="*/ 0 h 94"/>
                <a:gd name="T54" fmla="*/ 0 w 401"/>
                <a:gd name="T55" fmla="*/ 0 h 94"/>
                <a:gd name="T56" fmla="*/ 0 w 401"/>
                <a:gd name="T57" fmla="*/ 0 h 94"/>
                <a:gd name="T58" fmla="*/ 0 w 401"/>
                <a:gd name="T59" fmla="*/ 0 h 94"/>
                <a:gd name="T60" fmla="*/ 0 w 401"/>
                <a:gd name="T61" fmla="*/ 0 h 94"/>
                <a:gd name="T62" fmla="*/ 0 w 401"/>
                <a:gd name="T63" fmla="*/ 0 h 94"/>
                <a:gd name="T64" fmla="*/ 0 w 401"/>
                <a:gd name="T65" fmla="*/ 0 h 94"/>
                <a:gd name="T66" fmla="*/ 0 w 401"/>
                <a:gd name="T67" fmla="*/ 0 h 94"/>
                <a:gd name="T68" fmla="*/ 0 w 401"/>
                <a:gd name="T69" fmla="*/ 0 h 94"/>
                <a:gd name="T70" fmla="*/ 0 w 401"/>
                <a:gd name="T71" fmla="*/ 0 h 94"/>
                <a:gd name="T72" fmla="*/ 0 w 401"/>
                <a:gd name="T73" fmla="*/ 0 h 94"/>
                <a:gd name="T74" fmla="*/ 0 w 401"/>
                <a:gd name="T75" fmla="*/ 0 h 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1"/>
                <a:gd name="T115" fmla="*/ 0 h 94"/>
                <a:gd name="T116" fmla="*/ 401 w 401"/>
                <a:gd name="T117" fmla="*/ 94 h 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1" h="94">
                  <a:moveTo>
                    <a:pt x="401" y="22"/>
                  </a:moveTo>
                  <a:lnTo>
                    <a:pt x="401" y="37"/>
                  </a:lnTo>
                  <a:lnTo>
                    <a:pt x="382" y="33"/>
                  </a:lnTo>
                  <a:lnTo>
                    <a:pt x="361" y="30"/>
                  </a:lnTo>
                  <a:lnTo>
                    <a:pt x="339" y="27"/>
                  </a:lnTo>
                  <a:lnTo>
                    <a:pt x="316" y="25"/>
                  </a:lnTo>
                  <a:lnTo>
                    <a:pt x="292" y="24"/>
                  </a:lnTo>
                  <a:lnTo>
                    <a:pt x="265" y="24"/>
                  </a:lnTo>
                  <a:lnTo>
                    <a:pt x="240" y="25"/>
                  </a:lnTo>
                  <a:lnTo>
                    <a:pt x="214" y="27"/>
                  </a:lnTo>
                  <a:lnTo>
                    <a:pt x="187" y="30"/>
                  </a:lnTo>
                  <a:lnTo>
                    <a:pt x="159" y="34"/>
                  </a:lnTo>
                  <a:lnTo>
                    <a:pt x="133" y="40"/>
                  </a:lnTo>
                  <a:lnTo>
                    <a:pt x="106" y="47"/>
                  </a:lnTo>
                  <a:lnTo>
                    <a:pt x="80" y="56"/>
                  </a:lnTo>
                  <a:lnTo>
                    <a:pt x="55" y="68"/>
                  </a:lnTo>
                  <a:lnTo>
                    <a:pt x="30" y="80"/>
                  </a:lnTo>
                  <a:lnTo>
                    <a:pt x="6" y="94"/>
                  </a:lnTo>
                  <a:lnTo>
                    <a:pt x="0" y="86"/>
                  </a:lnTo>
                  <a:lnTo>
                    <a:pt x="3" y="77"/>
                  </a:lnTo>
                  <a:lnTo>
                    <a:pt x="8" y="68"/>
                  </a:lnTo>
                  <a:lnTo>
                    <a:pt x="12" y="59"/>
                  </a:lnTo>
                  <a:lnTo>
                    <a:pt x="31" y="49"/>
                  </a:lnTo>
                  <a:lnTo>
                    <a:pt x="53" y="40"/>
                  </a:lnTo>
                  <a:lnTo>
                    <a:pt x="76" y="31"/>
                  </a:lnTo>
                  <a:lnTo>
                    <a:pt x="98" y="24"/>
                  </a:lnTo>
                  <a:lnTo>
                    <a:pt x="121" y="16"/>
                  </a:lnTo>
                  <a:lnTo>
                    <a:pt x="146" y="10"/>
                  </a:lnTo>
                  <a:lnTo>
                    <a:pt x="171" y="6"/>
                  </a:lnTo>
                  <a:lnTo>
                    <a:pt x="198" y="3"/>
                  </a:lnTo>
                  <a:lnTo>
                    <a:pt x="223" y="0"/>
                  </a:lnTo>
                  <a:lnTo>
                    <a:pt x="249" y="0"/>
                  </a:lnTo>
                  <a:lnTo>
                    <a:pt x="276" y="0"/>
                  </a:lnTo>
                  <a:lnTo>
                    <a:pt x="301" y="2"/>
                  </a:lnTo>
                  <a:lnTo>
                    <a:pt x="327" y="5"/>
                  </a:lnTo>
                  <a:lnTo>
                    <a:pt x="352" y="9"/>
                  </a:lnTo>
                  <a:lnTo>
                    <a:pt x="377" y="15"/>
                  </a:lnTo>
                  <a:lnTo>
                    <a:pt x="401" y="22"/>
                  </a:lnTo>
                  <a:close/>
                </a:path>
              </a:pathLst>
            </a:custGeom>
            <a:solidFill>
              <a:srgbClr val="00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2" name="Freeform 31" descr="Алмазная решетка (контур)"/>
            <p:cNvSpPr>
              <a:spLocks/>
            </p:cNvSpPr>
            <p:nvPr/>
          </p:nvSpPr>
          <p:spPr bwMode="auto">
            <a:xfrm>
              <a:off x="681" y="3421"/>
              <a:ext cx="151" cy="126"/>
            </a:xfrm>
            <a:custGeom>
              <a:avLst/>
              <a:gdLst>
                <a:gd name="T0" fmla="*/ 0 w 453"/>
                <a:gd name="T1" fmla="*/ 0 h 378"/>
                <a:gd name="T2" fmla="*/ 0 w 453"/>
                <a:gd name="T3" fmla="*/ 0 h 378"/>
                <a:gd name="T4" fmla="*/ 0 w 453"/>
                <a:gd name="T5" fmla="*/ 0 h 378"/>
                <a:gd name="T6" fmla="*/ 0 w 453"/>
                <a:gd name="T7" fmla="*/ 0 h 378"/>
                <a:gd name="T8" fmla="*/ 0 w 453"/>
                <a:gd name="T9" fmla="*/ 0 h 378"/>
                <a:gd name="T10" fmla="*/ 0 w 453"/>
                <a:gd name="T11" fmla="*/ 0 h 378"/>
                <a:gd name="T12" fmla="*/ 0 w 453"/>
                <a:gd name="T13" fmla="*/ 0 h 378"/>
                <a:gd name="T14" fmla="*/ 0 w 453"/>
                <a:gd name="T15" fmla="*/ 0 h 378"/>
                <a:gd name="T16" fmla="*/ 0 w 453"/>
                <a:gd name="T17" fmla="*/ 0 h 378"/>
                <a:gd name="T18" fmla="*/ 0 w 453"/>
                <a:gd name="T19" fmla="*/ 0 h 378"/>
                <a:gd name="T20" fmla="*/ 0 w 453"/>
                <a:gd name="T21" fmla="*/ 0 h 378"/>
                <a:gd name="T22" fmla="*/ 0 w 453"/>
                <a:gd name="T23" fmla="*/ 0 h 378"/>
                <a:gd name="T24" fmla="*/ 0 w 453"/>
                <a:gd name="T25" fmla="*/ 0 h 378"/>
                <a:gd name="T26" fmla="*/ 0 w 453"/>
                <a:gd name="T27" fmla="*/ 0 h 378"/>
                <a:gd name="T28" fmla="*/ 0 w 453"/>
                <a:gd name="T29" fmla="*/ 0 h 378"/>
                <a:gd name="T30" fmla="*/ 0 w 453"/>
                <a:gd name="T31" fmla="*/ 0 h 378"/>
                <a:gd name="T32" fmla="*/ 0 w 453"/>
                <a:gd name="T33" fmla="*/ 0 h 378"/>
                <a:gd name="T34" fmla="*/ 0 w 453"/>
                <a:gd name="T35" fmla="*/ 0 h 378"/>
                <a:gd name="T36" fmla="*/ 0 w 453"/>
                <a:gd name="T37" fmla="*/ 0 h 378"/>
                <a:gd name="T38" fmla="*/ 0 w 453"/>
                <a:gd name="T39" fmla="*/ 0 h 378"/>
                <a:gd name="T40" fmla="*/ 0 w 453"/>
                <a:gd name="T41" fmla="*/ 0 h 378"/>
                <a:gd name="T42" fmla="*/ 0 w 453"/>
                <a:gd name="T43" fmla="*/ 0 h 378"/>
                <a:gd name="T44" fmla="*/ 0 w 453"/>
                <a:gd name="T45" fmla="*/ 0 h 378"/>
                <a:gd name="T46" fmla="*/ 0 w 453"/>
                <a:gd name="T47" fmla="*/ 0 h 378"/>
                <a:gd name="T48" fmla="*/ 0 w 453"/>
                <a:gd name="T49" fmla="*/ 0 h 378"/>
                <a:gd name="T50" fmla="*/ 0 w 453"/>
                <a:gd name="T51" fmla="*/ 0 h 378"/>
                <a:gd name="T52" fmla="*/ 0 w 453"/>
                <a:gd name="T53" fmla="*/ 0 h 378"/>
                <a:gd name="T54" fmla="*/ 0 w 453"/>
                <a:gd name="T55" fmla="*/ 0 h 378"/>
                <a:gd name="T56" fmla="*/ 0 w 453"/>
                <a:gd name="T57" fmla="*/ 0 h 378"/>
                <a:gd name="T58" fmla="*/ 0 w 453"/>
                <a:gd name="T59" fmla="*/ 0 h 378"/>
                <a:gd name="T60" fmla="*/ 0 w 453"/>
                <a:gd name="T61" fmla="*/ 0 h 378"/>
                <a:gd name="T62" fmla="*/ 0 w 453"/>
                <a:gd name="T63" fmla="*/ 0 h 378"/>
                <a:gd name="T64" fmla="*/ 0 w 453"/>
                <a:gd name="T65" fmla="*/ 0 h 378"/>
                <a:gd name="T66" fmla="*/ 0 w 453"/>
                <a:gd name="T67" fmla="*/ 0 h 378"/>
                <a:gd name="T68" fmla="*/ 0 w 453"/>
                <a:gd name="T69" fmla="*/ 0 h 378"/>
                <a:gd name="T70" fmla="*/ 0 w 453"/>
                <a:gd name="T71" fmla="*/ 0 h 378"/>
                <a:gd name="T72" fmla="*/ 0 w 453"/>
                <a:gd name="T73" fmla="*/ 0 h 378"/>
                <a:gd name="T74" fmla="*/ 0 w 453"/>
                <a:gd name="T75" fmla="*/ 0 h 378"/>
                <a:gd name="T76" fmla="*/ 0 w 453"/>
                <a:gd name="T77" fmla="*/ 0 h 378"/>
                <a:gd name="T78" fmla="*/ 0 w 453"/>
                <a:gd name="T79" fmla="*/ 0 h 378"/>
                <a:gd name="T80" fmla="*/ 0 w 453"/>
                <a:gd name="T81" fmla="*/ 0 h 378"/>
                <a:gd name="T82" fmla="*/ 0 w 453"/>
                <a:gd name="T83" fmla="*/ 0 h 378"/>
                <a:gd name="T84" fmla="*/ 0 w 453"/>
                <a:gd name="T85" fmla="*/ 0 h 378"/>
                <a:gd name="T86" fmla="*/ 0 w 453"/>
                <a:gd name="T87" fmla="*/ 0 h 378"/>
                <a:gd name="T88" fmla="*/ 0 w 453"/>
                <a:gd name="T89" fmla="*/ 0 h 378"/>
                <a:gd name="T90" fmla="*/ 0 w 453"/>
                <a:gd name="T91" fmla="*/ 0 h 378"/>
                <a:gd name="T92" fmla="*/ 0 w 453"/>
                <a:gd name="T93" fmla="*/ 0 h 378"/>
                <a:gd name="T94" fmla="*/ 0 w 453"/>
                <a:gd name="T95" fmla="*/ 0 h 378"/>
                <a:gd name="T96" fmla="*/ 0 w 453"/>
                <a:gd name="T97" fmla="*/ 0 h 378"/>
                <a:gd name="T98" fmla="*/ 0 w 453"/>
                <a:gd name="T99" fmla="*/ 0 h 378"/>
                <a:gd name="T100" fmla="*/ 0 w 453"/>
                <a:gd name="T101" fmla="*/ 0 h 378"/>
                <a:gd name="T102" fmla="*/ 0 w 453"/>
                <a:gd name="T103" fmla="*/ 0 h 378"/>
                <a:gd name="T104" fmla="*/ 0 w 453"/>
                <a:gd name="T105" fmla="*/ 0 h 378"/>
                <a:gd name="T106" fmla="*/ 0 w 453"/>
                <a:gd name="T107" fmla="*/ 0 h 378"/>
                <a:gd name="T108" fmla="*/ 0 w 453"/>
                <a:gd name="T109" fmla="*/ 0 h 3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378"/>
                <a:gd name="T167" fmla="*/ 453 w 453"/>
                <a:gd name="T168" fmla="*/ 378 h 3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378">
                  <a:moveTo>
                    <a:pt x="255" y="31"/>
                  </a:moveTo>
                  <a:lnTo>
                    <a:pt x="265" y="37"/>
                  </a:lnTo>
                  <a:lnTo>
                    <a:pt x="275" y="41"/>
                  </a:lnTo>
                  <a:lnTo>
                    <a:pt x="286" y="41"/>
                  </a:lnTo>
                  <a:lnTo>
                    <a:pt x="296" y="39"/>
                  </a:lnTo>
                  <a:lnTo>
                    <a:pt x="305" y="37"/>
                  </a:lnTo>
                  <a:lnTo>
                    <a:pt x="315" y="34"/>
                  </a:lnTo>
                  <a:lnTo>
                    <a:pt x="325" y="29"/>
                  </a:lnTo>
                  <a:lnTo>
                    <a:pt x="334" y="25"/>
                  </a:lnTo>
                  <a:lnTo>
                    <a:pt x="350" y="26"/>
                  </a:lnTo>
                  <a:lnTo>
                    <a:pt x="367" y="29"/>
                  </a:lnTo>
                  <a:lnTo>
                    <a:pt x="383" y="34"/>
                  </a:lnTo>
                  <a:lnTo>
                    <a:pt x="398" y="41"/>
                  </a:lnTo>
                  <a:lnTo>
                    <a:pt x="412" y="48"/>
                  </a:lnTo>
                  <a:lnTo>
                    <a:pt x="427" y="57"/>
                  </a:lnTo>
                  <a:lnTo>
                    <a:pt x="440" y="65"/>
                  </a:lnTo>
                  <a:lnTo>
                    <a:pt x="453" y="73"/>
                  </a:lnTo>
                  <a:lnTo>
                    <a:pt x="445" y="84"/>
                  </a:lnTo>
                  <a:lnTo>
                    <a:pt x="436" y="91"/>
                  </a:lnTo>
                  <a:lnTo>
                    <a:pt x="427" y="98"/>
                  </a:lnTo>
                  <a:lnTo>
                    <a:pt x="418" y="101"/>
                  </a:lnTo>
                  <a:lnTo>
                    <a:pt x="408" y="103"/>
                  </a:lnTo>
                  <a:lnTo>
                    <a:pt x="399" y="101"/>
                  </a:lnTo>
                  <a:lnTo>
                    <a:pt x="390" y="97"/>
                  </a:lnTo>
                  <a:lnTo>
                    <a:pt x="381" y="88"/>
                  </a:lnTo>
                  <a:lnTo>
                    <a:pt x="377" y="88"/>
                  </a:lnTo>
                  <a:lnTo>
                    <a:pt x="368" y="87"/>
                  </a:lnTo>
                  <a:lnTo>
                    <a:pt x="355" y="88"/>
                  </a:lnTo>
                  <a:lnTo>
                    <a:pt x="340" y="90"/>
                  </a:lnTo>
                  <a:lnTo>
                    <a:pt x="327" y="95"/>
                  </a:lnTo>
                  <a:lnTo>
                    <a:pt x="318" y="104"/>
                  </a:lnTo>
                  <a:lnTo>
                    <a:pt x="314" y="117"/>
                  </a:lnTo>
                  <a:lnTo>
                    <a:pt x="318" y="138"/>
                  </a:lnTo>
                  <a:lnTo>
                    <a:pt x="302" y="135"/>
                  </a:lnTo>
                  <a:lnTo>
                    <a:pt x="286" y="134"/>
                  </a:lnTo>
                  <a:lnTo>
                    <a:pt x="269" y="135"/>
                  </a:lnTo>
                  <a:lnTo>
                    <a:pt x="255" y="135"/>
                  </a:lnTo>
                  <a:lnTo>
                    <a:pt x="240" y="137"/>
                  </a:lnTo>
                  <a:lnTo>
                    <a:pt x="228" y="138"/>
                  </a:lnTo>
                  <a:lnTo>
                    <a:pt x="216" y="140"/>
                  </a:lnTo>
                  <a:lnTo>
                    <a:pt x="209" y="138"/>
                  </a:lnTo>
                  <a:lnTo>
                    <a:pt x="200" y="138"/>
                  </a:lnTo>
                  <a:lnTo>
                    <a:pt x="190" y="137"/>
                  </a:lnTo>
                  <a:lnTo>
                    <a:pt x="180" y="137"/>
                  </a:lnTo>
                  <a:lnTo>
                    <a:pt x="169" y="138"/>
                  </a:lnTo>
                  <a:lnTo>
                    <a:pt x="159" y="140"/>
                  </a:lnTo>
                  <a:lnTo>
                    <a:pt x="150" y="144"/>
                  </a:lnTo>
                  <a:lnTo>
                    <a:pt x="143" y="150"/>
                  </a:lnTo>
                  <a:lnTo>
                    <a:pt x="135" y="160"/>
                  </a:lnTo>
                  <a:lnTo>
                    <a:pt x="134" y="179"/>
                  </a:lnTo>
                  <a:lnTo>
                    <a:pt x="132" y="194"/>
                  </a:lnTo>
                  <a:lnTo>
                    <a:pt x="131" y="210"/>
                  </a:lnTo>
                  <a:lnTo>
                    <a:pt x="130" y="235"/>
                  </a:lnTo>
                  <a:lnTo>
                    <a:pt x="121" y="235"/>
                  </a:lnTo>
                  <a:lnTo>
                    <a:pt x="112" y="235"/>
                  </a:lnTo>
                  <a:lnTo>
                    <a:pt x="103" y="232"/>
                  </a:lnTo>
                  <a:lnTo>
                    <a:pt x="96" y="229"/>
                  </a:lnTo>
                  <a:lnTo>
                    <a:pt x="91" y="225"/>
                  </a:lnTo>
                  <a:lnTo>
                    <a:pt x="87" y="219"/>
                  </a:lnTo>
                  <a:lnTo>
                    <a:pt x="87" y="212"/>
                  </a:lnTo>
                  <a:lnTo>
                    <a:pt x="88" y="204"/>
                  </a:lnTo>
                  <a:lnTo>
                    <a:pt x="97" y="179"/>
                  </a:lnTo>
                  <a:lnTo>
                    <a:pt x="96" y="153"/>
                  </a:lnTo>
                  <a:lnTo>
                    <a:pt x="87" y="129"/>
                  </a:lnTo>
                  <a:lnTo>
                    <a:pt x="75" y="107"/>
                  </a:lnTo>
                  <a:lnTo>
                    <a:pt x="63" y="110"/>
                  </a:lnTo>
                  <a:lnTo>
                    <a:pt x="66" y="143"/>
                  </a:lnTo>
                  <a:lnTo>
                    <a:pt x="69" y="172"/>
                  </a:lnTo>
                  <a:lnTo>
                    <a:pt x="66" y="203"/>
                  </a:lnTo>
                  <a:lnTo>
                    <a:pt x="57" y="235"/>
                  </a:lnTo>
                  <a:lnTo>
                    <a:pt x="50" y="241"/>
                  </a:lnTo>
                  <a:lnTo>
                    <a:pt x="41" y="250"/>
                  </a:lnTo>
                  <a:lnTo>
                    <a:pt x="37" y="260"/>
                  </a:lnTo>
                  <a:lnTo>
                    <a:pt x="38" y="274"/>
                  </a:lnTo>
                  <a:lnTo>
                    <a:pt x="52" y="279"/>
                  </a:lnTo>
                  <a:lnTo>
                    <a:pt x="68" y="281"/>
                  </a:lnTo>
                  <a:lnTo>
                    <a:pt x="84" y="279"/>
                  </a:lnTo>
                  <a:lnTo>
                    <a:pt x="100" y="276"/>
                  </a:lnTo>
                  <a:lnTo>
                    <a:pt x="118" y="274"/>
                  </a:lnTo>
                  <a:lnTo>
                    <a:pt x="137" y="272"/>
                  </a:lnTo>
                  <a:lnTo>
                    <a:pt x="153" y="274"/>
                  </a:lnTo>
                  <a:lnTo>
                    <a:pt x="171" y="278"/>
                  </a:lnTo>
                  <a:lnTo>
                    <a:pt x="183" y="353"/>
                  </a:lnTo>
                  <a:lnTo>
                    <a:pt x="163" y="359"/>
                  </a:lnTo>
                  <a:lnTo>
                    <a:pt x="143" y="365"/>
                  </a:lnTo>
                  <a:lnTo>
                    <a:pt x="119" y="369"/>
                  </a:lnTo>
                  <a:lnTo>
                    <a:pt x="94" y="372"/>
                  </a:lnTo>
                  <a:lnTo>
                    <a:pt x="69" y="374"/>
                  </a:lnTo>
                  <a:lnTo>
                    <a:pt x="44" y="375"/>
                  </a:lnTo>
                  <a:lnTo>
                    <a:pt x="22" y="377"/>
                  </a:lnTo>
                  <a:lnTo>
                    <a:pt x="3" y="378"/>
                  </a:lnTo>
                  <a:lnTo>
                    <a:pt x="0" y="303"/>
                  </a:lnTo>
                  <a:lnTo>
                    <a:pt x="10" y="187"/>
                  </a:lnTo>
                  <a:lnTo>
                    <a:pt x="22" y="79"/>
                  </a:lnTo>
                  <a:lnTo>
                    <a:pt x="28" y="32"/>
                  </a:lnTo>
                  <a:lnTo>
                    <a:pt x="46" y="31"/>
                  </a:lnTo>
                  <a:lnTo>
                    <a:pt x="65" y="34"/>
                  </a:lnTo>
                  <a:lnTo>
                    <a:pt x="85" y="38"/>
                  </a:lnTo>
                  <a:lnTo>
                    <a:pt x="106" y="42"/>
                  </a:lnTo>
                  <a:lnTo>
                    <a:pt x="124" y="42"/>
                  </a:lnTo>
                  <a:lnTo>
                    <a:pt x="140" y="38"/>
                  </a:lnTo>
                  <a:lnTo>
                    <a:pt x="150" y="25"/>
                  </a:lnTo>
                  <a:lnTo>
                    <a:pt x="155" y="0"/>
                  </a:lnTo>
                  <a:lnTo>
                    <a:pt x="166" y="3"/>
                  </a:lnTo>
                  <a:lnTo>
                    <a:pt x="181" y="6"/>
                  </a:lnTo>
                  <a:lnTo>
                    <a:pt x="197" y="6"/>
                  </a:lnTo>
                  <a:lnTo>
                    <a:pt x="213" y="6"/>
                  </a:lnTo>
                  <a:lnTo>
                    <a:pt x="228" y="9"/>
                  </a:lnTo>
                  <a:lnTo>
                    <a:pt x="240" y="12"/>
                  </a:lnTo>
                  <a:lnTo>
                    <a:pt x="250" y="19"/>
                  </a:lnTo>
                  <a:lnTo>
                    <a:pt x="255" y="31"/>
                  </a:lnTo>
                  <a:close/>
                </a:path>
              </a:pathLst>
            </a:custGeom>
            <a:pattFill prst="openDmnd">
              <a:fgClr>
                <a:schemeClr val="accent1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903" y="3430"/>
              <a:ext cx="60" cy="59"/>
            </a:xfrm>
            <a:custGeom>
              <a:avLst/>
              <a:gdLst>
                <a:gd name="T0" fmla="*/ 0 w 180"/>
                <a:gd name="T1" fmla="*/ 0 h 179"/>
                <a:gd name="T2" fmla="*/ 0 w 180"/>
                <a:gd name="T3" fmla="*/ 0 h 179"/>
                <a:gd name="T4" fmla="*/ 0 w 180"/>
                <a:gd name="T5" fmla="*/ 0 h 179"/>
                <a:gd name="T6" fmla="*/ 0 w 180"/>
                <a:gd name="T7" fmla="*/ 0 h 179"/>
                <a:gd name="T8" fmla="*/ 0 w 180"/>
                <a:gd name="T9" fmla="*/ 0 h 179"/>
                <a:gd name="T10" fmla="*/ 0 w 180"/>
                <a:gd name="T11" fmla="*/ 0 h 179"/>
                <a:gd name="T12" fmla="*/ 0 w 180"/>
                <a:gd name="T13" fmla="*/ 0 h 179"/>
                <a:gd name="T14" fmla="*/ 0 w 180"/>
                <a:gd name="T15" fmla="*/ 0 h 179"/>
                <a:gd name="T16" fmla="*/ 0 w 180"/>
                <a:gd name="T17" fmla="*/ 0 h 179"/>
                <a:gd name="T18" fmla="*/ 0 w 180"/>
                <a:gd name="T19" fmla="*/ 0 h 179"/>
                <a:gd name="T20" fmla="*/ 0 w 180"/>
                <a:gd name="T21" fmla="*/ 0 h 179"/>
                <a:gd name="T22" fmla="*/ 0 w 180"/>
                <a:gd name="T23" fmla="*/ 0 h 179"/>
                <a:gd name="T24" fmla="*/ 0 w 180"/>
                <a:gd name="T25" fmla="*/ 0 h 179"/>
                <a:gd name="T26" fmla="*/ 0 w 180"/>
                <a:gd name="T27" fmla="*/ 0 h 179"/>
                <a:gd name="T28" fmla="*/ 0 w 180"/>
                <a:gd name="T29" fmla="*/ 0 h 179"/>
                <a:gd name="T30" fmla="*/ 0 w 180"/>
                <a:gd name="T31" fmla="*/ 0 h 179"/>
                <a:gd name="T32" fmla="*/ 0 w 180"/>
                <a:gd name="T33" fmla="*/ 0 h 179"/>
                <a:gd name="T34" fmla="*/ 0 w 180"/>
                <a:gd name="T35" fmla="*/ 0 h 179"/>
                <a:gd name="T36" fmla="*/ 0 w 180"/>
                <a:gd name="T37" fmla="*/ 0 h 179"/>
                <a:gd name="T38" fmla="*/ 0 w 180"/>
                <a:gd name="T39" fmla="*/ 0 h 179"/>
                <a:gd name="T40" fmla="*/ 0 w 180"/>
                <a:gd name="T41" fmla="*/ 0 h 179"/>
                <a:gd name="T42" fmla="*/ 0 w 180"/>
                <a:gd name="T43" fmla="*/ 0 h 179"/>
                <a:gd name="T44" fmla="*/ 0 w 180"/>
                <a:gd name="T45" fmla="*/ 0 h 179"/>
                <a:gd name="T46" fmla="*/ 0 w 180"/>
                <a:gd name="T47" fmla="*/ 0 h 179"/>
                <a:gd name="T48" fmla="*/ 0 w 180"/>
                <a:gd name="T49" fmla="*/ 0 h 179"/>
                <a:gd name="T50" fmla="*/ 0 w 180"/>
                <a:gd name="T51" fmla="*/ 0 h 179"/>
                <a:gd name="T52" fmla="*/ 0 w 180"/>
                <a:gd name="T53" fmla="*/ 0 h 179"/>
                <a:gd name="T54" fmla="*/ 0 w 180"/>
                <a:gd name="T55" fmla="*/ 0 h 179"/>
                <a:gd name="T56" fmla="*/ 0 w 180"/>
                <a:gd name="T57" fmla="*/ 0 h 179"/>
                <a:gd name="T58" fmla="*/ 0 w 180"/>
                <a:gd name="T59" fmla="*/ 0 h 179"/>
                <a:gd name="T60" fmla="*/ 0 w 180"/>
                <a:gd name="T61" fmla="*/ 0 h 179"/>
                <a:gd name="T62" fmla="*/ 0 w 180"/>
                <a:gd name="T63" fmla="*/ 0 h 179"/>
                <a:gd name="T64" fmla="*/ 0 w 180"/>
                <a:gd name="T65" fmla="*/ 0 h 179"/>
                <a:gd name="T66" fmla="*/ 0 w 180"/>
                <a:gd name="T67" fmla="*/ 0 h 179"/>
                <a:gd name="T68" fmla="*/ 0 w 180"/>
                <a:gd name="T69" fmla="*/ 0 h 179"/>
                <a:gd name="T70" fmla="*/ 0 w 180"/>
                <a:gd name="T71" fmla="*/ 0 h 179"/>
                <a:gd name="T72" fmla="*/ 0 w 180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0"/>
                <a:gd name="T112" fmla="*/ 0 h 179"/>
                <a:gd name="T113" fmla="*/ 180 w 180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0" h="179">
                  <a:moveTo>
                    <a:pt x="140" y="38"/>
                  </a:moveTo>
                  <a:lnTo>
                    <a:pt x="149" y="44"/>
                  </a:lnTo>
                  <a:lnTo>
                    <a:pt x="158" y="48"/>
                  </a:lnTo>
                  <a:lnTo>
                    <a:pt x="165" y="53"/>
                  </a:lnTo>
                  <a:lnTo>
                    <a:pt x="172" y="59"/>
                  </a:lnTo>
                  <a:lnTo>
                    <a:pt x="177" y="65"/>
                  </a:lnTo>
                  <a:lnTo>
                    <a:pt x="180" y="72"/>
                  </a:lnTo>
                  <a:lnTo>
                    <a:pt x="180" y="82"/>
                  </a:lnTo>
                  <a:lnTo>
                    <a:pt x="177" y="95"/>
                  </a:lnTo>
                  <a:lnTo>
                    <a:pt x="166" y="109"/>
                  </a:lnTo>
                  <a:lnTo>
                    <a:pt x="159" y="123"/>
                  </a:lnTo>
                  <a:lnTo>
                    <a:pt x="150" y="140"/>
                  </a:lnTo>
                  <a:lnTo>
                    <a:pt x="141" y="153"/>
                  </a:lnTo>
                  <a:lnTo>
                    <a:pt x="131" y="166"/>
                  </a:lnTo>
                  <a:lnTo>
                    <a:pt x="119" y="175"/>
                  </a:lnTo>
                  <a:lnTo>
                    <a:pt x="103" y="179"/>
                  </a:lnTo>
                  <a:lnTo>
                    <a:pt x="82" y="176"/>
                  </a:lnTo>
                  <a:lnTo>
                    <a:pt x="72" y="170"/>
                  </a:lnTo>
                  <a:lnTo>
                    <a:pt x="63" y="163"/>
                  </a:lnTo>
                  <a:lnTo>
                    <a:pt x="55" y="156"/>
                  </a:lnTo>
                  <a:lnTo>
                    <a:pt x="47" y="147"/>
                  </a:lnTo>
                  <a:lnTo>
                    <a:pt x="38" y="141"/>
                  </a:lnTo>
                  <a:lnTo>
                    <a:pt x="28" y="135"/>
                  </a:lnTo>
                  <a:lnTo>
                    <a:pt x="18" y="132"/>
                  </a:lnTo>
                  <a:lnTo>
                    <a:pt x="4" y="132"/>
                  </a:lnTo>
                  <a:lnTo>
                    <a:pt x="0" y="113"/>
                  </a:lnTo>
                  <a:lnTo>
                    <a:pt x="4" y="100"/>
                  </a:lnTo>
                  <a:lnTo>
                    <a:pt x="13" y="87"/>
                  </a:lnTo>
                  <a:lnTo>
                    <a:pt x="22" y="76"/>
                  </a:lnTo>
                  <a:lnTo>
                    <a:pt x="34" y="65"/>
                  </a:lnTo>
                  <a:lnTo>
                    <a:pt x="49" y="47"/>
                  </a:lnTo>
                  <a:lnTo>
                    <a:pt x="65" y="29"/>
                  </a:lnTo>
                  <a:lnTo>
                    <a:pt x="82" y="13"/>
                  </a:lnTo>
                  <a:lnTo>
                    <a:pt x="100" y="1"/>
                  </a:lnTo>
                  <a:lnTo>
                    <a:pt x="116" y="0"/>
                  </a:lnTo>
                  <a:lnTo>
                    <a:pt x="130" y="12"/>
                  </a:lnTo>
                  <a:lnTo>
                    <a:pt x="14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890" y="3432"/>
              <a:ext cx="19" cy="12"/>
            </a:xfrm>
            <a:custGeom>
              <a:avLst/>
              <a:gdLst>
                <a:gd name="T0" fmla="*/ 0 w 56"/>
                <a:gd name="T1" fmla="*/ 0 h 37"/>
                <a:gd name="T2" fmla="*/ 0 w 56"/>
                <a:gd name="T3" fmla="*/ 0 h 37"/>
                <a:gd name="T4" fmla="*/ 0 w 56"/>
                <a:gd name="T5" fmla="*/ 0 h 37"/>
                <a:gd name="T6" fmla="*/ 0 w 56"/>
                <a:gd name="T7" fmla="*/ 0 h 37"/>
                <a:gd name="T8" fmla="*/ 0 w 56"/>
                <a:gd name="T9" fmla="*/ 0 h 37"/>
                <a:gd name="T10" fmla="*/ 0 w 56"/>
                <a:gd name="T11" fmla="*/ 0 h 37"/>
                <a:gd name="T12" fmla="*/ 0 w 56"/>
                <a:gd name="T13" fmla="*/ 0 h 37"/>
                <a:gd name="T14" fmla="*/ 0 w 56"/>
                <a:gd name="T15" fmla="*/ 0 h 37"/>
                <a:gd name="T16" fmla="*/ 0 w 56"/>
                <a:gd name="T17" fmla="*/ 0 h 37"/>
                <a:gd name="T18" fmla="*/ 0 w 56"/>
                <a:gd name="T19" fmla="*/ 0 h 37"/>
                <a:gd name="T20" fmla="*/ 0 w 56"/>
                <a:gd name="T21" fmla="*/ 0 h 37"/>
                <a:gd name="T22" fmla="*/ 0 w 56"/>
                <a:gd name="T23" fmla="*/ 0 h 37"/>
                <a:gd name="T24" fmla="*/ 0 w 56"/>
                <a:gd name="T25" fmla="*/ 0 h 37"/>
                <a:gd name="T26" fmla="*/ 0 w 56"/>
                <a:gd name="T27" fmla="*/ 0 h 37"/>
                <a:gd name="T28" fmla="*/ 0 w 56"/>
                <a:gd name="T29" fmla="*/ 0 h 37"/>
                <a:gd name="T30" fmla="*/ 0 w 56"/>
                <a:gd name="T31" fmla="*/ 0 h 37"/>
                <a:gd name="T32" fmla="*/ 0 w 56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7"/>
                <a:gd name="T53" fmla="*/ 56 w 56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7">
                  <a:moveTo>
                    <a:pt x="56" y="37"/>
                  </a:moveTo>
                  <a:lnTo>
                    <a:pt x="49" y="33"/>
                  </a:lnTo>
                  <a:lnTo>
                    <a:pt x="40" y="30"/>
                  </a:lnTo>
                  <a:lnTo>
                    <a:pt x="28" y="30"/>
                  </a:lnTo>
                  <a:lnTo>
                    <a:pt x="18" y="28"/>
                  </a:lnTo>
                  <a:lnTo>
                    <a:pt x="9" y="27"/>
                  </a:lnTo>
                  <a:lnTo>
                    <a:pt x="3" y="22"/>
                  </a:lnTo>
                  <a:lnTo>
                    <a:pt x="0" y="13"/>
                  </a:lnTo>
                  <a:lnTo>
                    <a:pt x="3" y="0"/>
                  </a:lnTo>
                  <a:lnTo>
                    <a:pt x="11" y="2"/>
                  </a:lnTo>
                  <a:lnTo>
                    <a:pt x="19" y="5"/>
                  </a:lnTo>
                  <a:lnTo>
                    <a:pt x="28" y="9"/>
                  </a:lnTo>
                  <a:lnTo>
                    <a:pt x="37" y="13"/>
                  </a:lnTo>
                  <a:lnTo>
                    <a:pt x="44" y="21"/>
                  </a:lnTo>
                  <a:lnTo>
                    <a:pt x="52" y="27"/>
                  </a:lnTo>
                  <a:lnTo>
                    <a:pt x="55" y="33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469" y="3447"/>
              <a:ext cx="137" cy="55"/>
            </a:xfrm>
            <a:custGeom>
              <a:avLst/>
              <a:gdLst>
                <a:gd name="T0" fmla="*/ 0 w 411"/>
                <a:gd name="T1" fmla="*/ 0 h 167"/>
                <a:gd name="T2" fmla="*/ 0 w 411"/>
                <a:gd name="T3" fmla="*/ 0 h 167"/>
                <a:gd name="T4" fmla="*/ 0 w 411"/>
                <a:gd name="T5" fmla="*/ 0 h 167"/>
                <a:gd name="T6" fmla="*/ 0 w 411"/>
                <a:gd name="T7" fmla="*/ 0 h 167"/>
                <a:gd name="T8" fmla="*/ 0 w 411"/>
                <a:gd name="T9" fmla="*/ 0 h 167"/>
                <a:gd name="T10" fmla="*/ 0 w 411"/>
                <a:gd name="T11" fmla="*/ 0 h 167"/>
                <a:gd name="T12" fmla="*/ 0 w 411"/>
                <a:gd name="T13" fmla="*/ 0 h 167"/>
                <a:gd name="T14" fmla="*/ 0 w 411"/>
                <a:gd name="T15" fmla="*/ 0 h 167"/>
                <a:gd name="T16" fmla="*/ 0 w 411"/>
                <a:gd name="T17" fmla="*/ 0 h 167"/>
                <a:gd name="T18" fmla="*/ 0 w 411"/>
                <a:gd name="T19" fmla="*/ 0 h 167"/>
                <a:gd name="T20" fmla="*/ 0 w 411"/>
                <a:gd name="T21" fmla="*/ 0 h 167"/>
                <a:gd name="T22" fmla="*/ 0 w 411"/>
                <a:gd name="T23" fmla="*/ 0 h 167"/>
                <a:gd name="T24" fmla="*/ 0 w 411"/>
                <a:gd name="T25" fmla="*/ 0 h 167"/>
                <a:gd name="T26" fmla="*/ 0 w 411"/>
                <a:gd name="T27" fmla="*/ 0 h 167"/>
                <a:gd name="T28" fmla="*/ 0 w 411"/>
                <a:gd name="T29" fmla="*/ 0 h 167"/>
                <a:gd name="T30" fmla="*/ 0 w 411"/>
                <a:gd name="T31" fmla="*/ 0 h 167"/>
                <a:gd name="T32" fmla="*/ 0 w 411"/>
                <a:gd name="T33" fmla="*/ 0 h 167"/>
                <a:gd name="T34" fmla="*/ 0 w 411"/>
                <a:gd name="T35" fmla="*/ 0 h 167"/>
                <a:gd name="T36" fmla="*/ 0 w 411"/>
                <a:gd name="T37" fmla="*/ 0 h 167"/>
                <a:gd name="T38" fmla="*/ 0 w 411"/>
                <a:gd name="T39" fmla="*/ 0 h 167"/>
                <a:gd name="T40" fmla="*/ 0 w 411"/>
                <a:gd name="T41" fmla="*/ 0 h 167"/>
                <a:gd name="T42" fmla="*/ 0 w 411"/>
                <a:gd name="T43" fmla="*/ 0 h 167"/>
                <a:gd name="T44" fmla="*/ 0 w 411"/>
                <a:gd name="T45" fmla="*/ 0 h 167"/>
                <a:gd name="T46" fmla="*/ 0 w 411"/>
                <a:gd name="T47" fmla="*/ 0 h 167"/>
                <a:gd name="T48" fmla="*/ 0 w 411"/>
                <a:gd name="T49" fmla="*/ 0 h 167"/>
                <a:gd name="T50" fmla="*/ 0 w 411"/>
                <a:gd name="T51" fmla="*/ 0 h 167"/>
                <a:gd name="T52" fmla="*/ 0 w 411"/>
                <a:gd name="T53" fmla="*/ 0 h 167"/>
                <a:gd name="T54" fmla="*/ 0 w 411"/>
                <a:gd name="T55" fmla="*/ 0 h 167"/>
                <a:gd name="T56" fmla="*/ 0 w 411"/>
                <a:gd name="T57" fmla="*/ 0 h 167"/>
                <a:gd name="T58" fmla="*/ 0 w 411"/>
                <a:gd name="T59" fmla="*/ 0 h 167"/>
                <a:gd name="T60" fmla="*/ 0 w 411"/>
                <a:gd name="T61" fmla="*/ 0 h 167"/>
                <a:gd name="T62" fmla="*/ 0 w 411"/>
                <a:gd name="T63" fmla="*/ 0 h 167"/>
                <a:gd name="T64" fmla="*/ 0 w 411"/>
                <a:gd name="T65" fmla="*/ 0 h 167"/>
                <a:gd name="T66" fmla="*/ 0 w 411"/>
                <a:gd name="T67" fmla="*/ 0 h 167"/>
                <a:gd name="T68" fmla="*/ 0 w 411"/>
                <a:gd name="T69" fmla="*/ 0 h 167"/>
                <a:gd name="T70" fmla="*/ 0 w 411"/>
                <a:gd name="T71" fmla="*/ 0 h 167"/>
                <a:gd name="T72" fmla="*/ 0 w 411"/>
                <a:gd name="T73" fmla="*/ 0 h 167"/>
                <a:gd name="T74" fmla="*/ 0 w 411"/>
                <a:gd name="T75" fmla="*/ 0 h 1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1"/>
                <a:gd name="T115" fmla="*/ 0 h 167"/>
                <a:gd name="T116" fmla="*/ 411 w 411"/>
                <a:gd name="T117" fmla="*/ 167 h 16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1" h="167">
                  <a:moveTo>
                    <a:pt x="401" y="31"/>
                  </a:moveTo>
                  <a:lnTo>
                    <a:pt x="402" y="55"/>
                  </a:lnTo>
                  <a:lnTo>
                    <a:pt x="408" y="71"/>
                  </a:lnTo>
                  <a:lnTo>
                    <a:pt x="411" y="86"/>
                  </a:lnTo>
                  <a:lnTo>
                    <a:pt x="401" y="103"/>
                  </a:lnTo>
                  <a:lnTo>
                    <a:pt x="376" y="94"/>
                  </a:lnTo>
                  <a:lnTo>
                    <a:pt x="349" y="87"/>
                  </a:lnTo>
                  <a:lnTo>
                    <a:pt x="323" y="83"/>
                  </a:lnTo>
                  <a:lnTo>
                    <a:pt x="298" y="80"/>
                  </a:lnTo>
                  <a:lnTo>
                    <a:pt x="271" y="80"/>
                  </a:lnTo>
                  <a:lnTo>
                    <a:pt x="245" y="81"/>
                  </a:lnTo>
                  <a:lnTo>
                    <a:pt x="218" y="84"/>
                  </a:lnTo>
                  <a:lnTo>
                    <a:pt x="192" y="89"/>
                  </a:lnTo>
                  <a:lnTo>
                    <a:pt x="167" y="94"/>
                  </a:lnTo>
                  <a:lnTo>
                    <a:pt x="142" y="102"/>
                  </a:lnTo>
                  <a:lnTo>
                    <a:pt x="117" y="111"/>
                  </a:lnTo>
                  <a:lnTo>
                    <a:pt x="92" y="119"/>
                  </a:lnTo>
                  <a:lnTo>
                    <a:pt x="68" y="130"/>
                  </a:lnTo>
                  <a:lnTo>
                    <a:pt x="45" y="142"/>
                  </a:lnTo>
                  <a:lnTo>
                    <a:pt x="23" y="153"/>
                  </a:lnTo>
                  <a:lnTo>
                    <a:pt x="0" y="167"/>
                  </a:lnTo>
                  <a:lnTo>
                    <a:pt x="3" y="75"/>
                  </a:lnTo>
                  <a:lnTo>
                    <a:pt x="23" y="62"/>
                  </a:lnTo>
                  <a:lnTo>
                    <a:pt x="45" y="52"/>
                  </a:lnTo>
                  <a:lnTo>
                    <a:pt x="67" y="40"/>
                  </a:lnTo>
                  <a:lnTo>
                    <a:pt x="90" y="31"/>
                  </a:lnTo>
                  <a:lnTo>
                    <a:pt x="115" y="22"/>
                  </a:lnTo>
                  <a:lnTo>
                    <a:pt x="142" y="15"/>
                  </a:lnTo>
                  <a:lnTo>
                    <a:pt x="167" y="9"/>
                  </a:lnTo>
                  <a:lnTo>
                    <a:pt x="193" y="5"/>
                  </a:lnTo>
                  <a:lnTo>
                    <a:pt x="221" y="2"/>
                  </a:lnTo>
                  <a:lnTo>
                    <a:pt x="248" y="0"/>
                  </a:lnTo>
                  <a:lnTo>
                    <a:pt x="274" y="0"/>
                  </a:lnTo>
                  <a:lnTo>
                    <a:pt x="301" y="3"/>
                  </a:lnTo>
                  <a:lnTo>
                    <a:pt x="327" y="8"/>
                  </a:lnTo>
                  <a:lnTo>
                    <a:pt x="352" y="14"/>
                  </a:lnTo>
                  <a:lnTo>
                    <a:pt x="377" y="21"/>
                  </a:lnTo>
                  <a:lnTo>
                    <a:pt x="40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868" y="3460"/>
              <a:ext cx="32" cy="47"/>
            </a:xfrm>
            <a:custGeom>
              <a:avLst/>
              <a:gdLst>
                <a:gd name="T0" fmla="*/ 0 w 94"/>
                <a:gd name="T1" fmla="*/ 0 h 140"/>
                <a:gd name="T2" fmla="*/ 0 w 94"/>
                <a:gd name="T3" fmla="*/ 0 h 140"/>
                <a:gd name="T4" fmla="*/ 0 w 94"/>
                <a:gd name="T5" fmla="*/ 0 h 140"/>
                <a:gd name="T6" fmla="*/ 0 w 94"/>
                <a:gd name="T7" fmla="*/ 0 h 140"/>
                <a:gd name="T8" fmla="*/ 0 w 94"/>
                <a:gd name="T9" fmla="*/ 0 h 140"/>
                <a:gd name="T10" fmla="*/ 0 w 94"/>
                <a:gd name="T11" fmla="*/ 0 h 140"/>
                <a:gd name="T12" fmla="*/ 0 w 94"/>
                <a:gd name="T13" fmla="*/ 0 h 140"/>
                <a:gd name="T14" fmla="*/ 0 w 94"/>
                <a:gd name="T15" fmla="*/ 0 h 140"/>
                <a:gd name="T16" fmla="*/ 0 w 94"/>
                <a:gd name="T17" fmla="*/ 0 h 140"/>
                <a:gd name="T18" fmla="*/ 0 w 94"/>
                <a:gd name="T19" fmla="*/ 0 h 140"/>
                <a:gd name="T20" fmla="*/ 0 w 94"/>
                <a:gd name="T21" fmla="*/ 0 h 140"/>
                <a:gd name="T22" fmla="*/ 0 w 94"/>
                <a:gd name="T23" fmla="*/ 0 h 140"/>
                <a:gd name="T24" fmla="*/ 0 w 94"/>
                <a:gd name="T25" fmla="*/ 0 h 140"/>
                <a:gd name="T26" fmla="*/ 0 w 94"/>
                <a:gd name="T27" fmla="*/ 0 h 140"/>
                <a:gd name="T28" fmla="*/ 0 w 94"/>
                <a:gd name="T29" fmla="*/ 0 h 140"/>
                <a:gd name="T30" fmla="*/ 0 w 94"/>
                <a:gd name="T31" fmla="*/ 0 h 140"/>
                <a:gd name="T32" fmla="*/ 0 w 94"/>
                <a:gd name="T33" fmla="*/ 0 h 140"/>
                <a:gd name="T34" fmla="*/ 0 w 94"/>
                <a:gd name="T35" fmla="*/ 0 h 1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4"/>
                <a:gd name="T55" fmla="*/ 0 h 140"/>
                <a:gd name="T56" fmla="*/ 94 w 94"/>
                <a:gd name="T57" fmla="*/ 140 h 1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4" h="140">
                  <a:moveTo>
                    <a:pt x="94" y="63"/>
                  </a:moveTo>
                  <a:lnTo>
                    <a:pt x="87" y="85"/>
                  </a:lnTo>
                  <a:lnTo>
                    <a:pt x="75" y="103"/>
                  </a:lnTo>
                  <a:lnTo>
                    <a:pt x="62" y="121"/>
                  </a:lnTo>
                  <a:lnTo>
                    <a:pt x="53" y="140"/>
                  </a:lnTo>
                  <a:lnTo>
                    <a:pt x="34" y="140"/>
                  </a:lnTo>
                  <a:lnTo>
                    <a:pt x="28" y="113"/>
                  </a:lnTo>
                  <a:lnTo>
                    <a:pt x="19" y="82"/>
                  </a:lnTo>
                  <a:lnTo>
                    <a:pt x="9" y="50"/>
                  </a:lnTo>
                  <a:lnTo>
                    <a:pt x="0" y="16"/>
                  </a:lnTo>
                  <a:lnTo>
                    <a:pt x="13" y="4"/>
                  </a:lnTo>
                  <a:lnTo>
                    <a:pt x="28" y="0"/>
                  </a:lnTo>
                  <a:lnTo>
                    <a:pt x="43" y="1"/>
                  </a:lnTo>
                  <a:lnTo>
                    <a:pt x="59" y="9"/>
                  </a:lnTo>
                  <a:lnTo>
                    <a:pt x="72" y="21"/>
                  </a:lnTo>
                  <a:lnTo>
                    <a:pt x="84" y="34"/>
                  </a:lnTo>
                  <a:lnTo>
                    <a:pt x="91" y="49"/>
                  </a:lnTo>
                  <a:lnTo>
                    <a:pt x="94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816" y="3470"/>
              <a:ext cx="43" cy="54"/>
            </a:xfrm>
            <a:custGeom>
              <a:avLst/>
              <a:gdLst>
                <a:gd name="T0" fmla="*/ 0 w 130"/>
                <a:gd name="T1" fmla="*/ 0 h 162"/>
                <a:gd name="T2" fmla="*/ 0 w 130"/>
                <a:gd name="T3" fmla="*/ 0 h 162"/>
                <a:gd name="T4" fmla="*/ 0 w 130"/>
                <a:gd name="T5" fmla="*/ 0 h 162"/>
                <a:gd name="T6" fmla="*/ 0 w 130"/>
                <a:gd name="T7" fmla="*/ 0 h 162"/>
                <a:gd name="T8" fmla="*/ 0 w 130"/>
                <a:gd name="T9" fmla="*/ 0 h 162"/>
                <a:gd name="T10" fmla="*/ 0 w 130"/>
                <a:gd name="T11" fmla="*/ 0 h 162"/>
                <a:gd name="T12" fmla="*/ 0 w 130"/>
                <a:gd name="T13" fmla="*/ 0 h 162"/>
                <a:gd name="T14" fmla="*/ 0 w 130"/>
                <a:gd name="T15" fmla="*/ 0 h 162"/>
                <a:gd name="T16" fmla="*/ 0 w 130"/>
                <a:gd name="T17" fmla="*/ 0 h 162"/>
                <a:gd name="T18" fmla="*/ 0 w 130"/>
                <a:gd name="T19" fmla="*/ 0 h 162"/>
                <a:gd name="T20" fmla="*/ 0 w 130"/>
                <a:gd name="T21" fmla="*/ 0 h 162"/>
                <a:gd name="T22" fmla="*/ 0 w 130"/>
                <a:gd name="T23" fmla="*/ 0 h 162"/>
                <a:gd name="T24" fmla="*/ 0 w 130"/>
                <a:gd name="T25" fmla="*/ 0 h 162"/>
                <a:gd name="T26" fmla="*/ 0 w 130"/>
                <a:gd name="T27" fmla="*/ 0 h 162"/>
                <a:gd name="T28" fmla="*/ 0 w 130"/>
                <a:gd name="T29" fmla="*/ 0 h 162"/>
                <a:gd name="T30" fmla="*/ 0 w 130"/>
                <a:gd name="T31" fmla="*/ 0 h 162"/>
                <a:gd name="T32" fmla="*/ 0 w 130"/>
                <a:gd name="T33" fmla="*/ 0 h 162"/>
                <a:gd name="T34" fmla="*/ 0 w 130"/>
                <a:gd name="T35" fmla="*/ 0 h 162"/>
                <a:gd name="T36" fmla="*/ 0 w 130"/>
                <a:gd name="T37" fmla="*/ 0 h 162"/>
                <a:gd name="T38" fmla="*/ 0 w 130"/>
                <a:gd name="T39" fmla="*/ 0 h 162"/>
                <a:gd name="T40" fmla="*/ 0 w 130"/>
                <a:gd name="T41" fmla="*/ 0 h 162"/>
                <a:gd name="T42" fmla="*/ 0 w 130"/>
                <a:gd name="T43" fmla="*/ 0 h 162"/>
                <a:gd name="T44" fmla="*/ 0 w 130"/>
                <a:gd name="T45" fmla="*/ 0 h 162"/>
                <a:gd name="T46" fmla="*/ 0 w 130"/>
                <a:gd name="T47" fmla="*/ 0 h 162"/>
                <a:gd name="T48" fmla="*/ 0 w 130"/>
                <a:gd name="T49" fmla="*/ 0 h 162"/>
                <a:gd name="T50" fmla="*/ 0 w 130"/>
                <a:gd name="T51" fmla="*/ 0 h 162"/>
                <a:gd name="T52" fmla="*/ 0 w 130"/>
                <a:gd name="T53" fmla="*/ 0 h 162"/>
                <a:gd name="T54" fmla="*/ 0 w 130"/>
                <a:gd name="T55" fmla="*/ 0 h 162"/>
                <a:gd name="T56" fmla="*/ 0 w 130"/>
                <a:gd name="T57" fmla="*/ 0 h 162"/>
                <a:gd name="T58" fmla="*/ 0 w 130"/>
                <a:gd name="T59" fmla="*/ 0 h 162"/>
                <a:gd name="T60" fmla="*/ 0 w 130"/>
                <a:gd name="T61" fmla="*/ 0 h 162"/>
                <a:gd name="T62" fmla="*/ 0 w 130"/>
                <a:gd name="T63" fmla="*/ 0 h 162"/>
                <a:gd name="T64" fmla="*/ 0 w 130"/>
                <a:gd name="T65" fmla="*/ 0 h 1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0"/>
                <a:gd name="T100" fmla="*/ 0 h 162"/>
                <a:gd name="T101" fmla="*/ 130 w 130"/>
                <a:gd name="T102" fmla="*/ 162 h 1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0" h="162">
                  <a:moveTo>
                    <a:pt x="130" y="145"/>
                  </a:moveTo>
                  <a:lnTo>
                    <a:pt x="120" y="158"/>
                  </a:lnTo>
                  <a:lnTo>
                    <a:pt x="109" y="162"/>
                  </a:lnTo>
                  <a:lnTo>
                    <a:pt x="99" y="159"/>
                  </a:lnTo>
                  <a:lnTo>
                    <a:pt x="89" y="152"/>
                  </a:lnTo>
                  <a:lnTo>
                    <a:pt x="78" y="143"/>
                  </a:lnTo>
                  <a:lnTo>
                    <a:pt x="68" y="134"/>
                  </a:lnTo>
                  <a:lnTo>
                    <a:pt x="56" y="131"/>
                  </a:lnTo>
                  <a:lnTo>
                    <a:pt x="45" y="133"/>
                  </a:lnTo>
                  <a:lnTo>
                    <a:pt x="43" y="120"/>
                  </a:lnTo>
                  <a:lnTo>
                    <a:pt x="40" y="108"/>
                  </a:lnTo>
                  <a:lnTo>
                    <a:pt x="36" y="98"/>
                  </a:lnTo>
                  <a:lnTo>
                    <a:pt x="30" y="87"/>
                  </a:lnTo>
                  <a:lnTo>
                    <a:pt x="22" y="78"/>
                  </a:lnTo>
                  <a:lnTo>
                    <a:pt x="15" y="71"/>
                  </a:lnTo>
                  <a:lnTo>
                    <a:pt x="8" y="64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17" y="39"/>
                  </a:lnTo>
                  <a:lnTo>
                    <a:pt x="27" y="33"/>
                  </a:lnTo>
                  <a:lnTo>
                    <a:pt x="37" y="25"/>
                  </a:lnTo>
                  <a:lnTo>
                    <a:pt x="48" y="21"/>
                  </a:lnTo>
                  <a:lnTo>
                    <a:pt x="58" y="15"/>
                  </a:lnTo>
                  <a:lnTo>
                    <a:pt x="68" y="8"/>
                  </a:lnTo>
                  <a:lnTo>
                    <a:pt x="78" y="0"/>
                  </a:lnTo>
                  <a:lnTo>
                    <a:pt x="92" y="12"/>
                  </a:lnTo>
                  <a:lnTo>
                    <a:pt x="102" y="28"/>
                  </a:lnTo>
                  <a:lnTo>
                    <a:pt x="108" y="45"/>
                  </a:lnTo>
                  <a:lnTo>
                    <a:pt x="114" y="64"/>
                  </a:lnTo>
                  <a:lnTo>
                    <a:pt x="117" y="84"/>
                  </a:lnTo>
                  <a:lnTo>
                    <a:pt x="121" y="105"/>
                  </a:lnTo>
                  <a:lnTo>
                    <a:pt x="124" y="126"/>
                  </a:lnTo>
                  <a:lnTo>
                    <a:pt x="13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748" y="3475"/>
              <a:ext cx="73" cy="81"/>
            </a:xfrm>
            <a:custGeom>
              <a:avLst/>
              <a:gdLst>
                <a:gd name="T0" fmla="*/ 0 w 219"/>
                <a:gd name="T1" fmla="*/ 0 h 243"/>
                <a:gd name="T2" fmla="*/ 0 w 219"/>
                <a:gd name="T3" fmla="*/ 0 h 243"/>
                <a:gd name="T4" fmla="*/ 0 w 219"/>
                <a:gd name="T5" fmla="*/ 0 h 243"/>
                <a:gd name="T6" fmla="*/ 0 w 219"/>
                <a:gd name="T7" fmla="*/ 0 h 243"/>
                <a:gd name="T8" fmla="*/ 0 w 219"/>
                <a:gd name="T9" fmla="*/ 0 h 243"/>
                <a:gd name="T10" fmla="*/ 0 w 219"/>
                <a:gd name="T11" fmla="*/ 0 h 243"/>
                <a:gd name="T12" fmla="*/ 0 w 219"/>
                <a:gd name="T13" fmla="*/ 0 h 243"/>
                <a:gd name="T14" fmla="*/ 0 w 219"/>
                <a:gd name="T15" fmla="*/ 0 h 243"/>
                <a:gd name="T16" fmla="*/ 0 w 219"/>
                <a:gd name="T17" fmla="*/ 0 h 243"/>
                <a:gd name="T18" fmla="*/ 0 w 219"/>
                <a:gd name="T19" fmla="*/ 0 h 243"/>
                <a:gd name="T20" fmla="*/ 0 w 219"/>
                <a:gd name="T21" fmla="*/ 0 h 243"/>
                <a:gd name="T22" fmla="*/ 0 w 219"/>
                <a:gd name="T23" fmla="*/ 0 h 243"/>
                <a:gd name="T24" fmla="*/ 0 w 219"/>
                <a:gd name="T25" fmla="*/ 0 h 243"/>
                <a:gd name="T26" fmla="*/ 0 w 219"/>
                <a:gd name="T27" fmla="*/ 0 h 243"/>
                <a:gd name="T28" fmla="*/ 0 w 219"/>
                <a:gd name="T29" fmla="*/ 0 h 243"/>
                <a:gd name="T30" fmla="*/ 0 w 219"/>
                <a:gd name="T31" fmla="*/ 0 h 243"/>
                <a:gd name="T32" fmla="*/ 0 w 219"/>
                <a:gd name="T33" fmla="*/ 0 h 243"/>
                <a:gd name="T34" fmla="*/ 0 w 219"/>
                <a:gd name="T35" fmla="*/ 0 h 243"/>
                <a:gd name="T36" fmla="*/ 0 w 219"/>
                <a:gd name="T37" fmla="*/ 0 h 243"/>
                <a:gd name="T38" fmla="*/ 0 w 219"/>
                <a:gd name="T39" fmla="*/ 0 h 243"/>
                <a:gd name="T40" fmla="*/ 0 w 219"/>
                <a:gd name="T41" fmla="*/ 0 h 243"/>
                <a:gd name="T42" fmla="*/ 0 w 219"/>
                <a:gd name="T43" fmla="*/ 0 h 243"/>
                <a:gd name="T44" fmla="*/ 0 w 219"/>
                <a:gd name="T45" fmla="*/ 0 h 243"/>
                <a:gd name="T46" fmla="*/ 0 w 219"/>
                <a:gd name="T47" fmla="*/ 0 h 243"/>
                <a:gd name="T48" fmla="*/ 0 w 219"/>
                <a:gd name="T49" fmla="*/ 0 h 243"/>
                <a:gd name="T50" fmla="*/ 0 w 219"/>
                <a:gd name="T51" fmla="*/ 0 h 243"/>
                <a:gd name="T52" fmla="*/ 0 w 219"/>
                <a:gd name="T53" fmla="*/ 0 h 243"/>
                <a:gd name="T54" fmla="*/ 0 w 219"/>
                <a:gd name="T55" fmla="*/ 0 h 243"/>
                <a:gd name="T56" fmla="*/ 0 w 219"/>
                <a:gd name="T57" fmla="*/ 0 h 243"/>
                <a:gd name="T58" fmla="*/ 0 w 219"/>
                <a:gd name="T59" fmla="*/ 0 h 243"/>
                <a:gd name="T60" fmla="*/ 0 w 219"/>
                <a:gd name="T61" fmla="*/ 0 h 243"/>
                <a:gd name="T62" fmla="*/ 0 w 219"/>
                <a:gd name="T63" fmla="*/ 0 h 243"/>
                <a:gd name="T64" fmla="*/ 0 w 219"/>
                <a:gd name="T65" fmla="*/ 0 h 243"/>
                <a:gd name="T66" fmla="*/ 0 w 219"/>
                <a:gd name="T67" fmla="*/ 0 h 243"/>
                <a:gd name="T68" fmla="*/ 0 w 219"/>
                <a:gd name="T69" fmla="*/ 0 h 243"/>
                <a:gd name="T70" fmla="*/ 0 w 219"/>
                <a:gd name="T71" fmla="*/ 0 h 243"/>
                <a:gd name="T72" fmla="*/ 0 w 219"/>
                <a:gd name="T73" fmla="*/ 0 h 243"/>
                <a:gd name="T74" fmla="*/ 0 w 219"/>
                <a:gd name="T75" fmla="*/ 0 h 243"/>
                <a:gd name="T76" fmla="*/ 0 w 219"/>
                <a:gd name="T77" fmla="*/ 0 h 243"/>
                <a:gd name="T78" fmla="*/ 0 w 219"/>
                <a:gd name="T79" fmla="*/ 0 h 243"/>
                <a:gd name="T80" fmla="*/ 0 w 219"/>
                <a:gd name="T81" fmla="*/ 0 h 243"/>
                <a:gd name="T82" fmla="*/ 0 w 219"/>
                <a:gd name="T83" fmla="*/ 0 h 243"/>
                <a:gd name="T84" fmla="*/ 0 w 219"/>
                <a:gd name="T85" fmla="*/ 0 h 243"/>
                <a:gd name="T86" fmla="*/ 0 w 219"/>
                <a:gd name="T87" fmla="*/ 0 h 243"/>
                <a:gd name="T88" fmla="*/ 0 w 219"/>
                <a:gd name="T89" fmla="*/ 0 h 243"/>
                <a:gd name="T90" fmla="*/ 0 w 219"/>
                <a:gd name="T91" fmla="*/ 0 h 243"/>
                <a:gd name="T92" fmla="*/ 0 w 219"/>
                <a:gd name="T93" fmla="*/ 0 h 243"/>
                <a:gd name="T94" fmla="*/ 0 w 219"/>
                <a:gd name="T95" fmla="*/ 0 h 243"/>
                <a:gd name="T96" fmla="*/ 0 w 219"/>
                <a:gd name="T97" fmla="*/ 0 h 243"/>
                <a:gd name="T98" fmla="*/ 0 w 219"/>
                <a:gd name="T99" fmla="*/ 0 h 243"/>
                <a:gd name="T100" fmla="*/ 0 w 219"/>
                <a:gd name="T101" fmla="*/ 0 h 243"/>
                <a:gd name="T102" fmla="*/ 0 w 219"/>
                <a:gd name="T103" fmla="*/ 0 h 243"/>
                <a:gd name="T104" fmla="*/ 0 w 219"/>
                <a:gd name="T105" fmla="*/ 0 h 2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"/>
                <a:gd name="T160" fmla="*/ 0 h 243"/>
                <a:gd name="T161" fmla="*/ 219 w 219"/>
                <a:gd name="T162" fmla="*/ 243 h 2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" h="243">
                  <a:moveTo>
                    <a:pt x="210" y="77"/>
                  </a:moveTo>
                  <a:lnTo>
                    <a:pt x="219" y="91"/>
                  </a:lnTo>
                  <a:lnTo>
                    <a:pt x="219" y="99"/>
                  </a:lnTo>
                  <a:lnTo>
                    <a:pt x="212" y="102"/>
                  </a:lnTo>
                  <a:lnTo>
                    <a:pt x="201" y="100"/>
                  </a:lnTo>
                  <a:lnTo>
                    <a:pt x="190" y="99"/>
                  </a:lnTo>
                  <a:lnTo>
                    <a:pt x="176" y="99"/>
                  </a:lnTo>
                  <a:lnTo>
                    <a:pt x="168" y="103"/>
                  </a:lnTo>
                  <a:lnTo>
                    <a:pt x="163" y="114"/>
                  </a:lnTo>
                  <a:lnTo>
                    <a:pt x="166" y="128"/>
                  </a:lnTo>
                  <a:lnTo>
                    <a:pt x="175" y="140"/>
                  </a:lnTo>
                  <a:lnTo>
                    <a:pt x="185" y="150"/>
                  </a:lnTo>
                  <a:lnTo>
                    <a:pt x="196" y="161"/>
                  </a:lnTo>
                  <a:lnTo>
                    <a:pt x="204" y="171"/>
                  </a:lnTo>
                  <a:lnTo>
                    <a:pt x="210" y="181"/>
                  </a:lnTo>
                  <a:lnTo>
                    <a:pt x="209" y="192"/>
                  </a:lnTo>
                  <a:lnTo>
                    <a:pt x="199" y="205"/>
                  </a:lnTo>
                  <a:lnTo>
                    <a:pt x="191" y="209"/>
                  </a:lnTo>
                  <a:lnTo>
                    <a:pt x="178" y="209"/>
                  </a:lnTo>
                  <a:lnTo>
                    <a:pt x="162" y="206"/>
                  </a:lnTo>
                  <a:lnTo>
                    <a:pt x="146" y="203"/>
                  </a:lnTo>
                  <a:lnTo>
                    <a:pt x="131" y="203"/>
                  </a:lnTo>
                  <a:lnTo>
                    <a:pt x="118" y="209"/>
                  </a:lnTo>
                  <a:lnTo>
                    <a:pt x="110" y="221"/>
                  </a:lnTo>
                  <a:lnTo>
                    <a:pt x="110" y="243"/>
                  </a:lnTo>
                  <a:lnTo>
                    <a:pt x="97" y="236"/>
                  </a:lnTo>
                  <a:lnTo>
                    <a:pt x="84" y="230"/>
                  </a:lnTo>
                  <a:lnTo>
                    <a:pt x="70" y="225"/>
                  </a:lnTo>
                  <a:lnTo>
                    <a:pt x="57" y="218"/>
                  </a:lnTo>
                  <a:lnTo>
                    <a:pt x="45" y="212"/>
                  </a:lnTo>
                  <a:lnTo>
                    <a:pt x="34" y="203"/>
                  </a:lnTo>
                  <a:lnTo>
                    <a:pt x="23" y="193"/>
                  </a:lnTo>
                  <a:lnTo>
                    <a:pt x="16" y="180"/>
                  </a:lnTo>
                  <a:lnTo>
                    <a:pt x="3" y="147"/>
                  </a:lnTo>
                  <a:lnTo>
                    <a:pt x="0" y="108"/>
                  </a:lnTo>
                  <a:lnTo>
                    <a:pt x="1" y="66"/>
                  </a:lnTo>
                  <a:lnTo>
                    <a:pt x="3" y="27"/>
                  </a:lnTo>
                  <a:lnTo>
                    <a:pt x="6" y="21"/>
                  </a:lnTo>
                  <a:lnTo>
                    <a:pt x="10" y="15"/>
                  </a:lnTo>
                  <a:lnTo>
                    <a:pt x="16" y="10"/>
                  </a:lnTo>
                  <a:lnTo>
                    <a:pt x="23" y="8"/>
                  </a:lnTo>
                  <a:lnTo>
                    <a:pt x="31" y="6"/>
                  </a:lnTo>
                  <a:lnTo>
                    <a:pt x="38" y="3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76" y="5"/>
                  </a:lnTo>
                  <a:lnTo>
                    <a:pt x="98" y="10"/>
                  </a:lnTo>
                  <a:lnTo>
                    <a:pt x="120" y="16"/>
                  </a:lnTo>
                  <a:lnTo>
                    <a:pt x="141" y="24"/>
                  </a:lnTo>
                  <a:lnTo>
                    <a:pt x="160" y="33"/>
                  </a:lnTo>
                  <a:lnTo>
                    <a:pt x="179" y="44"/>
                  </a:lnTo>
                  <a:lnTo>
                    <a:pt x="196" y="59"/>
                  </a:lnTo>
                  <a:lnTo>
                    <a:pt x="210" y="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656" y="3478"/>
              <a:ext cx="45" cy="324"/>
            </a:xfrm>
            <a:custGeom>
              <a:avLst/>
              <a:gdLst>
                <a:gd name="T0" fmla="*/ 0 w 135"/>
                <a:gd name="T1" fmla="*/ 0 h 973"/>
                <a:gd name="T2" fmla="*/ 0 w 135"/>
                <a:gd name="T3" fmla="*/ 0 h 973"/>
                <a:gd name="T4" fmla="*/ 0 w 135"/>
                <a:gd name="T5" fmla="*/ 0 h 973"/>
                <a:gd name="T6" fmla="*/ 0 w 135"/>
                <a:gd name="T7" fmla="*/ 0 h 973"/>
                <a:gd name="T8" fmla="*/ 0 w 135"/>
                <a:gd name="T9" fmla="*/ 0 h 973"/>
                <a:gd name="T10" fmla="*/ 0 w 135"/>
                <a:gd name="T11" fmla="*/ 0 h 973"/>
                <a:gd name="T12" fmla="*/ 0 w 135"/>
                <a:gd name="T13" fmla="*/ 0 h 973"/>
                <a:gd name="T14" fmla="*/ 0 w 135"/>
                <a:gd name="T15" fmla="*/ 0 h 973"/>
                <a:gd name="T16" fmla="*/ 0 w 135"/>
                <a:gd name="T17" fmla="*/ 0 h 973"/>
                <a:gd name="T18" fmla="*/ 0 w 135"/>
                <a:gd name="T19" fmla="*/ 0 h 973"/>
                <a:gd name="T20" fmla="*/ 0 w 135"/>
                <a:gd name="T21" fmla="*/ 0 h 973"/>
                <a:gd name="T22" fmla="*/ 0 w 135"/>
                <a:gd name="T23" fmla="*/ 0 h 973"/>
                <a:gd name="T24" fmla="*/ 0 w 135"/>
                <a:gd name="T25" fmla="*/ 0 h 973"/>
                <a:gd name="T26" fmla="*/ 0 w 135"/>
                <a:gd name="T27" fmla="*/ 0 h 973"/>
                <a:gd name="T28" fmla="*/ 0 w 135"/>
                <a:gd name="T29" fmla="*/ 0 h 973"/>
                <a:gd name="T30" fmla="*/ 0 w 135"/>
                <a:gd name="T31" fmla="*/ 0 h 973"/>
                <a:gd name="T32" fmla="*/ 0 w 135"/>
                <a:gd name="T33" fmla="*/ 0 h 973"/>
                <a:gd name="T34" fmla="*/ 0 w 135"/>
                <a:gd name="T35" fmla="*/ 0 h 973"/>
                <a:gd name="T36" fmla="*/ 0 w 135"/>
                <a:gd name="T37" fmla="*/ 0 h 973"/>
                <a:gd name="T38" fmla="*/ 0 w 135"/>
                <a:gd name="T39" fmla="*/ 0 h 973"/>
                <a:gd name="T40" fmla="*/ 0 w 135"/>
                <a:gd name="T41" fmla="*/ 0 h 973"/>
                <a:gd name="T42" fmla="*/ 0 w 135"/>
                <a:gd name="T43" fmla="*/ 0 h 973"/>
                <a:gd name="T44" fmla="*/ 0 w 135"/>
                <a:gd name="T45" fmla="*/ 0 h 973"/>
                <a:gd name="T46" fmla="*/ 0 w 135"/>
                <a:gd name="T47" fmla="*/ 0 h 973"/>
                <a:gd name="T48" fmla="*/ 0 w 135"/>
                <a:gd name="T49" fmla="*/ 0 h 973"/>
                <a:gd name="T50" fmla="*/ 0 w 135"/>
                <a:gd name="T51" fmla="*/ 0 h 973"/>
                <a:gd name="T52" fmla="*/ 0 w 135"/>
                <a:gd name="T53" fmla="*/ 0 h 973"/>
                <a:gd name="T54" fmla="*/ 0 w 135"/>
                <a:gd name="T55" fmla="*/ 0 h 973"/>
                <a:gd name="T56" fmla="*/ 0 w 135"/>
                <a:gd name="T57" fmla="*/ 0 h 973"/>
                <a:gd name="T58" fmla="*/ 0 w 135"/>
                <a:gd name="T59" fmla="*/ 0 h 973"/>
                <a:gd name="T60" fmla="*/ 0 w 135"/>
                <a:gd name="T61" fmla="*/ 0 h 973"/>
                <a:gd name="T62" fmla="*/ 0 w 135"/>
                <a:gd name="T63" fmla="*/ 0 h 973"/>
                <a:gd name="T64" fmla="*/ 0 w 135"/>
                <a:gd name="T65" fmla="*/ 0 h 973"/>
                <a:gd name="T66" fmla="*/ 0 w 135"/>
                <a:gd name="T67" fmla="*/ 0 h 973"/>
                <a:gd name="T68" fmla="*/ 0 w 135"/>
                <a:gd name="T69" fmla="*/ 0 h 973"/>
                <a:gd name="T70" fmla="*/ 0 w 135"/>
                <a:gd name="T71" fmla="*/ 0 h 973"/>
                <a:gd name="T72" fmla="*/ 0 w 135"/>
                <a:gd name="T73" fmla="*/ 0 h 973"/>
                <a:gd name="T74" fmla="*/ 0 w 135"/>
                <a:gd name="T75" fmla="*/ 0 h 973"/>
                <a:gd name="T76" fmla="*/ 0 w 135"/>
                <a:gd name="T77" fmla="*/ 0 h 973"/>
                <a:gd name="T78" fmla="*/ 0 w 135"/>
                <a:gd name="T79" fmla="*/ 0 h 973"/>
                <a:gd name="T80" fmla="*/ 0 w 135"/>
                <a:gd name="T81" fmla="*/ 0 h 973"/>
                <a:gd name="T82" fmla="*/ 0 w 135"/>
                <a:gd name="T83" fmla="*/ 0 h 973"/>
                <a:gd name="T84" fmla="*/ 0 w 135"/>
                <a:gd name="T85" fmla="*/ 0 h 973"/>
                <a:gd name="T86" fmla="*/ 0 w 135"/>
                <a:gd name="T87" fmla="*/ 0 h 973"/>
                <a:gd name="T88" fmla="*/ 0 w 135"/>
                <a:gd name="T89" fmla="*/ 0 h 973"/>
                <a:gd name="T90" fmla="*/ 0 w 135"/>
                <a:gd name="T91" fmla="*/ 0 h 973"/>
                <a:gd name="T92" fmla="*/ 0 w 135"/>
                <a:gd name="T93" fmla="*/ 0 h 973"/>
                <a:gd name="T94" fmla="*/ 0 w 135"/>
                <a:gd name="T95" fmla="*/ 0 h 973"/>
                <a:gd name="T96" fmla="*/ 0 w 135"/>
                <a:gd name="T97" fmla="*/ 0 h 973"/>
                <a:gd name="T98" fmla="*/ 0 w 135"/>
                <a:gd name="T99" fmla="*/ 0 h 973"/>
                <a:gd name="T100" fmla="*/ 0 w 135"/>
                <a:gd name="T101" fmla="*/ 0 h 973"/>
                <a:gd name="T102" fmla="*/ 0 w 135"/>
                <a:gd name="T103" fmla="*/ 0 h 973"/>
                <a:gd name="T104" fmla="*/ 0 w 135"/>
                <a:gd name="T105" fmla="*/ 0 h 973"/>
                <a:gd name="T106" fmla="*/ 0 w 135"/>
                <a:gd name="T107" fmla="*/ 0 h 973"/>
                <a:gd name="T108" fmla="*/ 0 w 135"/>
                <a:gd name="T109" fmla="*/ 0 h 973"/>
                <a:gd name="T110" fmla="*/ 0 w 135"/>
                <a:gd name="T111" fmla="*/ 0 h 973"/>
                <a:gd name="T112" fmla="*/ 0 w 135"/>
                <a:gd name="T113" fmla="*/ 0 h 9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5"/>
                <a:gd name="T172" fmla="*/ 0 h 973"/>
                <a:gd name="T173" fmla="*/ 135 w 135"/>
                <a:gd name="T174" fmla="*/ 973 h 9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5" h="973">
                  <a:moveTo>
                    <a:pt x="7" y="973"/>
                  </a:moveTo>
                  <a:lnTo>
                    <a:pt x="19" y="967"/>
                  </a:lnTo>
                  <a:lnTo>
                    <a:pt x="31" y="963"/>
                  </a:lnTo>
                  <a:lnTo>
                    <a:pt x="44" y="960"/>
                  </a:lnTo>
                  <a:lnTo>
                    <a:pt x="57" y="955"/>
                  </a:lnTo>
                  <a:lnTo>
                    <a:pt x="69" y="949"/>
                  </a:lnTo>
                  <a:lnTo>
                    <a:pt x="81" y="943"/>
                  </a:lnTo>
                  <a:lnTo>
                    <a:pt x="90" y="936"/>
                  </a:lnTo>
                  <a:lnTo>
                    <a:pt x="97" y="926"/>
                  </a:lnTo>
                  <a:lnTo>
                    <a:pt x="85" y="899"/>
                  </a:lnTo>
                  <a:lnTo>
                    <a:pt x="75" y="871"/>
                  </a:lnTo>
                  <a:lnTo>
                    <a:pt x="66" y="843"/>
                  </a:lnTo>
                  <a:lnTo>
                    <a:pt x="56" y="812"/>
                  </a:lnTo>
                  <a:lnTo>
                    <a:pt x="47" y="782"/>
                  </a:lnTo>
                  <a:lnTo>
                    <a:pt x="40" y="751"/>
                  </a:lnTo>
                  <a:lnTo>
                    <a:pt x="31" y="720"/>
                  </a:lnTo>
                  <a:lnTo>
                    <a:pt x="23" y="689"/>
                  </a:lnTo>
                  <a:lnTo>
                    <a:pt x="34" y="662"/>
                  </a:lnTo>
                  <a:lnTo>
                    <a:pt x="48" y="621"/>
                  </a:lnTo>
                  <a:lnTo>
                    <a:pt x="66" y="571"/>
                  </a:lnTo>
                  <a:lnTo>
                    <a:pt x="84" y="515"/>
                  </a:lnTo>
                  <a:lnTo>
                    <a:pt x="100" y="462"/>
                  </a:lnTo>
                  <a:lnTo>
                    <a:pt x="112" y="415"/>
                  </a:lnTo>
                  <a:lnTo>
                    <a:pt x="118" y="378"/>
                  </a:lnTo>
                  <a:lnTo>
                    <a:pt x="113" y="359"/>
                  </a:lnTo>
                  <a:lnTo>
                    <a:pt x="121" y="330"/>
                  </a:lnTo>
                  <a:lnTo>
                    <a:pt x="128" y="300"/>
                  </a:lnTo>
                  <a:lnTo>
                    <a:pt x="132" y="269"/>
                  </a:lnTo>
                  <a:lnTo>
                    <a:pt x="135" y="237"/>
                  </a:lnTo>
                  <a:lnTo>
                    <a:pt x="125" y="234"/>
                  </a:lnTo>
                  <a:lnTo>
                    <a:pt x="115" y="233"/>
                  </a:lnTo>
                  <a:lnTo>
                    <a:pt x="104" y="234"/>
                  </a:lnTo>
                  <a:lnTo>
                    <a:pt x="94" y="236"/>
                  </a:lnTo>
                  <a:lnTo>
                    <a:pt x="82" y="237"/>
                  </a:lnTo>
                  <a:lnTo>
                    <a:pt x="71" y="238"/>
                  </a:lnTo>
                  <a:lnTo>
                    <a:pt x="59" y="238"/>
                  </a:lnTo>
                  <a:lnTo>
                    <a:pt x="47" y="237"/>
                  </a:lnTo>
                  <a:lnTo>
                    <a:pt x="41" y="178"/>
                  </a:lnTo>
                  <a:lnTo>
                    <a:pt x="43" y="105"/>
                  </a:lnTo>
                  <a:lnTo>
                    <a:pt x="47" y="40"/>
                  </a:lnTo>
                  <a:lnTo>
                    <a:pt x="50" y="13"/>
                  </a:lnTo>
                  <a:lnTo>
                    <a:pt x="40" y="7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7" y="4"/>
                  </a:lnTo>
                  <a:lnTo>
                    <a:pt x="4" y="9"/>
                  </a:lnTo>
                  <a:lnTo>
                    <a:pt x="3" y="15"/>
                  </a:lnTo>
                  <a:lnTo>
                    <a:pt x="0" y="38"/>
                  </a:lnTo>
                  <a:lnTo>
                    <a:pt x="0" y="66"/>
                  </a:lnTo>
                  <a:lnTo>
                    <a:pt x="1" y="91"/>
                  </a:lnTo>
                  <a:lnTo>
                    <a:pt x="1" y="109"/>
                  </a:lnTo>
                  <a:lnTo>
                    <a:pt x="0" y="281"/>
                  </a:lnTo>
                  <a:lnTo>
                    <a:pt x="1" y="543"/>
                  </a:lnTo>
                  <a:lnTo>
                    <a:pt x="4" y="805"/>
                  </a:lnTo>
                  <a:lnTo>
                    <a:pt x="7" y="9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470" y="3484"/>
              <a:ext cx="127" cy="145"/>
            </a:xfrm>
            <a:custGeom>
              <a:avLst/>
              <a:gdLst>
                <a:gd name="T0" fmla="*/ 0 w 382"/>
                <a:gd name="T1" fmla="*/ 0 h 435"/>
                <a:gd name="T2" fmla="*/ 0 w 382"/>
                <a:gd name="T3" fmla="*/ 0 h 435"/>
                <a:gd name="T4" fmla="*/ 0 w 382"/>
                <a:gd name="T5" fmla="*/ 0 h 435"/>
                <a:gd name="T6" fmla="*/ 0 w 382"/>
                <a:gd name="T7" fmla="*/ 0 h 435"/>
                <a:gd name="T8" fmla="*/ 0 w 382"/>
                <a:gd name="T9" fmla="*/ 0 h 435"/>
                <a:gd name="T10" fmla="*/ 0 w 382"/>
                <a:gd name="T11" fmla="*/ 0 h 435"/>
                <a:gd name="T12" fmla="*/ 0 w 382"/>
                <a:gd name="T13" fmla="*/ 0 h 435"/>
                <a:gd name="T14" fmla="*/ 0 w 382"/>
                <a:gd name="T15" fmla="*/ 0 h 435"/>
                <a:gd name="T16" fmla="*/ 0 w 382"/>
                <a:gd name="T17" fmla="*/ 0 h 435"/>
                <a:gd name="T18" fmla="*/ 0 w 382"/>
                <a:gd name="T19" fmla="*/ 0 h 435"/>
                <a:gd name="T20" fmla="*/ 0 w 382"/>
                <a:gd name="T21" fmla="*/ 0 h 435"/>
                <a:gd name="T22" fmla="*/ 0 w 382"/>
                <a:gd name="T23" fmla="*/ 0 h 435"/>
                <a:gd name="T24" fmla="*/ 0 w 382"/>
                <a:gd name="T25" fmla="*/ 0 h 435"/>
                <a:gd name="T26" fmla="*/ 0 w 382"/>
                <a:gd name="T27" fmla="*/ 0 h 435"/>
                <a:gd name="T28" fmla="*/ 0 w 382"/>
                <a:gd name="T29" fmla="*/ 0 h 435"/>
                <a:gd name="T30" fmla="*/ 0 w 382"/>
                <a:gd name="T31" fmla="*/ 0 h 435"/>
                <a:gd name="T32" fmla="*/ 0 w 382"/>
                <a:gd name="T33" fmla="*/ 0 h 435"/>
                <a:gd name="T34" fmla="*/ 0 w 382"/>
                <a:gd name="T35" fmla="*/ 0 h 435"/>
                <a:gd name="T36" fmla="*/ 0 w 382"/>
                <a:gd name="T37" fmla="*/ 0 h 435"/>
                <a:gd name="T38" fmla="*/ 0 w 382"/>
                <a:gd name="T39" fmla="*/ 0 h 435"/>
                <a:gd name="T40" fmla="*/ 0 w 382"/>
                <a:gd name="T41" fmla="*/ 0 h 435"/>
                <a:gd name="T42" fmla="*/ 0 w 382"/>
                <a:gd name="T43" fmla="*/ 0 h 435"/>
                <a:gd name="T44" fmla="*/ 0 w 382"/>
                <a:gd name="T45" fmla="*/ 0 h 435"/>
                <a:gd name="T46" fmla="*/ 0 w 382"/>
                <a:gd name="T47" fmla="*/ 0 h 435"/>
                <a:gd name="T48" fmla="*/ 0 w 382"/>
                <a:gd name="T49" fmla="*/ 0 h 435"/>
                <a:gd name="T50" fmla="*/ 0 w 382"/>
                <a:gd name="T51" fmla="*/ 0 h 435"/>
                <a:gd name="T52" fmla="*/ 0 w 382"/>
                <a:gd name="T53" fmla="*/ 0 h 435"/>
                <a:gd name="T54" fmla="*/ 0 w 382"/>
                <a:gd name="T55" fmla="*/ 0 h 435"/>
                <a:gd name="T56" fmla="*/ 0 w 382"/>
                <a:gd name="T57" fmla="*/ 0 h 435"/>
                <a:gd name="T58" fmla="*/ 0 w 382"/>
                <a:gd name="T59" fmla="*/ 0 h 435"/>
                <a:gd name="T60" fmla="*/ 0 w 382"/>
                <a:gd name="T61" fmla="*/ 0 h 435"/>
                <a:gd name="T62" fmla="*/ 0 w 382"/>
                <a:gd name="T63" fmla="*/ 0 h 435"/>
                <a:gd name="T64" fmla="*/ 0 w 382"/>
                <a:gd name="T65" fmla="*/ 0 h 435"/>
                <a:gd name="T66" fmla="*/ 0 w 382"/>
                <a:gd name="T67" fmla="*/ 0 h 435"/>
                <a:gd name="T68" fmla="*/ 0 w 382"/>
                <a:gd name="T69" fmla="*/ 0 h 435"/>
                <a:gd name="T70" fmla="*/ 0 w 382"/>
                <a:gd name="T71" fmla="*/ 0 h 435"/>
                <a:gd name="T72" fmla="*/ 0 w 382"/>
                <a:gd name="T73" fmla="*/ 0 h 435"/>
                <a:gd name="T74" fmla="*/ 0 w 382"/>
                <a:gd name="T75" fmla="*/ 0 h 435"/>
                <a:gd name="T76" fmla="*/ 0 w 382"/>
                <a:gd name="T77" fmla="*/ 0 h 435"/>
                <a:gd name="T78" fmla="*/ 0 w 382"/>
                <a:gd name="T79" fmla="*/ 0 h 435"/>
                <a:gd name="T80" fmla="*/ 0 w 382"/>
                <a:gd name="T81" fmla="*/ 0 h 435"/>
                <a:gd name="T82" fmla="*/ 0 w 382"/>
                <a:gd name="T83" fmla="*/ 0 h 435"/>
                <a:gd name="T84" fmla="*/ 0 w 382"/>
                <a:gd name="T85" fmla="*/ 0 h 435"/>
                <a:gd name="T86" fmla="*/ 0 w 382"/>
                <a:gd name="T87" fmla="*/ 0 h 435"/>
                <a:gd name="T88" fmla="*/ 0 w 382"/>
                <a:gd name="T89" fmla="*/ 0 h 435"/>
                <a:gd name="T90" fmla="*/ 0 w 382"/>
                <a:gd name="T91" fmla="*/ 0 h 435"/>
                <a:gd name="T92" fmla="*/ 0 w 382"/>
                <a:gd name="T93" fmla="*/ 0 h 435"/>
                <a:gd name="T94" fmla="*/ 0 w 382"/>
                <a:gd name="T95" fmla="*/ 0 h 435"/>
                <a:gd name="T96" fmla="*/ 0 w 382"/>
                <a:gd name="T97" fmla="*/ 0 h 4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2"/>
                <a:gd name="T148" fmla="*/ 0 h 435"/>
                <a:gd name="T149" fmla="*/ 382 w 382"/>
                <a:gd name="T150" fmla="*/ 435 h 4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2" h="435">
                  <a:moveTo>
                    <a:pt x="382" y="14"/>
                  </a:moveTo>
                  <a:lnTo>
                    <a:pt x="355" y="23"/>
                  </a:lnTo>
                  <a:lnTo>
                    <a:pt x="329" y="34"/>
                  </a:lnTo>
                  <a:lnTo>
                    <a:pt x="302" y="44"/>
                  </a:lnTo>
                  <a:lnTo>
                    <a:pt x="277" y="54"/>
                  </a:lnTo>
                  <a:lnTo>
                    <a:pt x="254" y="66"/>
                  </a:lnTo>
                  <a:lnTo>
                    <a:pt x="230" y="81"/>
                  </a:lnTo>
                  <a:lnTo>
                    <a:pt x="209" y="97"/>
                  </a:lnTo>
                  <a:lnTo>
                    <a:pt x="189" y="116"/>
                  </a:lnTo>
                  <a:lnTo>
                    <a:pt x="186" y="182"/>
                  </a:lnTo>
                  <a:lnTo>
                    <a:pt x="186" y="247"/>
                  </a:lnTo>
                  <a:lnTo>
                    <a:pt x="184" y="312"/>
                  </a:lnTo>
                  <a:lnTo>
                    <a:pt x="174" y="375"/>
                  </a:lnTo>
                  <a:lnTo>
                    <a:pt x="156" y="384"/>
                  </a:lnTo>
                  <a:lnTo>
                    <a:pt x="137" y="393"/>
                  </a:lnTo>
                  <a:lnTo>
                    <a:pt x="118" y="401"/>
                  </a:lnTo>
                  <a:lnTo>
                    <a:pt x="99" y="409"/>
                  </a:lnTo>
                  <a:lnTo>
                    <a:pt x="78" y="418"/>
                  </a:lnTo>
                  <a:lnTo>
                    <a:pt x="59" y="425"/>
                  </a:lnTo>
                  <a:lnTo>
                    <a:pt x="40" y="431"/>
                  </a:lnTo>
                  <a:lnTo>
                    <a:pt x="22" y="435"/>
                  </a:lnTo>
                  <a:lnTo>
                    <a:pt x="17" y="363"/>
                  </a:lnTo>
                  <a:lnTo>
                    <a:pt x="11" y="265"/>
                  </a:lnTo>
                  <a:lnTo>
                    <a:pt x="5" y="179"/>
                  </a:lnTo>
                  <a:lnTo>
                    <a:pt x="3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2" y="106"/>
                  </a:lnTo>
                  <a:lnTo>
                    <a:pt x="6" y="94"/>
                  </a:lnTo>
                  <a:lnTo>
                    <a:pt x="12" y="82"/>
                  </a:lnTo>
                  <a:lnTo>
                    <a:pt x="21" y="72"/>
                  </a:lnTo>
                  <a:lnTo>
                    <a:pt x="30" y="64"/>
                  </a:lnTo>
                  <a:lnTo>
                    <a:pt x="42" y="59"/>
                  </a:lnTo>
                  <a:lnTo>
                    <a:pt x="61" y="48"/>
                  </a:lnTo>
                  <a:lnTo>
                    <a:pt x="81" y="39"/>
                  </a:lnTo>
                  <a:lnTo>
                    <a:pt x="103" y="32"/>
                  </a:lnTo>
                  <a:lnTo>
                    <a:pt x="124" y="25"/>
                  </a:lnTo>
                  <a:lnTo>
                    <a:pt x="146" y="19"/>
                  </a:lnTo>
                  <a:lnTo>
                    <a:pt x="168" y="13"/>
                  </a:lnTo>
                  <a:lnTo>
                    <a:pt x="192" y="8"/>
                  </a:lnTo>
                  <a:lnTo>
                    <a:pt x="214" y="4"/>
                  </a:lnTo>
                  <a:lnTo>
                    <a:pt x="236" y="1"/>
                  </a:lnTo>
                  <a:lnTo>
                    <a:pt x="258" y="0"/>
                  </a:lnTo>
                  <a:lnTo>
                    <a:pt x="280" y="0"/>
                  </a:lnTo>
                  <a:lnTo>
                    <a:pt x="302" y="0"/>
                  </a:lnTo>
                  <a:lnTo>
                    <a:pt x="323" y="3"/>
                  </a:lnTo>
                  <a:lnTo>
                    <a:pt x="343" y="4"/>
                  </a:lnTo>
                  <a:lnTo>
                    <a:pt x="363" y="8"/>
                  </a:lnTo>
                  <a:lnTo>
                    <a:pt x="382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538" y="3486"/>
              <a:ext cx="109" cy="349"/>
            </a:xfrm>
            <a:custGeom>
              <a:avLst/>
              <a:gdLst>
                <a:gd name="T0" fmla="*/ 0 w 328"/>
                <a:gd name="T1" fmla="*/ 0 h 1048"/>
                <a:gd name="T2" fmla="*/ 0 w 328"/>
                <a:gd name="T3" fmla="*/ 0 h 1048"/>
                <a:gd name="T4" fmla="*/ 0 w 328"/>
                <a:gd name="T5" fmla="*/ 0 h 1048"/>
                <a:gd name="T6" fmla="*/ 0 w 328"/>
                <a:gd name="T7" fmla="*/ 0 h 1048"/>
                <a:gd name="T8" fmla="*/ 0 w 328"/>
                <a:gd name="T9" fmla="*/ 0 h 1048"/>
                <a:gd name="T10" fmla="*/ 0 w 328"/>
                <a:gd name="T11" fmla="*/ 0 h 1048"/>
                <a:gd name="T12" fmla="*/ 0 w 328"/>
                <a:gd name="T13" fmla="*/ 0 h 1048"/>
                <a:gd name="T14" fmla="*/ 0 w 328"/>
                <a:gd name="T15" fmla="*/ 0 h 1048"/>
                <a:gd name="T16" fmla="*/ 0 w 328"/>
                <a:gd name="T17" fmla="*/ 0 h 1048"/>
                <a:gd name="T18" fmla="*/ 0 w 328"/>
                <a:gd name="T19" fmla="*/ 0 h 1048"/>
                <a:gd name="T20" fmla="*/ 0 w 328"/>
                <a:gd name="T21" fmla="*/ 0 h 1048"/>
                <a:gd name="T22" fmla="*/ 0 w 328"/>
                <a:gd name="T23" fmla="*/ 0 h 1048"/>
                <a:gd name="T24" fmla="*/ 0 w 328"/>
                <a:gd name="T25" fmla="*/ 0 h 1048"/>
                <a:gd name="T26" fmla="*/ 0 w 328"/>
                <a:gd name="T27" fmla="*/ 0 h 1048"/>
                <a:gd name="T28" fmla="*/ 0 w 328"/>
                <a:gd name="T29" fmla="*/ 0 h 1048"/>
                <a:gd name="T30" fmla="*/ 0 w 328"/>
                <a:gd name="T31" fmla="*/ 0 h 1048"/>
                <a:gd name="T32" fmla="*/ 0 w 328"/>
                <a:gd name="T33" fmla="*/ 0 h 1048"/>
                <a:gd name="T34" fmla="*/ 0 w 328"/>
                <a:gd name="T35" fmla="*/ 0 h 1048"/>
                <a:gd name="T36" fmla="*/ 0 w 328"/>
                <a:gd name="T37" fmla="*/ 0 h 1048"/>
                <a:gd name="T38" fmla="*/ 0 w 328"/>
                <a:gd name="T39" fmla="*/ 0 h 1048"/>
                <a:gd name="T40" fmla="*/ 0 w 328"/>
                <a:gd name="T41" fmla="*/ 0 h 1048"/>
                <a:gd name="T42" fmla="*/ 0 w 328"/>
                <a:gd name="T43" fmla="*/ 0 h 1048"/>
                <a:gd name="T44" fmla="*/ 0 w 328"/>
                <a:gd name="T45" fmla="*/ 0 h 1048"/>
                <a:gd name="T46" fmla="*/ 0 w 328"/>
                <a:gd name="T47" fmla="*/ 0 h 1048"/>
                <a:gd name="T48" fmla="*/ 0 w 328"/>
                <a:gd name="T49" fmla="*/ 0 h 1048"/>
                <a:gd name="T50" fmla="*/ 0 w 328"/>
                <a:gd name="T51" fmla="*/ 0 h 1048"/>
                <a:gd name="T52" fmla="*/ 0 w 328"/>
                <a:gd name="T53" fmla="*/ 0 h 1048"/>
                <a:gd name="T54" fmla="*/ 0 w 328"/>
                <a:gd name="T55" fmla="*/ 0 h 1048"/>
                <a:gd name="T56" fmla="*/ 0 w 328"/>
                <a:gd name="T57" fmla="*/ 0 h 1048"/>
                <a:gd name="T58" fmla="*/ 0 w 328"/>
                <a:gd name="T59" fmla="*/ 0 h 1048"/>
                <a:gd name="T60" fmla="*/ 0 w 328"/>
                <a:gd name="T61" fmla="*/ 0 h 1048"/>
                <a:gd name="T62" fmla="*/ 0 w 328"/>
                <a:gd name="T63" fmla="*/ 0 h 1048"/>
                <a:gd name="T64" fmla="*/ 0 w 328"/>
                <a:gd name="T65" fmla="*/ 0 h 1048"/>
                <a:gd name="T66" fmla="*/ 0 w 328"/>
                <a:gd name="T67" fmla="*/ 0 h 1048"/>
                <a:gd name="T68" fmla="*/ 0 w 328"/>
                <a:gd name="T69" fmla="*/ 0 h 1048"/>
                <a:gd name="T70" fmla="*/ 0 w 328"/>
                <a:gd name="T71" fmla="*/ 0 h 1048"/>
                <a:gd name="T72" fmla="*/ 0 w 328"/>
                <a:gd name="T73" fmla="*/ 0 h 1048"/>
                <a:gd name="T74" fmla="*/ 0 w 328"/>
                <a:gd name="T75" fmla="*/ 0 h 1048"/>
                <a:gd name="T76" fmla="*/ 0 w 328"/>
                <a:gd name="T77" fmla="*/ 0 h 1048"/>
                <a:gd name="T78" fmla="*/ 0 w 328"/>
                <a:gd name="T79" fmla="*/ 0 h 1048"/>
                <a:gd name="T80" fmla="*/ 0 w 328"/>
                <a:gd name="T81" fmla="*/ 0 h 1048"/>
                <a:gd name="T82" fmla="*/ 0 w 328"/>
                <a:gd name="T83" fmla="*/ 0 h 10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8"/>
                <a:gd name="T127" fmla="*/ 0 h 1048"/>
                <a:gd name="T128" fmla="*/ 328 w 328"/>
                <a:gd name="T129" fmla="*/ 1048 h 10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8" h="1048">
                  <a:moveTo>
                    <a:pt x="328" y="957"/>
                  </a:moveTo>
                  <a:lnTo>
                    <a:pt x="311" y="964"/>
                  </a:lnTo>
                  <a:lnTo>
                    <a:pt x="293" y="971"/>
                  </a:lnTo>
                  <a:lnTo>
                    <a:pt x="272" y="979"/>
                  </a:lnTo>
                  <a:lnTo>
                    <a:pt x="250" y="986"/>
                  </a:lnTo>
                  <a:lnTo>
                    <a:pt x="228" y="994"/>
                  </a:lnTo>
                  <a:lnTo>
                    <a:pt x="205" y="1001"/>
                  </a:lnTo>
                  <a:lnTo>
                    <a:pt x="183" y="1008"/>
                  </a:lnTo>
                  <a:lnTo>
                    <a:pt x="159" y="1014"/>
                  </a:lnTo>
                  <a:lnTo>
                    <a:pt x="137" y="1022"/>
                  </a:lnTo>
                  <a:lnTo>
                    <a:pt x="116" y="1027"/>
                  </a:lnTo>
                  <a:lnTo>
                    <a:pt x="96" y="1032"/>
                  </a:lnTo>
                  <a:lnTo>
                    <a:pt x="78" y="1038"/>
                  </a:lnTo>
                  <a:lnTo>
                    <a:pt x="62" y="1041"/>
                  </a:lnTo>
                  <a:lnTo>
                    <a:pt x="49" y="1044"/>
                  </a:lnTo>
                  <a:lnTo>
                    <a:pt x="38" y="1047"/>
                  </a:lnTo>
                  <a:lnTo>
                    <a:pt x="31" y="1048"/>
                  </a:lnTo>
                  <a:lnTo>
                    <a:pt x="21" y="910"/>
                  </a:lnTo>
                  <a:lnTo>
                    <a:pt x="9" y="724"/>
                  </a:lnTo>
                  <a:lnTo>
                    <a:pt x="2" y="534"/>
                  </a:lnTo>
                  <a:lnTo>
                    <a:pt x="0" y="384"/>
                  </a:lnTo>
                  <a:lnTo>
                    <a:pt x="13" y="115"/>
                  </a:lnTo>
                  <a:lnTo>
                    <a:pt x="29" y="103"/>
                  </a:lnTo>
                  <a:lnTo>
                    <a:pt x="46" y="93"/>
                  </a:lnTo>
                  <a:lnTo>
                    <a:pt x="62" y="82"/>
                  </a:lnTo>
                  <a:lnTo>
                    <a:pt x="80" y="74"/>
                  </a:lnTo>
                  <a:lnTo>
                    <a:pt x="99" y="65"/>
                  </a:lnTo>
                  <a:lnTo>
                    <a:pt x="116" y="56"/>
                  </a:lnTo>
                  <a:lnTo>
                    <a:pt x="135" y="49"/>
                  </a:lnTo>
                  <a:lnTo>
                    <a:pt x="156" y="41"/>
                  </a:lnTo>
                  <a:lnTo>
                    <a:pt x="175" y="35"/>
                  </a:lnTo>
                  <a:lnTo>
                    <a:pt x="194" y="29"/>
                  </a:lnTo>
                  <a:lnTo>
                    <a:pt x="215" y="24"/>
                  </a:lnTo>
                  <a:lnTo>
                    <a:pt x="234" y="18"/>
                  </a:lnTo>
                  <a:lnTo>
                    <a:pt x="255" y="13"/>
                  </a:lnTo>
                  <a:lnTo>
                    <a:pt x="274" y="9"/>
                  </a:lnTo>
                  <a:lnTo>
                    <a:pt x="293" y="4"/>
                  </a:lnTo>
                  <a:lnTo>
                    <a:pt x="312" y="0"/>
                  </a:lnTo>
                  <a:lnTo>
                    <a:pt x="317" y="163"/>
                  </a:lnTo>
                  <a:lnTo>
                    <a:pt x="322" y="456"/>
                  </a:lnTo>
                  <a:lnTo>
                    <a:pt x="325" y="761"/>
                  </a:lnTo>
                  <a:lnTo>
                    <a:pt x="328" y="957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908" y="3495"/>
              <a:ext cx="39" cy="44"/>
            </a:xfrm>
            <a:custGeom>
              <a:avLst/>
              <a:gdLst>
                <a:gd name="T0" fmla="*/ 0 w 118"/>
                <a:gd name="T1" fmla="*/ 0 h 131"/>
                <a:gd name="T2" fmla="*/ 0 w 118"/>
                <a:gd name="T3" fmla="*/ 0 h 131"/>
                <a:gd name="T4" fmla="*/ 0 w 118"/>
                <a:gd name="T5" fmla="*/ 0 h 131"/>
                <a:gd name="T6" fmla="*/ 0 w 118"/>
                <a:gd name="T7" fmla="*/ 0 h 131"/>
                <a:gd name="T8" fmla="*/ 0 w 118"/>
                <a:gd name="T9" fmla="*/ 0 h 131"/>
                <a:gd name="T10" fmla="*/ 0 w 118"/>
                <a:gd name="T11" fmla="*/ 0 h 131"/>
                <a:gd name="T12" fmla="*/ 0 w 118"/>
                <a:gd name="T13" fmla="*/ 0 h 131"/>
                <a:gd name="T14" fmla="*/ 0 w 118"/>
                <a:gd name="T15" fmla="*/ 0 h 131"/>
                <a:gd name="T16" fmla="*/ 0 w 118"/>
                <a:gd name="T17" fmla="*/ 0 h 131"/>
                <a:gd name="T18" fmla="*/ 0 w 118"/>
                <a:gd name="T19" fmla="*/ 0 h 131"/>
                <a:gd name="T20" fmla="*/ 0 w 118"/>
                <a:gd name="T21" fmla="*/ 0 h 131"/>
                <a:gd name="T22" fmla="*/ 0 w 118"/>
                <a:gd name="T23" fmla="*/ 0 h 131"/>
                <a:gd name="T24" fmla="*/ 0 w 118"/>
                <a:gd name="T25" fmla="*/ 0 h 131"/>
                <a:gd name="T26" fmla="*/ 0 w 118"/>
                <a:gd name="T27" fmla="*/ 0 h 131"/>
                <a:gd name="T28" fmla="*/ 0 w 118"/>
                <a:gd name="T29" fmla="*/ 0 h 131"/>
                <a:gd name="T30" fmla="*/ 0 w 118"/>
                <a:gd name="T31" fmla="*/ 0 h 131"/>
                <a:gd name="T32" fmla="*/ 0 w 118"/>
                <a:gd name="T33" fmla="*/ 0 h 131"/>
                <a:gd name="T34" fmla="*/ 0 w 118"/>
                <a:gd name="T35" fmla="*/ 0 h 131"/>
                <a:gd name="T36" fmla="*/ 0 w 118"/>
                <a:gd name="T37" fmla="*/ 0 h 131"/>
                <a:gd name="T38" fmla="*/ 0 w 118"/>
                <a:gd name="T39" fmla="*/ 0 h 131"/>
                <a:gd name="T40" fmla="*/ 0 w 118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31"/>
                <a:gd name="T65" fmla="*/ 118 w 118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31">
                  <a:moveTo>
                    <a:pt x="117" y="53"/>
                  </a:moveTo>
                  <a:lnTo>
                    <a:pt x="117" y="72"/>
                  </a:lnTo>
                  <a:lnTo>
                    <a:pt x="118" y="91"/>
                  </a:lnTo>
                  <a:lnTo>
                    <a:pt x="115" y="111"/>
                  </a:lnTo>
                  <a:lnTo>
                    <a:pt x="105" y="126"/>
                  </a:lnTo>
                  <a:lnTo>
                    <a:pt x="84" y="131"/>
                  </a:lnTo>
                  <a:lnTo>
                    <a:pt x="66" y="128"/>
                  </a:lnTo>
                  <a:lnTo>
                    <a:pt x="53" y="117"/>
                  </a:lnTo>
                  <a:lnTo>
                    <a:pt x="40" y="104"/>
                  </a:lnTo>
                  <a:lnTo>
                    <a:pt x="30" y="89"/>
                  </a:lnTo>
                  <a:lnTo>
                    <a:pt x="19" y="73"/>
                  </a:lnTo>
                  <a:lnTo>
                    <a:pt x="11" y="57"/>
                  </a:lnTo>
                  <a:lnTo>
                    <a:pt x="0" y="44"/>
                  </a:lnTo>
                  <a:lnTo>
                    <a:pt x="9" y="23"/>
                  </a:lnTo>
                  <a:lnTo>
                    <a:pt x="25" y="10"/>
                  </a:lnTo>
                  <a:lnTo>
                    <a:pt x="43" y="1"/>
                  </a:lnTo>
                  <a:lnTo>
                    <a:pt x="64" y="0"/>
                  </a:lnTo>
                  <a:lnTo>
                    <a:pt x="83" y="4"/>
                  </a:lnTo>
                  <a:lnTo>
                    <a:pt x="99" y="14"/>
                  </a:lnTo>
                  <a:lnTo>
                    <a:pt x="111" y="30"/>
                  </a:lnTo>
                  <a:lnTo>
                    <a:pt x="117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3" name="Freeform 42" descr="Алмазная решетка (контур)"/>
            <p:cNvSpPr>
              <a:spLocks/>
            </p:cNvSpPr>
            <p:nvPr/>
          </p:nvSpPr>
          <p:spPr bwMode="auto">
            <a:xfrm>
              <a:off x="871" y="3515"/>
              <a:ext cx="35" cy="40"/>
            </a:xfrm>
            <a:custGeom>
              <a:avLst/>
              <a:gdLst>
                <a:gd name="T0" fmla="*/ 0 w 103"/>
                <a:gd name="T1" fmla="*/ 0 h 119"/>
                <a:gd name="T2" fmla="*/ 0 w 103"/>
                <a:gd name="T3" fmla="*/ 0 h 119"/>
                <a:gd name="T4" fmla="*/ 0 w 103"/>
                <a:gd name="T5" fmla="*/ 0 h 119"/>
                <a:gd name="T6" fmla="*/ 0 w 103"/>
                <a:gd name="T7" fmla="*/ 0 h 119"/>
                <a:gd name="T8" fmla="*/ 0 w 103"/>
                <a:gd name="T9" fmla="*/ 0 h 119"/>
                <a:gd name="T10" fmla="*/ 0 w 103"/>
                <a:gd name="T11" fmla="*/ 0 h 119"/>
                <a:gd name="T12" fmla="*/ 0 w 103"/>
                <a:gd name="T13" fmla="*/ 0 h 119"/>
                <a:gd name="T14" fmla="*/ 0 w 103"/>
                <a:gd name="T15" fmla="*/ 0 h 119"/>
                <a:gd name="T16" fmla="*/ 0 w 103"/>
                <a:gd name="T17" fmla="*/ 0 h 119"/>
                <a:gd name="T18" fmla="*/ 0 w 103"/>
                <a:gd name="T19" fmla="*/ 0 h 119"/>
                <a:gd name="T20" fmla="*/ 0 w 103"/>
                <a:gd name="T21" fmla="*/ 0 h 119"/>
                <a:gd name="T22" fmla="*/ 0 w 103"/>
                <a:gd name="T23" fmla="*/ 0 h 119"/>
                <a:gd name="T24" fmla="*/ 0 w 103"/>
                <a:gd name="T25" fmla="*/ 0 h 119"/>
                <a:gd name="T26" fmla="*/ 0 w 103"/>
                <a:gd name="T27" fmla="*/ 0 h 119"/>
                <a:gd name="T28" fmla="*/ 0 w 103"/>
                <a:gd name="T29" fmla="*/ 0 h 119"/>
                <a:gd name="T30" fmla="*/ 0 w 103"/>
                <a:gd name="T31" fmla="*/ 0 h 119"/>
                <a:gd name="T32" fmla="*/ 0 w 103"/>
                <a:gd name="T33" fmla="*/ 0 h 119"/>
                <a:gd name="T34" fmla="*/ 0 w 103"/>
                <a:gd name="T35" fmla="*/ 0 h 119"/>
                <a:gd name="T36" fmla="*/ 0 w 103"/>
                <a:gd name="T37" fmla="*/ 0 h 119"/>
                <a:gd name="T38" fmla="*/ 0 w 103"/>
                <a:gd name="T39" fmla="*/ 0 h 119"/>
                <a:gd name="T40" fmla="*/ 0 w 103"/>
                <a:gd name="T41" fmla="*/ 0 h 119"/>
                <a:gd name="T42" fmla="*/ 0 w 103"/>
                <a:gd name="T43" fmla="*/ 0 h 119"/>
                <a:gd name="T44" fmla="*/ 0 w 103"/>
                <a:gd name="T45" fmla="*/ 0 h 119"/>
                <a:gd name="T46" fmla="*/ 0 w 103"/>
                <a:gd name="T47" fmla="*/ 0 h 119"/>
                <a:gd name="T48" fmla="*/ 0 w 103"/>
                <a:gd name="T49" fmla="*/ 0 h 119"/>
                <a:gd name="T50" fmla="*/ 0 w 103"/>
                <a:gd name="T51" fmla="*/ 0 h 119"/>
                <a:gd name="T52" fmla="*/ 0 w 103"/>
                <a:gd name="T53" fmla="*/ 0 h 119"/>
                <a:gd name="T54" fmla="*/ 0 w 103"/>
                <a:gd name="T55" fmla="*/ 0 h 119"/>
                <a:gd name="T56" fmla="*/ 0 w 103"/>
                <a:gd name="T57" fmla="*/ 0 h 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19"/>
                <a:gd name="T89" fmla="*/ 103 w 103"/>
                <a:gd name="T90" fmla="*/ 119 h 1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19">
                  <a:moveTo>
                    <a:pt x="101" y="41"/>
                  </a:moveTo>
                  <a:lnTo>
                    <a:pt x="103" y="63"/>
                  </a:lnTo>
                  <a:lnTo>
                    <a:pt x="98" y="82"/>
                  </a:lnTo>
                  <a:lnTo>
                    <a:pt x="90" y="98"/>
                  </a:lnTo>
                  <a:lnTo>
                    <a:pt x="79" y="116"/>
                  </a:lnTo>
                  <a:lnTo>
                    <a:pt x="69" y="118"/>
                  </a:lnTo>
                  <a:lnTo>
                    <a:pt x="59" y="119"/>
                  </a:lnTo>
                  <a:lnTo>
                    <a:pt x="48" y="119"/>
                  </a:lnTo>
                  <a:lnTo>
                    <a:pt x="40" y="118"/>
                  </a:lnTo>
                  <a:lnTo>
                    <a:pt x="31" y="115"/>
                  </a:lnTo>
                  <a:lnTo>
                    <a:pt x="22" y="109"/>
                  </a:lnTo>
                  <a:lnTo>
                    <a:pt x="15" y="103"/>
                  </a:lnTo>
                  <a:lnTo>
                    <a:pt x="7" y="94"/>
                  </a:lnTo>
                  <a:lnTo>
                    <a:pt x="1" y="82"/>
                  </a:lnTo>
                  <a:lnTo>
                    <a:pt x="0" y="69"/>
                  </a:lnTo>
                  <a:lnTo>
                    <a:pt x="1" y="53"/>
                  </a:lnTo>
                  <a:lnTo>
                    <a:pt x="4" y="38"/>
                  </a:lnTo>
                  <a:lnTo>
                    <a:pt x="10" y="25"/>
                  </a:lnTo>
                  <a:lnTo>
                    <a:pt x="19" y="13"/>
                  </a:lnTo>
                  <a:lnTo>
                    <a:pt x="29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2" y="6"/>
                  </a:lnTo>
                  <a:lnTo>
                    <a:pt x="81" y="12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98" y="32"/>
                  </a:lnTo>
                  <a:lnTo>
                    <a:pt x="101" y="41"/>
                  </a:lnTo>
                  <a:close/>
                </a:path>
              </a:pathLst>
            </a:custGeom>
            <a:pattFill prst="openDmnd">
              <a:fgClr>
                <a:schemeClr val="accent1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563" y="3531"/>
              <a:ext cx="52" cy="116"/>
            </a:xfrm>
            <a:custGeom>
              <a:avLst/>
              <a:gdLst>
                <a:gd name="T0" fmla="*/ 0 w 156"/>
                <a:gd name="T1" fmla="*/ 0 h 350"/>
                <a:gd name="T2" fmla="*/ 0 w 156"/>
                <a:gd name="T3" fmla="*/ 0 h 350"/>
                <a:gd name="T4" fmla="*/ 0 w 156"/>
                <a:gd name="T5" fmla="*/ 0 h 350"/>
                <a:gd name="T6" fmla="*/ 0 w 156"/>
                <a:gd name="T7" fmla="*/ 0 h 350"/>
                <a:gd name="T8" fmla="*/ 0 w 156"/>
                <a:gd name="T9" fmla="*/ 0 h 350"/>
                <a:gd name="T10" fmla="*/ 0 w 156"/>
                <a:gd name="T11" fmla="*/ 0 h 350"/>
                <a:gd name="T12" fmla="*/ 0 w 156"/>
                <a:gd name="T13" fmla="*/ 0 h 350"/>
                <a:gd name="T14" fmla="*/ 0 w 156"/>
                <a:gd name="T15" fmla="*/ 0 h 350"/>
                <a:gd name="T16" fmla="*/ 0 w 156"/>
                <a:gd name="T17" fmla="*/ 0 h 350"/>
                <a:gd name="T18" fmla="*/ 0 w 156"/>
                <a:gd name="T19" fmla="*/ 0 h 350"/>
                <a:gd name="T20" fmla="*/ 0 w 156"/>
                <a:gd name="T21" fmla="*/ 0 h 350"/>
                <a:gd name="T22" fmla="*/ 0 w 156"/>
                <a:gd name="T23" fmla="*/ 0 h 350"/>
                <a:gd name="T24" fmla="*/ 0 w 156"/>
                <a:gd name="T25" fmla="*/ 0 h 350"/>
                <a:gd name="T26" fmla="*/ 0 w 156"/>
                <a:gd name="T27" fmla="*/ 0 h 350"/>
                <a:gd name="T28" fmla="*/ 0 w 156"/>
                <a:gd name="T29" fmla="*/ 0 h 350"/>
                <a:gd name="T30" fmla="*/ 0 w 156"/>
                <a:gd name="T31" fmla="*/ 0 h 350"/>
                <a:gd name="T32" fmla="*/ 0 w 156"/>
                <a:gd name="T33" fmla="*/ 0 h 350"/>
                <a:gd name="T34" fmla="*/ 0 w 156"/>
                <a:gd name="T35" fmla="*/ 0 h 350"/>
                <a:gd name="T36" fmla="*/ 0 w 156"/>
                <a:gd name="T37" fmla="*/ 0 h 350"/>
                <a:gd name="T38" fmla="*/ 0 w 156"/>
                <a:gd name="T39" fmla="*/ 0 h 350"/>
                <a:gd name="T40" fmla="*/ 0 w 156"/>
                <a:gd name="T41" fmla="*/ 0 h 350"/>
                <a:gd name="T42" fmla="*/ 0 w 156"/>
                <a:gd name="T43" fmla="*/ 0 h 350"/>
                <a:gd name="T44" fmla="*/ 0 w 156"/>
                <a:gd name="T45" fmla="*/ 0 h 350"/>
                <a:gd name="T46" fmla="*/ 0 w 156"/>
                <a:gd name="T47" fmla="*/ 0 h 350"/>
                <a:gd name="T48" fmla="*/ 0 w 156"/>
                <a:gd name="T49" fmla="*/ 0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6"/>
                <a:gd name="T76" fmla="*/ 0 h 350"/>
                <a:gd name="T77" fmla="*/ 156 w 156"/>
                <a:gd name="T78" fmla="*/ 350 h 3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6" h="350">
                  <a:moveTo>
                    <a:pt x="155" y="0"/>
                  </a:moveTo>
                  <a:lnTo>
                    <a:pt x="156" y="81"/>
                  </a:lnTo>
                  <a:lnTo>
                    <a:pt x="156" y="169"/>
                  </a:lnTo>
                  <a:lnTo>
                    <a:pt x="152" y="247"/>
                  </a:lnTo>
                  <a:lnTo>
                    <a:pt x="146" y="303"/>
                  </a:lnTo>
                  <a:lnTo>
                    <a:pt x="128" y="308"/>
                  </a:lnTo>
                  <a:lnTo>
                    <a:pt x="112" y="315"/>
                  </a:lnTo>
                  <a:lnTo>
                    <a:pt x="94" y="325"/>
                  </a:lnTo>
                  <a:lnTo>
                    <a:pt x="77" y="334"/>
                  </a:lnTo>
                  <a:lnTo>
                    <a:pt x="59" y="343"/>
                  </a:lnTo>
                  <a:lnTo>
                    <a:pt x="40" y="349"/>
                  </a:lnTo>
                  <a:lnTo>
                    <a:pt x="21" y="350"/>
                  </a:lnTo>
                  <a:lnTo>
                    <a:pt x="0" y="347"/>
                  </a:lnTo>
                  <a:lnTo>
                    <a:pt x="3" y="311"/>
                  </a:lnTo>
                  <a:lnTo>
                    <a:pt x="7" y="222"/>
                  </a:lnTo>
                  <a:lnTo>
                    <a:pt x="12" y="121"/>
                  </a:lnTo>
                  <a:lnTo>
                    <a:pt x="13" y="41"/>
                  </a:lnTo>
                  <a:lnTo>
                    <a:pt x="30" y="32"/>
                  </a:lnTo>
                  <a:lnTo>
                    <a:pt x="47" y="25"/>
                  </a:lnTo>
                  <a:lnTo>
                    <a:pt x="65" y="19"/>
                  </a:lnTo>
                  <a:lnTo>
                    <a:pt x="83" y="15"/>
                  </a:lnTo>
                  <a:lnTo>
                    <a:pt x="102" y="12"/>
                  </a:lnTo>
                  <a:lnTo>
                    <a:pt x="119" y="7"/>
                  </a:lnTo>
                  <a:lnTo>
                    <a:pt x="137" y="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810" y="3536"/>
              <a:ext cx="38" cy="36"/>
            </a:xfrm>
            <a:custGeom>
              <a:avLst/>
              <a:gdLst>
                <a:gd name="T0" fmla="*/ 0 w 114"/>
                <a:gd name="T1" fmla="*/ 0 h 108"/>
                <a:gd name="T2" fmla="*/ 0 w 114"/>
                <a:gd name="T3" fmla="*/ 0 h 108"/>
                <a:gd name="T4" fmla="*/ 0 w 114"/>
                <a:gd name="T5" fmla="*/ 0 h 108"/>
                <a:gd name="T6" fmla="*/ 0 w 114"/>
                <a:gd name="T7" fmla="*/ 0 h 108"/>
                <a:gd name="T8" fmla="*/ 0 w 114"/>
                <a:gd name="T9" fmla="*/ 0 h 108"/>
                <a:gd name="T10" fmla="*/ 0 w 114"/>
                <a:gd name="T11" fmla="*/ 0 h 108"/>
                <a:gd name="T12" fmla="*/ 0 w 114"/>
                <a:gd name="T13" fmla="*/ 0 h 108"/>
                <a:gd name="T14" fmla="*/ 0 w 114"/>
                <a:gd name="T15" fmla="*/ 0 h 108"/>
                <a:gd name="T16" fmla="*/ 0 w 114"/>
                <a:gd name="T17" fmla="*/ 0 h 108"/>
                <a:gd name="T18" fmla="*/ 0 w 114"/>
                <a:gd name="T19" fmla="*/ 0 h 108"/>
                <a:gd name="T20" fmla="*/ 0 w 114"/>
                <a:gd name="T21" fmla="*/ 0 h 108"/>
                <a:gd name="T22" fmla="*/ 0 w 114"/>
                <a:gd name="T23" fmla="*/ 0 h 108"/>
                <a:gd name="T24" fmla="*/ 0 w 114"/>
                <a:gd name="T25" fmla="*/ 0 h 108"/>
                <a:gd name="T26" fmla="*/ 0 w 114"/>
                <a:gd name="T27" fmla="*/ 0 h 108"/>
                <a:gd name="T28" fmla="*/ 0 w 114"/>
                <a:gd name="T29" fmla="*/ 0 h 108"/>
                <a:gd name="T30" fmla="*/ 0 w 114"/>
                <a:gd name="T31" fmla="*/ 0 h 108"/>
                <a:gd name="T32" fmla="*/ 0 w 114"/>
                <a:gd name="T33" fmla="*/ 0 h 108"/>
                <a:gd name="T34" fmla="*/ 0 w 114"/>
                <a:gd name="T35" fmla="*/ 0 h 108"/>
                <a:gd name="T36" fmla="*/ 0 w 114"/>
                <a:gd name="T37" fmla="*/ 0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08"/>
                <a:gd name="T59" fmla="*/ 114 w 114"/>
                <a:gd name="T60" fmla="*/ 108 h 1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08">
                  <a:moveTo>
                    <a:pt x="114" y="43"/>
                  </a:moveTo>
                  <a:lnTo>
                    <a:pt x="106" y="52"/>
                  </a:lnTo>
                  <a:lnTo>
                    <a:pt x="99" y="62"/>
                  </a:lnTo>
                  <a:lnTo>
                    <a:pt x="92" y="74"/>
                  </a:lnTo>
                  <a:lnTo>
                    <a:pt x="84" y="84"/>
                  </a:lnTo>
                  <a:lnTo>
                    <a:pt x="77" y="94"/>
                  </a:lnTo>
                  <a:lnTo>
                    <a:pt x="66" y="102"/>
                  </a:lnTo>
                  <a:lnTo>
                    <a:pt x="56" y="106"/>
                  </a:lnTo>
                  <a:lnTo>
                    <a:pt x="41" y="108"/>
                  </a:lnTo>
                  <a:lnTo>
                    <a:pt x="0" y="47"/>
                  </a:lnTo>
                  <a:lnTo>
                    <a:pt x="16" y="44"/>
                  </a:lnTo>
                  <a:lnTo>
                    <a:pt x="30" y="37"/>
                  </a:lnTo>
                  <a:lnTo>
                    <a:pt x="41" y="25"/>
                  </a:lnTo>
                  <a:lnTo>
                    <a:pt x="52" y="15"/>
                  </a:lnTo>
                  <a:lnTo>
                    <a:pt x="62" y="5"/>
                  </a:lnTo>
                  <a:lnTo>
                    <a:pt x="75" y="0"/>
                  </a:lnTo>
                  <a:lnTo>
                    <a:pt x="90" y="3"/>
                  </a:lnTo>
                  <a:lnTo>
                    <a:pt x="111" y="15"/>
                  </a:lnTo>
                  <a:lnTo>
                    <a:pt x="114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580" y="3548"/>
              <a:ext cx="26" cy="87"/>
            </a:xfrm>
            <a:custGeom>
              <a:avLst/>
              <a:gdLst>
                <a:gd name="T0" fmla="*/ 0 w 80"/>
                <a:gd name="T1" fmla="*/ 0 h 261"/>
                <a:gd name="T2" fmla="*/ 0 w 80"/>
                <a:gd name="T3" fmla="*/ 0 h 261"/>
                <a:gd name="T4" fmla="*/ 0 w 80"/>
                <a:gd name="T5" fmla="*/ 0 h 261"/>
                <a:gd name="T6" fmla="*/ 0 w 80"/>
                <a:gd name="T7" fmla="*/ 0 h 261"/>
                <a:gd name="T8" fmla="*/ 0 w 80"/>
                <a:gd name="T9" fmla="*/ 0 h 261"/>
                <a:gd name="T10" fmla="*/ 0 w 80"/>
                <a:gd name="T11" fmla="*/ 0 h 261"/>
                <a:gd name="T12" fmla="*/ 0 w 80"/>
                <a:gd name="T13" fmla="*/ 0 h 261"/>
                <a:gd name="T14" fmla="*/ 0 w 80"/>
                <a:gd name="T15" fmla="*/ 0 h 261"/>
                <a:gd name="T16" fmla="*/ 0 w 80"/>
                <a:gd name="T17" fmla="*/ 0 h 261"/>
                <a:gd name="T18" fmla="*/ 0 w 80"/>
                <a:gd name="T19" fmla="*/ 0 h 261"/>
                <a:gd name="T20" fmla="*/ 0 w 80"/>
                <a:gd name="T21" fmla="*/ 0 h 261"/>
                <a:gd name="T22" fmla="*/ 0 w 80"/>
                <a:gd name="T23" fmla="*/ 0 h 261"/>
                <a:gd name="T24" fmla="*/ 0 w 80"/>
                <a:gd name="T25" fmla="*/ 0 h 261"/>
                <a:gd name="T26" fmla="*/ 0 w 80"/>
                <a:gd name="T27" fmla="*/ 0 h 261"/>
                <a:gd name="T28" fmla="*/ 0 w 80"/>
                <a:gd name="T29" fmla="*/ 0 h 261"/>
                <a:gd name="T30" fmla="*/ 0 w 80"/>
                <a:gd name="T31" fmla="*/ 0 h 261"/>
                <a:gd name="T32" fmla="*/ 0 w 80"/>
                <a:gd name="T33" fmla="*/ 0 h 261"/>
                <a:gd name="T34" fmla="*/ 0 w 80"/>
                <a:gd name="T35" fmla="*/ 0 h 261"/>
                <a:gd name="T36" fmla="*/ 0 w 80"/>
                <a:gd name="T37" fmla="*/ 0 h 261"/>
                <a:gd name="T38" fmla="*/ 0 w 80"/>
                <a:gd name="T39" fmla="*/ 0 h 261"/>
                <a:gd name="T40" fmla="*/ 0 w 80"/>
                <a:gd name="T41" fmla="*/ 0 h 261"/>
                <a:gd name="T42" fmla="*/ 0 w 80"/>
                <a:gd name="T43" fmla="*/ 0 h 261"/>
                <a:gd name="T44" fmla="*/ 0 w 80"/>
                <a:gd name="T45" fmla="*/ 0 h 261"/>
                <a:gd name="T46" fmla="*/ 0 w 80"/>
                <a:gd name="T47" fmla="*/ 0 h 261"/>
                <a:gd name="T48" fmla="*/ 0 w 80"/>
                <a:gd name="T49" fmla="*/ 0 h 2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"/>
                <a:gd name="T76" fmla="*/ 0 h 261"/>
                <a:gd name="T77" fmla="*/ 80 w 80"/>
                <a:gd name="T78" fmla="*/ 261 h 2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" h="261">
                  <a:moveTo>
                    <a:pt x="80" y="12"/>
                  </a:moveTo>
                  <a:lnTo>
                    <a:pt x="69" y="59"/>
                  </a:lnTo>
                  <a:lnTo>
                    <a:pt x="66" y="117"/>
                  </a:lnTo>
                  <a:lnTo>
                    <a:pt x="68" y="177"/>
                  </a:lnTo>
                  <a:lnTo>
                    <a:pt x="68" y="233"/>
                  </a:lnTo>
                  <a:lnTo>
                    <a:pt x="61" y="239"/>
                  </a:lnTo>
                  <a:lnTo>
                    <a:pt x="52" y="245"/>
                  </a:lnTo>
                  <a:lnTo>
                    <a:pt x="43" y="251"/>
                  </a:lnTo>
                  <a:lnTo>
                    <a:pt x="33" y="255"/>
                  </a:lnTo>
                  <a:lnTo>
                    <a:pt x="24" y="258"/>
                  </a:lnTo>
                  <a:lnTo>
                    <a:pt x="15" y="261"/>
                  </a:lnTo>
                  <a:lnTo>
                    <a:pt x="8" y="260"/>
                  </a:lnTo>
                  <a:lnTo>
                    <a:pt x="2" y="255"/>
                  </a:lnTo>
                  <a:lnTo>
                    <a:pt x="0" y="224"/>
                  </a:lnTo>
                  <a:lnTo>
                    <a:pt x="0" y="152"/>
                  </a:lnTo>
                  <a:lnTo>
                    <a:pt x="0" y="73"/>
                  </a:lnTo>
                  <a:lnTo>
                    <a:pt x="6" y="15"/>
                  </a:lnTo>
                  <a:lnTo>
                    <a:pt x="13" y="14"/>
                  </a:lnTo>
                  <a:lnTo>
                    <a:pt x="24" y="9"/>
                  </a:lnTo>
                  <a:lnTo>
                    <a:pt x="34" y="6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2" y="5"/>
                  </a:lnTo>
                  <a:lnTo>
                    <a:pt x="8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706" y="3549"/>
              <a:ext cx="85" cy="46"/>
            </a:xfrm>
            <a:custGeom>
              <a:avLst/>
              <a:gdLst>
                <a:gd name="T0" fmla="*/ 0 w 254"/>
                <a:gd name="T1" fmla="*/ 0 h 137"/>
                <a:gd name="T2" fmla="*/ 0 w 254"/>
                <a:gd name="T3" fmla="*/ 0 h 137"/>
                <a:gd name="T4" fmla="*/ 0 w 254"/>
                <a:gd name="T5" fmla="*/ 0 h 137"/>
                <a:gd name="T6" fmla="*/ 0 w 254"/>
                <a:gd name="T7" fmla="*/ 0 h 137"/>
                <a:gd name="T8" fmla="*/ 0 w 254"/>
                <a:gd name="T9" fmla="*/ 0 h 137"/>
                <a:gd name="T10" fmla="*/ 0 w 254"/>
                <a:gd name="T11" fmla="*/ 0 h 137"/>
                <a:gd name="T12" fmla="*/ 0 w 254"/>
                <a:gd name="T13" fmla="*/ 0 h 137"/>
                <a:gd name="T14" fmla="*/ 0 w 254"/>
                <a:gd name="T15" fmla="*/ 0 h 137"/>
                <a:gd name="T16" fmla="*/ 0 w 254"/>
                <a:gd name="T17" fmla="*/ 0 h 137"/>
                <a:gd name="T18" fmla="*/ 0 w 254"/>
                <a:gd name="T19" fmla="*/ 0 h 137"/>
                <a:gd name="T20" fmla="*/ 0 w 254"/>
                <a:gd name="T21" fmla="*/ 0 h 137"/>
                <a:gd name="T22" fmla="*/ 0 w 254"/>
                <a:gd name="T23" fmla="*/ 0 h 137"/>
                <a:gd name="T24" fmla="*/ 0 w 254"/>
                <a:gd name="T25" fmla="*/ 0 h 137"/>
                <a:gd name="T26" fmla="*/ 0 w 254"/>
                <a:gd name="T27" fmla="*/ 0 h 137"/>
                <a:gd name="T28" fmla="*/ 0 w 254"/>
                <a:gd name="T29" fmla="*/ 0 h 137"/>
                <a:gd name="T30" fmla="*/ 0 w 254"/>
                <a:gd name="T31" fmla="*/ 0 h 137"/>
                <a:gd name="T32" fmla="*/ 0 w 254"/>
                <a:gd name="T33" fmla="*/ 0 h 137"/>
                <a:gd name="T34" fmla="*/ 0 w 254"/>
                <a:gd name="T35" fmla="*/ 0 h 137"/>
                <a:gd name="T36" fmla="*/ 0 w 254"/>
                <a:gd name="T37" fmla="*/ 0 h 137"/>
                <a:gd name="T38" fmla="*/ 0 w 254"/>
                <a:gd name="T39" fmla="*/ 0 h 137"/>
                <a:gd name="T40" fmla="*/ 0 w 254"/>
                <a:gd name="T41" fmla="*/ 0 h 137"/>
                <a:gd name="T42" fmla="*/ 0 w 254"/>
                <a:gd name="T43" fmla="*/ 0 h 137"/>
                <a:gd name="T44" fmla="*/ 0 w 254"/>
                <a:gd name="T45" fmla="*/ 0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4"/>
                <a:gd name="T70" fmla="*/ 0 h 137"/>
                <a:gd name="T71" fmla="*/ 254 w 254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4" h="137">
                  <a:moveTo>
                    <a:pt x="254" y="50"/>
                  </a:moveTo>
                  <a:lnTo>
                    <a:pt x="247" y="100"/>
                  </a:lnTo>
                  <a:lnTo>
                    <a:pt x="1" y="137"/>
                  </a:lnTo>
                  <a:lnTo>
                    <a:pt x="0" y="109"/>
                  </a:lnTo>
                  <a:lnTo>
                    <a:pt x="5" y="82"/>
                  </a:lnTo>
                  <a:lnTo>
                    <a:pt x="13" y="53"/>
                  </a:lnTo>
                  <a:lnTo>
                    <a:pt x="22" y="21"/>
                  </a:lnTo>
                  <a:lnTo>
                    <a:pt x="39" y="19"/>
                  </a:lnTo>
                  <a:lnTo>
                    <a:pt x="54" y="18"/>
                  </a:lnTo>
                  <a:lnTo>
                    <a:pt x="66" y="15"/>
                  </a:lnTo>
                  <a:lnTo>
                    <a:pt x="78" y="12"/>
                  </a:lnTo>
                  <a:lnTo>
                    <a:pt x="89" y="7"/>
                  </a:lnTo>
                  <a:lnTo>
                    <a:pt x="100" y="4"/>
                  </a:lnTo>
                  <a:lnTo>
                    <a:pt x="111" y="1"/>
                  </a:lnTo>
                  <a:lnTo>
                    <a:pt x="125" y="0"/>
                  </a:lnTo>
                  <a:lnTo>
                    <a:pt x="150" y="15"/>
                  </a:lnTo>
                  <a:lnTo>
                    <a:pt x="172" y="25"/>
                  </a:lnTo>
                  <a:lnTo>
                    <a:pt x="192" y="31"/>
                  </a:lnTo>
                  <a:lnTo>
                    <a:pt x="209" y="35"/>
                  </a:lnTo>
                  <a:lnTo>
                    <a:pt x="223" y="38"/>
                  </a:lnTo>
                  <a:lnTo>
                    <a:pt x="237" y="41"/>
                  </a:lnTo>
                  <a:lnTo>
                    <a:pt x="245" y="44"/>
                  </a:lnTo>
                  <a:lnTo>
                    <a:pt x="254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910" y="3552"/>
              <a:ext cx="29" cy="26"/>
            </a:xfrm>
            <a:custGeom>
              <a:avLst/>
              <a:gdLst>
                <a:gd name="T0" fmla="*/ 0 w 88"/>
                <a:gd name="T1" fmla="*/ 0 h 80"/>
                <a:gd name="T2" fmla="*/ 0 w 88"/>
                <a:gd name="T3" fmla="*/ 0 h 80"/>
                <a:gd name="T4" fmla="*/ 0 w 88"/>
                <a:gd name="T5" fmla="*/ 0 h 80"/>
                <a:gd name="T6" fmla="*/ 0 w 88"/>
                <a:gd name="T7" fmla="*/ 0 h 80"/>
                <a:gd name="T8" fmla="*/ 0 w 88"/>
                <a:gd name="T9" fmla="*/ 0 h 80"/>
                <a:gd name="T10" fmla="*/ 0 w 88"/>
                <a:gd name="T11" fmla="*/ 0 h 80"/>
                <a:gd name="T12" fmla="*/ 0 w 88"/>
                <a:gd name="T13" fmla="*/ 0 h 80"/>
                <a:gd name="T14" fmla="*/ 0 w 88"/>
                <a:gd name="T15" fmla="*/ 0 h 80"/>
                <a:gd name="T16" fmla="*/ 0 w 88"/>
                <a:gd name="T17" fmla="*/ 0 h 80"/>
                <a:gd name="T18" fmla="*/ 0 w 88"/>
                <a:gd name="T19" fmla="*/ 0 h 80"/>
                <a:gd name="T20" fmla="*/ 0 w 88"/>
                <a:gd name="T21" fmla="*/ 0 h 80"/>
                <a:gd name="T22" fmla="*/ 0 w 88"/>
                <a:gd name="T23" fmla="*/ 0 h 80"/>
                <a:gd name="T24" fmla="*/ 0 w 88"/>
                <a:gd name="T25" fmla="*/ 0 h 80"/>
                <a:gd name="T26" fmla="*/ 0 w 88"/>
                <a:gd name="T27" fmla="*/ 0 h 80"/>
                <a:gd name="T28" fmla="*/ 0 w 88"/>
                <a:gd name="T29" fmla="*/ 0 h 80"/>
                <a:gd name="T30" fmla="*/ 0 w 88"/>
                <a:gd name="T31" fmla="*/ 0 h 80"/>
                <a:gd name="T32" fmla="*/ 0 w 88"/>
                <a:gd name="T33" fmla="*/ 0 h 80"/>
                <a:gd name="T34" fmla="*/ 0 w 88"/>
                <a:gd name="T35" fmla="*/ 0 h 80"/>
                <a:gd name="T36" fmla="*/ 0 w 88"/>
                <a:gd name="T37" fmla="*/ 0 h 80"/>
                <a:gd name="T38" fmla="*/ 0 w 88"/>
                <a:gd name="T39" fmla="*/ 0 h 80"/>
                <a:gd name="T40" fmla="*/ 0 w 88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80"/>
                <a:gd name="T65" fmla="*/ 88 w 88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80">
                  <a:moveTo>
                    <a:pt x="88" y="3"/>
                  </a:moveTo>
                  <a:lnTo>
                    <a:pt x="84" y="14"/>
                  </a:lnTo>
                  <a:lnTo>
                    <a:pt x="80" y="25"/>
                  </a:lnTo>
                  <a:lnTo>
                    <a:pt x="75" y="37"/>
                  </a:lnTo>
                  <a:lnTo>
                    <a:pt x="69" y="49"/>
                  </a:lnTo>
                  <a:lnTo>
                    <a:pt x="63" y="59"/>
                  </a:lnTo>
                  <a:lnTo>
                    <a:pt x="56" y="68"/>
                  </a:lnTo>
                  <a:lnTo>
                    <a:pt x="49" y="75"/>
                  </a:lnTo>
                  <a:lnTo>
                    <a:pt x="38" y="80"/>
                  </a:lnTo>
                  <a:lnTo>
                    <a:pt x="21" y="77"/>
                  </a:lnTo>
                  <a:lnTo>
                    <a:pt x="12" y="62"/>
                  </a:lnTo>
                  <a:lnTo>
                    <a:pt x="6" y="46"/>
                  </a:lnTo>
                  <a:lnTo>
                    <a:pt x="0" y="34"/>
                  </a:lnTo>
                  <a:lnTo>
                    <a:pt x="5" y="21"/>
                  </a:lnTo>
                  <a:lnTo>
                    <a:pt x="13" y="12"/>
                  </a:lnTo>
                  <a:lnTo>
                    <a:pt x="24" y="6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2" y="0"/>
                  </a:lnTo>
                  <a:lnTo>
                    <a:pt x="77" y="0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846" y="3564"/>
              <a:ext cx="59" cy="153"/>
            </a:xfrm>
            <a:custGeom>
              <a:avLst/>
              <a:gdLst>
                <a:gd name="T0" fmla="*/ 0 w 176"/>
                <a:gd name="T1" fmla="*/ 0 h 460"/>
                <a:gd name="T2" fmla="*/ 0 w 176"/>
                <a:gd name="T3" fmla="*/ 0 h 460"/>
                <a:gd name="T4" fmla="*/ 0 w 176"/>
                <a:gd name="T5" fmla="*/ 0 h 460"/>
                <a:gd name="T6" fmla="*/ 0 w 176"/>
                <a:gd name="T7" fmla="*/ 0 h 460"/>
                <a:gd name="T8" fmla="*/ 0 w 176"/>
                <a:gd name="T9" fmla="*/ 0 h 460"/>
                <a:gd name="T10" fmla="*/ 0 w 176"/>
                <a:gd name="T11" fmla="*/ 0 h 460"/>
                <a:gd name="T12" fmla="*/ 0 w 176"/>
                <a:gd name="T13" fmla="*/ 0 h 460"/>
                <a:gd name="T14" fmla="*/ 0 w 176"/>
                <a:gd name="T15" fmla="*/ 0 h 460"/>
                <a:gd name="T16" fmla="*/ 0 w 176"/>
                <a:gd name="T17" fmla="*/ 0 h 460"/>
                <a:gd name="T18" fmla="*/ 0 w 176"/>
                <a:gd name="T19" fmla="*/ 0 h 460"/>
                <a:gd name="T20" fmla="*/ 0 w 176"/>
                <a:gd name="T21" fmla="*/ 0 h 460"/>
                <a:gd name="T22" fmla="*/ 0 w 176"/>
                <a:gd name="T23" fmla="*/ 0 h 460"/>
                <a:gd name="T24" fmla="*/ 0 w 176"/>
                <a:gd name="T25" fmla="*/ 0 h 460"/>
                <a:gd name="T26" fmla="*/ 0 w 176"/>
                <a:gd name="T27" fmla="*/ 0 h 460"/>
                <a:gd name="T28" fmla="*/ 0 w 176"/>
                <a:gd name="T29" fmla="*/ 0 h 460"/>
                <a:gd name="T30" fmla="*/ 0 w 176"/>
                <a:gd name="T31" fmla="*/ 0 h 460"/>
                <a:gd name="T32" fmla="*/ 0 w 176"/>
                <a:gd name="T33" fmla="*/ 0 h 460"/>
                <a:gd name="T34" fmla="*/ 0 w 176"/>
                <a:gd name="T35" fmla="*/ 0 h 460"/>
                <a:gd name="T36" fmla="*/ 0 w 176"/>
                <a:gd name="T37" fmla="*/ 0 h 460"/>
                <a:gd name="T38" fmla="*/ 0 w 176"/>
                <a:gd name="T39" fmla="*/ 0 h 460"/>
                <a:gd name="T40" fmla="*/ 0 w 176"/>
                <a:gd name="T41" fmla="*/ 0 h 460"/>
                <a:gd name="T42" fmla="*/ 0 w 176"/>
                <a:gd name="T43" fmla="*/ 0 h 460"/>
                <a:gd name="T44" fmla="*/ 0 w 176"/>
                <a:gd name="T45" fmla="*/ 0 h 460"/>
                <a:gd name="T46" fmla="*/ 0 w 176"/>
                <a:gd name="T47" fmla="*/ 0 h 460"/>
                <a:gd name="T48" fmla="*/ 0 w 176"/>
                <a:gd name="T49" fmla="*/ 0 h 460"/>
                <a:gd name="T50" fmla="*/ 0 w 176"/>
                <a:gd name="T51" fmla="*/ 0 h 460"/>
                <a:gd name="T52" fmla="*/ 0 w 176"/>
                <a:gd name="T53" fmla="*/ 0 h 460"/>
                <a:gd name="T54" fmla="*/ 0 w 176"/>
                <a:gd name="T55" fmla="*/ 0 h 460"/>
                <a:gd name="T56" fmla="*/ 0 w 176"/>
                <a:gd name="T57" fmla="*/ 0 h 460"/>
                <a:gd name="T58" fmla="*/ 0 w 176"/>
                <a:gd name="T59" fmla="*/ 0 h 4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6"/>
                <a:gd name="T91" fmla="*/ 0 h 460"/>
                <a:gd name="T92" fmla="*/ 176 w 176"/>
                <a:gd name="T93" fmla="*/ 460 h 4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6" h="460">
                  <a:moveTo>
                    <a:pt x="176" y="82"/>
                  </a:moveTo>
                  <a:lnTo>
                    <a:pt x="175" y="113"/>
                  </a:lnTo>
                  <a:lnTo>
                    <a:pt x="169" y="189"/>
                  </a:lnTo>
                  <a:lnTo>
                    <a:pt x="157" y="292"/>
                  </a:lnTo>
                  <a:lnTo>
                    <a:pt x="138" y="403"/>
                  </a:lnTo>
                  <a:lnTo>
                    <a:pt x="123" y="413"/>
                  </a:lnTo>
                  <a:lnTo>
                    <a:pt x="107" y="423"/>
                  </a:lnTo>
                  <a:lnTo>
                    <a:pt x="91" y="432"/>
                  </a:lnTo>
                  <a:lnTo>
                    <a:pt x="73" y="440"/>
                  </a:lnTo>
                  <a:lnTo>
                    <a:pt x="56" y="447"/>
                  </a:lnTo>
                  <a:lnTo>
                    <a:pt x="37" y="453"/>
                  </a:lnTo>
                  <a:lnTo>
                    <a:pt x="19" y="457"/>
                  </a:lnTo>
                  <a:lnTo>
                    <a:pt x="0" y="460"/>
                  </a:lnTo>
                  <a:lnTo>
                    <a:pt x="3" y="451"/>
                  </a:lnTo>
                  <a:lnTo>
                    <a:pt x="9" y="425"/>
                  </a:lnTo>
                  <a:lnTo>
                    <a:pt x="19" y="382"/>
                  </a:lnTo>
                  <a:lnTo>
                    <a:pt x="29" y="328"/>
                  </a:lnTo>
                  <a:lnTo>
                    <a:pt x="41" y="262"/>
                  </a:lnTo>
                  <a:lnTo>
                    <a:pt x="50" y="187"/>
                  </a:lnTo>
                  <a:lnTo>
                    <a:pt x="57" y="106"/>
                  </a:lnTo>
                  <a:lnTo>
                    <a:pt x="60" y="19"/>
                  </a:lnTo>
                  <a:lnTo>
                    <a:pt x="70" y="10"/>
                  </a:lnTo>
                  <a:lnTo>
                    <a:pt x="82" y="4"/>
                  </a:lnTo>
                  <a:lnTo>
                    <a:pt x="94" y="1"/>
                  </a:lnTo>
                  <a:lnTo>
                    <a:pt x="106" y="0"/>
                  </a:lnTo>
                  <a:lnTo>
                    <a:pt x="119" y="0"/>
                  </a:lnTo>
                  <a:lnTo>
                    <a:pt x="132" y="3"/>
                  </a:lnTo>
                  <a:lnTo>
                    <a:pt x="145" y="4"/>
                  </a:lnTo>
                  <a:lnTo>
                    <a:pt x="160" y="7"/>
                  </a:lnTo>
                  <a:lnTo>
                    <a:pt x="176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0" name="Freeform 49"/>
            <p:cNvSpPr>
              <a:spLocks/>
            </p:cNvSpPr>
            <p:nvPr/>
          </p:nvSpPr>
          <p:spPr bwMode="auto">
            <a:xfrm>
              <a:off x="846" y="3572"/>
              <a:ext cx="13" cy="17"/>
            </a:xfrm>
            <a:custGeom>
              <a:avLst/>
              <a:gdLst>
                <a:gd name="T0" fmla="*/ 0 w 38"/>
                <a:gd name="T1" fmla="*/ 0 h 50"/>
                <a:gd name="T2" fmla="*/ 0 w 38"/>
                <a:gd name="T3" fmla="*/ 0 h 50"/>
                <a:gd name="T4" fmla="*/ 0 w 38"/>
                <a:gd name="T5" fmla="*/ 0 h 50"/>
                <a:gd name="T6" fmla="*/ 0 w 38"/>
                <a:gd name="T7" fmla="*/ 0 h 50"/>
                <a:gd name="T8" fmla="*/ 0 w 38"/>
                <a:gd name="T9" fmla="*/ 0 h 50"/>
                <a:gd name="T10" fmla="*/ 0 w 38"/>
                <a:gd name="T11" fmla="*/ 0 h 50"/>
                <a:gd name="T12" fmla="*/ 0 w 38"/>
                <a:gd name="T13" fmla="*/ 0 h 50"/>
                <a:gd name="T14" fmla="*/ 0 w 38"/>
                <a:gd name="T15" fmla="*/ 0 h 50"/>
                <a:gd name="T16" fmla="*/ 0 w 38"/>
                <a:gd name="T17" fmla="*/ 0 h 50"/>
                <a:gd name="T18" fmla="*/ 0 w 38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50"/>
                <a:gd name="T32" fmla="*/ 38 w 38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50">
                  <a:moveTo>
                    <a:pt x="25" y="46"/>
                  </a:moveTo>
                  <a:lnTo>
                    <a:pt x="16" y="50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9" y="21"/>
                  </a:lnTo>
                  <a:lnTo>
                    <a:pt x="16" y="7"/>
                  </a:lnTo>
                  <a:lnTo>
                    <a:pt x="26" y="0"/>
                  </a:lnTo>
                  <a:lnTo>
                    <a:pt x="38" y="9"/>
                  </a:lnTo>
                  <a:lnTo>
                    <a:pt x="25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1" name="Freeform 50"/>
            <p:cNvSpPr>
              <a:spLocks/>
            </p:cNvSpPr>
            <p:nvPr/>
          </p:nvSpPr>
          <p:spPr bwMode="auto">
            <a:xfrm>
              <a:off x="676" y="3590"/>
              <a:ext cx="172" cy="195"/>
            </a:xfrm>
            <a:custGeom>
              <a:avLst/>
              <a:gdLst>
                <a:gd name="T0" fmla="*/ 0 w 515"/>
                <a:gd name="T1" fmla="*/ 0 h 586"/>
                <a:gd name="T2" fmla="*/ 0 w 515"/>
                <a:gd name="T3" fmla="*/ 0 h 586"/>
                <a:gd name="T4" fmla="*/ 0 w 515"/>
                <a:gd name="T5" fmla="*/ 0 h 586"/>
                <a:gd name="T6" fmla="*/ 0 w 515"/>
                <a:gd name="T7" fmla="*/ 0 h 586"/>
                <a:gd name="T8" fmla="*/ 0 w 515"/>
                <a:gd name="T9" fmla="*/ 0 h 586"/>
                <a:gd name="T10" fmla="*/ 0 w 515"/>
                <a:gd name="T11" fmla="*/ 0 h 586"/>
                <a:gd name="T12" fmla="*/ 0 w 515"/>
                <a:gd name="T13" fmla="*/ 0 h 586"/>
                <a:gd name="T14" fmla="*/ 0 w 515"/>
                <a:gd name="T15" fmla="*/ 0 h 586"/>
                <a:gd name="T16" fmla="*/ 0 w 515"/>
                <a:gd name="T17" fmla="*/ 0 h 586"/>
                <a:gd name="T18" fmla="*/ 0 w 515"/>
                <a:gd name="T19" fmla="*/ 0 h 586"/>
                <a:gd name="T20" fmla="*/ 0 w 515"/>
                <a:gd name="T21" fmla="*/ 0 h 586"/>
                <a:gd name="T22" fmla="*/ 0 w 515"/>
                <a:gd name="T23" fmla="*/ 0 h 586"/>
                <a:gd name="T24" fmla="*/ 0 w 515"/>
                <a:gd name="T25" fmla="*/ 0 h 586"/>
                <a:gd name="T26" fmla="*/ 0 w 515"/>
                <a:gd name="T27" fmla="*/ 0 h 586"/>
                <a:gd name="T28" fmla="*/ 0 w 515"/>
                <a:gd name="T29" fmla="*/ 0 h 586"/>
                <a:gd name="T30" fmla="*/ 0 w 515"/>
                <a:gd name="T31" fmla="*/ 0 h 586"/>
                <a:gd name="T32" fmla="*/ 0 w 515"/>
                <a:gd name="T33" fmla="*/ 0 h 586"/>
                <a:gd name="T34" fmla="*/ 0 w 515"/>
                <a:gd name="T35" fmla="*/ 0 h 586"/>
                <a:gd name="T36" fmla="*/ 0 w 515"/>
                <a:gd name="T37" fmla="*/ 0 h 586"/>
                <a:gd name="T38" fmla="*/ 0 w 515"/>
                <a:gd name="T39" fmla="*/ 0 h 586"/>
                <a:gd name="T40" fmla="*/ 0 w 515"/>
                <a:gd name="T41" fmla="*/ 0 h 586"/>
                <a:gd name="T42" fmla="*/ 0 w 515"/>
                <a:gd name="T43" fmla="*/ 0 h 586"/>
                <a:gd name="T44" fmla="*/ 0 w 515"/>
                <a:gd name="T45" fmla="*/ 0 h 586"/>
                <a:gd name="T46" fmla="*/ 0 w 515"/>
                <a:gd name="T47" fmla="*/ 0 h 586"/>
                <a:gd name="T48" fmla="*/ 0 w 515"/>
                <a:gd name="T49" fmla="*/ 0 h 586"/>
                <a:gd name="T50" fmla="*/ 0 w 515"/>
                <a:gd name="T51" fmla="*/ 0 h 586"/>
                <a:gd name="T52" fmla="*/ 0 w 515"/>
                <a:gd name="T53" fmla="*/ 0 h 586"/>
                <a:gd name="T54" fmla="*/ 0 w 515"/>
                <a:gd name="T55" fmla="*/ 0 h 586"/>
                <a:gd name="T56" fmla="*/ 0 w 515"/>
                <a:gd name="T57" fmla="*/ 0 h 586"/>
                <a:gd name="T58" fmla="*/ 0 w 515"/>
                <a:gd name="T59" fmla="*/ 0 h 586"/>
                <a:gd name="T60" fmla="*/ 0 w 515"/>
                <a:gd name="T61" fmla="*/ 0 h 586"/>
                <a:gd name="T62" fmla="*/ 0 w 515"/>
                <a:gd name="T63" fmla="*/ 0 h 586"/>
                <a:gd name="T64" fmla="*/ 0 w 515"/>
                <a:gd name="T65" fmla="*/ 0 h 586"/>
                <a:gd name="T66" fmla="*/ 0 w 515"/>
                <a:gd name="T67" fmla="*/ 0 h 586"/>
                <a:gd name="T68" fmla="*/ 0 w 515"/>
                <a:gd name="T69" fmla="*/ 0 h 586"/>
                <a:gd name="T70" fmla="*/ 0 w 515"/>
                <a:gd name="T71" fmla="*/ 0 h 586"/>
                <a:gd name="T72" fmla="*/ 0 w 515"/>
                <a:gd name="T73" fmla="*/ 0 h 586"/>
                <a:gd name="T74" fmla="*/ 0 w 515"/>
                <a:gd name="T75" fmla="*/ 0 h 586"/>
                <a:gd name="T76" fmla="*/ 0 w 515"/>
                <a:gd name="T77" fmla="*/ 0 h 586"/>
                <a:gd name="T78" fmla="*/ 0 w 515"/>
                <a:gd name="T79" fmla="*/ 0 h 586"/>
                <a:gd name="T80" fmla="*/ 0 w 515"/>
                <a:gd name="T81" fmla="*/ 0 h 586"/>
                <a:gd name="T82" fmla="*/ 0 w 515"/>
                <a:gd name="T83" fmla="*/ 0 h 586"/>
                <a:gd name="T84" fmla="*/ 0 w 515"/>
                <a:gd name="T85" fmla="*/ 0 h 586"/>
                <a:gd name="T86" fmla="*/ 0 w 515"/>
                <a:gd name="T87" fmla="*/ 0 h 586"/>
                <a:gd name="T88" fmla="*/ 0 w 515"/>
                <a:gd name="T89" fmla="*/ 0 h 586"/>
                <a:gd name="T90" fmla="*/ 0 w 515"/>
                <a:gd name="T91" fmla="*/ 0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5"/>
                <a:gd name="T139" fmla="*/ 0 h 586"/>
                <a:gd name="T140" fmla="*/ 515 w 515"/>
                <a:gd name="T141" fmla="*/ 586 h 5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5" h="586">
                  <a:moveTo>
                    <a:pt x="394" y="41"/>
                  </a:moveTo>
                  <a:lnTo>
                    <a:pt x="391" y="49"/>
                  </a:lnTo>
                  <a:lnTo>
                    <a:pt x="387" y="55"/>
                  </a:lnTo>
                  <a:lnTo>
                    <a:pt x="380" y="62"/>
                  </a:lnTo>
                  <a:lnTo>
                    <a:pt x="374" y="68"/>
                  </a:lnTo>
                  <a:lnTo>
                    <a:pt x="368" y="75"/>
                  </a:lnTo>
                  <a:lnTo>
                    <a:pt x="365" y="82"/>
                  </a:lnTo>
                  <a:lnTo>
                    <a:pt x="365" y="90"/>
                  </a:lnTo>
                  <a:lnTo>
                    <a:pt x="369" y="100"/>
                  </a:lnTo>
                  <a:lnTo>
                    <a:pt x="374" y="105"/>
                  </a:lnTo>
                  <a:lnTo>
                    <a:pt x="378" y="110"/>
                  </a:lnTo>
                  <a:lnTo>
                    <a:pt x="383" y="115"/>
                  </a:lnTo>
                  <a:lnTo>
                    <a:pt x="388" y="118"/>
                  </a:lnTo>
                  <a:lnTo>
                    <a:pt x="396" y="119"/>
                  </a:lnTo>
                  <a:lnTo>
                    <a:pt x="402" y="121"/>
                  </a:lnTo>
                  <a:lnTo>
                    <a:pt x="409" y="119"/>
                  </a:lnTo>
                  <a:lnTo>
                    <a:pt x="416" y="116"/>
                  </a:lnTo>
                  <a:lnTo>
                    <a:pt x="418" y="110"/>
                  </a:lnTo>
                  <a:lnTo>
                    <a:pt x="421" y="105"/>
                  </a:lnTo>
                  <a:lnTo>
                    <a:pt x="424" y="99"/>
                  </a:lnTo>
                  <a:lnTo>
                    <a:pt x="431" y="97"/>
                  </a:lnTo>
                  <a:lnTo>
                    <a:pt x="441" y="116"/>
                  </a:lnTo>
                  <a:lnTo>
                    <a:pt x="455" y="133"/>
                  </a:lnTo>
                  <a:lnTo>
                    <a:pt x="469" y="147"/>
                  </a:lnTo>
                  <a:lnTo>
                    <a:pt x="484" y="161"/>
                  </a:lnTo>
                  <a:lnTo>
                    <a:pt x="499" y="175"/>
                  </a:lnTo>
                  <a:lnTo>
                    <a:pt x="509" y="193"/>
                  </a:lnTo>
                  <a:lnTo>
                    <a:pt x="515" y="211"/>
                  </a:lnTo>
                  <a:lnTo>
                    <a:pt x="514" y="233"/>
                  </a:lnTo>
                  <a:lnTo>
                    <a:pt x="512" y="239"/>
                  </a:lnTo>
                  <a:lnTo>
                    <a:pt x="509" y="253"/>
                  </a:lnTo>
                  <a:lnTo>
                    <a:pt x="505" y="275"/>
                  </a:lnTo>
                  <a:lnTo>
                    <a:pt x="497" y="302"/>
                  </a:lnTo>
                  <a:lnTo>
                    <a:pt x="490" y="331"/>
                  </a:lnTo>
                  <a:lnTo>
                    <a:pt x="481" y="361"/>
                  </a:lnTo>
                  <a:lnTo>
                    <a:pt x="471" y="387"/>
                  </a:lnTo>
                  <a:lnTo>
                    <a:pt x="461" y="409"/>
                  </a:lnTo>
                  <a:lnTo>
                    <a:pt x="436" y="417"/>
                  </a:lnTo>
                  <a:lnTo>
                    <a:pt x="411" y="425"/>
                  </a:lnTo>
                  <a:lnTo>
                    <a:pt x="386" y="434"/>
                  </a:lnTo>
                  <a:lnTo>
                    <a:pt x="361" y="445"/>
                  </a:lnTo>
                  <a:lnTo>
                    <a:pt x="335" y="455"/>
                  </a:lnTo>
                  <a:lnTo>
                    <a:pt x="312" y="465"/>
                  </a:lnTo>
                  <a:lnTo>
                    <a:pt x="287" y="477"/>
                  </a:lnTo>
                  <a:lnTo>
                    <a:pt x="263" y="489"/>
                  </a:lnTo>
                  <a:lnTo>
                    <a:pt x="240" y="501"/>
                  </a:lnTo>
                  <a:lnTo>
                    <a:pt x="216" y="514"/>
                  </a:lnTo>
                  <a:lnTo>
                    <a:pt x="193" y="526"/>
                  </a:lnTo>
                  <a:lnTo>
                    <a:pt x="169" y="537"/>
                  </a:lnTo>
                  <a:lnTo>
                    <a:pt x="146" y="551"/>
                  </a:lnTo>
                  <a:lnTo>
                    <a:pt x="122" y="562"/>
                  </a:lnTo>
                  <a:lnTo>
                    <a:pt x="100" y="574"/>
                  </a:lnTo>
                  <a:lnTo>
                    <a:pt x="76" y="586"/>
                  </a:lnTo>
                  <a:lnTo>
                    <a:pt x="62" y="573"/>
                  </a:lnTo>
                  <a:lnTo>
                    <a:pt x="53" y="552"/>
                  </a:lnTo>
                  <a:lnTo>
                    <a:pt x="50" y="531"/>
                  </a:lnTo>
                  <a:lnTo>
                    <a:pt x="48" y="523"/>
                  </a:lnTo>
                  <a:lnTo>
                    <a:pt x="44" y="501"/>
                  </a:lnTo>
                  <a:lnTo>
                    <a:pt x="38" y="478"/>
                  </a:lnTo>
                  <a:lnTo>
                    <a:pt x="29" y="455"/>
                  </a:lnTo>
                  <a:lnTo>
                    <a:pt x="22" y="431"/>
                  </a:lnTo>
                  <a:lnTo>
                    <a:pt x="13" y="408"/>
                  </a:lnTo>
                  <a:lnTo>
                    <a:pt x="6" y="384"/>
                  </a:lnTo>
                  <a:lnTo>
                    <a:pt x="1" y="361"/>
                  </a:lnTo>
                  <a:lnTo>
                    <a:pt x="0" y="339"/>
                  </a:lnTo>
                  <a:lnTo>
                    <a:pt x="1" y="325"/>
                  </a:lnTo>
                  <a:lnTo>
                    <a:pt x="6" y="309"/>
                  </a:lnTo>
                  <a:lnTo>
                    <a:pt x="15" y="286"/>
                  </a:lnTo>
                  <a:lnTo>
                    <a:pt x="25" y="255"/>
                  </a:lnTo>
                  <a:lnTo>
                    <a:pt x="38" y="216"/>
                  </a:lnTo>
                  <a:lnTo>
                    <a:pt x="56" y="169"/>
                  </a:lnTo>
                  <a:lnTo>
                    <a:pt x="73" y="112"/>
                  </a:lnTo>
                  <a:lnTo>
                    <a:pt x="95" y="44"/>
                  </a:lnTo>
                  <a:lnTo>
                    <a:pt x="100" y="41"/>
                  </a:lnTo>
                  <a:lnTo>
                    <a:pt x="109" y="38"/>
                  </a:lnTo>
                  <a:lnTo>
                    <a:pt x="122" y="35"/>
                  </a:lnTo>
                  <a:lnTo>
                    <a:pt x="137" y="32"/>
                  </a:lnTo>
                  <a:lnTo>
                    <a:pt x="154" y="30"/>
                  </a:lnTo>
                  <a:lnTo>
                    <a:pt x="174" y="27"/>
                  </a:lnTo>
                  <a:lnTo>
                    <a:pt x="196" y="24"/>
                  </a:lnTo>
                  <a:lnTo>
                    <a:pt x="218" y="19"/>
                  </a:lnTo>
                  <a:lnTo>
                    <a:pt x="240" y="16"/>
                  </a:lnTo>
                  <a:lnTo>
                    <a:pt x="263" y="13"/>
                  </a:lnTo>
                  <a:lnTo>
                    <a:pt x="284" y="12"/>
                  </a:lnTo>
                  <a:lnTo>
                    <a:pt x="306" y="9"/>
                  </a:lnTo>
                  <a:lnTo>
                    <a:pt x="325" y="6"/>
                  </a:lnTo>
                  <a:lnTo>
                    <a:pt x="343" y="4"/>
                  </a:lnTo>
                  <a:lnTo>
                    <a:pt x="358" y="2"/>
                  </a:lnTo>
                  <a:lnTo>
                    <a:pt x="369" y="0"/>
                  </a:lnTo>
                  <a:lnTo>
                    <a:pt x="371" y="12"/>
                  </a:lnTo>
                  <a:lnTo>
                    <a:pt x="383" y="19"/>
                  </a:lnTo>
                  <a:lnTo>
                    <a:pt x="393" y="27"/>
                  </a:lnTo>
                  <a:lnTo>
                    <a:pt x="394" y="4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2" name="Freeform 51"/>
            <p:cNvSpPr>
              <a:spLocks/>
            </p:cNvSpPr>
            <p:nvPr/>
          </p:nvSpPr>
          <p:spPr bwMode="auto">
            <a:xfrm>
              <a:off x="827" y="3610"/>
              <a:ext cx="26" cy="34"/>
            </a:xfrm>
            <a:custGeom>
              <a:avLst/>
              <a:gdLst>
                <a:gd name="T0" fmla="*/ 0 w 77"/>
                <a:gd name="T1" fmla="*/ 0 h 104"/>
                <a:gd name="T2" fmla="*/ 0 w 77"/>
                <a:gd name="T3" fmla="*/ 0 h 104"/>
                <a:gd name="T4" fmla="*/ 0 w 77"/>
                <a:gd name="T5" fmla="*/ 0 h 104"/>
                <a:gd name="T6" fmla="*/ 0 w 77"/>
                <a:gd name="T7" fmla="*/ 0 h 104"/>
                <a:gd name="T8" fmla="*/ 0 w 77"/>
                <a:gd name="T9" fmla="*/ 0 h 104"/>
                <a:gd name="T10" fmla="*/ 0 w 77"/>
                <a:gd name="T11" fmla="*/ 0 h 104"/>
                <a:gd name="T12" fmla="*/ 0 w 77"/>
                <a:gd name="T13" fmla="*/ 0 h 104"/>
                <a:gd name="T14" fmla="*/ 0 w 77"/>
                <a:gd name="T15" fmla="*/ 0 h 104"/>
                <a:gd name="T16" fmla="*/ 0 w 77"/>
                <a:gd name="T17" fmla="*/ 0 h 104"/>
                <a:gd name="T18" fmla="*/ 0 w 77"/>
                <a:gd name="T19" fmla="*/ 0 h 104"/>
                <a:gd name="T20" fmla="*/ 0 w 77"/>
                <a:gd name="T21" fmla="*/ 0 h 104"/>
                <a:gd name="T22" fmla="*/ 0 w 77"/>
                <a:gd name="T23" fmla="*/ 0 h 104"/>
                <a:gd name="T24" fmla="*/ 0 w 77"/>
                <a:gd name="T25" fmla="*/ 0 h 104"/>
                <a:gd name="T26" fmla="*/ 0 w 77"/>
                <a:gd name="T27" fmla="*/ 0 h 104"/>
                <a:gd name="T28" fmla="*/ 0 w 77"/>
                <a:gd name="T29" fmla="*/ 0 h 104"/>
                <a:gd name="T30" fmla="*/ 0 w 77"/>
                <a:gd name="T31" fmla="*/ 0 h 104"/>
                <a:gd name="T32" fmla="*/ 0 w 77"/>
                <a:gd name="T33" fmla="*/ 0 h 104"/>
                <a:gd name="T34" fmla="*/ 0 w 77"/>
                <a:gd name="T35" fmla="*/ 0 h 104"/>
                <a:gd name="T36" fmla="*/ 0 w 77"/>
                <a:gd name="T37" fmla="*/ 0 h 104"/>
                <a:gd name="T38" fmla="*/ 0 w 77"/>
                <a:gd name="T39" fmla="*/ 0 h 104"/>
                <a:gd name="T40" fmla="*/ 0 w 77"/>
                <a:gd name="T41" fmla="*/ 0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104"/>
                <a:gd name="T65" fmla="*/ 77 w 77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104">
                  <a:moveTo>
                    <a:pt x="77" y="19"/>
                  </a:moveTo>
                  <a:lnTo>
                    <a:pt x="77" y="41"/>
                  </a:lnTo>
                  <a:lnTo>
                    <a:pt x="77" y="63"/>
                  </a:lnTo>
                  <a:lnTo>
                    <a:pt x="74" y="84"/>
                  </a:lnTo>
                  <a:lnTo>
                    <a:pt x="67" y="104"/>
                  </a:lnTo>
                  <a:lnTo>
                    <a:pt x="59" y="90"/>
                  </a:lnTo>
                  <a:lnTo>
                    <a:pt x="50" y="78"/>
                  </a:lnTo>
                  <a:lnTo>
                    <a:pt x="39" y="68"/>
                  </a:lnTo>
                  <a:lnTo>
                    <a:pt x="28" y="57"/>
                  </a:lnTo>
                  <a:lnTo>
                    <a:pt x="18" y="46"/>
                  </a:lnTo>
                  <a:lnTo>
                    <a:pt x="9" y="34"/>
                  </a:lnTo>
                  <a:lnTo>
                    <a:pt x="3" y="19"/>
                  </a:lnTo>
                  <a:lnTo>
                    <a:pt x="0" y="0"/>
                  </a:lnTo>
                  <a:lnTo>
                    <a:pt x="8" y="3"/>
                  </a:lnTo>
                  <a:lnTo>
                    <a:pt x="16" y="7"/>
                  </a:lnTo>
                  <a:lnTo>
                    <a:pt x="27" y="10"/>
                  </a:lnTo>
                  <a:lnTo>
                    <a:pt x="37" y="13"/>
                  </a:lnTo>
                  <a:lnTo>
                    <a:pt x="47" y="16"/>
                  </a:lnTo>
                  <a:lnTo>
                    <a:pt x="58" y="19"/>
                  </a:lnTo>
                  <a:lnTo>
                    <a:pt x="68" y="19"/>
                  </a:lnTo>
                  <a:lnTo>
                    <a:pt x="7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3" name="Freeform 52"/>
            <p:cNvSpPr>
              <a:spLocks/>
            </p:cNvSpPr>
            <p:nvPr/>
          </p:nvSpPr>
          <p:spPr bwMode="auto">
            <a:xfrm>
              <a:off x="394" y="3617"/>
              <a:ext cx="142" cy="246"/>
            </a:xfrm>
            <a:custGeom>
              <a:avLst/>
              <a:gdLst>
                <a:gd name="T0" fmla="*/ 0 w 427"/>
                <a:gd name="T1" fmla="*/ 0 h 737"/>
                <a:gd name="T2" fmla="*/ 0 w 427"/>
                <a:gd name="T3" fmla="*/ 0 h 737"/>
                <a:gd name="T4" fmla="*/ 0 w 427"/>
                <a:gd name="T5" fmla="*/ 0 h 737"/>
                <a:gd name="T6" fmla="*/ 0 w 427"/>
                <a:gd name="T7" fmla="*/ 0 h 737"/>
                <a:gd name="T8" fmla="*/ 0 w 427"/>
                <a:gd name="T9" fmla="*/ 0 h 737"/>
                <a:gd name="T10" fmla="*/ 0 w 427"/>
                <a:gd name="T11" fmla="*/ 0 h 737"/>
                <a:gd name="T12" fmla="*/ 0 w 427"/>
                <a:gd name="T13" fmla="*/ 0 h 737"/>
                <a:gd name="T14" fmla="*/ 0 w 427"/>
                <a:gd name="T15" fmla="*/ 0 h 737"/>
                <a:gd name="T16" fmla="*/ 0 w 427"/>
                <a:gd name="T17" fmla="*/ 0 h 737"/>
                <a:gd name="T18" fmla="*/ 0 w 427"/>
                <a:gd name="T19" fmla="*/ 0 h 737"/>
                <a:gd name="T20" fmla="*/ 0 w 427"/>
                <a:gd name="T21" fmla="*/ 0 h 737"/>
                <a:gd name="T22" fmla="*/ 0 w 427"/>
                <a:gd name="T23" fmla="*/ 0 h 737"/>
                <a:gd name="T24" fmla="*/ 0 w 427"/>
                <a:gd name="T25" fmla="*/ 0 h 737"/>
                <a:gd name="T26" fmla="*/ 0 w 427"/>
                <a:gd name="T27" fmla="*/ 0 h 737"/>
                <a:gd name="T28" fmla="*/ 0 w 427"/>
                <a:gd name="T29" fmla="*/ 0 h 737"/>
                <a:gd name="T30" fmla="*/ 0 w 427"/>
                <a:gd name="T31" fmla="*/ 0 h 737"/>
                <a:gd name="T32" fmla="*/ 0 w 427"/>
                <a:gd name="T33" fmla="*/ 0 h 737"/>
                <a:gd name="T34" fmla="*/ 0 w 427"/>
                <a:gd name="T35" fmla="*/ 0 h 737"/>
                <a:gd name="T36" fmla="*/ 0 w 427"/>
                <a:gd name="T37" fmla="*/ 0 h 737"/>
                <a:gd name="T38" fmla="*/ 0 w 427"/>
                <a:gd name="T39" fmla="*/ 0 h 737"/>
                <a:gd name="T40" fmla="*/ 0 w 427"/>
                <a:gd name="T41" fmla="*/ 0 h 737"/>
                <a:gd name="T42" fmla="*/ 0 w 427"/>
                <a:gd name="T43" fmla="*/ 0 h 737"/>
                <a:gd name="T44" fmla="*/ 0 w 427"/>
                <a:gd name="T45" fmla="*/ 0 h 737"/>
                <a:gd name="T46" fmla="*/ 0 w 427"/>
                <a:gd name="T47" fmla="*/ 0 h 737"/>
                <a:gd name="T48" fmla="*/ 0 w 427"/>
                <a:gd name="T49" fmla="*/ 0 h 737"/>
                <a:gd name="T50" fmla="*/ 0 w 427"/>
                <a:gd name="T51" fmla="*/ 0 h 737"/>
                <a:gd name="T52" fmla="*/ 0 w 427"/>
                <a:gd name="T53" fmla="*/ 0 h 737"/>
                <a:gd name="T54" fmla="*/ 0 w 427"/>
                <a:gd name="T55" fmla="*/ 0 h 737"/>
                <a:gd name="T56" fmla="*/ 0 w 427"/>
                <a:gd name="T57" fmla="*/ 0 h 737"/>
                <a:gd name="T58" fmla="*/ 0 w 427"/>
                <a:gd name="T59" fmla="*/ 0 h 737"/>
                <a:gd name="T60" fmla="*/ 0 w 427"/>
                <a:gd name="T61" fmla="*/ 0 h 737"/>
                <a:gd name="T62" fmla="*/ 0 w 427"/>
                <a:gd name="T63" fmla="*/ 0 h 737"/>
                <a:gd name="T64" fmla="*/ 0 w 427"/>
                <a:gd name="T65" fmla="*/ 0 h 737"/>
                <a:gd name="T66" fmla="*/ 0 w 427"/>
                <a:gd name="T67" fmla="*/ 0 h 737"/>
                <a:gd name="T68" fmla="*/ 0 w 427"/>
                <a:gd name="T69" fmla="*/ 0 h 737"/>
                <a:gd name="T70" fmla="*/ 0 w 427"/>
                <a:gd name="T71" fmla="*/ 0 h 737"/>
                <a:gd name="T72" fmla="*/ 0 w 427"/>
                <a:gd name="T73" fmla="*/ 0 h 737"/>
                <a:gd name="T74" fmla="*/ 0 w 427"/>
                <a:gd name="T75" fmla="*/ 0 h 737"/>
                <a:gd name="T76" fmla="*/ 0 w 427"/>
                <a:gd name="T77" fmla="*/ 0 h 737"/>
                <a:gd name="T78" fmla="*/ 0 w 427"/>
                <a:gd name="T79" fmla="*/ 0 h 737"/>
                <a:gd name="T80" fmla="*/ 0 w 427"/>
                <a:gd name="T81" fmla="*/ 0 h 737"/>
                <a:gd name="T82" fmla="*/ 0 w 427"/>
                <a:gd name="T83" fmla="*/ 0 h 7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7"/>
                <a:gd name="T127" fmla="*/ 0 h 737"/>
                <a:gd name="T128" fmla="*/ 427 w 427"/>
                <a:gd name="T129" fmla="*/ 737 h 73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7" h="737">
                  <a:moveTo>
                    <a:pt x="404" y="28"/>
                  </a:moveTo>
                  <a:lnTo>
                    <a:pt x="409" y="168"/>
                  </a:lnTo>
                  <a:lnTo>
                    <a:pt x="418" y="386"/>
                  </a:lnTo>
                  <a:lnTo>
                    <a:pt x="424" y="586"/>
                  </a:lnTo>
                  <a:lnTo>
                    <a:pt x="427" y="674"/>
                  </a:lnTo>
                  <a:lnTo>
                    <a:pt x="402" y="680"/>
                  </a:lnTo>
                  <a:lnTo>
                    <a:pt x="377" y="684"/>
                  </a:lnTo>
                  <a:lnTo>
                    <a:pt x="352" y="690"/>
                  </a:lnTo>
                  <a:lnTo>
                    <a:pt x="327" y="695"/>
                  </a:lnTo>
                  <a:lnTo>
                    <a:pt x="302" y="701"/>
                  </a:lnTo>
                  <a:lnTo>
                    <a:pt x="275" y="705"/>
                  </a:lnTo>
                  <a:lnTo>
                    <a:pt x="250" y="711"/>
                  </a:lnTo>
                  <a:lnTo>
                    <a:pt x="224" y="715"/>
                  </a:lnTo>
                  <a:lnTo>
                    <a:pt x="197" y="720"/>
                  </a:lnTo>
                  <a:lnTo>
                    <a:pt x="172" y="724"/>
                  </a:lnTo>
                  <a:lnTo>
                    <a:pt x="146" y="727"/>
                  </a:lnTo>
                  <a:lnTo>
                    <a:pt x="121" y="730"/>
                  </a:lnTo>
                  <a:lnTo>
                    <a:pt x="96" y="733"/>
                  </a:lnTo>
                  <a:lnTo>
                    <a:pt x="71" y="734"/>
                  </a:lnTo>
                  <a:lnTo>
                    <a:pt x="46" y="736"/>
                  </a:lnTo>
                  <a:lnTo>
                    <a:pt x="21" y="737"/>
                  </a:lnTo>
                  <a:lnTo>
                    <a:pt x="5" y="617"/>
                  </a:lnTo>
                  <a:lnTo>
                    <a:pt x="0" y="447"/>
                  </a:lnTo>
                  <a:lnTo>
                    <a:pt x="2" y="280"/>
                  </a:lnTo>
                  <a:lnTo>
                    <a:pt x="2" y="160"/>
                  </a:lnTo>
                  <a:lnTo>
                    <a:pt x="27" y="153"/>
                  </a:lnTo>
                  <a:lnTo>
                    <a:pt x="50" y="146"/>
                  </a:lnTo>
                  <a:lnTo>
                    <a:pt x="75" y="137"/>
                  </a:lnTo>
                  <a:lnTo>
                    <a:pt x="100" y="128"/>
                  </a:lnTo>
                  <a:lnTo>
                    <a:pt x="125" y="119"/>
                  </a:lnTo>
                  <a:lnTo>
                    <a:pt x="150" y="110"/>
                  </a:lnTo>
                  <a:lnTo>
                    <a:pt x="175" y="100"/>
                  </a:lnTo>
                  <a:lnTo>
                    <a:pt x="200" y="90"/>
                  </a:lnTo>
                  <a:lnTo>
                    <a:pt x="225" y="80"/>
                  </a:lnTo>
                  <a:lnTo>
                    <a:pt x="249" y="69"/>
                  </a:lnTo>
                  <a:lnTo>
                    <a:pt x="274" y="57"/>
                  </a:lnTo>
                  <a:lnTo>
                    <a:pt x="299" y="47"/>
                  </a:lnTo>
                  <a:lnTo>
                    <a:pt x="323" y="35"/>
                  </a:lnTo>
                  <a:lnTo>
                    <a:pt x="348" y="24"/>
                  </a:lnTo>
                  <a:lnTo>
                    <a:pt x="371" y="12"/>
                  </a:lnTo>
                  <a:lnTo>
                    <a:pt x="395" y="0"/>
                  </a:lnTo>
                  <a:lnTo>
                    <a:pt x="404" y="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4" name="Freeform 53"/>
            <p:cNvSpPr>
              <a:spLocks/>
            </p:cNvSpPr>
            <p:nvPr/>
          </p:nvSpPr>
          <p:spPr bwMode="auto">
            <a:xfrm>
              <a:off x="743" y="3619"/>
              <a:ext cx="47" cy="91"/>
            </a:xfrm>
            <a:custGeom>
              <a:avLst/>
              <a:gdLst>
                <a:gd name="T0" fmla="*/ 0 w 140"/>
                <a:gd name="T1" fmla="*/ 0 h 271"/>
                <a:gd name="T2" fmla="*/ 0 w 140"/>
                <a:gd name="T3" fmla="*/ 0 h 271"/>
                <a:gd name="T4" fmla="*/ 0 w 140"/>
                <a:gd name="T5" fmla="*/ 0 h 271"/>
                <a:gd name="T6" fmla="*/ 0 w 140"/>
                <a:gd name="T7" fmla="*/ 0 h 271"/>
                <a:gd name="T8" fmla="*/ 0 w 140"/>
                <a:gd name="T9" fmla="*/ 0 h 271"/>
                <a:gd name="T10" fmla="*/ 0 w 140"/>
                <a:gd name="T11" fmla="*/ 0 h 271"/>
                <a:gd name="T12" fmla="*/ 0 w 140"/>
                <a:gd name="T13" fmla="*/ 0 h 271"/>
                <a:gd name="T14" fmla="*/ 0 w 140"/>
                <a:gd name="T15" fmla="*/ 0 h 271"/>
                <a:gd name="T16" fmla="*/ 0 w 140"/>
                <a:gd name="T17" fmla="*/ 0 h 271"/>
                <a:gd name="T18" fmla="*/ 0 w 140"/>
                <a:gd name="T19" fmla="*/ 0 h 271"/>
                <a:gd name="T20" fmla="*/ 0 w 140"/>
                <a:gd name="T21" fmla="*/ 0 h 271"/>
                <a:gd name="T22" fmla="*/ 0 w 140"/>
                <a:gd name="T23" fmla="*/ 0 h 271"/>
                <a:gd name="T24" fmla="*/ 0 w 140"/>
                <a:gd name="T25" fmla="*/ 0 h 271"/>
                <a:gd name="T26" fmla="*/ 0 w 140"/>
                <a:gd name="T27" fmla="*/ 0 h 271"/>
                <a:gd name="T28" fmla="*/ 0 w 140"/>
                <a:gd name="T29" fmla="*/ 0 h 271"/>
                <a:gd name="T30" fmla="*/ 0 w 140"/>
                <a:gd name="T31" fmla="*/ 0 h 271"/>
                <a:gd name="T32" fmla="*/ 0 w 140"/>
                <a:gd name="T33" fmla="*/ 0 h 271"/>
                <a:gd name="T34" fmla="*/ 0 w 140"/>
                <a:gd name="T35" fmla="*/ 0 h 271"/>
                <a:gd name="T36" fmla="*/ 0 w 140"/>
                <a:gd name="T37" fmla="*/ 0 h 271"/>
                <a:gd name="T38" fmla="*/ 0 w 140"/>
                <a:gd name="T39" fmla="*/ 0 h 271"/>
                <a:gd name="T40" fmla="*/ 0 w 140"/>
                <a:gd name="T41" fmla="*/ 0 h 271"/>
                <a:gd name="T42" fmla="*/ 0 w 140"/>
                <a:gd name="T43" fmla="*/ 0 h 271"/>
                <a:gd name="T44" fmla="*/ 0 w 140"/>
                <a:gd name="T45" fmla="*/ 0 h 271"/>
                <a:gd name="T46" fmla="*/ 0 w 140"/>
                <a:gd name="T47" fmla="*/ 0 h 271"/>
                <a:gd name="T48" fmla="*/ 0 w 140"/>
                <a:gd name="T49" fmla="*/ 0 h 271"/>
                <a:gd name="T50" fmla="*/ 0 w 140"/>
                <a:gd name="T51" fmla="*/ 0 h 271"/>
                <a:gd name="T52" fmla="*/ 0 w 140"/>
                <a:gd name="T53" fmla="*/ 0 h 271"/>
                <a:gd name="T54" fmla="*/ 0 w 140"/>
                <a:gd name="T55" fmla="*/ 0 h 271"/>
                <a:gd name="T56" fmla="*/ 0 w 140"/>
                <a:gd name="T57" fmla="*/ 0 h 271"/>
                <a:gd name="T58" fmla="*/ 0 w 140"/>
                <a:gd name="T59" fmla="*/ 0 h 271"/>
                <a:gd name="T60" fmla="*/ 0 w 140"/>
                <a:gd name="T61" fmla="*/ 0 h 271"/>
                <a:gd name="T62" fmla="*/ 0 w 140"/>
                <a:gd name="T63" fmla="*/ 0 h 271"/>
                <a:gd name="T64" fmla="*/ 0 w 140"/>
                <a:gd name="T65" fmla="*/ 0 h 271"/>
                <a:gd name="T66" fmla="*/ 0 w 140"/>
                <a:gd name="T67" fmla="*/ 0 h 271"/>
                <a:gd name="T68" fmla="*/ 0 w 140"/>
                <a:gd name="T69" fmla="*/ 0 h 271"/>
                <a:gd name="T70" fmla="*/ 0 w 140"/>
                <a:gd name="T71" fmla="*/ 0 h 271"/>
                <a:gd name="T72" fmla="*/ 0 w 140"/>
                <a:gd name="T73" fmla="*/ 0 h 271"/>
                <a:gd name="T74" fmla="*/ 0 w 140"/>
                <a:gd name="T75" fmla="*/ 0 h 271"/>
                <a:gd name="T76" fmla="*/ 0 w 140"/>
                <a:gd name="T77" fmla="*/ 0 h 271"/>
                <a:gd name="T78" fmla="*/ 0 w 140"/>
                <a:gd name="T79" fmla="*/ 0 h 271"/>
                <a:gd name="T80" fmla="*/ 0 w 140"/>
                <a:gd name="T81" fmla="*/ 0 h 2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0"/>
                <a:gd name="T124" fmla="*/ 0 h 271"/>
                <a:gd name="T125" fmla="*/ 140 w 140"/>
                <a:gd name="T126" fmla="*/ 271 h 2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0" h="271">
                  <a:moveTo>
                    <a:pt x="136" y="145"/>
                  </a:moveTo>
                  <a:lnTo>
                    <a:pt x="127" y="164"/>
                  </a:lnTo>
                  <a:lnTo>
                    <a:pt x="118" y="181"/>
                  </a:lnTo>
                  <a:lnTo>
                    <a:pt x="109" y="198"/>
                  </a:lnTo>
                  <a:lnTo>
                    <a:pt x="101" y="214"/>
                  </a:lnTo>
                  <a:lnTo>
                    <a:pt x="92" y="230"/>
                  </a:lnTo>
                  <a:lnTo>
                    <a:pt x="83" y="245"/>
                  </a:lnTo>
                  <a:lnTo>
                    <a:pt x="76" y="258"/>
                  </a:lnTo>
                  <a:lnTo>
                    <a:pt x="67" y="271"/>
                  </a:lnTo>
                  <a:lnTo>
                    <a:pt x="56" y="262"/>
                  </a:lnTo>
                  <a:lnTo>
                    <a:pt x="49" y="252"/>
                  </a:lnTo>
                  <a:lnTo>
                    <a:pt x="42" y="240"/>
                  </a:lnTo>
                  <a:lnTo>
                    <a:pt x="36" y="227"/>
                  </a:lnTo>
                  <a:lnTo>
                    <a:pt x="31" y="214"/>
                  </a:lnTo>
                  <a:lnTo>
                    <a:pt x="26" y="201"/>
                  </a:lnTo>
                  <a:lnTo>
                    <a:pt x="20" y="186"/>
                  </a:lnTo>
                  <a:lnTo>
                    <a:pt x="14" y="173"/>
                  </a:lnTo>
                  <a:lnTo>
                    <a:pt x="3" y="152"/>
                  </a:lnTo>
                  <a:lnTo>
                    <a:pt x="0" y="131"/>
                  </a:lnTo>
                  <a:lnTo>
                    <a:pt x="3" y="112"/>
                  </a:lnTo>
                  <a:lnTo>
                    <a:pt x="11" y="92"/>
                  </a:lnTo>
                  <a:lnTo>
                    <a:pt x="18" y="73"/>
                  </a:lnTo>
                  <a:lnTo>
                    <a:pt x="27" y="52"/>
                  </a:lnTo>
                  <a:lnTo>
                    <a:pt x="33" y="33"/>
                  </a:lnTo>
                  <a:lnTo>
                    <a:pt x="36" y="12"/>
                  </a:lnTo>
                  <a:lnTo>
                    <a:pt x="43" y="5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7" y="3"/>
                  </a:lnTo>
                  <a:lnTo>
                    <a:pt x="74" y="8"/>
                  </a:lnTo>
                  <a:lnTo>
                    <a:pt x="81" y="14"/>
                  </a:lnTo>
                  <a:lnTo>
                    <a:pt x="86" y="20"/>
                  </a:lnTo>
                  <a:lnTo>
                    <a:pt x="89" y="25"/>
                  </a:lnTo>
                  <a:lnTo>
                    <a:pt x="96" y="40"/>
                  </a:lnTo>
                  <a:lnTo>
                    <a:pt x="105" y="53"/>
                  </a:lnTo>
                  <a:lnTo>
                    <a:pt x="115" y="67"/>
                  </a:lnTo>
                  <a:lnTo>
                    <a:pt x="126" y="80"/>
                  </a:lnTo>
                  <a:lnTo>
                    <a:pt x="133" y="95"/>
                  </a:lnTo>
                  <a:lnTo>
                    <a:pt x="139" y="109"/>
                  </a:lnTo>
                  <a:lnTo>
                    <a:pt x="140" y="125"/>
                  </a:lnTo>
                  <a:lnTo>
                    <a:pt x="136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5" name="Freeform 54"/>
            <p:cNvSpPr>
              <a:spLocks/>
            </p:cNvSpPr>
            <p:nvPr/>
          </p:nvSpPr>
          <p:spPr bwMode="auto">
            <a:xfrm>
              <a:off x="753" y="3633"/>
              <a:ext cx="26" cy="57"/>
            </a:xfrm>
            <a:custGeom>
              <a:avLst/>
              <a:gdLst>
                <a:gd name="T0" fmla="*/ 0 w 78"/>
                <a:gd name="T1" fmla="*/ 0 h 171"/>
                <a:gd name="T2" fmla="*/ 0 w 78"/>
                <a:gd name="T3" fmla="*/ 0 h 171"/>
                <a:gd name="T4" fmla="*/ 0 w 78"/>
                <a:gd name="T5" fmla="*/ 0 h 171"/>
                <a:gd name="T6" fmla="*/ 0 w 78"/>
                <a:gd name="T7" fmla="*/ 0 h 171"/>
                <a:gd name="T8" fmla="*/ 0 w 78"/>
                <a:gd name="T9" fmla="*/ 0 h 171"/>
                <a:gd name="T10" fmla="*/ 0 w 78"/>
                <a:gd name="T11" fmla="*/ 0 h 171"/>
                <a:gd name="T12" fmla="*/ 0 w 78"/>
                <a:gd name="T13" fmla="*/ 0 h 171"/>
                <a:gd name="T14" fmla="*/ 0 w 78"/>
                <a:gd name="T15" fmla="*/ 0 h 171"/>
                <a:gd name="T16" fmla="*/ 0 w 78"/>
                <a:gd name="T17" fmla="*/ 0 h 171"/>
                <a:gd name="T18" fmla="*/ 0 w 78"/>
                <a:gd name="T19" fmla="*/ 0 h 171"/>
                <a:gd name="T20" fmla="*/ 0 w 78"/>
                <a:gd name="T21" fmla="*/ 0 h 171"/>
                <a:gd name="T22" fmla="*/ 0 w 78"/>
                <a:gd name="T23" fmla="*/ 0 h 171"/>
                <a:gd name="T24" fmla="*/ 0 w 78"/>
                <a:gd name="T25" fmla="*/ 0 h 171"/>
                <a:gd name="T26" fmla="*/ 0 w 78"/>
                <a:gd name="T27" fmla="*/ 0 h 171"/>
                <a:gd name="T28" fmla="*/ 0 w 78"/>
                <a:gd name="T29" fmla="*/ 0 h 171"/>
                <a:gd name="T30" fmla="*/ 0 w 78"/>
                <a:gd name="T31" fmla="*/ 0 h 171"/>
                <a:gd name="T32" fmla="*/ 0 w 78"/>
                <a:gd name="T33" fmla="*/ 0 h 171"/>
                <a:gd name="T34" fmla="*/ 0 w 78"/>
                <a:gd name="T35" fmla="*/ 0 h 171"/>
                <a:gd name="T36" fmla="*/ 0 w 78"/>
                <a:gd name="T37" fmla="*/ 0 h 171"/>
                <a:gd name="T38" fmla="*/ 0 w 78"/>
                <a:gd name="T39" fmla="*/ 0 h 171"/>
                <a:gd name="T40" fmla="*/ 0 w 78"/>
                <a:gd name="T41" fmla="*/ 0 h 171"/>
                <a:gd name="T42" fmla="*/ 0 w 78"/>
                <a:gd name="T43" fmla="*/ 0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71"/>
                <a:gd name="T68" fmla="*/ 78 w 78"/>
                <a:gd name="T69" fmla="*/ 171 h 1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71">
                  <a:moveTo>
                    <a:pt x="78" y="96"/>
                  </a:moveTo>
                  <a:lnTo>
                    <a:pt x="77" y="100"/>
                  </a:lnTo>
                  <a:lnTo>
                    <a:pt x="71" y="115"/>
                  </a:lnTo>
                  <a:lnTo>
                    <a:pt x="62" y="140"/>
                  </a:lnTo>
                  <a:lnTo>
                    <a:pt x="50" y="171"/>
                  </a:lnTo>
                  <a:lnTo>
                    <a:pt x="38" y="162"/>
                  </a:lnTo>
                  <a:lnTo>
                    <a:pt x="28" y="152"/>
                  </a:lnTo>
                  <a:lnTo>
                    <a:pt x="21" y="140"/>
                  </a:lnTo>
                  <a:lnTo>
                    <a:pt x="15" y="125"/>
                  </a:lnTo>
                  <a:lnTo>
                    <a:pt x="9" y="111"/>
                  </a:lnTo>
                  <a:lnTo>
                    <a:pt x="6" y="94"/>
                  </a:lnTo>
                  <a:lnTo>
                    <a:pt x="3" y="80"/>
                  </a:lnTo>
                  <a:lnTo>
                    <a:pt x="0" y="63"/>
                  </a:lnTo>
                  <a:lnTo>
                    <a:pt x="31" y="0"/>
                  </a:lnTo>
                  <a:lnTo>
                    <a:pt x="44" y="7"/>
                  </a:lnTo>
                  <a:lnTo>
                    <a:pt x="53" y="16"/>
                  </a:lnTo>
                  <a:lnTo>
                    <a:pt x="60" y="28"/>
                  </a:lnTo>
                  <a:lnTo>
                    <a:pt x="66" y="41"/>
                  </a:lnTo>
                  <a:lnTo>
                    <a:pt x="71" y="56"/>
                  </a:lnTo>
                  <a:lnTo>
                    <a:pt x="74" y="71"/>
                  </a:lnTo>
                  <a:lnTo>
                    <a:pt x="77" y="84"/>
                  </a:lnTo>
                  <a:lnTo>
                    <a:pt x="78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6" name="Freeform 55"/>
            <p:cNvSpPr>
              <a:spLocks/>
            </p:cNvSpPr>
            <p:nvPr/>
          </p:nvSpPr>
          <p:spPr bwMode="auto">
            <a:xfrm>
              <a:off x="408" y="3659"/>
              <a:ext cx="103" cy="107"/>
            </a:xfrm>
            <a:custGeom>
              <a:avLst/>
              <a:gdLst>
                <a:gd name="T0" fmla="*/ 0 w 308"/>
                <a:gd name="T1" fmla="*/ 0 h 320"/>
                <a:gd name="T2" fmla="*/ 0 w 308"/>
                <a:gd name="T3" fmla="*/ 0 h 320"/>
                <a:gd name="T4" fmla="*/ 0 w 308"/>
                <a:gd name="T5" fmla="*/ 0 h 320"/>
                <a:gd name="T6" fmla="*/ 0 w 308"/>
                <a:gd name="T7" fmla="*/ 0 h 320"/>
                <a:gd name="T8" fmla="*/ 0 w 308"/>
                <a:gd name="T9" fmla="*/ 0 h 320"/>
                <a:gd name="T10" fmla="*/ 0 w 308"/>
                <a:gd name="T11" fmla="*/ 0 h 320"/>
                <a:gd name="T12" fmla="*/ 0 w 308"/>
                <a:gd name="T13" fmla="*/ 0 h 320"/>
                <a:gd name="T14" fmla="*/ 0 w 308"/>
                <a:gd name="T15" fmla="*/ 0 h 320"/>
                <a:gd name="T16" fmla="*/ 0 w 308"/>
                <a:gd name="T17" fmla="*/ 0 h 320"/>
                <a:gd name="T18" fmla="*/ 0 w 308"/>
                <a:gd name="T19" fmla="*/ 0 h 320"/>
                <a:gd name="T20" fmla="*/ 0 w 308"/>
                <a:gd name="T21" fmla="*/ 0 h 320"/>
                <a:gd name="T22" fmla="*/ 0 w 308"/>
                <a:gd name="T23" fmla="*/ 0 h 320"/>
                <a:gd name="T24" fmla="*/ 0 w 308"/>
                <a:gd name="T25" fmla="*/ 0 h 320"/>
                <a:gd name="T26" fmla="*/ 0 w 308"/>
                <a:gd name="T27" fmla="*/ 0 h 320"/>
                <a:gd name="T28" fmla="*/ 0 w 308"/>
                <a:gd name="T29" fmla="*/ 0 h 320"/>
                <a:gd name="T30" fmla="*/ 0 w 308"/>
                <a:gd name="T31" fmla="*/ 0 h 320"/>
                <a:gd name="T32" fmla="*/ 0 w 308"/>
                <a:gd name="T33" fmla="*/ 0 h 320"/>
                <a:gd name="T34" fmla="*/ 0 w 308"/>
                <a:gd name="T35" fmla="*/ 0 h 320"/>
                <a:gd name="T36" fmla="*/ 0 w 308"/>
                <a:gd name="T37" fmla="*/ 0 h 320"/>
                <a:gd name="T38" fmla="*/ 0 w 308"/>
                <a:gd name="T39" fmla="*/ 0 h 320"/>
                <a:gd name="T40" fmla="*/ 0 w 308"/>
                <a:gd name="T41" fmla="*/ 0 h 320"/>
                <a:gd name="T42" fmla="*/ 0 w 308"/>
                <a:gd name="T43" fmla="*/ 0 h 320"/>
                <a:gd name="T44" fmla="*/ 0 w 308"/>
                <a:gd name="T45" fmla="*/ 0 h 320"/>
                <a:gd name="T46" fmla="*/ 0 w 308"/>
                <a:gd name="T47" fmla="*/ 0 h 320"/>
                <a:gd name="T48" fmla="*/ 0 w 308"/>
                <a:gd name="T49" fmla="*/ 0 h 320"/>
                <a:gd name="T50" fmla="*/ 0 w 308"/>
                <a:gd name="T51" fmla="*/ 0 h 320"/>
                <a:gd name="T52" fmla="*/ 0 w 308"/>
                <a:gd name="T53" fmla="*/ 0 h 320"/>
                <a:gd name="T54" fmla="*/ 0 w 308"/>
                <a:gd name="T55" fmla="*/ 0 h 320"/>
                <a:gd name="T56" fmla="*/ 0 w 308"/>
                <a:gd name="T57" fmla="*/ 0 h 320"/>
                <a:gd name="T58" fmla="*/ 0 w 308"/>
                <a:gd name="T59" fmla="*/ 0 h 320"/>
                <a:gd name="T60" fmla="*/ 0 w 308"/>
                <a:gd name="T61" fmla="*/ 0 h 320"/>
                <a:gd name="T62" fmla="*/ 0 w 308"/>
                <a:gd name="T63" fmla="*/ 0 h 320"/>
                <a:gd name="T64" fmla="*/ 0 w 308"/>
                <a:gd name="T65" fmla="*/ 0 h 320"/>
                <a:gd name="T66" fmla="*/ 0 w 308"/>
                <a:gd name="T67" fmla="*/ 0 h 320"/>
                <a:gd name="T68" fmla="*/ 0 w 308"/>
                <a:gd name="T69" fmla="*/ 0 h 320"/>
                <a:gd name="T70" fmla="*/ 0 w 308"/>
                <a:gd name="T71" fmla="*/ 0 h 320"/>
                <a:gd name="T72" fmla="*/ 0 w 308"/>
                <a:gd name="T73" fmla="*/ 0 h 320"/>
                <a:gd name="T74" fmla="*/ 0 w 308"/>
                <a:gd name="T75" fmla="*/ 0 h 320"/>
                <a:gd name="T76" fmla="*/ 0 w 308"/>
                <a:gd name="T77" fmla="*/ 0 h 320"/>
                <a:gd name="T78" fmla="*/ 0 w 308"/>
                <a:gd name="T79" fmla="*/ 0 h 320"/>
                <a:gd name="T80" fmla="*/ 0 w 308"/>
                <a:gd name="T81" fmla="*/ 0 h 320"/>
                <a:gd name="T82" fmla="*/ 0 w 308"/>
                <a:gd name="T83" fmla="*/ 0 h 3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8"/>
                <a:gd name="T127" fmla="*/ 0 h 320"/>
                <a:gd name="T128" fmla="*/ 308 w 308"/>
                <a:gd name="T129" fmla="*/ 320 h 3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8" h="320">
                  <a:moveTo>
                    <a:pt x="299" y="229"/>
                  </a:moveTo>
                  <a:lnTo>
                    <a:pt x="284" y="238"/>
                  </a:lnTo>
                  <a:lnTo>
                    <a:pt x="269" y="245"/>
                  </a:lnTo>
                  <a:lnTo>
                    <a:pt x="252" y="253"/>
                  </a:lnTo>
                  <a:lnTo>
                    <a:pt x="235" y="260"/>
                  </a:lnTo>
                  <a:lnTo>
                    <a:pt x="218" y="266"/>
                  </a:lnTo>
                  <a:lnTo>
                    <a:pt x="200" y="272"/>
                  </a:lnTo>
                  <a:lnTo>
                    <a:pt x="181" y="276"/>
                  </a:lnTo>
                  <a:lnTo>
                    <a:pt x="163" y="282"/>
                  </a:lnTo>
                  <a:lnTo>
                    <a:pt x="144" y="287"/>
                  </a:lnTo>
                  <a:lnTo>
                    <a:pt x="126" y="291"/>
                  </a:lnTo>
                  <a:lnTo>
                    <a:pt x="107" y="297"/>
                  </a:lnTo>
                  <a:lnTo>
                    <a:pt x="90" y="301"/>
                  </a:lnTo>
                  <a:lnTo>
                    <a:pt x="72" y="306"/>
                  </a:lnTo>
                  <a:lnTo>
                    <a:pt x="56" y="310"/>
                  </a:lnTo>
                  <a:lnTo>
                    <a:pt x="40" y="316"/>
                  </a:lnTo>
                  <a:lnTo>
                    <a:pt x="25" y="320"/>
                  </a:lnTo>
                  <a:lnTo>
                    <a:pt x="15" y="298"/>
                  </a:lnTo>
                  <a:lnTo>
                    <a:pt x="12" y="267"/>
                  </a:lnTo>
                  <a:lnTo>
                    <a:pt x="7" y="235"/>
                  </a:lnTo>
                  <a:lnTo>
                    <a:pt x="0" y="207"/>
                  </a:lnTo>
                  <a:lnTo>
                    <a:pt x="0" y="97"/>
                  </a:lnTo>
                  <a:lnTo>
                    <a:pt x="16" y="88"/>
                  </a:lnTo>
                  <a:lnTo>
                    <a:pt x="32" y="79"/>
                  </a:lnTo>
                  <a:lnTo>
                    <a:pt x="48" y="72"/>
                  </a:lnTo>
                  <a:lnTo>
                    <a:pt x="66" y="64"/>
                  </a:lnTo>
                  <a:lnTo>
                    <a:pt x="85" y="58"/>
                  </a:lnTo>
                  <a:lnTo>
                    <a:pt x="103" y="53"/>
                  </a:lnTo>
                  <a:lnTo>
                    <a:pt x="122" y="48"/>
                  </a:lnTo>
                  <a:lnTo>
                    <a:pt x="141" y="42"/>
                  </a:lnTo>
                  <a:lnTo>
                    <a:pt x="162" y="38"/>
                  </a:lnTo>
                  <a:lnTo>
                    <a:pt x="181" y="33"/>
                  </a:lnTo>
                  <a:lnTo>
                    <a:pt x="200" y="29"/>
                  </a:lnTo>
                  <a:lnTo>
                    <a:pt x="219" y="23"/>
                  </a:lnTo>
                  <a:lnTo>
                    <a:pt x="240" y="19"/>
                  </a:lnTo>
                  <a:lnTo>
                    <a:pt x="259" y="13"/>
                  </a:lnTo>
                  <a:lnTo>
                    <a:pt x="277" y="7"/>
                  </a:lnTo>
                  <a:lnTo>
                    <a:pt x="296" y="0"/>
                  </a:lnTo>
                  <a:lnTo>
                    <a:pt x="306" y="57"/>
                  </a:lnTo>
                  <a:lnTo>
                    <a:pt x="308" y="111"/>
                  </a:lnTo>
                  <a:lnTo>
                    <a:pt x="305" y="167"/>
                  </a:lnTo>
                  <a:lnTo>
                    <a:pt x="299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1028" y="3674"/>
              <a:ext cx="61" cy="282"/>
            </a:xfrm>
            <a:custGeom>
              <a:avLst/>
              <a:gdLst>
                <a:gd name="T0" fmla="*/ 0 w 183"/>
                <a:gd name="T1" fmla="*/ 0 h 848"/>
                <a:gd name="T2" fmla="*/ 0 w 183"/>
                <a:gd name="T3" fmla="*/ 0 h 848"/>
                <a:gd name="T4" fmla="*/ 0 w 183"/>
                <a:gd name="T5" fmla="*/ 0 h 848"/>
                <a:gd name="T6" fmla="*/ 0 w 183"/>
                <a:gd name="T7" fmla="*/ 0 h 848"/>
                <a:gd name="T8" fmla="*/ 0 w 183"/>
                <a:gd name="T9" fmla="*/ 0 h 848"/>
                <a:gd name="T10" fmla="*/ 0 w 183"/>
                <a:gd name="T11" fmla="*/ 0 h 848"/>
                <a:gd name="T12" fmla="*/ 0 w 183"/>
                <a:gd name="T13" fmla="*/ 0 h 848"/>
                <a:gd name="T14" fmla="*/ 0 w 183"/>
                <a:gd name="T15" fmla="*/ 0 h 848"/>
                <a:gd name="T16" fmla="*/ 0 w 183"/>
                <a:gd name="T17" fmla="*/ 0 h 848"/>
                <a:gd name="T18" fmla="*/ 0 w 183"/>
                <a:gd name="T19" fmla="*/ 0 h 848"/>
                <a:gd name="T20" fmla="*/ 0 w 183"/>
                <a:gd name="T21" fmla="*/ 0 h 848"/>
                <a:gd name="T22" fmla="*/ 0 w 183"/>
                <a:gd name="T23" fmla="*/ 0 h 848"/>
                <a:gd name="T24" fmla="*/ 0 w 183"/>
                <a:gd name="T25" fmla="*/ 0 h 848"/>
                <a:gd name="T26" fmla="*/ 0 w 183"/>
                <a:gd name="T27" fmla="*/ 0 h 848"/>
                <a:gd name="T28" fmla="*/ 0 w 183"/>
                <a:gd name="T29" fmla="*/ 0 h 848"/>
                <a:gd name="T30" fmla="*/ 0 w 183"/>
                <a:gd name="T31" fmla="*/ 0 h 848"/>
                <a:gd name="T32" fmla="*/ 0 w 183"/>
                <a:gd name="T33" fmla="*/ 0 h 848"/>
                <a:gd name="T34" fmla="*/ 0 w 183"/>
                <a:gd name="T35" fmla="*/ 0 h 848"/>
                <a:gd name="T36" fmla="*/ 0 w 183"/>
                <a:gd name="T37" fmla="*/ 0 h 848"/>
                <a:gd name="T38" fmla="*/ 0 w 183"/>
                <a:gd name="T39" fmla="*/ 0 h 848"/>
                <a:gd name="T40" fmla="*/ 0 w 183"/>
                <a:gd name="T41" fmla="*/ 0 h 848"/>
                <a:gd name="T42" fmla="*/ 0 w 183"/>
                <a:gd name="T43" fmla="*/ 0 h 848"/>
                <a:gd name="T44" fmla="*/ 0 w 183"/>
                <a:gd name="T45" fmla="*/ 0 h 848"/>
                <a:gd name="T46" fmla="*/ 0 w 183"/>
                <a:gd name="T47" fmla="*/ 0 h 848"/>
                <a:gd name="T48" fmla="*/ 0 w 183"/>
                <a:gd name="T49" fmla="*/ 0 h 848"/>
                <a:gd name="T50" fmla="*/ 0 w 183"/>
                <a:gd name="T51" fmla="*/ 0 h 848"/>
                <a:gd name="T52" fmla="*/ 0 w 183"/>
                <a:gd name="T53" fmla="*/ 0 h 848"/>
                <a:gd name="T54" fmla="*/ 0 w 183"/>
                <a:gd name="T55" fmla="*/ 0 h 848"/>
                <a:gd name="T56" fmla="*/ 0 w 183"/>
                <a:gd name="T57" fmla="*/ 0 h 848"/>
                <a:gd name="T58" fmla="*/ 0 w 183"/>
                <a:gd name="T59" fmla="*/ 0 h 848"/>
                <a:gd name="T60" fmla="*/ 0 w 183"/>
                <a:gd name="T61" fmla="*/ 0 h 848"/>
                <a:gd name="T62" fmla="*/ 0 w 183"/>
                <a:gd name="T63" fmla="*/ 0 h 848"/>
                <a:gd name="T64" fmla="*/ 0 w 183"/>
                <a:gd name="T65" fmla="*/ 0 h 848"/>
                <a:gd name="T66" fmla="*/ 0 w 183"/>
                <a:gd name="T67" fmla="*/ 0 h 8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3"/>
                <a:gd name="T103" fmla="*/ 0 h 848"/>
                <a:gd name="T104" fmla="*/ 183 w 183"/>
                <a:gd name="T105" fmla="*/ 848 h 8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3" h="848">
                  <a:moveTo>
                    <a:pt x="183" y="22"/>
                  </a:moveTo>
                  <a:lnTo>
                    <a:pt x="181" y="72"/>
                  </a:lnTo>
                  <a:lnTo>
                    <a:pt x="177" y="144"/>
                  </a:lnTo>
                  <a:lnTo>
                    <a:pt x="173" y="228"/>
                  </a:lnTo>
                  <a:lnTo>
                    <a:pt x="165" y="319"/>
                  </a:lnTo>
                  <a:lnTo>
                    <a:pt x="158" y="412"/>
                  </a:lnTo>
                  <a:lnTo>
                    <a:pt x="149" y="497"/>
                  </a:lnTo>
                  <a:lnTo>
                    <a:pt x="142" y="572"/>
                  </a:lnTo>
                  <a:lnTo>
                    <a:pt x="136" y="628"/>
                  </a:lnTo>
                  <a:lnTo>
                    <a:pt x="106" y="802"/>
                  </a:lnTo>
                  <a:lnTo>
                    <a:pt x="95" y="812"/>
                  </a:lnTo>
                  <a:lnTo>
                    <a:pt x="83" y="823"/>
                  </a:lnTo>
                  <a:lnTo>
                    <a:pt x="68" y="830"/>
                  </a:lnTo>
                  <a:lnTo>
                    <a:pt x="55" y="837"/>
                  </a:lnTo>
                  <a:lnTo>
                    <a:pt x="40" y="843"/>
                  </a:lnTo>
                  <a:lnTo>
                    <a:pt x="25" y="848"/>
                  </a:lnTo>
                  <a:lnTo>
                    <a:pt x="12" y="848"/>
                  </a:lnTo>
                  <a:lnTo>
                    <a:pt x="0" y="846"/>
                  </a:lnTo>
                  <a:lnTo>
                    <a:pt x="12" y="803"/>
                  </a:lnTo>
                  <a:lnTo>
                    <a:pt x="27" y="730"/>
                  </a:lnTo>
                  <a:lnTo>
                    <a:pt x="43" y="633"/>
                  </a:lnTo>
                  <a:lnTo>
                    <a:pt x="59" y="516"/>
                  </a:lnTo>
                  <a:lnTo>
                    <a:pt x="74" y="391"/>
                  </a:lnTo>
                  <a:lnTo>
                    <a:pt x="86" y="260"/>
                  </a:lnTo>
                  <a:lnTo>
                    <a:pt x="93" y="132"/>
                  </a:lnTo>
                  <a:lnTo>
                    <a:pt x="95" y="15"/>
                  </a:lnTo>
                  <a:lnTo>
                    <a:pt x="102" y="9"/>
                  </a:lnTo>
                  <a:lnTo>
                    <a:pt x="112" y="4"/>
                  </a:lnTo>
                  <a:lnTo>
                    <a:pt x="125" y="1"/>
                  </a:lnTo>
                  <a:lnTo>
                    <a:pt x="139" y="0"/>
                  </a:lnTo>
                  <a:lnTo>
                    <a:pt x="153" y="1"/>
                  </a:lnTo>
                  <a:lnTo>
                    <a:pt x="167" y="6"/>
                  </a:lnTo>
                  <a:lnTo>
                    <a:pt x="177" y="12"/>
                  </a:lnTo>
                  <a:lnTo>
                    <a:pt x="183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8" name="Freeform 57"/>
            <p:cNvSpPr>
              <a:spLocks/>
            </p:cNvSpPr>
            <p:nvPr/>
          </p:nvSpPr>
          <p:spPr bwMode="auto">
            <a:xfrm>
              <a:off x="430" y="3684"/>
              <a:ext cx="68" cy="65"/>
            </a:xfrm>
            <a:custGeom>
              <a:avLst/>
              <a:gdLst>
                <a:gd name="T0" fmla="*/ 0 w 206"/>
                <a:gd name="T1" fmla="*/ 0 h 195"/>
                <a:gd name="T2" fmla="*/ 0 w 206"/>
                <a:gd name="T3" fmla="*/ 0 h 195"/>
                <a:gd name="T4" fmla="*/ 0 w 206"/>
                <a:gd name="T5" fmla="*/ 0 h 195"/>
                <a:gd name="T6" fmla="*/ 0 w 206"/>
                <a:gd name="T7" fmla="*/ 0 h 195"/>
                <a:gd name="T8" fmla="*/ 0 w 206"/>
                <a:gd name="T9" fmla="*/ 0 h 195"/>
                <a:gd name="T10" fmla="*/ 0 w 206"/>
                <a:gd name="T11" fmla="*/ 0 h 195"/>
                <a:gd name="T12" fmla="*/ 0 w 206"/>
                <a:gd name="T13" fmla="*/ 0 h 195"/>
                <a:gd name="T14" fmla="*/ 0 w 206"/>
                <a:gd name="T15" fmla="*/ 0 h 195"/>
                <a:gd name="T16" fmla="*/ 0 w 206"/>
                <a:gd name="T17" fmla="*/ 0 h 195"/>
                <a:gd name="T18" fmla="*/ 0 w 206"/>
                <a:gd name="T19" fmla="*/ 0 h 195"/>
                <a:gd name="T20" fmla="*/ 0 w 206"/>
                <a:gd name="T21" fmla="*/ 0 h 195"/>
                <a:gd name="T22" fmla="*/ 0 w 206"/>
                <a:gd name="T23" fmla="*/ 0 h 195"/>
                <a:gd name="T24" fmla="*/ 0 w 206"/>
                <a:gd name="T25" fmla="*/ 0 h 195"/>
                <a:gd name="T26" fmla="*/ 0 w 206"/>
                <a:gd name="T27" fmla="*/ 0 h 195"/>
                <a:gd name="T28" fmla="*/ 0 w 206"/>
                <a:gd name="T29" fmla="*/ 0 h 195"/>
                <a:gd name="T30" fmla="*/ 0 w 206"/>
                <a:gd name="T31" fmla="*/ 0 h 195"/>
                <a:gd name="T32" fmla="*/ 0 w 206"/>
                <a:gd name="T33" fmla="*/ 0 h 195"/>
                <a:gd name="T34" fmla="*/ 0 w 206"/>
                <a:gd name="T35" fmla="*/ 0 h 195"/>
                <a:gd name="T36" fmla="*/ 0 w 206"/>
                <a:gd name="T37" fmla="*/ 0 h 195"/>
                <a:gd name="T38" fmla="*/ 0 w 206"/>
                <a:gd name="T39" fmla="*/ 0 h 195"/>
                <a:gd name="T40" fmla="*/ 0 w 206"/>
                <a:gd name="T41" fmla="*/ 0 h 195"/>
                <a:gd name="T42" fmla="*/ 0 w 206"/>
                <a:gd name="T43" fmla="*/ 0 h 195"/>
                <a:gd name="T44" fmla="*/ 0 w 206"/>
                <a:gd name="T45" fmla="*/ 0 h 195"/>
                <a:gd name="T46" fmla="*/ 0 w 206"/>
                <a:gd name="T47" fmla="*/ 0 h 195"/>
                <a:gd name="T48" fmla="*/ 0 w 206"/>
                <a:gd name="T49" fmla="*/ 0 h 195"/>
                <a:gd name="T50" fmla="*/ 0 w 206"/>
                <a:gd name="T51" fmla="*/ 0 h 19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6"/>
                <a:gd name="T79" fmla="*/ 0 h 195"/>
                <a:gd name="T80" fmla="*/ 206 w 206"/>
                <a:gd name="T81" fmla="*/ 195 h 19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6" h="195">
                  <a:moveTo>
                    <a:pt x="206" y="145"/>
                  </a:moveTo>
                  <a:lnTo>
                    <a:pt x="182" y="154"/>
                  </a:lnTo>
                  <a:lnTo>
                    <a:pt x="157" y="162"/>
                  </a:lnTo>
                  <a:lnTo>
                    <a:pt x="132" y="169"/>
                  </a:lnTo>
                  <a:lnTo>
                    <a:pt x="106" y="176"/>
                  </a:lnTo>
                  <a:lnTo>
                    <a:pt x="79" y="182"/>
                  </a:lnTo>
                  <a:lnTo>
                    <a:pt x="54" y="188"/>
                  </a:lnTo>
                  <a:lnTo>
                    <a:pt x="29" y="192"/>
                  </a:lnTo>
                  <a:lnTo>
                    <a:pt x="7" y="195"/>
                  </a:lnTo>
                  <a:lnTo>
                    <a:pt x="8" y="165"/>
                  </a:lnTo>
                  <a:lnTo>
                    <a:pt x="7" y="137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1" y="69"/>
                  </a:lnTo>
                  <a:lnTo>
                    <a:pt x="10" y="51"/>
                  </a:lnTo>
                  <a:lnTo>
                    <a:pt x="29" y="36"/>
                  </a:lnTo>
                  <a:lnTo>
                    <a:pt x="60" y="25"/>
                  </a:lnTo>
                  <a:lnTo>
                    <a:pt x="79" y="23"/>
                  </a:lnTo>
                  <a:lnTo>
                    <a:pt x="97" y="20"/>
                  </a:lnTo>
                  <a:lnTo>
                    <a:pt x="114" y="16"/>
                  </a:lnTo>
                  <a:lnTo>
                    <a:pt x="131" y="11"/>
                  </a:lnTo>
                  <a:lnTo>
                    <a:pt x="148" y="8"/>
                  </a:lnTo>
                  <a:lnTo>
                    <a:pt x="165" y="4"/>
                  </a:lnTo>
                  <a:lnTo>
                    <a:pt x="182" y="1"/>
                  </a:lnTo>
                  <a:lnTo>
                    <a:pt x="200" y="0"/>
                  </a:lnTo>
                  <a:lnTo>
                    <a:pt x="206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9" name="Freeform 58"/>
            <p:cNvSpPr>
              <a:spLocks/>
            </p:cNvSpPr>
            <p:nvPr/>
          </p:nvSpPr>
          <p:spPr bwMode="auto">
            <a:xfrm>
              <a:off x="275" y="3800"/>
              <a:ext cx="113" cy="69"/>
            </a:xfrm>
            <a:custGeom>
              <a:avLst/>
              <a:gdLst>
                <a:gd name="T0" fmla="*/ 0 w 338"/>
                <a:gd name="T1" fmla="*/ 0 h 207"/>
                <a:gd name="T2" fmla="*/ 0 w 338"/>
                <a:gd name="T3" fmla="*/ 0 h 207"/>
                <a:gd name="T4" fmla="*/ 0 w 338"/>
                <a:gd name="T5" fmla="*/ 0 h 207"/>
                <a:gd name="T6" fmla="*/ 0 w 338"/>
                <a:gd name="T7" fmla="*/ 0 h 207"/>
                <a:gd name="T8" fmla="*/ 0 w 338"/>
                <a:gd name="T9" fmla="*/ 0 h 207"/>
                <a:gd name="T10" fmla="*/ 0 w 338"/>
                <a:gd name="T11" fmla="*/ 0 h 207"/>
                <a:gd name="T12" fmla="*/ 0 w 338"/>
                <a:gd name="T13" fmla="*/ 0 h 207"/>
                <a:gd name="T14" fmla="*/ 0 w 338"/>
                <a:gd name="T15" fmla="*/ 0 h 207"/>
                <a:gd name="T16" fmla="*/ 0 w 338"/>
                <a:gd name="T17" fmla="*/ 0 h 207"/>
                <a:gd name="T18" fmla="*/ 0 w 338"/>
                <a:gd name="T19" fmla="*/ 0 h 207"/>
                <a:gd name="T20" fmla="*/ 0 w 338"/>
                <a:gd name="T21" fmla="*/ 0 h 207"/>
                <a:gd name="T22" fmla="*/ 0 w 338"/>
                <a:gd name="T23" fmla="*/ 0 h 207"/>
                <a:gd name="T24" fmla="*/ 0 w 338"/>
                <a:gd name="T25" fmla="*/ 0 h 207"/>
                <a:gd name="T26" fmla="*/ 0 w 338"/>
                <a:gd name="T27" fmla="*/ 0 h 207"/>
                <a:gd name="T28" fmla="*/ 0 w 338"/>
                <a:gd name="T29" fmla="*/ 0 h 207"/>
                <a:gd name="T30" fmla="*/ 0 w 338"/>
                <a:gd name="T31" fmla="*/ 0 h 207"/>
                <a:gd name="T32" fmla="*/ 0 w 338"/>
                <a:gd name="T33" fmla="*/ 0 h 207"/>
                <a:gd name="T34" fmla="*/ 0 w 338"/>
                <a:gd name="T35" fmla="*/ 0 h 207"/>
                <a:gd name="T36" fmla="*/ 0 w 338"/>
                <a:gd name="T37" fmla="*/ 0 h 207"/>
                <a:gd name="T38" fmla="*/ 0 w 338"/>
                <a:gd name="T39" fmla="*/ 0 h 207"/>
                <a:gd name="T40" fmla="*/ 0 w 338"/>
                <a:gd name="T41" fmla="*/ 0 h 207"/>
                <a:gd name="T42" fmla="*/ 0 w 338"/>
                <a:gd name="T43" fmla="*/ 0 h 207"/>
                <a:gd name="T44" fmla="*/ 0 w 338"/>
                <a:gd name="T45" fmla="*/ 0 h 207"/>
                <a:gd name="T46" fmla="*/ 0 w 338"/>
                <a:gd name="T47" fmla="*/ 0 h 207"/>
                <a:gd name="T48" fmla="*/ 0 w 338"/>
                <a:gd name="T49" fmla="*/ 0 h 207"/>
                <a:gd name="T50" fmla="*/ 0 w 338"/>
                <a:gd name="T51" fmla="*/ 0 h 207"/>
                <a:gd name="T52" fmla="*/ 0 w 338"/>
                <a:gd name="T53" fmla="*/ 0 h 207"/>
                <a:gd name="T54" fmla="*/ 0 w 338"/>
                <a:gd name="T55" fmla="*/ 0 h 207"/>
                <a:gd name="T56" fmla="*/ 0 w 338"/>
                <a:gd name="T57" fmla="*/ 0 h 207"/>
                <a:gd name="T58" fmla="*/ 0 w 338"/>
                <a:gd name="T59" fmla="*/ 0 h 207"/>
                <a:gd name="T60" fmla="*/ 0 w 338"/>
                <a:gd name="T61" fmla="*/ 0 h 207"/>
                <a:gd name="T62" fmla="*/ 0 w 338"/>
                <a:gd name="T63" fmla="*/ 0 h 207"/>
                <a:gd name="T64" fmla="*/ 0 w 338"/>
                <a:gd name="T65" fmla="*/ 0 h 207"/>
                <a:gd name="T66" fmla="*/ 0 w 338"/>
                <a:gd name="T67" fmla="*/ 0 h 207"/>
                <a:gd name="T68" fmla="*/ 0 w 338"/>
                <a:gd name="T69" fmla="*/ 0 h 207"/>
                <a:gd name="T70" fmla="*/ 0 w 338"/>
                <a:gd name="T71" fmla="*/ 0 h 207"/>
                <a:gd name="T72" fmla="*/ 0 w 338"/>
                <a:gd name="T73" fmla="*/ 0 h 207"/>
                <a:gd name="T74" fmla="*/ 0 w 338"/>
                <a:gd name="T75" fmla="*/ 0 h 207"/>
                <a:gd name="T76" fmla="*/ 0 w 338"/>
                <a:gd name="T77" fmla="*/ 0 h 207"/>
                <a:gd name="T78" fmla="*/ 0 w 338"/>
                <a:gd name="T79" fmla="*/ 0 h 207"/>
                <a:gd name="T80" fmla="*/ 0 w 338"/>
                <a:gd name="T81" fmla="*/ 0 h 207"/>
                <a:gd name="T82" fmla="*/ 0 w 338"/>
                <a:gd name="T83" fmla="*/ 0 h 207"/>
                <a:gd name="T84" fmla="*/ 0 w 338"/>
                <a:gd name="T85" fmla="*/ 0 h 207"/>
                <a:gd name="T86" fmla="*/ 0 w 338"/>
                <a:gd name="T87" fmla="*/ 0 h 207"/>
                <a:gd name="T88" fmla="*/ 0 w 338"/>
                <a:gd name="T89" fmla="*/ 0 h 207"/>
                <a:gd name="T90" fmla="*/ 0 w 338"/>
                <a:gd name="T91" fmla="*/ 0 h 207"/>
                <a:gd name="T92" fmla="*/ 0 w 338"/>
                <a:gd name="T93" fmla="*/ 0 h 207"/>
                <a:gd name="T94" fmla="*/ 0 w 338"/>
                <a:gd name="T95" fmla="*/ 0 h 207"/>
                <a:gd name="T96" fmla="*/ 0 w 338"/>
                <a:gd name="T97" fmla="*/ 0 h 2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8"/>
                <a:gd name="T148" fmla="*/ 0 h 207"/>
                <a:gd name="T149" fmla="*/ 338 w 338"/>
                <a:gd name="T150" fmla="*/ 207 h 2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8" h="207">
                  <a:moveTo>
                    <a:pt x="338" y="198"/>
                  </a:moveTo>
                  <a:lnTo>
                    <a:pt x="319" y="198"/>
                  </a:lnTo>
                  <a:lnTo>
                    <a:pt x="297" y="200"/>
                  </a:lnTo>
                  <a:lnTo>
                    <a:pt x="277" y="201"/>
                  </a:lnTo>
                  <a:lnTo>
                    <a:pt x="255" y="203"/>
                  </a:lnTo>
                  <a:lnTo>
                    <a:pt x="232" y="206"/>
                  </a:lnTo>
                  <a:lnTo>
                    <a:pt x="209" y="207"/>
                  </a:lnTo>
                  <a:lnTo>
                    <a:pt x="187" y="207"/>
                  </a:lnTo>
                  <a:lnTo>
                    <a:pt x="163" y="207"/>
                  </a:lnTo>
                  <a:lnTo>
                    <a:pt x="141" y="207"/>
                  </a:lnTo>
                  <a:lnTo>
                    <a:pt x="118" y="204"/>
                  </a:lnTo>
                  <a:lnTo>
                    <a:pt x="97" y="200"/>
                  </a:lnTo>
                  <a:lnTo>
                    <a:pt x="75" y="194"/>
                  </a:lnTo>
                  <a:lnTo>
                    <a:pt x="56" y="186"/>
                  </a:lnTo>
                  <a:lnTo>
                    <a:pt x="37" y="176"/>
                  </a:lnTo>
                  <a:lnTo>
                    <a:pt x="18" y="164"/>
                  </a:lnTo>
                  <a:lnTo>
                    <a:pt x="1" y="148"/>
                  </a:lnTo>
                  <a:lnTo>
                    <a:pt x="0" y="132"/>
                  </a:lnTo>
                  <a:lnTo>
                    <a:pt x="1" y="117"/>
                  </a:lnTo>
                  <a:lnTo>
                    <a:pt x="7" y="106"/>
                  </a:lnTo>
                  <a:lnTo>
                    <a:pt x="15" y="94"/>
                  </a:lnTo>
                  <a:lnTo>
                    <a:pt x="22" y="85"/>
                  </a:lnTo>
                  <a:lnTo>
                    <a:pt x="32" y="75"/>
                  </a:lnTo>
                  <a:lnTo>
                    <a:pt x="43" y="66"/>
                  </a:lnTo>
                  <a:lnTo>
                    <a:pt x="53" y="57"/>
                  </a:lnTo>
                  <a:lnTo>
                    <a:pt x="66" y="48"/>
                  </a:lnTo>
                  <a:lnTo>
                    <a:pt x="79" y="42"/>
                  </a:lnTo>
                  <a:lnTo>
                    <a:pt x="93" y="36"/>
                  </a:lnTo>
                  <a:lnTo>
                    <a:pt x="107" y="30"/>
                  </a:lnTo>
                  <a:lnTo>
                    <a:pt x="122" y="26"/>
                  </a:lnTo>
                  <a:lnTo>
                    <a:pt x="138" y="23"/>
                  </a:lnTo>
                  <a:lnTo>
                    <a:pt x="153" y="20"/>
                  </a:lnTo>
                  <a:lnTo>
                    <a:pt x="169" y="17"/>
                  </a:lnTo>
                  <a:lnTo>
                    <a:pt x="185" y="16"/>
                  </a:lnTo>
                  <a:lnTo>
                    <a:pt x="202" y="14"/>
                  </a:lnTo>
                  <a:lnTo>
                    <a:pt x="218" y="11"/>
                  </a:lnTo>
                  <a:lnTo>
                    <a:pt x="234" y="10"/>
                  </a:lnTo>
                  <a:lnTo>
                    <a:pt x="250" y="8"/>
                  </a:lnTo>
                  <a:lnTo>
                    <a:pt x="266" y="5"/>
                  </a:lnTo>
                  <a:lnTo>
                    <a:pt x="283" y="3"/>
                  </a:lnTo>
                  <a:lnTo>
                    <a:pt x="297" y="0"/>
                  </a:lnTo>
                  <a:lnTo>
                    <a:pt x="313" y="17"/>
                  </a:lnTo>
                  <a:lnTo>
                    <a:pt x="324" y="38"/>
                  </a:lnTo>
                  <a:lnTo>
                    <a:pt x="330" y="61"/>
                  </a:lnTo>
                  <a:lnTo>
                    <a:pt x="333" y="88"/>
                  </a:lnTo>
                  <a:lnTo>
                    <a:pt x="334" y="114"/>
                  </a:lnTo>
                  <a:lnTo>
                    <a:pt x="334" y="142"/>
                  </a:lnTo>
                  <a:lnTo>
                    <a:pt x="336" y="170"/>
                  </a:lnTo>
                  <a:lnTo>
                    <a:pt x="338" y="1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0" name="Freeform 59"/>
            <p:cNvSpPr>
              <a:spLocks/>
            </p:cNvSpPr>
            <p:nvPr/>
          </p:nvSpPr>
          <p:spPr bwMode="auto">
            <a:xfrm>
              <a:off x="661" y="3850"/>
              <a:ext cx="105" cy="90"/>
            </a:xfrm>
            <a:custGeom>
              <a:avLst/>
              <a:gdLst>
                <a:gd name="T0" fmla="*/ 0 w 315"/>
                <a:gd name="T1" fmla="*/ 0 h 271"/>
                <a:gd name="T2" fmla="*/ 0 w 315"/>
                <a:gd name="T3" fmla="*/ 0 h 271"/>
                <a:gd name="T4" fmla="*/ 0 w 315"/>
                <a:gd name="T5" fmla="*/ 0 h 271"/>
                <a:gd name="T6" fmla="*/ 0 w 315"/>
                <a:gd name="T7" fmla="*/ 0 h 271"/>
                <a:gd name="T8" fmla="*/ 0 w 315"/>
                <a:gd name="T9" fmla="*/ 0 h 271"/>
                <a:gd name="T10" fmla="*/ 0 w 315"/>
                <a:gd name="T11" fmla="*/ 0 h 271"/>
                <a:gd name="T12" fmla="*/ 0 w 315"/>
                <a:gd name="T13" fmla="*/ 0 h 271"/>
                <a:gd name="T14" fmla="*/ 0 w 315"/>
                <a:gd name="T15" fmla="*/ 0 h 271"/>
                <a:gd name="T16" fmla="*/ 0 w 315"/>
                <a:gd name="T17" fmla="*/ 0 h 271"/>
                <a:gd name="T18" fmla="*/ 0 w 315"/>
                <a:gd name="T19" fmla="*/ 0 h 271"/>
                <a:gd name="T20" fmla="*/ 0 w 315"/>
                <a:gd name="T21" fmla="*/ 0 h 271"/>
                <a:gd name="T22" fmla="*/ 0 w 315"/>
                <a:gd name="T23" fmla="*/ 0 h 271"/>
                <a:gd name="T24" fmla="*/ 0 w 315"/>
                <a:gd name="T25" fmla="*/ 0 h 271"/>
                <a:gd name="T26" fmla="*/ 0 w 315"/>
                <a:gd name="T27" fmla="*/ 0 h 271"/>
                <a:gd name="T28" fmla="*/ 0 w 315"/>
                <a:gd name="T29" fmla="*/ 0 h 271"/>
                <a:gd name="T30" fmla="*/ 0 w 315"/>
                <a:gd name="T31" fmla="*/ 0 h 271"/>
                <a:gd name="T32" fmla="*/ 0 w 315"/>
                <a:gd name="T33" fmla="*/ 0 h 271"/>
                <a:gd name="T34" fmla="*/ 0 w 315"/>
                <a:gd name="T35" fmla="*/ 0 h 271"/>
                <a:gd name="T36" fmla="*/ 0 w 315"/>
                <a:gd name="T37" fmla="*/ 0 h 271"/>
                <a:gd name="T38" fmla="*/ 0 w 315"/>
                <a:gd name="T39" fmla="*/ 0 h 271"/>
                <a:gd name="T40" fmla="*/ 0 w 315"/>
                <a:gd name="T41" fmla="*/ 0 h 271"/>
                <a:gd name="T42" fmla="*/ 0 w 315"/>
                <a:gd name="T43" fmla="*/ 0 h 271"/>
                <a:gd name="T44" fmla="*/ 0 w 315"/>
                <a:gd name="T45" fmla="*/ 0 h 271"/>
                <a:gd name="T46" fmla="*/ 0 w 315"/>
                <a:gd name="T47" fmla="*/ 0 h 271"/>
                <a:gd name="T48" fmla="*/ 0 w 315"/>
                <a:gd name="T49" fmla="*/ 0 h 271"/>
                <a:gd name="T50" fmla="*/ 0 w 315"/>
                <a:gd name="T51" fmla="*/ 0 h 271"/>
                <a:gd name="T52" fmla="*/ 0 w 315"/>
                <a:gd name="T53" fmla="*/ 0 h 271"/>
                <a:gd name="T54" fmla="*/ 0 w 315"/>
                <a:gd name="T55" fmla="*/ 0 h 271"/>
                <a:gd name="T56" fmla="*/ 0 w 315"/>
                <a:gd name="T57" fmla="*/ 0 h 271"/>
                <a:gd name="T58" fmla="*/ 0 w 315"/>
                <a:gd name="T59" fmla="*/ 0 h 271"/>
                <a:gd name="T60" fmla="*/ 0 w 315"/>
                <a:gd name="T61" fmla="*/ 0 h 271"/>
                <a:gd name="T62" fmla="*/ 0 w 315"/>
                <a:gd name="T63" fmla="*/ 0 h 271"/>
                <a:gd name="T64" fmla="*/ 0 w 315"/>
                <a:gd name="T65" fmla="*/ 0 h 271"/>
                <a:gd name="T66" fmla="*/ 0 w 315"/>
                <a:gd name="T67" fmla="*/ 0 h 271"/>
                <a:gd name="T68" fmla="*/ 0 w 315"/>
                <a:gd name="T69" fmla="*/ 0 h 271"/>
                <a:gd name="T70" fmla="*/ 0 w 315"/>
                <a:gd name="T71" fmla="*/ 0 h 271"/>
                <a:gd name="T72" fmla="*/ 0 w 315"/>
                <a:gd name="T73" fmla="*/ 0 h 271"/>
                <a:gd name="T74" fmla="*/ 0 w 315"/>
                <a:gd name="T75" fmla="*/ 0 h 271"/>
                <a:gd name="T76" fmla="*/ 0 w 315"/>
                <a:gd name="T77" fmla="*/ 0 h 271"/>
                <a:gd name="T78" fmla="*/ 0 w 315"/>
                <a:gd name="T79" fmla="*/ 0 h 271"/>
                <a:gd name="T80" fmla="*/ 0 w 315"/>
                <a:gd name="T81" fmla="*/ 0 h 271"/>
                <a:gd name="T82" fmla="*/ 0 w 315"/>
                <a:gd name="T83" fmla="*/ 0 h 271"/>
                <a:gd name="T84" fmla="*/ 0 w 315"/>
                <a:gd name="T85" fmla="*/ 0 h 271"/>
                <a:gd name="T86" fmla="*/ 0 w 315"/>
                <a:gd name="T87" fmla="*/ 0 h 271"/>
                <a:gd name="T88" fmla="*/ 0 w 315"/>
                <a:gd name="T89" fmla="*/ 0 h 271"/>
                <a:gd name="T90" fmla="*/ 0 w 315"/>
                <a:gd name="T91" fmla="*/ 0 h 271"/>
                <a:gd name="T92" fmla="*/ 0 w 315"/>
                <a:gd name="T93" fmla="*/ 0 h 271"/>
                <a:gd name="T94" fmla="*/ 0 w 315"/>
                <a:gd name="T95" fmla="*/ 0 h 271"/>
                <a:gd name="T96" fmla="*/ 0 w 315"/>
                <a:gd name="T97" fmla="*/ 0 h 271"/>
                <a:gd name="T98" fmla="*/ 0 w 315"/>
                <a:gd name="T99" fmla="*/ 0 h 271"/>
                <a:gd name="T100" fmla="*/ 0 w 315"/>
                <a:gd name="T101" fmla="*/ 0 h 271"/>
                <a:gd name="T102" fmla="*/ 0 w 315"/>
                <a:gd name="T103" fmla="*/ 0 h 271"/>
                <a:gd name="T104" fmla="*/ 0 w 315"/>
                <a:gd name="T105" fmla="*/ 0 h 271"/>
                <a:gd name="T106" fmla="*/ 0 w 315"/>
                <a:gd name="T107" fmla="*/ 0 h 271"/>
                <a:gd name="T108" fmla="*/ 0 w 315"/>
                <a:gd name="T109" fmla="*/ 0 h 271"/>
                <a:gd name="T110" fmla="*/ 0 w 315"/>
                <a:gd name="T111" fmla="*/ 0 h 271"/>
                <a:gd name="T112" fmla="*/ 0 w 315"/>
                <a:gd name="T113" fmla="*/ 0 h 271"/>
                <a:gd name="T114" fmla="*/ 0 w 315"/>
                <a:gd name="T115" fmla="*/ 0 h 2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5"/>
                <a:gd name="T175" fmla="*/ 0 h 271"/>
                <a:gd name="T176" fmla="*/ 315 w 315"/>
                <a:gd name="T177" fmla="*/ 271 h 2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5" h="271">
                  <a:moveTo>
                    <a:pt x="302" y="50"/>
                  </a:moveTo>
                  <a:lnTo>
                    <a:pt x="305" y="66"/>
                  </a:lnTo>
                  <a:lnTo>
                    <a:pt x="311" y="75"/>
                  </a:lnTo>
                  <a:lnTo>
                    <a:pt x="315" y="83"/>
                  </a:lnTo>
                  <a:lnTo>
                    <a:pt x="314" y="102"/>
                  </a:lnTo>
                  <a:lnTo>
                    <a:pt x="281" y="97"/>
                  </a:lnTo>
                  <a:lnTo>
                    <a:pt x="253" y="102"/>
                  </a:lnTo>
                  <a:lnTo>
                    <a:pt x="227" y="115"/>
                  </a:lnTo>
                  <a:lnTo>
                    <a:pt x="205" y="136"/>
                  </a:lnTo>
                  <a:lnTo>
                    <a:pt x="184" y="159"/>
                  </a:lnTo>
                  <a:lnTo>
                    <a:pt x="165" y="184"/>
                  </a:lnTo>
                  <a:lnTo>
                    <a:pt x="147" y="209"/>
                  </a:lnTo>
                  <a:lnTo>
                    <a:pt x="131" y="233"/>
                  </a:lnTo>
                  <a:lnTo>
                    <a:pt x="118" y="237"/>
                  </a:lnTo>
                  <a:lnTo>
                    <a:pt x="105" y="246"/>
                  </a:lnTo>
                  <a:lnTo>
                    <a:pt x="90" y="255"/>
                  </a:lnTo>
                  <a:lnTo>
                    <a:pt x="75" y="264"/>
                  </a:lnTo>
                  <a:lnTo>
                    <a:pt x="59" y="270"/>
                  </a:lnTo>
                  <a:lnTo>
                    <a:pt x="44" y="271"/>
                  </a:lnTo>
                  <a:lnTo>
                    <a:pt x="30" y="267"/>
                  </a:lnTo>
                  <a:lnTo>
                    <a:pt x="15" y="255"/>
                  </a:lnTo>
                  <a:lnTo>
                    <a:pt x="9" y="237"/>
                  </a:lnTo>
                  <a:lnTo>
                    <a:pt x="7" y="219"/>
                  </a:lnTo>
                  <a:lnTo>
                    <a:pt x="5" y="202"/>
                  </a:lnTo>
                  <a:lnTo>
                    <a:pt x="0" y="183"/>
                  </a:lnTo>
                  <a:lnTo>
                    <a:pt x="19" y="172"/>
                  </a:lnTo>
                  <a:lnTo>
                    <a:pt x="30" y="158"/>
                  </a:lnTo>
                  <a:lnTo>
                    <a:pt x="35" y="141"/>
                  </a:lnTo>
                  <a:lnTo>
                    <a:pt x="37" y="124"/>
                  </a:lnTo>
                  <a:lnTo>
                    <a:pt x="27" y="112"/>
                  </a:lnTo>
                  <a:lnTo>
                    <a:pt x="24" y="100"/>
                  </a:lnTo>
                  <a:lnTo>
                    <a:pt x="24" y="88"/>
                  </a:lnTo>
                  <a:lnTo>
                    <a:pt x="30" y="77"/>
                  </a:lnTo>
                  <a:lnTo>
                    <a:pt x="35" y="65"/>
                  </a:lnTo>
                  <a:lnTo>
                    <a:pt x="44" y="55"/>
                  </a:lnTo>
                  <a:lnTo>
                    <a:pt x="50" y="46"/>
                  </a:lnTo>
                  <a:lnTo>
                    <a:pt x="56" y="38"/>
                  </a:lnTo>
                  <a:lnTo>
                    <a:pt x="65" y="34"/>
                  </a:lnTo>
                  <a:lnTo>
                    <a:pt x="74" y="28"/>
                  </a:lnTo>
                  <a:lnTo>
                    <a:pt x="81" y="22"/>
                  </a:lnTo>
                  <a:lnTo>
                    <a:pt x="87" y="15"/>
                  </a:lnTo>
                  <a:lnTo>
                    <a:pt x="94" y="9"/>
                  </a:lnTo>
                  <a:lnTo>
                    <a:pt x="102" y="5"/>
                  </a:lnTo>
                  <a:lnTo>
                    <a:pt x="112" y="2"/>
                  </a:lnTo>
                  <a:lnTo>
                    <a:pt x="122" y="0"/>
                  </a:lnTo>
                  <a:lnTo>
                    <a:pt x="122" y="10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28" y="33"/>
                  </a:lnTo>
                  <a:lnTo>
                    <a:pt x="149" y="24"/>
                  </a:lnTo>
                  <a:lnTo>
                    <a:pt x="169" y="15"/>
                  </a:lnTo>
                  <a:lnTo>
                    <a:pt x="190" y="8"/>
                  </a:lnTo>
                  <a:lnTo>
                    <a:pt x="211" y="2"/>
                  </a:lnTo>
                  <a:lnTo>
                    <a:pt x="231" y="0"/>
                  </a:lnTo>
                  <a:lnTo>
                    <a:pt x="252" y="3"/>
                  </a:lnTo>
                  <a:lnTo>
                    <a:pt x="271" y="12"/>
                  </a:lnTo>
                  <a:lnTo>
                    <a:pt x="289" y="28"/>
                  </a:lnTo>
                  <a:lnTo>
                    <a:pt x="302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" name="Freeform 60"/>
            <p:cNvSpPr>
              <a:spLocks/>
            </p:cNvSpPr>
            <p:nvPr/>
          </p:nvSpPr>
          <p:spPr bwMode="auto">
            <a:xfrm>
              <a:off x="682" y="3891"/>
              <a:ext cx="19" cy="21"/>
            </a:xfrm>
            <a:custGeom>
              <a:avLst/>
              <a:gdLst>
                <a:gd name="T0" fmla="*/ 0 w 57"/>
                <a:gd name="T1" fmla="*/ 0 h 64"/>
                <a:gd name="T2" fmla="*/ 0 w 57"/>
                <a:gd name="T3" fmla="*/ 0 h 64"/>
                <a:gd name="T4" fmla="*/ 0 w 57"/>
                <a:gd name="T5" fmla="*/ 0 h 64"/>
                <a:gd name="T6" fmla="*/ 0 w 57"/>
                <a:gd name="T7" fmla="*/ 0 h 64"/>
                <a:gd name="T8" fmla="*/ 0 w 57"/>
                <a:gd name="T9" fmla="*/ 0 h 64"/>
                <a:gd name="T10" fmla="*/ 0 w 57"/>
                <a:gd name="T11" fmla="*/ 0 h 64"/>
                <a:gd name="T12" fmla="*/ 0 w 57"/>
                <a:gd name="T13" fmla="*/ 0 h 64"/>
                <a:gd name="T14" fmla="*/ 0 w 57"/>
                <a:gd name="T15" fmla="*/ 0 h 64"/>
                <a:gd name="T16" fmla="*/ 0 w 57"/>
                <a:gd name="T17" fmla="*/ 0 h 64"/>
                <a:gd name="T18" fmla="*/ 0 w 57"/>
                <a:gd name="T19" fmla="*/ 0 h 64"/>
                <a:gd name="T20" fmla="*/ 0 w 57"/>
                <a:gd name="T21" fmla="*/ 0 h 64"/>
                <a:gd name="T22" fmla="*/ 0 w 57"/>
                <a:gd name="T23" fmla="*/ 0 h 64"/>
                <a:gd name="T24" fmla="*/ 0 w 57"/>
                <a:gd name="T25" fmla="*/ 0 h 64"/>
                <a:gd name="T26" fmla="*/ 0 w 57"/>
                <a:gd name="T27" fmla="*/ 0 h 64"/>
                <a:gd name="T28" fmla="*/ 0 w 57"/>
                <a:gd name="T29" fmla="*/ 0 h 64"/>
                <a:gd name="T30" fmla="*/ 0 w 57"/>
                <a:gd name="T31" fmla="*/ 0 h 64"/>
                <a:gd name="T32" fmla="*/ 0 w 57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64"/>
                <a:gd name="T53" fmla="*/ 57 w 57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64">
                  <a:moveTo>
                    <a:pt x="57" y="11"/>
                  </a:moveTo>
                  <a:lnTo>
                    <a:pt x="57" y="33"/>
                  </a:lnTo>
                  <a:lnTo>
                    <a:pt x="53" y="47"/>
                  </a:lnTo>
                  <a:lnTo>
                    <a:pt x="43" y="58"/>
                  </a:lnTo>
                  <a:lnTo>
                    <a:pt x="25" y="64"/>
                  </a:lnTo>
                  <a:lnTo>
                    <a:pt x="7" y="64"/>
                  </a:lnTo>
                  <a:lnTo>
                    <a:pt x="0" y="50"/>
                  </a:lnTo>
                  <a:lnTo>
                    <a:pt x="0" y="33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5" y="8"/>
                  </a:lnTo>
                  <a:lnTo>
                    <a:pt x="22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49" y="2"/>
                  </a:lnTo>
                  <a:lnTo>
                    <a:pt x="54" y="5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2" name="Freeform 61"/>
            <p:cNvSpPr>
              <a:spLocks/>
            </p:cNvSpPr>
            <p:nvPr/>
          </p:nvSpPr>
          <p:spPr bwMode="auto">
            <a:xfrm>
              <a:off x="733" y="3893"/>
              <a:ext cx="27" cy="17"/>
            </a:xfrm>
            <a:custGeom>
              <a:avLst/>
              <a:gdLst>
                <a:gd name="T0" fmla="*/ 0 w 82"/>
                <a:gd name="T1" fmla="*/ 0 h 50"/>
                <a:gd name="T2" fmla="*/ 0 w 82"/>
                <a:gd name="T3" fmla="*/ 0 h 50"/>
                <a:gd name="T4" fmla="*/ 0 w 82"/>
                <a:gd name="T5" fmla="*/ 0 h 50"/>
                <a:gd name="T6" fmla="*/ 0 w 82"/>
                <a:gd name="T7" fmla="*/ 0 h 50"/>
                <a:gd name="T8" fmla="*/ 0 w 82"/>
                <a:gd name="T9" fmla="*/ 0 h 50"/>
                <a:gd name="T10" fmla="*/ 0 w 82"/>
                <a:gd name="T11" fmla="*/ 0 h 50"/>
                <a:gd name="T12" fmla="*/ 0 w 82"/>
                <a:gd name="T13" fmla="*/ 0 h 50"/>
                <a:gd name="T14" fmla="*/ 0 w 82"/>
                <a:gd name="T15" fmla="*/ 0 h 50"/>
                <a:gd name="T16" fmla="*/ 0 w 82"/>
                <a:gd name="T17" fmla="*/ 0 h 50"/>
                <a:gd name="T18" fmla="*/ 0 w 82"/>
                <a:gd name="T19" fmla="*/ 0 h 50"/>
                <a:gd name="T20" fmla="*/ 0 w 82"/>
                <a:gd name="T21" fmla="*/ 0 h 50"/>
                <a:gd name="T22" fmla="*/ 0 w 82"/>
                <a:gd name="T23" fmla="*/ 0 h 50"/>
                <a:gd name="T24" fmla="*/ 0 w 82"/>
                <a:gd name="T25" fmla="*/ 0 h 50"/>
                <a:gd name="T26" fmla="*/ 0 w 82"/>
                <a:gd name="T27" fmla="*/ 0 h 50"/>
                <a:gd name="T28" fmla="*/ 0 w 82"/>
                <a:gd name="T29" fmla="*/ 0 h 50"/>
                <a:gd name="T30" fmla="*/ 0 w 82"/>
                <a:gd name="T31" fmla="*/ 0 h 50"/>
                <a:gd name="T32" fmla="*/ 0 w 82"/>
                <a:gd name="T33" fmla="*/ 0 h 50"/>
                <a:gd name="T34" fmla="*/ 0 w 82"/>
                <a:gd name="T35" fmla="*/ 0 h 50"/>
                <a:gd name="T36" fmla="*/ 0 w 82"/>
                <a:gd name="T37" fmla="*/ 0 h 50"/>
                <a:gd name="T38" fmla="*/ 0 w 82"/>
                <a:gd name="T39" fmla="*/ 0 h 50"/>
                <a:gd name="T40" fmla="*/ 0 w 82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2"/>
                <a:gd name="T64" fmla="*/ 0 h 50"/>
                <a:gd name="T65" fmla="*/ 82 w 82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2" h="50">
                  <a:moveTo>
                    <a:pt x="82" y="34"/>
                  </a:moveTo>
                  <a:lnTo>
                    <a:pt x="75" y="42"/>
                  </a:lnTo>
                  <a:lnTo>
                    <a:pt x="66" y="48"/>
                  </a:lnTo>
                  <a:lnTo>
                    <a:pt x="56" y="50"/>
                  </a:lnTo>
                  <a:lnTo>
                    <a:pt x="45" y="48"/>
                  </a:lnTo>
                  <a:lnTo>
                    <a:pt x="33" y="47"/>
                  </a:lnTo>
                  <a:lnTo>
                    <a:pt x="22" y="45"/>
                  </a:lnTo>
                  <a:lnTo>
                    <a:pt x="10" y="45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8" y="29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0" y="13"/>
                  </a:lnTo>
                  <a:lnTo>
                    <a:pt x="39" y="9"/>
                  </a:lnTo>
                  <a:lnTo>
                    <a:pt x="47" y="4"/>
                  </a:lnTo>
                  <a:lnTo>
                    <a:pt x="56" y="0"/>
                  </a:lnTo>
                  <a:lnTo>
                    <a:pt x="66" y="6"/>
                  </a:lnTo>
                  <a:lnTo>
                    <a:pt x="72" y="14"/>
                  </a:lnTo>
                  <a:lnTo>
                    <a:pt x="76" y="25"/>
                  </a:lnTo>
                  <a:lnTo>
                    <a:pt x="82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3" name="Freeform 62"/>
            <p:cNvSpPr>
              <a:spLocks/>
            </p:cNvSpPr>
            <p:nvPr/>
          </p:nvSpPr>
          <p:spPr bwMode="auto">
            <a:xfrm>
              <a:off x="903" y="3924"/>
              <a:ext cx="25" cy="25"/>
            </a:xfrm>
            <a:custGeom>
              <a:avLst/>
              <a:gdLst>
                <a:gd name="T0" fmla="*/ 0 w 77"/>
                <a:gd name="T1" fmla="*/ 0 h 75"/>
                <a:gd name="T2" fmla="*/ 0 w 77"/>
                <a:gd name="T3" fmla="*/ 0 h 75"/>
                <a:gd name="T4" fmla="*/ 0 w 77"/>
                <a:gd name="T5" fmla="*/ 0 h 75"/>
                <a:gd name="T6" fmla="*/ 0 w 77"/>
                <a:gd name="T7" fmla="*/ 0 h 75"/>
                <a:gd name="T8" fmla="*/ 0 w 77"/>
                <a:gd name="T9" fmla="*/ 0 h 75"/>
                <a:gd name="T10" fmla="*/ 0 w 77"/>
                <a:gd name="T11" fmla="*/ 0 h 75"/>
                <a:gd name="T12" fmla="*/ 0 w 77"/>
                <a:gd name="T13" fmla="*/ 0 h 75"/>
                <a:gd name="T14" fmla="*/ 0 w 77"/>
                <a:gd name="T15" fmla="*/ 0 h 75"/>
                <a:gd name="T16" fmla="*/ 0 w 77"/>
                <a:gd name="T17" fmla="*/ 0 h 75"/>
                <a:gd name="T18" fmla="*/ 0 w 77"/>
                <a:gd name="T19" fmla="*/ 0 h 75"/>
                <a:gd name="T20" fmla="*/ 0 w 77"/>
                <a:gd name="T21" fmla="*/ 0 h 75"/>
                <a:gd name="T22" fmla="*/ 0 w 77"/>
                <a:gd name="T23" fmla="*/ 0 h 75"/>
                <a:gd name="T24" fmla="*/ 0 w 77"/>
                <a:gd name="T25" fmla="*/ 0 h 75"/>
                <a:gd name="T26" fmla="*/ 0 w 77"/>
                <a:gd name="T27" fmla="*/ 0 h 75"/>
                <a:gd name="T28" fmla="*/ 0 w 77"/>
                <a:gd name="T29" fmla="*/ 0 h 75"/>
                <a:gd name="T30" fmla="*/ 0 w 77"/>
                <a:gd name="T31" fmla="*/ 0 h 75"/>
                <a:gd name="T32" fmla="*/ 0 w 77"/>
                <a:gd name="T33" fmla="*/ 0 h 75"/>
                <a:gd name="T34" fmla="*/ 0 w 77"/>
                <a:gd name="T35" fmla="*/ 0 h 75"/>
                <a:gd name="T36" fmla="*/ 0 w 77"/>
                <a:gd name="T37" fmla="*/ 0 h 75"/>
                <a:gd name="T38" fmla="*/ 0 w 77"/>
                <a:gd name="T39" fmla="*/ 0 h 75"/>
                <a:gd name="T40" fmla="*/ 0 w 77"/>
                <a:gd name="T41" fmla="*/ 0 h 75"/>
                <a:gd name="T42" fmla="*/ 0 w 77"/>
                <a:gd name="T43" fmla="*/ 0 h 75"/>
                <a:gd name="T44" fmla="*/ 0 w 77"/>
                <a:gd name="T45" fmla="*/ 0 h 75"/>
                <a:gd name="T46" fmla="*/ 0 w 77"/>
                <a:gd name="T47" fmla="*/ 0 h 75"/>
                <a:gd name="T48" fmla="*/ 0 w 77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"/>
                <a:gd name="T76" fmla="*/ 0 h 75"/>
                <a:gd name="T77" fmla="*/ 77 w 77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" h="75">
                  <a:moveTo>
                    <a:pt x="41" y="0"/>
                  </a:moveTo>
                  <a:lnTo>
                    <a:pt x="40" y="7"/>
                  </a:lnTo>
                  <a:lnTo>
                    <a:pt x="38" y="15"/>
                  </a:lnTo>
                  <a:lnTo>
                    <a:pt x="37" y="21"/>
                  </a:lnTo>
                  <a:lnTo>
                    <a:pt x="38" y="25"/>
                  </a:lnTo>
                  <a:lnTo>
                    <a:pt x="50" y="34"/>
                  </a:lnTo>
                  <a:lnTo>
                    <a:pt x="62" y="29"/>
                  </a:lnTo>
                  <a:lnTo>
                    <a:pt x="71" y="26"/>
                  </a:lnTo>
                  <a:lnTo>
                    <a:pt x="77" y="38"/>
                  </a:lnTo>
                  <a:lnTo>
                    <a:pt x="74" y="53"/>
                  </a:lnTo>
                  <a:lnTo>
                    <a:pt x="65" y="63"/>
                  </a:lnTo>
                  <a:lnTo>
                    <a:pt x="53" y="71"/>
                  </a:lnTo>
                  <a:lnTo>
                    <a:pt x="38" y="75"/>
                  </a:lnTo>
                  <a:lnTo>
                    <a:pt x="28" y="75"/>
                  </a:lnTo>
                  <a:lnTo>
                    <a:pt x="18" y="72"/>
                  </a:lnTo>
                  <a:lnTo>
                    <a:pt x="10" y="66"/>
                  </a:lnTo>
                  <a:lnTo>
                    <a:pt x="4" y="60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2"/>
                  </a:lnTo>
                  <a:lnTo>
                    <a:pt x="4" y="22"/>
                  </a:lnTo>
                  <a:lnTo>
                    <a:pt x="9" y="13"/>
                  </a:lnTo>
                  <a:lnTo>
                    <a:pt x="19" y="7"/>
                  </a:lnTo>
                  <a:lnTo>
                    <a:pt x="29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4" name="Freeform 63"/>
            <p:cNvSpPr>
              <a:spLocks/>
            </p:cNvSpPr>
            <p:nvPr/>
          </p:nvSpPr>
          <p:spPr bwMode="auto">
            <a:xfrm>
              <a:off x="284" y="3961"/>
              <a:ext cx="385" cy="40"/>
            </a:xfrm>
            <a:custGeom>
              <a:avLst/>
              <a:gdLst>
                <a:gd name="T0" fmla="*/ 0 w 1155"/>
                <a:gd name="T1" fmla="*/ 0 h 120"/>
                <a:gd name="T2" fmla="*/ 0 w 1155"/>
                <a:gd name="T3" fmla="*/ 0 h 120"/>
                <a:gd name="T4" fmla="*/ 0 w 1155"/>
                <a:gd name="T5" fmla="*/ 0 h 120"/>
                <a:gd name="T6" fmla="*/ 0 w 1155"/>
                <a:gd name="T7" fmla="*/ 0 h 120"/>
                <a:gd name="T8" fmla="*/ 0 w 1155"/>
                <a:gd name="T9" fmla="*/ 0 h 120"/>
                <a:gd name="T10" fmla="*/ 0 w 1155"/>
                <a:gd name="T11" fmla="*/ 0 h 120"/>
                <a:gd name="T12" fmla="*/ 0 w 1155"/>
                <a:gd name="T13" fmla="*/ 0 h 120"/>
                <a:gd name="T14" fmla="*/ 0 w 1155"/>
                <a:gd name="T15" fmla="*/ 0 h 120"/>
                <a:gd name="T16" fmla="*/ 0 w 1155"/>
                <a:gd name="T17" fmla="*/ 0 h 120"/>
                <a:gd name="T18" fmla="*/ 0 w 1155"/>
                <a:gd name="T19" fmla="*/ 0 h 120"/>
                <a:gd name="T20" fmla="*/ 0 w 1155"/>
                <a:gd name="T21" fmla="*/ 0 h 120"/>
                <a:gd name="T22" fmla="*/ 0 w 1155"/>
                <a:gd name="T23" fmla="*/ 0 h 120"/>
                <a:gd name="T24" fmla="*/ 0 w 1155"/>
                <a:gd name="T25" fmla="*/ 0 h 120"/>
                <a:gd name="T26" fmla="*/ 0 w 1155"/>
                <a:gd name="T27" fmla="*/ 0 h 120"/>
                <a:gd name="T28" fmla="*/ 0 w 1155"/>
                <a:gd name="T29" fmla="*/ 0 h 120"/>
                <a:gd name="T30" fmla="*/ 0 w 1155"/>
                <a:gd name="T31" fmla="*/ 0 h 120"/>
                <a:gd name="T32" fmla="*/ 0 w 1155"/>
                <a:gd name="T33" fmla="*/ 0 h 120"/>
                <a:gd name="T34" fmla="*/ 0 w 1155"/>
                <a:gd name="T35" fmla="*/ 0 h 120"/>
                <a:gd name="T36" fmla="*/ 0 w 1155"/>
                <a:gd name="T37" fmla="*/ 0 h 120"/>
                <a:gd name="T38" fmla="*/ 0 w 1155"/>
                <a:gd name="T39" fmla="*/ 0 h 120"/>
                <a:gd name="T40" fmla="*/ 0 w 1155"/>
                <a:gd name="T41" fmla="*/ 0 h 120"/>
                <a:gd name="T42" fmla="*/ 0 w 1155"/>
                <a:gd name="T43" fmla="*/ 0 h 120"/>
                <a:gd name="T44" fmla="*/ 0 w 1155"/>
                <a:gd name="T45" fmla="*/ 0 h 120"/>
                <a:gd name="T46" fmla="*/ 0 w 1155"/>
                <a:gd name="T47" fmla="*/ 0 h 120"/>
                <a:gd name="T48" fmla="*/ 0 w 1155"/>
                <a:gd name="T49" fmla="*/ 0 h 120"/>
                <a:gd name="T50" fmla="*/ 0 w 1155"/>
                <a:gd name="T51" fmla="*/ 0 h 120"/>
                <a:gd name="T52" fmla="*/ 0 w 1155"/>
                <a:gd name="T53" fmla="*/ 0 h 120"/>
                <a:gd name="T54" fmla="*/ 0 w 1155"/>
                <a:gd name="T55" fmla="*/ 0 h 120"/>
                <a:gd name="T56" fmla="*/ 0 w 1155"/>
                <a:gd name="T57" fmla="*/ 0 h 120"/>
                <a:gd name="T58" fmla="*/ 0 w 1155"/>
                <a:gd name="T59" fmla="*/ 0 h 120"/>
                <a:gd name="T60" fmla="*/ 0 w 1155"/>
                <a:gd name="T61" fmla="*/ 0 h 120"/>
                <a:gd name="T62" fmla="*/ 0 w 1155"/>
                <a:gd name="T63" fmla="*/ 0 h 120"/>
                <a:gd name="T64" fmla="*/ 0 w 1155"/>
                <a:gd name="T65" fmla="*/ 0 h 120"/>
                <a:gd name="T66" fmla="*/ 0 w 1155"/>
                <a:gd name="T67" fmla="*/ 0 h 120"/>
                <a:gd name="T68" fmla="*/ 0 w 1155"/>
                <a:gd name="T69" fmla="*/ 0 h 120"/>
                <a:gd name="T70" fmla="*/ 0 w 1155"/>
                <a:gd name="T71" fmla="*/ 0 h 120"/>
                <a:gd name="T72" fmla="*/ 0 w 1155"/>
                <a:gd name="T73" fmla="*/ 0 h 120"/>
                <a:gd name="T74" fmla="*/ 0 w 1155"/>
                <a:gd name="T75" fmla="*/ 0 h 120"/>
                <a:gd name="T76" fmla="*/ 0 w 1155"/>
                <a:gd name="T77" fmla="*/ 0 h 120"/>
                <a:gd name="T78" fmla="*/ 0 w 1155"/>
                <a:gd name="T79" fmla="*/ 0 h 120"/>
                <a:gd name="T80" fmla="*/ 0 w 1155"/>
                <a:gd name="T81" fmla="*/ 0 h 120"/>
                <a:gd name="T82" fmla="*/ 0 w 1155"/>
                <a:gd name="T83" fmla="*/ 0 h 120"/>
                <a:gd name="T84" fmla="*/ 0 w 1155"/>
                <a:gd name="T85" fmla="*/ 0 h 120"/>
                <a:gd name="T86" fmla="*/ 0 w 1155"/>
                <a:gd name="T87" fmla="*/ 0 h 120"/>
                <a:gd name="T88" fmla="*/ 0 w 1155"/>
                <a:gd name="T89" fmla="*/ 0 h 120"/>
                <a:gd name="T90" fmla="*/ 0 w 1155"/>
                <a:gd name="T91" fmla="*/ 0 h 120"/>
                <a:gd name="T92" fmla="*/ 0 w 1155"/>
                <a:gd name="T93" fmla="*/ 0 h 120"/>
                <a:gd name="T94" fmla="*/ 0 w 1155"/>
                <a:gd name="T95" fmla="*/ 0 h 120"/>
                <a:gd name="T96" fmla="*/ 0 w 1155"/>
                <a:gd name="T97" fmla="*/ 0 h 120"/>
                <a:gd name="T98" fmla="*/ 0 w 1155"/>
                <a:gd name="T99" fmla="*/ 0 h 120"/>
                <a:gd name="T100" fmla="*/ 0 w 1155"/>
                <a:gd name="T101" fmla="*/ 0 h 120"/>
                <a:gd name="T102" fmla="*/ 0 w 1155"/>
                <a:gd name="T103" fmla="*/ 0 h 120"/>
                <a:gd name="T104" fmla="*/ 0 w 1155"/>
                <a:gd name="T105" fmla="*/ 0 h 120"/>
                <a:gd name="T106" fmla="*/ 0 w 1155"/>
                <a:gd name="T107" fmla="*/ 0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55"/>
                <a:gd name="T163" fmla="*/ 0 h 120"/>
                <a:gd name="T164" fmla="*/ 1155 w 1155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55" h="120">
                  <a:moveTo>
                    <a:pt x="952" y="50"/>
                  </a:moveTo>
                  <a:lnTo>
                    <a:pt x="977" y="50"/>
                  </a:lnTo>
                  <a:lnTo>
                    <a:pt x="1000" y="50"/>
                  </a:lnTo>
                  <a:lnTo>
                    <a:pt x="1025" y="49"/>
                  </a:lnTo>
                  <a:lnTo>
                    <a:pt x="1049" y="44"/>
                  </a:lnTo>
                  <a:lnTo>
                    <a:pt x="1074" y="40"/>
                  </a:lnTo>
                  <a:lnTo>
                    <a:pt x="1097" y="34"/>
                  </a:lnTo>
                  <a:lnTo>
                    <a:pt x="1122" y="27"/>
                  </a:lnTo>
                  <a:lnTo>
                    <a:pt x="1146" y="16"/>
                  </a:lnTo>
                  <a:lnTo>
                    <a:pt x="1153" y="21"/>
                  </a:lnTo>
                  <a:lnTo>
                    <a:pt x="1155" y="30"/>
                  </a:lnTo>
                  <a:lnTo>
                    <a:pt x="1153" y="39"/>
                  </a:lnTo>
                  <a:lnTo>
                    <a:pt x="1149" y="44"/>
                  </a:lnTo>
                  <a:lnTo>
                    <a:pt x="1130" y="53"/>
                  </a:lnTo>
                  <a:lnTo>
                    <a:pt x="1109" y="59"/>
                  </a:lnTo>
                  <a:lnTo>
                    <a:pt x="1088" y="65"/>
                  </a:lnTo>
                  <a:lnTo>
                    <a:pt x="1065" y="68"/>
                  </a:lnTo>
                  <a:lnTo>
                    <a:pt x="1041" y="71"/>
                  </a:lnTo>
                  <a:lnTo>
                    <a:pt x="1016" y="72"/>
                  </a:lnTo>
                  <a:lnTo>
                    <a:pt x="993" y="72"/>
                  </a:lnTo>
                  <a:lnTo>
                    <a:pt x="966" y="72"/>
                  </a:lnTo>
                  <a:lnTo>
                    <a:pt x="941" y="69"/>
                  </a:lnTo>
                  <a:lnTo>
                    <a:pt x="916" y="67"/>
                  </a:lnTo>
                  <a:lnTo>
                    <a:pt x="891" y="64"/>
                  </a:lnTo>
                  <a:lnTo>
                    <a:pt x="868" y="59"/>
                  </a:lnTo>
                  <a:lnTo>
                    <a:pt x="844" y="53"/>
                  </a:lnTo>
                  <a:lnTo>
                    <a:pt x="820" y="46"/>
                  </a:lnTo>
                  <a:lnTo>
                    <a:pt x="800" y="39"/>
                  </a:lnTo>
                  <a:lnTo>
                    <a:pt x="779" y="31"/>
                  </a:lnTo>
                  <a:lnTo>
                    <a:pt x="762" y="47"/>
                  </a:lnTo>
                  <a:lnTo>
                    <a:pt x="742" y="62"/>
                  </a:lnTo>
                  <a:lnTo>
                    <a:pt x="720" y="75"/>
                  </a:lnTo>
                  <a:lnTo>
                    <a:pt x="698" y="86"/>
                  </a:lnTo>
                  <a:lnTo>
                    <a:pt x="676" y="96"/>
                  </a:lnTo>
                  <a:lnTo>
                    <a:pt x="651" y="103"/>
                  </a:lnTo>
                  <a:lnTo>
                    <a:pt x="628" y="108"/>
                  </a:lnTo>
                  <a:lnTo>
                    <a:pt x="603" y="112"/>
                  </a:lnTo>
                  <a:lnTo>
                    <a:pt x="576" y="115"/>
                  </a:lnTo>
                  <a:lnTo>
                    <a:pt x="550" y="117"/>
                  </a:lnTo>
                  <a:lnTo>
                    <a:pt x="525" y="115"/>
                  </a:lnTo>
                  <a:lnTo>
                    <a:pt x="498" y="114"/>
                  </a:lnTo>
                  <a:lnTo>
                    <a:pt x="473" y="111"/>
                  </a:lnTo>
                  <a:lnTo>
                    <a:pt x="446" y="106"/>
                  </a:lnTo>
                  <a:lnTo>
                    <a:pt x="421" y="102"/>
                  </a:lnTo>
                  <a:lnTo>
                    <a:pt x="398" y="94"/>
                  </a:lnTo>
                  <a:lnTo>
                    <a:pt x="371" y="75"/>
                  </a:lnTo>
                  <a:lnTo>
                    <a:pt x="346" y="68"/>
                  </a:lnTo>
                  <a:lnTo>
                    <a:pt x="320" y="71"/>
                  </a:lnTo>
                  <a:lnTo>
                    <a:pt x="293" y="81"/>
                  </a:lnTo>
                  <a:lnTo>
                    <a:pt x="267" y="94"/>
                  </a:lnTo>
                  <a:lnTo>
                    <a:pt x="237" y="106"/>
                  </a:lnTo>
                  <a:lnTo>
                    <a:pt x="208" y="117"/>
                  </a:lnTo>
                  <a:lnTo>
                    <a:pt x="177" y="120"/>
                  </a:lnTo>
                  <a:lnTo>
                    <a:pt x="155" y="118"/>
                  </a:lnTo>
                  <a:lnTo>
                    <a:pt x="131" y="118"/>
                  </a:lnTo>
                  <a:lnTo>
                    <a:pt x="106" y="117"/>
                  </a:lnTo>
                  <a:lnTo>
                    <a:pt x="83" y="114"/>
                  </a:lnTo>
                  <a:lnTo>
                    <a:pt x="61" y="109"/>
                  </a:lnTo>
                  <a:lnTo>
                    <a:pt x="39" y="102"/>
                  </a:lnTo>
                  <a:lnTo>
                    <a:pt x="18" y="92"/>
                  </a:lnTo>
                  <a:lnTo>
                    <a:pt x="0" y="78"/>
                  </a:lnTo>
                  <a:lnTo>
                    <a:pt x="21" y="84"/>
                  </a:lnTo>
                  <a:lnTo>
                    <a:pt x="42" y="89"/>
                  </a:lnTo>
                  <a:lnTo>
                    <a:pt x="62" y="92"/>
                  </a:lnTo>
                  <a:lnTo>
                    <a:pt x="83" y="94"/>
                  </a:lnTo>
                  <a:lnTo>
                    <a:pt x="103" y="94"/>
                  </a:lnTo>
                  <a:lnTo>
                    <a:pt x="124" y="94"/>
                  </a:lnTo>
                  <a:lnTo>
                    <a:pt x="145" y="93"/>
                  </a:lnTo>
                  <a:lnTo>
                    <a:pt x="165" y="90"/>
                  </a:lnTo>
                  <a:lnTo>
                    <a:pt x="186" y="87"/>
                  </a:lnTo>
                  <a:lnTo>
                    <a:pt x="206" y="83"/>
                  </a:lnTo>
                  <a:lnTo>
                    <a:pt x="227" y="78"/>
                  </a:lnTo>
                  <a:lnTo>
                    <a:pt x="248" y="72"/>
                  </a:lnTo>
                  <a:lnTo>
                    <a:pt x="267" y="65"/>
                  </a:lnTo>
                  <a:lnTo>
                    <a:pt x="287" y="58"/>
                  </a:lnTo>
                  <a:lnTo>
                    <a:pt x="307" y="50"/>
                  </a:lnTo>
                  <a:lnTo>
                    <a:pt x="326" y="41"/>
                  </a:lnTo>
                  <a:lnTo>
                    <a:pt x="339" y="40"/>
                  </a:lnTo>
                  <a:lnTo>
                    <a:pt x="349" y="41"/>
                  </a:lnTo>
                  <a:lnTo>
                    <a:pt x="360" y="46"/>
                  </a:lnTo>
                  <a:lnTo>
                    <a:pt x="368" y="52"/>
                  </a:lnTo>
                  <a:lnTo>
                    <a:pt x="377" y="58"/>
                  </a:lnTo>
                  <a:lnTo>
                    <a:pt x="386" y="64"/>
                  </a:lnTo>
                  <a:lnTo>
                    <a:pt x="396" y="71"/>
                  </a:lnTo>
                  <a:lnTo>
                    <a:pt x="407" y="75"/>
                  </a:lnTo>
                  <a:lnTo>
                    <a:pt x="430" y="78"/>
                  </a:lnTo>
                  <a:lnTo>
                    <a:pt x="455" y="83"/>
                  </a:lnTo>
                  <a:lnTo>
                    <a:pt x="479" y="86"/>
                  </a:lnTo>
                  <a:lnTo>
                    <a:pt x="504" y="89"/>
                  </a:lnTo>
                  <a:lnTo>
                    <a:pt x="529" y="90"/>
                  </a:lnTo>
                  <a:lnTo>
                    <a:pt x="554" y="90"/>
                  </a:lnTo>
                  <a:lnTo>
                    <a:pt x="579" y="90"/>
                  </a:lnTo>
                  <a:lnTo>
                    <a:pt x="604" y="89"/>
                  </a:lnTo>
                  <a:lnTo>
                    <a:pt x="628" y="86"/>
                  </a:lnTo>
                  <a:lnTo>
                    <a:pt x="651" y="80"/>
                  </a:lnTo>
                  <a:lnTo>
                    <a:pt x="672" y="72"/>
                  </a:lnTo>
                  <a:lnTo>
                    <a:pt x="692" y="64"/>
                  </a:lnTo>
                  <a:lnTo>
                    <a:pt x="713" y="52"/>
                  </a:lnTo>
                  <a:lnTo>
                    <a:pt x="731" y="37"/>
                  </a:lnTo>
                  <a:lnTo>
                    <a:pt x="745" y="21"/>
                  </a:lnTo>
                  <a:lnTo>
                    <a:pt x="760" y="0"/>
                  </a:lnTo>
                  <a:lnTo>
                    <a:pt x="784" y="6"/>
                  </a:lnTo>
                  <a:lnTo>
                    <a:pt x="809" y="14"/>
                  </a:lnTo>
                  <a:lnTo>
                    <a:pt x="832" y="22"/>
                  </a:lnTo>
                  <a:lnTo>
                    <a:pt x="856" y="30"/>
                  </a:lnTo>
                  <a:lnTo>
                    <a:pt x="881" y="36"/>
                  </a:lnTo>
                  <a:lnTo>
                    <a:pt x="904" y="43"/>
                  </a:lnTo>
                  <a:lnTo>
                    <a:pt x="928" y="47"/>
                  </a:lnTo>
                  <a:lnTo>
                    <a:pt x="9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5" name="Freeform 64"/>
            <p:cNvSpPr>
              <a:spLocks/>
            </p:cNvSpPr>
            <p:nvPr/>
          </p:nvSpPr>
          <p:spPr bwMode="auto">
            <a:xfrm>
              <a:off x="1086" y="3961"/>
              <a:ext cx="14" cy="7"/>
            </a:xfrm>
            <a:custGeom>
              <a:avLst/>
              <a:gdLst>
                <a:gd name="T0" fmla="*/ 0 w 44"/>
                <a:gd name="T1" fmla="*/ 0 h 19"/>
                <a:gd name="T2" fmla="*/ 0 w 44"/>
                <a:gd name="T3" fmla="*/ 0 h 19"/>
                <a:gd name="T4" fmla="*/ 0 w 44"/>
                <a:gd name="T5" fmla="*/ 0 h 19"/>
                <a:gd name="T6" fmla="*/ 0 w 44"/>
                <a:gd name="T7" fmla="*/ 0 h 19"/>
                <a:gd name="T8" fmla="*/ 0 w 44"/>
                <a:gd name="T9" fmla="*/ 0 h 19"/>
                <a:gd name="T10" fmla="*/ 0 w 44"/>
                <a:gd name="T11" fmla="*/ 0 h 19"/>
                <a:gd name="T12" fmla="*/ 0 w 44"/>
                <a:gd name="T13" fmla="*/ 0 h 19"/>
                <a:gd name="T14" fmla="*/ 0 w 44"/>
                <a:gd name="T15" fmla="*/ 0 h 19"/>
                <a:gd name="T16" fmla="*/ 0 w 44"/>
                <a:gd name="T17" fmla="*/ 0 h 19"/>
                <a:gd name="T18" fmla="*/ 0 w 44"/>
                <a:gd name="T19" fmla="*/ 0 h 19"/>
                <a:gd name="T20" fmla="*/ 0 w 44"/>
                <a:gd name="T21" fmla="*/ 0 h 19"/>
                <a:gd name="T22" fmla="*/ 0 w 44"/>
                <a:gd name="T23" fmla="*/ 0 h 19"/>
                <a:gd name="T24" fmla="*/ 0 w 44"/>
                <a:gd name="T25" fmla="*/ 0 h 19"/>
                <a:gd name="T26" fmla="*/ 0 w 44"/>
                <a:gd name="T27" fmla="*/ 0 h 19"/>
                <a:gd name="T28" fmla="*/ 0 w 44"/>
                <a:gd name="T29" fmla="*/ 0 h 19"/>
                <a:gd name="T30" fmla="*/ 0 w 44"/>
                <a:gd name="T31" fmla="*/ 0 h 19"/>
                <a:gd name="T32" fmla="*/ 0 w 44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19"/>
                <a:gd name="T53" fmla="*/ 44 w 44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19">
                  <a:moveTo>
                    <a:pt x="44" y="3"/>
                  </a:moveTo>
                  <a:lnTo>
                    <a:pt x="41" y="9"/>
                  </a:lnTo>
                  <a:lnTo>
                    <a:pt x="37" y="14"/>
                  </a:lnTo>
                  <a:lnTo>
                    <a:pt x="31" y="16"/>
                  </a:lnTo>
                  <a:lnTo>
                    <a:pt x="24" y="18"/>
                  </a:lnTo>
                  <a:lnTo>
                    <a:pt x="16" y="19"/>
                  </a:lnTo>
                  <a:lnTo>
                    <a:pt x="11" y="18"/>
                  </a:lnTo>
                  <a:lnTo>
                    <a:pt x="5" y="16"/>
                  </a:lnTo>
                  <a:lnTo>
                    <a:pt x="0" y="12"/>
                  </a:lnTo>
                  <a:lnTo>
                    <a:pt x="3" y="5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2"/>
                  </a:lnTo>
                  <a:lnTo>
                    <a:pt x="34" y="3"/>
                  </a:lnTo>
                  <a:lnTo>
                    <a:pt x="40" y="5"/>
                  </a:lnTo>
                  <a:lnTo>
                    <a:pt x="44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899592" y="1916832"/>
            <a:ext cx="5760640" cy="3528392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71600" y="992048"/>
            <a:ext cx="5544616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диспут «Що означає жити красиво», 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юридичні поради «Як захистити свої права» ( зустріч з працівниками правоохоронних органів),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дебати «Проблеми батьків та дітей існує»,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виставка – конкурс «Вдумайся! Зроби вибір на користь здоров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ю!», «Права дітей»,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вікторина «Інформація – гарант захищеності».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бесіди «Ази правознавства», «Я і мої права»,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ігрова подорож « У країну прав людини»,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відкритий мікрофон «На паралельних дорогах прав та обов’язків»,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круглий стіл «Родина як соціальна та моральна цінність».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Выноска со стрелкой вниз 58"/>
          <p:cNvSpPr/>
          <p:nvPr/>
        </p:nvSpPr>
        <p:spPr>
          <a:xfrm>
            <a:off x="1043608" y="548680"/>
            <a:ext cx="5544616" cy="1296144"/>
          </a:xfrm>
          <a:prstGeom prst="downArrowCallou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Плани школи щодо поширення превентивного виховання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Дякуємо за увагу!!!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sz="5400" dirty="0"/>
          </a:p>
        </p:txBody>
      </p:sp>
      <p:pic>
        <p:nvPicPr>
          <p:cNvPr id="4" name="Picture 2" descr="D:\Учитель року ОСНОВИ ЗДОРОВЯ\рамки\0c3c58ae3ba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629716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/>
          <p:cNvSpPr>
            <a:spLocks noChangeArrowheads="1"/>
          </p:cNvSpPr>
          <p:nvPr/>
        </p:nvSpPr>
        <p:spPr bwMode="gray">
          <a:xfrm rot="10800000">
            <a:off x="1604963" y="1946275"/>
            <a:ext cx="5851525" cy="2320925"/>
          </a:xfrm>
          <a:prstGeom prst="upArrow">
            <a:avLst>
              <a:gd name="adj1" fmla="val 56944"/>
              <a:gd name="adj2" fmla="val 50782"/>
            </a:avLst>
          </a:prstGeom>
          <a:ln>
            <a:solidFill>
              <a:srgbClr val="004200"/>
            </a:solidFill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uk-UA">
              <a:ln>
                <a:solidFill>
                  <a:srgbClr val="0042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gray">
          <a:xfrm>
            <a:off x="1325563" y="1139825"/>
            <a:ext cx="6408737" cy="69056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0042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altLang="uk-UA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«ПРЕВЕНТИВНИЙ»</a:t>
            </a:r>
            <a:endParaRPr lang="en-US" altLang="uk-UA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700338" y="2447925"/>
            <a:ext cx="3821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uk-UA" sz="2800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en-US" altLang="uk-UA" sz="2800" b="1" dirty="0">
                <a:solidFill>
                  <a:schemeClr val="accent2">
                    <a:lumMod val="50000"/>
                  </a:schemeClr>
                </a:solidFill>
              </a:rPr>
              <a:t>PR</a:t>
            </a:r>
            <a:r>
              <a:rPr lang="uk-UA" altLang="uk-UA" sz="2800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en-US" altLang="uk-UA" sz="2800" b="1" dirty="0">
                <a:solidFill>
                  <a:schemeClr val="accent2">
                    <a:lumMod val="50000"/>
                  </a:schemeClr>
                </a:solidFill>
              </a:rPr>
              <a:t>VENTIVUS</a:t>
            </a:r>
            <a:r>
              <a:rPr lang="uk-UA" altLang="uk-UA" sz="2800" b="1" dirty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en-US" altLang="uk-U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04276" y="3501008"/>
            <a:ext cx="2250584" cy="2304256"/>
            <a:chOff x="4272" y="2823"/>
            <a:chExt cx="973" cy="1113"/>
          </a:xfrm>
          <a:solidFill>
            <a:schemeClr val="accent2">
              <a:lumMod val="75000"/>
            </a:schemeClr>
          </a:solidFill>
        </p:grpSpPr>
        <p:sp>
          <p:nvSpPr>
            <p:cNvPr id="4123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uk-UA" altLang="uk-UA">
                <a:solidFill>
                  <a:srgbClr val="000000"/>
                </a:solidFill>
              </a:endParaRPr>
            </a:p>
          </p:txBody>
        </p:sp>
        <p:sp>
          <p:nvSpPr>
            <p:cNvPr id="72712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713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714" name="Oval 10"/>
            <p:cNvSpPr>
              <a:spLocks noChangeArrowheads="1"/>
            </p:cNvSpPr>
            <p:nvPr/>
          </p:nvSpPr>
          <p:spPr bwMode="gray">
            <a:xfrm>
              <a:off x="4368" y="2880"/>
              <a:ext cx="838" cy="83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716" name="Text Box 12"/>
            <p:cNvSpPr txBox="1">
              <a:spLocks noChangeArrowheads="1"/>
            </p:cNvSpPr>
            <p:nvPr/>
          </p:nvSpPr>
          <p:spPr bwMode="gray">
            <a:xfrm>
              <a:off x="4352" y="3299"/>
              <a:ext cx="809" cy="193"/>
            </a:xfrm>
            <a:prstGeom prst="rect">
              <a:avLst/>
            </a:prstGeom>
            <a:grpFill/>
            <a:ln w="38100"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altLang="uk-UA" sz="2000" b="1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Захисний</a:t>
              </a:r>
              <a:endParaRPr lang="en-US" alt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5365" name="Group 13"/>
          <p:cNvGrpSpPr>
            <a:grpSpLocks/>
          </p:cNvGrpSpPr>
          <p:nvPr/>
        </p:nvGrpSpPr>
        <p:grpSpPr bwMode="auto">
          <a:xfrm>
            <a:off x="4427538" y="4581525"/>
            <a:ext cx="2520950" cy="2016125"/>
            <a:chOff x="2935" y="2823"/>
            <a:chExt cx="1194" cy="1113"/>
          </a:xfrm>
        </p:grpSpPr>
        <p:sp>
          <p:nvSpPr>
            <p:cNvPr id="15374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uk-UA" altLang="uk-UA">
                <a:solidFill>
                  <a:srgbClr val="000000"/>
                </a:solidFill>
              </a:endParaRPr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38100"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720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6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38100"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721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723" name="Text Box 19"/>
            <p:cNvSpPr txBox="1">
              <a:spLocks noChangeArrowheads="1"/>
            </p:cNvSpPr>
            <p:nvPr/>
          </p:nvSpPr>
          <p:spPr bwMode="gray">
            <a:xfrm>
              <a:off x="2935" y="3101"/>
              <a:ext cx="1194" cy="221"/>
            </a:xfrm>
            <a:prstGeom prst="rect">
              <a:avLst/>
            </a:prstGeom>
            <a:noFill/>
            <a:ln w="38100"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altLang="uk-UA" sz="2000" b="1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Охоронний</a:t>
              </a:r>
              <a:endParaRPr lang="en-US" alt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362596" y="4437112"/>
            <a:ext cx="1932794" cy="2186682"/>
            <a:chOff x="1776" y="2823"/>
            <a:chExt cx="973" cy="111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111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uk-UA" altLang="uk-UA">
                <a:solidFill>
                  <a:srgbClr val="000000"/>
                </a:solidFill>
              </a:endParaRPr>
            </a:p>
          </p:txBody>
        </p:sp>
        <p:sp>
          <p:nvSpPr>
            <p:cNvPr id="72726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727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728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730" name="Text Box 26"/>
            <p:cNvSpPr txBox="1">
              <a:spLocks noChangeArrowheads="1"/>
            </p:cNvSpPr>
            <p:nvPr/>
          </p:nvSpPr>
          <p:spPr bwMode="gray">
            <a:xfrm>
              <a:off x="1873" y="3275"/>
              <a:ext cx="798" cy="204"/>
            </a:xfrm>
            <a:prstGeom prst="rect">
              <a:avLst/>
            </a:prstGeom>
            <a:grpFill/>
            <a:ln w="38100"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altLang="uk-UA" sz="2000" b="1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j-lt"/>
                </a:rPr>
                <a:t>Запобіжний</a:t>
              </a:r>
              <a:endParaRPr lang="en-US" alt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endParaRPr>
            </a:p>
          </p:txBody>
        </p:sp>
      </p:grpSp>
      <p:grpSp>
        <p:nvGrpSpPr>
          <p:cNvPr id="15367" name="Group 27"/>
          <p:cNvGrpSpPr>
            <a:grpSpLocks/>
          </p:cNvGrpSpPr>
          <p:nvPr/>
        </p:nvGrpSpPr>
        <p:grpSpPr bwMode="auto">
          <a:xfrm>
            <a:off x="-323850" y="3068638"/>
            <a:ext cx="3097213" cy="2371725"/>
            <a:chOff x="313" y="2575"/>
            <a:chExt cx="1367" cy="1361"/>
          </a:xfrm>
        </p:grpSpPr>
        <p:sp>
          <p:nvSpPr>
            <p:cNvPr id="4105" name="Oval 28"/>
            <p:cNvSpPr>
              <a:spLocks noChangeArrowheads="1"/>
            </p:cNvSpPr>
            <p:nvPr/>
          </p:nvSpPr>
          <p:spPr bwMode="gray">
            <a:xfrm>
              <a:off x="624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uk-UA" altLang="uk-UA">
                <a:solidFill>
                  <a:srgbClr val="000000"/>
                </a:solidFill>
              </a:endParaRPr>
            </a:p>
          </p:txBody>
        </p:sp>
        <p:sp>
          <p:nvSpPr>
            <p:cNvPr id="72733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734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6" cy="92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735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40" cy="83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uk-UA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4109" name="Picture 32" descr="Picture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gray">
            <a:xfrm>
              <a:off x="595" y="2575"/>
              <a:ext cx="617" cy="616"/>
            </a:xfrm>
            <a:prstGeom prst="rect">
              <a:avLst/>
            </a:prstGeom>
            <a:noFill/>
            <a:ln w="9525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  <p:sp>
          <p:nvSpPr>
            <p:cNvPr id="72737" name="Text Box 33"/>
            <p:cNvSpPr txBox="1">
              <a:spLocks noChangeArrowheads="1"/>
            </p:cNvSpPr>
            <p:nvPr/>
          </p:nvSpPr>
          <p:spPr bwMode="gray">
            <a:xfrm>
              <a:off x="313" y="2988"/>
              <a:ext cx="1367" cy="406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altLang="uk-UA" sz="2000" b="1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j-lt"/>
                </a:rPr>
                <a:t>Поперед-</a:t>
              </a:r>
              <a:endParaRPr lang="uk-UA" alt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endParaRPr>
            </a:p>
            <a:p>
              <a:pPr algn="ctr">
                <a:defRPr/>
              </a:pPr>
              <a:r>
                <a:rPr lang="uk-UA" altLang="uk-UA" sz="2000" b="1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j-lt"/>
                </a:rPr>
                <a:t>жувальний</a:t>
              </a:r>
              <a:endParaRPr lang="en-US" alt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endParaRPr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dorovný svitek 3"/>
          <p:cNvSpPr/>
          <p:nvPr/>
        </p:nvSpPr>
        <p:spPr>
          <a:xfrm>
            <a:off x="0" y="0"/>
            <a:ext cx="9144000" cy="1266825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uk-UA"/>
          </a:p>
        </p:txBody>
      </p:sp>
      <p:sp>
        <p:nvSpPr>
          <p:cNvPr id="5" name="Textové pole 2"/>
          <p:cNvSpPr txBox="1"/>
          <p:nvPr/>
        </p:nvSpPr>
        <p:spPr>
          <a:xfrm>
            <a:off x="1547664" y="0"/>
            <a:ext cx="5897880" cy="101155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3600" b="1" dirty="0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noFill/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Модель превентивної освіти</a:t>
            </a:r>
            <a:endParaRPr lang="uk-UA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2000" b="1" dirty="0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noFill/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uk-UA" sz="2000" b="1" dirty="0" err="1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noFill/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Стримбівська</a:t>
            </a:r>
            <a:r>
              <a:rPr lang="uk-UA" sz="2000" b="1" dirty="0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noFill/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ЗОШ І-ІІІ ст.)</a:t>
            </a:r>
            <a:endParaRPr lang="uk-UA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Popisek se čtyřstrannou šipkou 13"/>
          <p:cNvSpPr/>
          <p:nvPr/>
        </p:nvSpPr>
        <p:spPr>
          <a:xfrm>
            <a:off x="3419475" y="1196975"/>
            <a:ext cx="1873250" cy="2232025"/>
          </a:xfrm>
          <a:prstGeom prst="quad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uk-UA"/>
          </a:p>
        </p:txBody>
      </p:sp>
      <p:sp>
        <p:nvSpPr>
          <p:cNvPr id="8" name="Textové pole 9"/>
          <p:cNvSpPr txBox="1"/>
          <p:nvPr/>
        </p:nvSpPr>
        <p:spPr>
          <a:xfrm>
            <a:off x="3635896" y="1772816"/>
            <a:ext cx="1584177" cy="101694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500" b="1" cap="all" dirty="0">
                <a:solidFill>
                  <a:srgbClr val="4F81BD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Школа, </a:t>
            </a:r>
            <a:endParaRPr lang="uk-UA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500" b="1" cap="all" dirty="0">
                <a:solidFill>
                  <a:srgbClr val="4F81BD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дружня до дитини</a:t>
            </a:r>
            <a:endParaRPr lang="uk-UA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Popisek se šipkou nahoru 10"/>
          <p:cNvSpPr/>
          <p:nvPr/>
        </p:nvSpPr>
        <p:spPr>
          <a:xfrm>
            <a:off x="5508104" y="1196752"/>
            <a:ext cx="3317240" cy="2155190"/>
          </a:xfrm>
          <a:prstGeom prst="upArrowCallout">
            <a:avLst>
              <a:gd name="adj1" fmla="val 6345"/>
              <a:gd name="adj2" fmla="val 10491"/>
              <a:gd name="adj3" fmla="val 7900"/>
              <a:gd name="adj4" fmla="val 88473"/>
            </a:avLst>
          </a:prstGeom>
          <a:solidFill>
            <a:srgbClr val="66FF66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000" dirty="0">
                <a:solidFill>
                  <a:srgbClr val="000000"/>
                </a:solidFill>
                <a:latin typeface="Calibri"/>
                <a:cs typeface="Times New Roman"/>
              </a:rPr>
              <a:t> </a:t>
            </a:r>
            <a:endParaRPr lang="uk-UA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000" dirty="0">
                <a:solidFill>
                  <a:srgbClr val="000000"/>
                </a:solidFill>
                <a:latin typeface="Calibri"/>
                <a:cs typeface="Times New Roman"/>
              </a:rPr>
              <a:t> </a:t>
            </a:r>
            <a:endParaRPr lang="uk-UA" sz="1100" dirty="0"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  <a:defRPr/>
            </a:pPr>
            <a:r>
              <a:rPr lang="uk-UA" sz="900" dirty="0">
                <a:ln w="1778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latin typeface="Times New Roman"/>
              </a:rPr>
              <a:t>Виховання в учнів високих моральних рис; </a:t>
            </a:r>
            <a:endParaRPr lang="uk-UA" sz="1200" dirty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  <a:defRPr/>
            </a:pPr>
            <a:r>
              <a:rPr lang="uk-UA" sz="900" dirty="0">
                <a:ln w="1778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latin typeface="Times New Roman"/>
                <a:ea typeface="Times New Roman"/>
              </a:rPr>
              <a:t>Забезпечення сучасних технологій для підвищення обізнаності  щодо запобігання шкідливих звичок, захворювань та хвороб;</a:t>
            </a:r>
            <a:endParaRPr lang="uk-UA" sz="1200" dirty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  <a:defRPr/>
            </a:pPr>
            <a:r>
              <a:rPr lang="uk-UA" sz="900" dirty="0">
                <a:ln w="1778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900" dirty="0">
                <a:ln w="1778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latin typeface="Times New Roman"/>
              </a:rPr>
              <a:t>стимулювання дітей та підлітків  до здорового способу життя і позитивної соціальної орієнтації</a:t>
            </a:r>
            <a:endParaRPr lang="uk-UA" sz="1200" dirty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  <a:defRPr/>
            </a:pPr>
            <a:r>
              <a:rPr lang="uk-UA" sz="900" b="1" i="1" dirty="0">
                <a:ln w="1778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latin typeface="Times New Roman"/>
                <a:ea typeface="Times New Roman"/>
              </a:rPr>
              <a:t>надання комплексної психолого-педагогічної та медико-соціальної допомоги неповнолітнім;</a:t>
            </a:r>
            <a:endParaRPr lang="uk-UA" sz="1200" dirty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  <a:defRPr/>
            </a:pPr>
            <a:r>
              <a:rPr lang="ru-RU" sz="900" dirty="0" err="1">
                <a:ln w="1778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latin typeface="Times New Roman"/>
              </a:rPr>
              <a:t>забезпечення</a:t>
            </a:r>
            <a:r>
              <a:rPr lang="ru-RU" sz="900" dirty="0">
                <a:ln w="1778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900" dirty="0" err="1">
                <a:ln w="1778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latin typeface="Times New Roman"/>
              </a:rPr>
              <a:t>соціально-психологічної</a:t>
            </a:r>
            <a:r>
              <a:rPr lang="ru-RU" sz="900" dirty="0">
                <a:ln w="1778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900" dirty="0" err="1">
                <a:ln w="1778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latin typeface="Times New Roman"/>
              </a:rPr>
              <a:t>діяльності</a:t>
            </a:r>
            <a:r>
              <a:rPr lang="ru-RU" sz="900" dirty="0">
                <a:ln w="1778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latin typeface="Times New Roman"/>
              </a:rPr>
              <a:t>.</a:t>
            </a:r>
            <a:endParaRPr lang="uk-UA" sz="1200" dirty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100" dirty="0"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1" name="Textové pole 40"/>
          <p:cNvSpPr txBox="1"/>
          <p:nvPr/>
        </p:nvSpPr>
        <p:spPr>
          <a:xfrm rot="21428875">
            <a:off x="5880409" y="1478181"/>
            <a:ext cx="2642870" cy="558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500" b="1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Black"/>
                <a:ea typeface="Calibri"/>
                <a:cs typeface="Times New Roman"/>
              </a:rPr>
              <a:t>Завдання:</a:t>
            </a:r>
            <a:endParaRPr lang="uk-UA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Ohnutý pruh 17"/>
          <p:cNvSpPr/>
          <p:nvPr/>
        </p:nvSpPr>
        <p:spPr>
          <a:xfrm flipV="1">
            <a:off x="2606675" y="2482850"/>
            <a:ext cx="3930650" cy="1892300"/>
          </a:xfrm>
          <a:prstGeom prst="blockArc">
            <a:avLst>
              <a:gd name="adj1" fmla="val 10823973"/>
              <a:gd name="adj2" fmla="val 0"/>
              <a:gd name="adj3" fmla="val 25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uk-UA"/>
          </a:p>
        </p:txBody>
      </p:sp>
      <p:sp>
        <p:nvSpPr>
          <p:cNvPr id="13" name="Textové pole 14"/>
          <p:cNvSpPr txBox="1"/>
          <p:nvPr/>
        </p:nvSpPr>
        <p:spPr>
          <a:xfrm>
            <a:off x="3707904" y="3861048"/>
            <a:ext cx="1726565" cy="45269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none">
            <a:prstTxWarp prst="textCanDown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606550" algn="l"/>
              </a:tabLst>
              <a:defRPr/>
            </a:pPr>
            <a:r>
              <a:rPr lang="uk-UA" sz="2500" b="1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noFill/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  <a:ea typeface="Calibri"/>
                <a:cs typeface="Times New Roman"/>
              </a:rPr>
              <a:t>Суб</a:t>
            </a:r>
            <a:r>
              <a:rPr lang="en-US" sz="2500" b="1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noFill/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  <a:ea typeface="Calibri"/>
                <a:cs typeface="Times New Roman"/>
              </a:rPr>
              <a:t>’</a:t>
            </a:r>
            <a:r>
              <a:rPr lang="uk-UA" sz="2500" b="1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noFill/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  <a:ea typeface="Calibri"/>
                <a:cs typeface="Times New Roman"/>
              </a:rPr>
              <a:t>єкти</a:t>
            </a:r>
            <a:endParaRPr lang="uk-UA" sz="1100"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Šipka nahoru, doprava i doleva 5"/>
          <p:cNvSpPr/>
          <p:nvPr/>
        </p:nvSpPr>
        <p:spPr>
          <a:xfrm>
            <a:off x="2771775" y="4437063"/>
            <a:ext cx="3359150" cy="2154237"/>
          </a:xfrm>
          <a:prstGeom prst="leftRightUpArrow">
            <a:avLst>
              <a:gd name="adj1" fmla="val 9151"/>
              <a:gd name="adj2" fmla="val 25000"/>
              <a:gd name="adj3" fmla="val 91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uk-UA"/>
          </a:p>
        </p:txBody>
      </p:sp>
      <p:sp>
        <p:nvSpPr>
          <p:cNvPr id="16" name="Kosoúhelník 36"/>
          <p:cNvSpPr/>
          <p:nvPr/>
        </p:nvSpPr>
        <p:spPr>
          <a:xfrm flipH="1">
            <a:off x="179388" y="4365625"/>
            <a:ext cx="2649537" cy="2244725"/>
          </a:xfrm>
          <a:prstGeom prst="parallelogram">
            <a:avLst/>
          </a:prstGeom>
          <a:solidFill>
            <a:srgbClr val="66FF66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00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uk-UA" sz="11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100"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8" name="Kosoúhelník 36"/>
          <p:cNvSpPr/>
          <p:nvPr/>
        </p:nvSpPr>
        <p:spPr>
          <a:xfrm flipH="1" flipV="1">
            <a:off x="6227763" y="4292600"/>
            <a:ext cx="2649537" cy="2101850"/>
          </a:xfrm>
          <a:prstGeom prst="parallelogram">
            <a:avLst/>
          </a:prstGeom>
          <a:solidFill>
            <a:srgbClr val="66FF66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00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uk-UA" sz="11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100"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9" name="Vývojový diagram: děrná páska 12"/>
          <p:cNvSpPr/>
          <p:nvPr/>
        </p:nvSpPr>
        <p:spPr>
          <a:xfrm rot="2262231">
            <a:off x="1111250" y="4545013"/>
            <a:ext cx="1281113" cy="655637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uk-UA"/>
          </a:p>
        </p:txBody>
      </p:sp>
      <p:sp>
        <p:nvSpPr>
          <p:cNvPr id="20" name="Vývojový diagram: děrná páska 15"/>
          <p:cNvSpPr/>
          <p:nvPr/>
        </p:nvSpPr>
        <p:spPr>
          <a:xfrm rot="18507485">
            <a:off x="6485732" y="4726781"/>
            <a:ext cx="1398588" cy="600075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uk-UA"/>
          </a:p>
        </p:txBody>
      </p:sp>
      <p:sp>
        <p:nvSpPr>
          <p:cNvPr id="21" name="Textové pole 7"/>
          <p:cNvSpPr txBox="1"/>
          <p:nvPr/>
        </p:nvSpPr>
        <p:spPr>
          <a:xfrm rot="4606959">
            <a:off x="218221" y="5158318"/>
            <a:ext cx="2642870" cy="202565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1200" b="1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Black"/>
                <a:ea typeface="Calibri"/>
                <a:cs typeface="Times New Roman"/>
              </a:rPr>
              <a:t>Форми і методи</a:t>
            </a:r>
            <a:endParaRPr lang="uk-UA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1200" b="1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Black"/>
                <a:ea typeface="Calibri"/>
                <a:cs typeface="Times New Roman"/>
              </a:rPr>
              <a:t> роботи</a:t>
            </a:r>
            <a:endParaRPr lang="uk-UA" sz="1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ové pole 8"/>
          <p:cNvSpPr txBox="1"/>
          <p:nvPr/>
        </p:nvSpPr>
        <p:spPr>
          <a:xfrm rot="20603918">
            <a:off x="7174555" y="4352067"/>
            <a:ext cx="2642870" cy="146558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1000" b="1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Black"/>
                <a:ea typeface="Calibri"/>
                <a:cs typeface="Times New Roman"/>
              </a:rPr>
              <a:t>Очікуваний </a:t>
            </a:r>
            <a:endParaRPr lang="uk-UA" sz="1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uk-UA" sz="1000" b="1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Black"/>
                <a:ea typeface="Calibri"/>
                <a:cs typeface="Times New Roman"/>
              </a:rPr>
              <a:t>результат</a:t>
            </a:r>
            <a:endParaRPr lang="uk-UA" sz="1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Popisek se šipkou nahoru 4"/>
          <p:cNvSpPr/>
          <p:nvPr/>
        </p:nvSpPr>
        <p:spPr>
          <a:xfrm>
            <a:off x="0" y="1268760"/>
            <a:ext cx="3317240" cy="2155190"/>
          </a:xfrm>
          <a:prstGeom prst="upArrowCallout">
            <a:avLst>
              <a:gd name="adj1" fmla="val 6345"/>
              <a:gd name="adj2" fmla="val 10491"/>
              <a:gd name="adj3" fmla="val 7900"/>
              <a:gd name="adj4" fmla="val 88473"/>
            </a:avLst>
          </a:prstGeom>
          <a:solidFill>
            <a:srgbClr val="66FF66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100" dirty="0">
                <a:solidFill>
                  <a:srgbClr val="0000FF"/>
                </a:solidFill>
              </a:rPr>
              <a:t> </a:t>
            </a:r>
            <a:endParaRPr lang="uk-UA" sz="1100" dirty="0">
              <a:ea typeface="Calibri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  <a:defRPr/>
            </a:pPr>
            <a:r>
              <a:rPr lang="uk-UA" sz="1000" dirty="0">
                <a:ln w="1778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</a:rPr>
              <a:t>формувати навички здорового способу життя; </a:t>
            </a:r>
            <a:endParaRPr lang="uk-UA" sz="1200" dirty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  <a:defRPr/>
            </a:pPr>
            <a:r>
              <a:rPr lang="uk-UA" sz="1000" dirty="0">
                <a:ln w="1778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Times New Roman"/>
              </a:rPr>
              <a:t>підвищувати рівень обізнаності з проблематики ВІЛ/СНІД;</a:t>
            </a:r>
            <a:endParaRPr lang="uk-UA" sz="1200" dirty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  <a:defRPr/>
            </a:pPr>
            <a:r>
              <a:rPr lang="uk-UA" sz="1000" dirty="0">
                <a:ln w="1778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Times New Roman"/>
              </a:rPr>
              <a:t> ознайомлювати всіх учасників  з сучасними профілактичними програмами.</a:t>
            </a:r>
            <a:endParaRPr lang="uk-UA" sz="1200" dirty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  <a:defRPr/>
            </a:pPr>
            <a:r>
              <a:rPr lang="uk-UA" sz="1000" dirty="0">
                <a:ln w="1778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Times New Roman"/>
              </a:rPr>
              <a:t>Створювати сприятливу атмосферу для партнерської взаємодії в школі</a:t>
            </a:r>
            <a:endParaRPr lang="uk-UA" sz="1200" dirty="0">
              <a:ln w="17780" cap="flat" cmpd="sng" algn="ctr">
                <a:solidFill>
                  <a:srgbClr val="000000"/>
                </a:solidFill>
                <a:prstDash val="solid"/>
                <a:miter lim="0"/>
              </a:ln>
              <a:ea typeface="Times New Roman"/>
            </a:endParaRPr>
          </a:p>
        </p:txBody>
      </p:sp>
      <p:sp>
        <p:nvSpPr>
          <p:cNvPr id="10" name="Textové pole 30"/>
          <p:cNvSpPr txBox="1"/>
          <p:nvPr/>
        </p:nvSpPr>
        <p:spPr>
          <a:xfrm>
            <a:off x="407801" y="1694205"/>
            <a:ext cx="2642870" cy="558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500" b="1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 Black"/>
                <a:ea typeface="Calibri"/>
                <a:cs typeface="Times New Roman"/>
              </a:rPr>
              <a:t>Мета діяльності:</a:t>
            </a:r>
            <a:endParaRPr lang="uk-UA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Textové pole 24"/>
          <p:cNvSpPr txBox="1"/>
          <p:nvPr/>
        </p:nvSpPr>
        <p:spPr>
          <a:xfrm>
            <a:off x="467545" y="3501008"/>
            <a:ext cx="864096" cy="3577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500" b="1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noFill/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  <a:ea typeface="Calibri"/>
              </a:rPr>
              <a:t> Учні</a:t>
            </a:r>
            <a:endParaRPr lang="uk-UA" sz="1100">
              <a:latin typeface="Calibri"/>
              <a:ea typeface="Calibri"/>
            </a:endParaRPr>
          </a:p>
        </p:txBody>
      </p:sp>
      <p:sp>
        <p:nvSpPr>
          <p:cNvPr id="25" name="Textové pole 24"/>
          <p:cNvSpPr txBox="1"/>
          <p:nvPr/>
        </p:nvSpPr>
        <p:spPr>
          <a:xfrm>
            <a:off x="1691680" y="4005064"/>
            <a:ext cx="1224136" cy="3422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500" b="1" dirty="0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noFill/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  <a:ea typeface="Calibri"/>
              </a:rPr>
              <a:t>Педагоги</a:t>
            </a:r>
            <a:endParaRPr lang="uk-UA" sz="1100" dirty="0">
              <a:latin typeface="Calibri"/>
              <a:ea typeface="Calibri"/>
            </a:endParaRPr>
          </a:p>
        </p:txBody>
      </p:sp>
      <p:sp>
        <p:nvSpPr>
          <p:cNvPr id="27" name="Textové pole 24"/>
          <p:cNvSpPr txBox="1"/>
          <p:nvPr/>
        </p:nvSpPr>
        <p:spPr>
          <a:xfrm>
            <a:off x="5724128" y="4293096"/>
            <a:ext cx="936104" cy="3422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500" b="1" dirty="0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noFill/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  <a:ea typeface="Calibri"/>
              </a:rPr>
              <a:t>Батьки </a:t>
            </a:r>
            <a:endParaRPr lang="uk-UA" sz="1100" dirty="0">
              <a:latin typeface="Calibri"/>
              <a:ea typeface="Calibri"/>
            </a:endParaRPr>
          </a:p>
        </p:txBody>
      </p:sp>
      <p:sp>
        <p:nvSpPr>
          <p:cNvPr id="28" name="Textové pole 24"/>
          <p:cNvSpPr txBox="1"/>
          <p:nvPr/>
        </p:nvSpPr>
        <p:spPr>
          <a:xfrm>
            <a:off x="6948264" y="3501008"/>
            <a:ext cx="1800200" cy="3577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sz="1500" b="1" dirty="0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noFill/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  <a:ea typeface="Calibri"/>
              </a:rPr>
              <a:t>Громадськість </a:t>
            </a:r>
            <a:endParaRPr lang="uk-UA" sz="1100" dirty="0">
              <a:latin typeface="Calibri"/>
              <a:ea typeface="Calibri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5" descr="E:\Воспитание\рисунки\Чувачки\bw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9338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E:\Воспитание\рисунки\Чувачки\j753_1146335632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84888" y="5445125"/>
            <a:ext cx="10382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E:\Воспитание\ВОСПЕТ работа\рисунки\ДЕТИ\ученики\В мантии выпускниа\0_91aa4_db32c83b_orig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29538" y="4797425"/>
            <a:ext cx="14144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6948488" y="5949950"/>
            <a:ext cx="639762" cy="2968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724525" y="6237288"/>
            <a:ext cx="485775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71800" y="260648"/>
            <a:ext cx="3744416" cy="1080120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uk-UA" sz="54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42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</a:t>
            </a:r>
            <a:r>
              <a:rPr lang="uk-UA" sz="5400" b="1" dirty="0">
                <a:ln w="31550" cmpd="sng">
                  <a:solidFill>
                    <a:srgbClr val="0042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132138" y="1484313"/>
            <a:ext cx="5554662" cy="4525962"/>
          </a:xfrm>
        </p:spPr>
        <p:txBody>
          <a:bodyPr/>
          <a:lstStyle/>
          <a:p>
            <a:pPr eaLnBrk="1" hangingPunct="1"/>
            <a:r>
              <a:rPr lang="uk-UA" smtClean="0"/>
              <a:t>Тренінги;</a:t>
            </a:r>
          </a:p>
          <a:p>
            <a:pPr eaLnBrk="1" hangingPunct="1"/>
            <a:r>
              <a:rPr lang="uk-UA" smtClean="0"/>
              <a:t>Лекції;</a:t>
            </a:r>
          </a:p>
          <a:p>
            <a:pPr eaLnBrk="1" hangingPunct="1"/>
            <a:r>
              <a:rPr lang="uk-UA" smtClean="0"/>
              <a:t>Акції;</a:t>
            </a:r>
          </a:p>
          <a:p>
            <a:pPr eaLnBrk="1" hangingPunct="1"/>
            <a:r>
              <a:rPr lang="uk-UA" smtClean="0"/>
              <a:t>Тематичні тижні;</a:t>
            </a:r>
          </a:p>
          <a:p>
            <a:pPr eaLnBrk="1" hangingPunct="1"/>
            <a:r>
              <a:rPr lang="uk-UA" smtClean="0"/>
              <a:t>Позакласні виховні заходи, </a:t>
            </a:r>
          </a:p>
          <a:p>
            <a:pPr eaLnBrk="1" hangingPunct="1"/>
            <a:r>
              <a:rPr lang="uk-UA" smtClean="0"/>
              <a:t>Години спілкування, конкурси</a:t>
            </a:r>
            <a:r>
              <a:rPr lang="uk-UA" b="1" smtClean="0"/>
              <a:t>.</a:t>
            </a:r>
            <a:endParaRPr lang="uk-UA" smtClean="0"/>
          </a:p>
        </p:txBody>
      </p:sp>
      <p:sp>
        <p:nvSpPr>
          <p:cNvPr id="4" name="Стрелка углом вверх 3"/>
          <p:cNvSpPr/>
          <p:nvPr/>
        </p:nvSpPr>
        <p:spPr>
          <a:xfrm rot="5400000">
            <a:off x="509588" y="2667000"/>
            <a:ext cx="3671888" cy="731837"/>
          </a:xfrm>
          <a:prstGeom prst="bentUpArrow">
            <a:avLst>
              <a:gd name="adj1" fmla="val 25000"/>
              <a:gd name="adj2" fmla="val 27016"/>
              <a:gd name="adj3" fmla="val 12903"/>
            </a:avLst>
          </a:prstGeom>
          <a:solidFill>
            <a:srgbClr val="FFFFCC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ln>
                <a:solidFill>
                  <a:srgbClr val="004200"/>
                </a:solidFill>
              </a:ln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195513" y="3933825"/>
            <a:ext cx="647700" cy="287338"/>
          </a:xfrm>
          <a:prstGeom prst="rightArrow">
            <a:avLst/>
          </a:prstGeom>
          <a:solidFill>
            <a:srgbClr val="FFFFCC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>
            <a:off x="2195513" y="3357563"/>
            <a:ext cx="647700" cy="287337"/>
          </a:xfrm>
          <a:prstGeom prst="rightArrow">
            <a:avLst/>
          </a:prstGeom>
          <a:solidFill>
            <a:srgbClr val="FFFFCC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2195513" y="2781300"/>
            <a:ext cx="647700" cy="287338"/>
          </a:xfrm>
          <a:prstGeom prst="rightArrow">
            <a:avLst/>
          </a:prstGeom>
          <a:solidFill>
            <a:srgbClr val="FFFFCC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2195513" y="2205038"/>
            <a:ext cx="647700" cy="287337"/>
          </a:xfrm>
          <a:prstGeom prst="rightArrow">
            <a:avLst/>
          </a:prstGeom>
          <a:solidFill>
            <a:srgbClr val="FFFFCC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>
            <a:off x="2195513" y="1628775"/>
            <a:ext cx="647700" cy="287338"/>
          </a:xfrm>
          <a:prstGeom prst="rightArrow">
            <a:avLst/>
          </a:prstGeom>
          <a:solidFill>
            <a:srgbClr val="FFFFCC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1" name="Куб 10"/>
          <p:cNvSpPr/>
          <p:nvPr/>
        </p:nvSpPr>
        <p:spPr>
          <a:xfrm>
            <a:off x="1979613" y="476250"/>
            <a:ext cx="5256212" cy="720725"/>
          </a:xfrm>
          <a:prstGeom prst="cube">
            <a:avLst>
              <a:gd name="adj" fmla="val 14759"/>
            </a:avLst>
          </a:prstGeom>
          <a:solidFill>
            <a:srgbClr val="FFFFCC"/>
          </a:solidFill>
          <a:ln>
            <a:solidFill>
              <a:srgbClr val="00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chemeClr val="tx1"/>
                </a:solidFill>
              </a:rPr>
              <a:t>Форми і методи роботи</a:t>
            </a:r>
          </a:p>
        </p:txBody>
      </p:sp>
      <p:pic>
        <p:nvPicPr>
          <p:cNvPr id="19466" name="Picture 3" descr="E:\Воспитание\рисунки\Смешные дни\HOMEWORK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4508500"/>
            <a:ext cx="287972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Середня кількість балів учасників опитування 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кожного з дев’яти блоків 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475656" y="1772816"/>
          <a:ext cx="6091237" cy="4064000"/>
        </p:xfrm>
        <a:graphic>
          <a:graphicData uri="http://schemas.openxmlformats.org/presentationml/2006/ole">
            <p:oleObj spid="_x0000_s38915" name="Диаграмма" r:id="rId3" imgW="6096075" imgH="4067089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255588" y="1574800"/>
          <a:ext cx="8758237" cy="5130800"/>
        </p:xfrm>
        <a:graphic>
          <a:graphicData uri="http://schemas.openxmlformats.org/presentationml/2006/ole">
            <p:oleObj spid="_x0000_s39939" name="Диаграмма" r:id="rId3" imgW="8763091" imgH="5133867" progId="MSGraph.Chart.8">
              <p:embed followColorScheme="full"/>
            </p:oleObj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Загальна сума балів графи  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 Середня кількість балів ” 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дев‘ять  блоків 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369</Words>
  <Application>Microsoft Office PowerPoint</Application>
  <PresentationFormat>Экран (4:3)</PresentationFormat>
  <Paragraphs>118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Оформление по умолчанию</vt:lpstr>
      <vt:lpstr>Диаграмма</vt:lpstr>
      <vt:lpstr>Стримбівська загальноосвітня школа І-ІІІ ступенів Рахівської районної ради </vt:lpstr>
      <vt:lpstr>Слайд 2</vt:lpstr>
      <vt:lpstr>Слайд 3</vt:lpstr>
      <vt:lpstr>Слайд 4</vt:lpstr>
      <vt:lpstr>Слайд 5</vt:lpstr>
      <vt:lpstr>Слайд 6</vt:lpstr>
      <vt:lpstr>Слайд 7</vt:lpstr>
      <vt:lpstr>Середня кількість балів учасників опитування  для кожного з дев’яти блоків </vt:lpstr>
      <vt:lpstr>Загальна сума балів графи   “ Середня кількість балів ”   за дев‘ять  блоків </vt:lpstr>
      <vt:lpstr>Слайд 10</vt:lpstr>
      <vt:lpstr>УРОК – ТРЕНІНГ “ГЕНДЕР  І  СТОСУНКИ  МІЖ СТАТЯМИ” </vt:lpstr>
      <vt:lpstr>Тренінг  “ВІЛ/СНІД/ІПСШ: знайомство з проблемою” </vt:lpstr>
      <vt:lpstr>АНКЕТУВАННЯ </vt:lpstr>
      <vt:lpstr>Слайд 14</vt:lpstr>
      <vt:lpstr>Круглий стіл “Будь обережний” </vt:lpstr>
      <vt:lpstr>Бесіда   “Алкоголь – ворог  здоров’я” </vt:lpstr>
      <vt:lpstr>Перегляд відеоролика   “Не спалюй свого майбутнього” </vt:lpstr>
      <vt:lpstr> </vt:lpstr>
      <vt:lpstr> Лекція  “Безпека на дорозі” 2 клас</vt:lpstr>
      <vt:lpstr> ШКІЛЬНІ ЛЕКЦІЇ </vt:lpstr>
      <vt:lpstr> Підготовка та робота  підлітків-волонтерів  із пропаганди  здорового способу життя</vt:lpstr>
      <vt:lpstr> БІБЛІОТЕЧНИЙ УРОК  “Здоров’я – криниця сили і щастя” </vt:lpstr>
      <vt:lpstr>Година спілкування “Наше майбутнє – то справа наших рук”</vt:lpstr>
      <vt:lpstr> ФІЗИЧНЕ ВИХОВАННЯ – невід’ємна складова превентивної освіти</vt:lpstr>
      <vt:lpstr>Робота з превентивного виховання  у позаурочний час</vt:lpstr>
      <vt:lpstr>Слайд 26</vt:lpstr>
      <vt:lpstr> Дякуємо за увагу!!!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Sony</cp:lastModifiedBy>
  <cp:revision>77</cp:revision>
  <dcterms:created xsi:type="dcterms:W3CDTF">2012-08-12T16:04:58Z</dcterms:created>
  <dcterms:modified xsi:type="dcterms:W3CDTF">2014-09-11T10:13:56Z</dcterms:modified>
</cp:coreProperties>
</file>