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7" r:id="rId3"/>
    <p:sldId id="324" r:id="rId4"/>
    <p:sldId id="310" r:id="rId5"/>
    <p:sldId id="311" r:id="rId6"/>
    <p:sldId id="312" r:id="rId7"/>
    <p:sldId id="315" r:id="rId8"/>
    <p:sldId id="314" r:id="rId9"/>
    <p:sldId id="320" r:id="rId10"/>
    <p:sldId id="323" r:id="rId11"/>
    <p:sldId id="318" r:id="rId12"/>
    <p:sldId id="317" r:id="rId13"/>
    <p:sldId id="316" r:id="rId14"/>
    <p:sldId id="330" r:id="rId15"/>
    <p:sldId id="329" r:id="rId16"/>
    <p:sldId id="328" r:id="rId17"/>
    <p:sldId id="319" r:id="rId18"/>
    <p:sldId id="327" r:id="rId19"/>
    <p:sldId id="326" r:id="rId20"/>
    <p:sldId id="325" r:id="rId21"/>
    <p:sldId id="336" r:id="rId22"/>
    <p:sldId id="334" r:id="rId23"/>
    <p:sldId id="333" r:id="rId24"/>
    <p:sldId id="332" r:id="rId25"/>
    <p:sldId id="335" r:id="rId26"/>
    <p:sldId id="331" r:id="rId27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FBF7"/>
    <a:srgbClr val="924900"/>
    <a:srgbClr val="004200"/>
    <a:srgbClr val="2A65AC"/>
  </p:clrMru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F5093-76D7-45D5-968A-CBFB55185754}" type="doc">
      <dgm:prSet loTypeId="urn:microsoft.com/office/officeart/2005/8/layout/chevron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8D3D94F-ED37-4527-934D-96A53E755DC7}">
      <dgm:prSet phldrT="[Текст]" phldr="1"/>
      <dgm:spPr/>
      <dgm:t>
        <a:bodyPr/>
        <a:lstStyle/>
        <a:p>
          <a:endParaRPr lang="ru-RU" dirty="0"/>
        </a:p>
      </dgm:t>
    </dgm:pt>
    <dgm:pt modelId="{A2C95A96-A91C-4C5E-90AE-9B7302C05EF6}" type="parTrans" cxnId="{E95D5EE2-3174-41DB-AD5E-A864BB5220C0}">
      <dgm:prSet/>
      <dgm:spPr/>
      <dgm:t>
        <a:bodyPr/>
        <a:lstStyle/>
        <a:p>
          <a:endParaRPr lang="ru-RU"/>
        </a:p>
      </dgm:t>
    </dgm:pt>
    <dgm:pt modelId="{A28408D6-77CD-48E0-A802-68D6C6D1EAEB}" type="sibTrans" cxnId="{E95D5EE2-3174-41DB-AD5E-A864BB5220C0}">
      <dgm:prSet/>
      <dgm:spPr/>
      <dgm:t>
        <a:bodyPr/>
        <a:lstStyle/>
        <a:p>
          <a:endParaRPr lang="ru-RU"/>
        </a:p>
      </dgm:t>
    </dgm:pt>
    <dgm:pt modelId="{5B44D2FA-3F56-40DE-9BCF-CB749783878C}">
      <dgm:prSet phldrT="[Текст]" custT="1"/>
      <dgm:spPr/>
      <dgm:t>
        <a:bodyPr/>
        <a:lstStyle/>
        <a:p>
          <a:pPr algn="just"/>
          <a:r>
            <a:rPr lang="uk-UA" sz="20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створення науково обґрунтованої системи превентивного виховання дітей та молоді у навчальному закладі;</a:t>
          </a:r>
          <a:endParaRPr lang="ru-RU" sz="2000" dirty="0"/>
        </a:p>
      </dgm:t>
    </dgm:pt>
    <dgm:pt modelId="{8EB0A22A-3185-4F14-9EFB-4EDDAD1DAB1B}" type="parTrans" cxnId="{EB23C0F8-30C4-4E58-83DA-E17BE68C79AB}">
      <dgm:prSet/>
      <dgm:spPr/>
      <dgm:t>
        <a:bodyPr/>
        <a:lstStyle/>
        <a:p>
          <a:endParaRPr lang="ru-RU"/>
        </a:p>
      </dgm:t>
    </dgm:pt>
    <dgm:pt modelId="{6111B31D-B43F-4985-BC7E-EF3C09BEBA49}" type="sibTrans" cxnId="{EB23C0F8-30C4-4E58-83DA-E17BE68C79AB}">
      <dgm:prSet/>
      <dgm:spPr/>
      <dgm:t>
        <a:bodyPr/>
        <a:lstStyle/>
        <a:p>
          <a:endParaRPr lang="ru-RU"/>
        </a:p>
      </dgm:t>
    </dgm:pt>
    <dgm:pt modelId="{0B56E391-0DA6-4C2D-9384-F902DF8C08E8}">
      <dgm:prSet phldrT="[Текст]" phldr="1" custT="1"/>
      <dgm:spPr/>
      <dgm:t>
        <a:bodyPr/>
        <a:lstStyle/>
        <a:p>
          <a:pPr algn="just"/>
          <a:endParaRPr lang="ru-RU" sz="2000" b="1" dirty="0">
            <a:latin typeface="+mn-lt"/>
          </a:endParaRPr>
        </a:p>
      </dgm:t>
    </dgm:pt>
    <dgm:pt modelId="{154FE877-88DE-446A-80AC-5953DB3BBA51}" type="parTrans" cxnId="{752293BD-380D-477B-8FC1-B6C20E16755F}">
      <dgm:prSet/>
      <dgm:spPr/>
      <dgm:t>
        <a:bodyPr/>
        <a:lstStyle/>
        <a:p>
          <a:endParaRPr lang="ru-RU"/>
        </a:p>
      </dgm:t>
    </dgm:pt>
    <dgm:pt modelId="{E6D00C4F-1276-4B2D-A43F-FAD9FDC69299}" type="sibTrans" cxnId="{752293BD-380D-477B-8FC1-B6C20E16755F}">
      <dgm:prSet/>
      <dgm:spPr/>
      <dgm:t>
        <a:bodyPr/>
        <a:lstStyle/>
        <a:p>
          <a:endParaRPr lang="ru-RU"/>
        </a:p>
      </dgm:t>
    </dgm:pt>
    <dgm:pt modelId="{B9A87018-A1A6-44DF-A993-94C933A99662}">
      <dgm:prSet phldrT="[Текст]" phldr="1" custT="1"/>
      <dgm:spPr/>
      <dgm:t>
        <a:bodyPr/>
        <a:lstStyle/>
        <a:p>
          <a:pPr algn="just"/>
          <a:endParaRPr lang="ru-RU" sz="2000" b="1" dirty="0">
            <a:latin typeface="+mn-lt"/>
          </a:endParaRPr>
        </a:p>
      </dgm:t>
    </dgm:pt>
    <dgm:pt modelId="{AEACE51B-7BA2-4FA3-89AE-B0183DB7CC6C}" type="parTrans" cxnId="{17944E7F-143A-4512-98CD-F9007B06A20B}">
      <dgm:prSet/>
      <dgm:spPr/>
      <dgm:t>
        <a:bodyPr/>
        <a:lstStyle/>
        <a:p>
          <a:endParaRPr lang="ru-RU"/>
        </a:p>
      </dgm:t>
    </dgm:pt>
    <dgm:pt modelId="{83FA91CB-611B-468A-ADF5-AB3DD2FD2294}" type="sibTrans" cxnId="{17944E7F-143A-4512-98CD-F9007B06A20B}">
      <dgm:prSet/>
      <dgm:spPr/>
      <dgm:t>
        <a:bodyPr/>
        <a:lstStyle/>
        <a:p>
          <a:endParaRPr lang="ru-RU"/>
        </a:p>
      </dgm:t>
    </dgm:pt>
    <dgm:pt modelId="{2F86E9AD-0D95-4661-BCAB-A16FF8F07C5C}">
      <dgm:prSet phldrT="[Текст]" custT="1"/>
      <dgm:spPr/>
      <dgm:t>
        <a:bodyPr/>
        <a:lstStyle/>
        <a:p>
          <a:pPr algn="just"/>
          <a:r>
            <a:rPr lang="ru-RU" sz="2000" b="1" dirty="0" err="1" smtClean="0">
              <a:latin typeface="+mn-lt"/>
            </a:rPr>
            <a:t>забезпечення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цілісного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благополуччя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дитини</a:t>
          </a:r>
          <a:r>
            <a:rPr lang="ru-RU" sz="2000" b="1" dirty="0" smtClean="0">
              <a:latin typeface="+mn-lt"/>
            </a:rPr>
            <a:t> шляхом </a:t>
          </a:r>
          <a:r>
            <a:rPr lang="ru-RU" sz="2000" b="1" dirty="0" err="1" smtClean="0">
              <a:latin typeface="+mn-lt"/>
            </a:rPr>
            <a:t>створення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необхідних</a:t>
          </a:r>
          <a:r>
            <a:rPr lang="ru-RU" sz="2000" b="1" dirty="0" smtClean="0">
              <a:latin typeface="+mn-lt"/>
            </a:rPr>
            <a:t> умов для </a:t>
          </a:r>
          <a:r>
            <a:rPr lang="ru-RU" sz="2000" b="1" dirty="0" err="1" smtClean="0">
              <a:latin typeface="+mn-lt"/>
            </a:rPr>
            <a:t>її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особистісного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розвитку</a:t>
          </a:r>
          <a:r>
            <a:rPr lang="ru-RU" sz="2000" b="1" dirty="0" smtClean="0">
              <a:latin typeface="+mn-lt"/>
            </a:rPr>
            <a:t>, </a:t>
          </a:r>
          <a:r>
            <a:rPr lang="ru-RU" sz="2000" b="1" dirty="0" err="1" smtClean="0">
              <a:latin typeface="+mn-lt"/>
            </a:rPr>
            <a:t>налагодження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партнерської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взаємодії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учасників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навчально-виховного</a:t>
          </a:r>
          <a:r>
            <a:rPr lang="ru-RU" sz="2000" b="1" dirty="0" smtClean="0">
              <a:latin typeface="+mn-lt"/>
            </a:rPr>
            <a:t>  </a:t>
          </a:r>
          <a:r>
            <a:rPr lang="ru-RU" sz="2000" b="1" dirty="0" err="1" smtClean="0">
              <a:latin typeface="+mn-lt"/>
            </a:rPr>
            <a:t>процесу</a:t>
          </a:r>
          <a:endParaRPr lang="ru-RU" sz="2000" b="1" dirty="0">
            <a:latin typeface="+mn-lt"/>
          </a:endParaRPr>
        </a:p>
      </dgm:t>
    </dgm:pt>
    <dgm:pt modelId="{141E1E41-5C88-4A9D-AAD2-A635B0D5193A}" type="parTrans" cxnId="{CCAA43B2-8FF6-4E29-987D-5FDDA0AA4531}">
      <dgm:prSet/>
      <dgm:spPr/>
      <dgm:t>
        <a:bodyPr/>
        <a:lstStyle/>
        <a:p>
          <a:endParaRPr lang="ru-RU"/>
        </a:p>
      </dgm:t>
    </dgm:pt>
    <dgm:pt modelId="{E604B2A2-EAEE-43B1-B91F-67BBE16E13BF}" type="sibTrans" cxnId="{CCAA43B2-8FF6-4E29-987D-5FDDA0AA4531}">
      <dgm:prSet/>
      <dgm:spPr/>
      <dgm:t>
        <a:bodyPr/>
        <a:lstStyle/>
        <a:p>
          <a:endParaRPr lang="ru-RU"/>
        </a:p>
      </dgm:t>
    </dgm:pt>
    <dgm:pt modelId="{BC87F13F-0764-47E6-883E-FB90C4C2D38D}">
      <dgm:prSet phldrT="[Текст]" custT="1"/>
      <dgm:spPr/>
      <dgm:t>
        <a:bodyPr/>
        <a:lstStyle/>
        <a:p>
          <a:pPr algn="just"/>
          <a:endParaRPr lang="ru-RU" sz="2000" b="1" dirty="0">
            <a:latin typeface="+mn-lt"/>
          </a:endParaRPr>
        </a:p>
      </dgm:t>
    </dgm:pt>
    <dgm:pt modelId="{1F0A699C-7824-4745-B244-FD4EE908A397}" type="parTrans" cxnId="{9811C57D-1178-436F-8379-4C37197ED70C}">
      <dgm:prSet/>
      <dgm:spPr/>
      <dgm:t>
        <a:bodyPr/>
        <a:lstStyle/>
        <a:p>
          <a:endParaRPr lang="ru-RU"/>
        </a:p>
      </dgm:t>
    </dgm:pt>
    <dgm:pt modelId="{22D49366-A00C-4BA1-93CB-15C8C677B009}" type="sibTrans" cxnId="{9811C57D-1178-436F-8379-4C37197ED70C}">
      <dgm:prSet/>
      <dgm:spPr/>
      <dgm:t>
        <a:bodyPr/>
        <a:lstStyle/>
        <a:p>
          <a:endParaRPr lang="ru-RU"/>
        </a:p>
      </dgm:t>
    </dgm:pt>
    <dgm:pt modelId="{15585182-A0A3-4E2F-9A8B-57A077E92DBE}">
      <dgm:prSet custT="1"/>
      <dgm:spPr/>
      <dgm:t>
        <a:bodyPr/>
        <a:lstStyle/>
        <a:p>
          <a:pPr algn="just"/>
          <a:r>
            <a:rPr lang="ru-RU" sz="2000" b="1" dirty="0" err="1" smtClean="0">
              <a:latin typeface="+mn-lt"/>
            </a:rPr>
            <a:t>створення</a:t>
          </a:r>
          <a:r>
            <a:rPr lang="ru-RU" sz="2000" b="1" dirty="0" smtClean="0">
              <a:latin typeface="+mn-lt"/>
            </a:rPr>
            <a:t> умов для </a:t>
          </a:r>
          <a:r>
            <a:rPr lang="ru-RU" sz="2000" b="1" dirty="0" err="1" smtClean="0">
              <a:latin typeface="+mn-lt"/>
            </a:rPr>
            <a:t>формування</a:t>
          </a:r>
          <a:r>
            <a:rPr lang="ru-RU" sz="2000" b="1" dirty="0" smtClean="0">
              <a:latin typeface="+mn-lt"/>
            </a:rPr>
            <a:t> та </a:t>
          </a:r>
          <a:r>
            <a:rPr lang="ru-RU" sz="2000" b="1" dirty="0" err="1" smtClean="0">
              <a:latin typeface="+mn-lt"/>
            </a:rPr>
            <a:t>виявлення</a:t>
          </a:r>
          <a:r>
            <a:rPr lang="ru-RU" sz="2000" b="1" dirty="0" smtClean="0">
              <a:latin typeface="+mn-lt"/>
            </a:rPr>
            <a:t> в </a:t>
          </a:r>
          <a:r>
            <a:rPr lang="ru-RU" sz="2000" b="1" dirty="0" err="1" smtClean="0">
              <a:latin typeface="+mn-lt"/>
            </a:rPr>
            <a:t>соціальному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просторі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сталої</a:t>
          </a:r>
          <a:r>
            <a:rPr lang="ru-RU" sz="2000" b="1" dirty="0" smtClean="0">
              <a:latin typeface="+mn-lt"/>
            </a:rPr>
            <a:t>, </a:t>
          </a:r>
          <a:r>
            <a:rPr lang="ru-RU" sz="2000" b="1" dirty="0" err="1" smtClean="0">
              <a:latin typeface="+mn-lt"/>
            </a:rPr>
            <a:t>безпечної</a:t>
          </a:r>
          <a:r>
            <a:rPr lang="ru-RU" sz="2000" b="1" dirty="0" smtClean="0">
              <a:latin typeface="+mn-lt"/>
            </a:rPr>
            <a:t>, </a:t>
          </a:r>
          <a:r>
            <a:rPr lang="ru-RU" sz="2000" b="1" dirty="0" err="1" smtClean="0">
              <a:latin typeface="+mn-lt"/>
            </a:rPr>
            <a:t>відповідальної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поведінки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дітей</a:t>
          </a:r>
          <a:r>
            <a:rPr lang="ru-RU" sz="2000" b="1" dirty="0" smtClean="0">
              <a:latin typeface="+mn-lt"/>
            </a:rPr>
            <a:t>;</a:t>
          </a:r>
          <a:endParaRPr lang="ru-RU" sz="2000" b="1" dirty="0">
            <a:latin typeface="+mn-lt"/>
          </a:endParaRPr>
        </a:p>
      </dgm:t>
    </dgm:pt>
    <dgm:pt modelId="{5349659B-5014-4A2A-9469-8D3B5B0461FA}" type="parTrans" cxnId="{D4081143-823D-4F0E-AAD7-0A5E17E1CABB}">
      <dgm:prSet/>
      <dgm:spPr/>
      <dgm:t>
        <a:bodyPr/>
        <a:lstStyle/>
        <a:p>
          <a:endParaRPr lang="ru-RU"/>
        </a:p>
      </dgm:t>
    </dgm:pt>
    <dgm:pt modelId="{653FBE32-7E4F-438E-90CA-7976C2CBFFE8}" type="sibTrans" cxnId="{D4081143-823D-4F0E-AAD7-0A5E17E1CABB}">
      <dgm:prSet/>
      <dgm:spPr/>
      <dgm:t>
        <a:bodyPr/>
        <a:lstStyle/>
        <a:p>
          <a:endParaRPr lang="ru-RU"/>
        </a:p>
      </dgm:t>
    </dgm:pt>
    <dgm:pt modelId="{39DD33C6-B70B-4DE5-A4E4-58F4331D86B9}">
      <dgm:prSet custT="1"/>
      <dgm:spPr/>
      <dgm:t>
        <a:bodyPr/>
        <a:lstStyle/>
        <a:p>
          <a:pPr algn="just"/>
          <a:r>
            <a:rPr lang="ru-RU" sz="2000" b="1" dirty="0" err="1" smtClean="0">
              <a:latin typeface="+mn-lt"/>
            </a:rPr>
            <a:t>забезпечення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відповідального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ставлення</a:t>
          </a:r>
          <a:r>
            <a:rPr lang="ru-RU" sz="2000" b="1" dirty="0" smtClean="0">
              <a:latin typeface="+mn-lt"/>
            </a:rPr>
            <a:t> до </a:t>
          </a:r>
          <a:r>
            <a:rPr lang="ru-RU" sz="2000" b="1" dirty="0" err="1" smtClean="0">
              <a:latin typeface="+mn-lt"/>
            </a:rPr>
            <a:t>особистого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здоров’я</a:t>
          </a:r>
          <a:r>
            <a:rPr lang="ru-RU" sz="2000" b="1" dirty="0" smtClean="0">
              <a:latin typeface="+mn-lt"/>
            </a:rPr>
            <a:t> в </a:t>
          </a:r>
          <a:r>
            <a:rPr lang="ru-RU" sz="2000" b="1" dirty="0" err="1" smtClean="0">
              <a:latin typeface="+mn-lt"/>
            </a:rPr>
            <a:t>учнівської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молоді</a:t>
          </a:r>
          <a:r>
            <a:rPr lang="ru-RU" sz="2000" b="1" dirty="0" smtClean="0">
              <a:latin typeface="+mn-lt"/>
            </a:rPr>
            <a:t>, </a:t>
          </a:r>
          <a:r>
            <a:rPr lang="ru-RU" sz="2000" b="1" dirty="0" err="1" smtClean="0">
              <a:latin typeface="+mn-lt"/>
            </a:rPr>
            <a:t>формування</a:t>
          </a:r>
          <a:r>
            <a:rPr lang="ru-RU" sz="2000" b="1" dirty="0" smtClean="0">
              <a:latin typeface="+mn-lt"/>
            </a:rPr>
            <a:t> і </a:t>
          </a:r>
          <a:r>
            <a:rPr lang="ru-RU" sz="2000" b="1" dirty="0" err="1" smtClean="0">
              <a:latin typeface="+mn-lt"/>
            </a:rPr>
            <a:t>розвиток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особистості</a:t>
          </a:r>
          <a:r>
            <a:rPr lang="ru-RU" sz="2000" b="1" dirty="0" smtClean="0">
              <a:latin typeface="+mn-lt"/>
            </a:rPr>
            <a:t>, </a:t>
          </a:r>
          <a:r>
            <a:rPr lang="ru-RU" sz="2000" b="1" dirty="0" err="1" smtClean="0">
              <a:latin typeface="+mn-lt"/>
            </a:rPr>
            <a:t>здатної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керувати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своєю</a:t>
          </a:r>
          <a:r>
            <a:rPr lang="ru-RU" sz="2000" b="1" dirty="0" smtClean="0">
              <a:latin typeface="+mn-lt"/>
            </a:rPr>
            <a:t> </a:t>
          </a:r>
          <a:r>
            <a:rPr lang="ru-RU" sz="2000" b="1" dirty="0" err="1" smtClean="0">
              <a:latin typeface="+mn-lt"/>
            </a:rPr>
            <a:t>поведінкою</a:t>
          </a:r>
          <a:r>
            <a:rPr lang="ru-RU" sz="2000" b="1" dirty="0" smtClean="0">
              <a:latin typeface="+mn-lt"/>
            </a:rPr>
            <a:t>; </a:t>
          </a:r>
          <a:endParaRPr lang="ru-RU" sz="2000" b="1" dirty="0">
            <a:latin typeface="+mn-lt"/>
          </a:endParaRPr>
        </a:p>
      </dgm:t>
    </dgm:pt>
    <dgm:pt modelId="{2DD3848C-32F5-439B-8F7C-AC0EFAC88F13}" type="parTrans" cxnId="{914672C1-03C1-4DCD-A3AE-1D03380585A9}">
      <dgm:prSet/>
      <dgm:spPr/>
      <dgm:t>
        <a:bodyPr/>
        <a:lstStyle/>
        <a:p>
          <a:endParaRPr lang="ru-RU"/>
        </a:p>
      </dgm:t>
    </dgm:pt>
    <dgm:pt modelId="{131CEDF5-C198-40AC-BA75-DC01BD99DD9C}" type="sibTrans" cxnId="{914672C1-03C1-4DCD-A3AE-1D03380585A9}">
      <dgm:prSet/>
      <dgm:spPr/>
      <dgm:t>
        <a:bodyPr/>
        <a:lstStyle/>
        <a:p>
          <a:endParaRPr lang="ru-RU"/>
        </a:p>
      </dgm:t>
    </dgm:pt>
    <dgm:pt modelId="{1BF1A40C-C1C6-4050-AC66-1F25B32C7FF4}">
      <dgm:prSet custT="1"/>
      <dgm:spPr/>
      <dgm:t>
        <a:bodyPr/>
        <a:lstStyle/>
        <a:p>
          <a:pPr algn="just"/>
          <a:endParaRPr lang="ru-RU" sz="2000" b="1" dirty="0">
            <a:latin typeface="+mn-lt"/>
          </a:endParaRPr>
        </a:p>
      </dgm:t>
    </dgm:pt>
    <dgm:pt modelId="{76D72A93-287B-49F5-8C8C-D941161CE7F1}" type="parTrans" cxnId="{2FC2D401-01F9-4603-A4F3-F4F080CB4841}">
      <dgm:prSet/>
      <dgm:spPr/>
      <dgm:t>
        <a:bodyPr/>
        <a:lstStyle/>
        <a:p>
          <a:endParaRPr lang="ru-RU"/>
        </a:p>
      </dgm:t>
    </dgm:pt>
    <dgm:pt modelId="{F5D6B132-3BEB-4330-B746-A41C429C7222}" type="sibTrans" cxnId="{2FC2D401-01F9-4603-A4F3-F4F080CB4841}">
      <dgm:prSet/>
      <dgm:spPr/>
      <dgm:t>
        <a:bodyPr/>
        <a:lstStyle/>
        <a:p>
          <a:endParaRPr lang="ru-RU"/>
        </a:p>
      </dgm:t>
    </dgm:pt>
    <dgm:pt modelId="{E7CEF5B4-3EA3-41CA-A7D3-0A98971F3ADB}">
      <dgm:prSet custT="1"/>
      <dgm:spPr/>
      <dgm:t>
        <a:bodyPr/>
        <a:lstStyle/>
        <a:p>
          <a:pPr algn="just"/>
          <a:endParaRPr lang="ru-RU" sz="2000" b="1" dirty="0">
            <a:latin typeface="+mn-lt"/>
          </a:endParaRPr>
        </a:p>
      </dgm:t>
    </dgm:pt>
    <dgm:pt modelId="{9C86050E-70F4-4B29-B4D9-7DA80DAC2AE7}" type="parTrans" cxnId="{A63AC851-3797-49D9-8E5D-DCCAE6023AA6}">
      <dgm:prSet/>
      <dgm:spPr/>
      <dgm:t>
        <a:bodyPr/>
        <a:lstStyle/>
        <a:p>
          <a:endParaRPr lang="ru-RU"/>
        </a:p>
      </dgm:t>
    </dgm:pt>
    <dgm:pt modelId="{9A38FCF8-C58F-43A7-BC02-3B205691E844}" type="sibTrans" cxnId="{A63AC851-3797-49D9-8E5D-DCCAE6023AA6}">
      <dgm:prSet/>
      <dgm:spPr/>
      <dgm:t>
        <a:bodyPr/>
        <a:lstStyle/>
        <a:p>
          <a:endParaRPr lang="ru-RU"/>
        </a:p>
      </dgm:t>
    </dgm:pt>
    <dgm:pt modelId="{2F3F8FBF-C960-4AD8-946E-3F697DD02760}" type="pres">
      <dgm:prSet presAssocID="{9A3F5093-76D7-45D5-968A-CBFB551857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6FDD7-DC3F-4912-9E07-816A2F1E66DC}" type="pres">
      <dgm:prSet presAssocID="{28D3D94F-ED37-4527-934D-96A53E755DC7}" presName="composite" presStyleCnt="0"/>
      <dgm:spPr/>
    </dgm:pt>
    <dgm:pt modelId="{F5FA3E8E-D932-4317-A5FB-0DE7348E18AE}" type="pres">
      <dgm:prSet presAssocID="{28D3D94F-ED37-4527-934D-96A53E755DC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11B1B-A1AF-4D59-AFAB-660022E9C9F0}" type="pres">
      <dgm:prSet presAssocID="{28D3D94F-ED37-4527-934D-96A53E755DC7}" presName="descendantText" presStyleLbl="alignAcc1" presStyleIdx="0" presStyleCnt="4" custScaleY="129774" custLinFactNeighborX="-611" custLinFactNeighborY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E5E44-8633-4BE8-A6CA-D54964B7E5AB}" type="pres">
      <dgm:prSet presAssocID="{A28408D6-77CD-48E0-A802-68D6C6D1EAEB}" presName="sp" presStyleCnt="0"/>
      <dgm:spPr/>
    </dgm:pt>
    <dgm:pt modelId="{9232FE48-C8E8-49A8-B6EF-EF46C9E714AA}" type="pres">
      <dgm:prSet presAssocID="{0B56E391-0DA6-4C2D-9384-F902DF8C08E8}" presName="composite" presStyleCnt="0"/>
      <dgm:spPr/>
    </dgm:pt>
    <dgm:pt modelId="{71684503-FBEB-4FB9-B66D-DD30B0A763EA}" type="pres">
      <dgm:prSet presAssocID="{0B56E391-0DA6-4C2D-9384-F902DF8C08E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01BFA-723C-456D-887D-98DC3765801F}" type="pres">
      <dgm:prSet presAssocID="{0B56E391-0DA6-4C2D-9384-F902DF8C08E8}" presName="descendantText" presStyleLbl="alignAcc1" presStyleIdx="1" presStyleCnt="4" custScaleY="129774" custLinFactNeighborX="0" custLinFactNeighborY="-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A191C-B8FB-4022-B68F-18B7542C6DE2}" type="pres">
      <dgm:prSet presAssocID="{E6D00C4F-1276-4B2D-A43F-FAD9FDC69299}" presName="sp" presStyleCnt="0"/>
      <dgm:spPr/>
    </dgm:pt>
    <dgm:pt modelId="{D1A8B334-4B03-4415-83A8-5F1FC30DE9B3}" type="pres">
      <dgm:prSet presAssocID="{BC87F13F-0764-47E6-883E-FB90C4C2D38D}" presName="composite" presStyleCnt="0"/>
      <dgm:spPr/>
    </dgm:pt>
    <dgm:pt modelId="{331AF81E-5368-4D44-B9C6-6E2B1962A25D}" type="pres">
      <dgm:prSet presAssocID="{BC87F13F-0764-47E6-883E-FB90C4C2D3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BE113-AD19-43F9-B61E-A3F19B5C287D}" type="pres">
      <dgm:prSet presAssocID="{BC87F13F-0764-47E6-883E-FB90C4C2D38D}" presName="descendantText" presStyleLbl="alignAcc1" presStyleIdx="2" presStyleCnt="4" custScaleY="129774" custLinFactNeighborX="0" custLinFactNeighborY="-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41D10-AB6B-460F-84E4-5889B9813224}" type="pres">
      <dgm:prSet presAssocID="{22D49366-A00C-4BA1-93CB-15C8C677B009}" presName="sp" presStyleCnt="0"/>
      <dgm:spPr/>
    </dgm:pt>
    <dgm:pt modelId="{AEE248BF-F724-4DAD-8EAD-BE35E60D81FD}" type="pres">
      <dgm:prSet presAssocID="{B9A87018-A1A6-44DF-A993-94C933A99662}" presName="composite" presStyleCnt="0"/>
      <dgm:spPr/>
    </dgm:pt>
    <dgm:pt modelId="{176CBAD2-106E-4F90-82DE-C191AE1E5B92}" type="pres">
      <dgm:prSet presAssocID="{B9A87018-A1A6-44DF-A993-94C933A9966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C8C7C-18A5-4162-AFFE-78E7C8A165A0}" type="pres">
      <dgm:prSet presAssocID="{B9A87018-A1A6-44DF-A993-94C933A99662}" presName="descendantText" presStyleLbl="alignAcc1" presStyleIdx="3" presStyleCnt="4" custScaleY="129774" custLinFactNeighborX="0" custLinFactNeighborY="-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AC851-3797-49D9-8E5D-DCCAE6023AA6}" srcId="{BC87F13F-0764-47E6-883E-FB90C4C2D38D}" destId="{E7CEF5B4-3EA3-41CA-A7D3-0A98971F3ADB}" srcOrd="0" destOrd="0" parTransId="{9C86050E-70F4-4B29-B4D9-7DA80DAC2AE7}" sibTransId="{9A38FCF8-C58F-43A7-BC02-3B205691E844}"/>
    <dgm:cxn modelId="{941E13DF-B08C-438E-8C0E-404EC9BE5477}" type="presOf" srcId="{1BF1A40C-C1C6-4050-AC66-1F25B32C7FF4}" destId="{9A3BE113-AD19-43F9-B61E-A3F19B5C287D}" srcOrd="0" destOrd="2" presId="urn:microsoft.com/office/officeart/2005/8/layout/chevron2"/>
    <dgm:cxn modelId="{D4081143-823D-4F0E-AAD7-0A5E17E1CABB}" srcId="{0B56E391-0DA6-4C2D-9384-F902DF8C08E8}" destId="{15585182-A0A3-4E2F-9A8B-57A077E92DBE}" srcOrd="0" destOrd="0" parTransId="{5349659B-5014-4A2A-9469-8D3B5B0461FA}" sibTransId="{653FBE32-7E4F-438E-90CA-7976C2CBFFE8}"/>
    <dgm:cxn modelId="{752293BD-380D-477B-8FC1-B6C20E16755F}" srcId="{9A3F5093-76D7-45D5-968A-CBFB55185754}" destId="{0B56E391-0DA6-4C2D-9384-F902DF8C08E8}" srcOrd="1" destOrd="0" parTransId="{154FE877-88DE-446A-80AC-5953DB3BBA51}" sibTransId="{E6D00C4F-1276-4B2D-A43F-FAD9FDC69299}"/>
    <dgm:cxn modelId="{17944E7F-143A-4512-98CD-F9007B06A20B}" srcId="{9A3F5093-76D7-45D5-968A-CBFB55185754}" destId="{B9A87018-A1A6-44DF-A993-94C933A99662}" srcOrd="3" destOrd="0" parTransId="{AEACE51B-7BA2-4FA3-89AE-B0183DB7CC6C}" sibTransId="{83FA91CB-611B-468A-ADF5-AB3DD2FD2294}"/>
    <dgm:cxn modelId="{BE65566D-7AEB-436D-B7DF-D25EB7BF9017}" type="presOf" srcId="{E7CEF5B4-3EA3-41CA-A7D3-0A98971F3ADB}" destId="{9A3BE113-AD19-43F9-B61E-A3F19B5C287D}" srcOrd="0" destOrd="0" presId="urn:microsoft.com/office/officeart/2005/8/layout/chevron2"/>
    <dgm:cxn modelId="{B1EBE622-A182-49D3-87D0-1ADE0A92BA43}" type="presOf" srcId="{15585182-A0A3-4E2F-9A8B-57A077E92DBE}" destId="{7C901BFA-723C-456D-887D-98DC3765801F}" srcOrd="0" destOrd="0" presId="urn:microsoft.com/office/officeart/2005/8/layout/chevron2"/>
    <dgm:cxn modelId="{B905D66A-D179-4357-9D00-3092874FCC29}" type="presOf" srcId="{39DD33C6-B70B-4DE5-A4E4-58F4331D86B9}" destId="{9A3BE113-AD19-43F9-B61E-A3F19B5C287D}" srcOrd="0" destOrd="1" presId="urn:microsoft.com/office/officeart/2005/8/layout/chevron2"/>
    <dgm:cxn modelId="{36B4FD38-34C4-4AA9-A2B2-6FB37606F837}" type="presOf" srcId="{B9A87018-A1A6-44DF-A993-94C933A99662}" destId="{176CBAD2-106E-4F90-82DE-C191AE1E5B92}" srcOrd="0" destOrd="0" presId="urn:microsoft.com/office/officeart/2005/8/layout/chevron2"/>
    <dgm:cxn modelId="{E95D5EE2-3174-41DB-AD5E-A864BB5220C0}" srcId="{9A3F5093-76D7-45D5-968A-CBFB55185754}" destId="{28D3D94F-ED37-4527-934D-96A53E755DC7}" srcOrd="0" destOrd="0" parTransId="{A2C95A96-A91C-4C5E-90AE-9B7302C05EF6}" sibTransId="{A28408D6-77CD-48E0-A802-68D6C6D1EAEB}"/>
    <dgm:cxn modelId="{D801179F-CFD6-405F-8A79-7E4B19ACD45E}" type="presOf" srcId="{BC87F13F-0764-47E6-883E-FB90C4C2D38D}" destId="{331AF81E-5368-4D44-B9C6-6E2B1962A25D}" srcOrd="0" destOrd="0" presId="urn:microsoft.com/office/officeart/2005/8/layout/chevron2"/>
    <dgm:cxn modelId="{2FC2D401-01F9-4603-A4F3-F4F080CB4841}" srcId="{BC87F13F-0764-47E6-883E-FB90C4C2D38D}" destId="{1BF1A40C-C1C6-4050-AC66-1F25B32C7FF4}" srcOrd="2" destOrd="0" parTransId="{76D72A93-287B-49F5-8C8C-D941161CE7F1}" sibTransId="{F5D6B132-3BEB-4330-B746-A41C429C7222}"/>
    <dgm:cxn modelId="{1056D047-60A7-49F9-8E62-A5571F4FE450}" type="presOf" srcId="{9A3F5093-76D7-45D5-968A-CBFB55185754}" destId="{2F3F8FBF-C960-4AD8-946E-3F697DD02760}" srcOrd="0" destOrd="0" presId="urn:microsoft.com/office/officeart/2005/8/layout/chevron2"/>
    <dgm:cxn modelId="{3FA12658-1C64-480D-9AF3-B5AB9ED4DDA1}" type="presOf" srcId="{5B44D2FA-3F56-40DE-9BCF-CB749783878C}" destId="{0F811B1B-A1AF-4D59-AFAB-660022E9C9F0}" srcOrd="0" destOrd="0" presId="urn:microsoft.com/office/officeart/2005/8/layout/chevron2"/>
    <dgm:cxn modelId="{914672C1-03C1-4DCD-A3AE-1D03380585A9}" srcId="{BC87F13F-0764-47E6-883E-FB90C4C2D38D}" destId="{39DD33C6-B70B-4DE5-A4E4-58F4331D86B9}" srcOrd="1" destOrd="0" parTransId="{2DD3848C-32F5-439B-8F7C-AC0EFAC88F13}" sibTransId="{131CEDF5-C198-40AC-BA75-DC01BD99DD9C}"/>
    <dgm:cxn modelId="{533F881A-89EB-4DF5-AA0D-9E2CEC89498E}" type="presOf" srcId="{28D3D94F-ED37-4527-934D-96A53E755DC7}" destId="{F5FA3E8E-D932-4317-A5FB-0DE7348E18AE}" srcOrd="0" destOrd="0" presId="urn:microsoft.com/office/officeart/2005/8/layout/chevron2"/>
    <dgm:cxn modelId="{9811C57D-1178-436F-8379-4C37197ED70C}" srcId="{9A3F5093-76D7-45D5-968A-CBFB55185754}" destId="{BC87F13F-0764-47E6-883E-FB90C4C2D38D}" srcOrd="2" destOrd="0" parTransId="{1F0A699C-7824-4745-B244-FD4EE908A397}" sibTransId="{22D49366-A00C-4BA1-93CB-15C8C677B009}"/>
    <dgm:cxn modelId="{9FC569EB-C21E-405E-AE73-FDD0E0ABAD75}" type="presOf" srcId="{0B56E391-0DA6-4C2D-9384-F902DF8C08E8}" destId="{71684503-FBEB-4FB9-B66D-DD30B0A763EA}" srcOrd="0" destOrd="0" presId="urn:microsoft.com/office/officeart/2005/8/layout/chevron2"/>
    <dgm:cxn modelId="{CCAA43B2-8FF6-4E29-987D-5FDDA0AA4531}" srcId="{B9A87018-A1A6-44DF-A993-94C933A99662}" destId="{2F86E9AD-0D95-4661-BCAB-A16FF8F07C5C}" srcOrd="0" destOrd="0" parTransId="{141E1E41-5C88-4A9D-AAD2-A635B0D5193A}" sibTransId="{E604B2A2-EAEE-43B1-B91F-67BBE16E13BF}"/>
    <dgm:cxn modelId="{EB23C0F8-30C4-4E58-83DA-E17BE68C79AB}" srcId="{28D3D94F-ED37-4527-934D-96A53E755DC7}" destId="{5B44D2FA-3F56-40DE-9BCF-CB749783878C}" srcOrd="0" destOrd="0" parTransId="{8EB0A22A-3185-4F14-9EFB-4EDDAD1DAB1B}" sibTransId="{6111B31D-B43F-4985-BC7E-EF3C09BEBA49}"/>
    <dgm:cxn modelId="{02A325BD-760F-430B-97A2-CB84250AB474}" type="presOf" srcId="{2F86E9AD-0D95-4661-BCAB-A16FF8F07C5C}" destId="{495C8C7C-18A5-4162-AFFE-78E7C8A165A0}" srcOrd="0" destOrd="0" presId="urn:microsoft.com/office/officeart/2005/8/layout/chevron2"/>
    <dgm:cxn modelId="{6E94CBDD-BCC1-47B7-9F47-7A45B3926D69}" type="presParOf" srcId="{2F3F8FBF-C960-4AD8-946E-3F697DD02760}" destId="{CBE6FDD7-DC3F-4912-9E07-816A2F1E66DC}" srcOrd="0" destOrd="0" presId="urn:microsoft.com/office/officeart/2005/8/layout/chevron2"/>
    <dgm:cxn modelId="{EE1DB946-A912-4371-9871-0C98363812E9}" type="presParOf" srcId="{CBE6FDD7-DC3F-4912-9E07-816A2F1E66DC}" destId="{F5FA3E8E-D932-4317-A5FB-0DE7348E18AE}" srcOrd="0" destOrd="0" presId="urn:microsoft.com/office/officeart/2005/8/layout/chevron2"/>
    <dgm:cxn modelId="{AE9E7A58-AD71-457C-B491-007F0CCCA467}" type="presParOf" srcId="{CBE6FDD7-DC3F-4912-9E07-816A2F1E66DC}" destId="{0F811B1B-A1AF-4D59-AFAB-660022E9C9F0}" srcOrd="1" destOrd="0" presId="urn:microsoft.com/office/officeart/2005/8/layout/chevron2"/>
    <dgm:cxn modelId="{30A11CB8-398B-4115-A57D-73C17A82519E}" type="presParOf" srcId="{2F3F8FBF-C960-4AD8-946E-3F697DD02760}" destId="{BE2E5E44-8633-4BE8-A6CA-D54964B7E5AB}" srcOrd="1" destOrd="0" presId="urn:microsoft.com/office/officeart/2005/8/layout/chevron2"/>
    <dgm:cxn modelId="{093B44A2-875D-4D6D-BF76-67B9D264C3D8}" type="presParOf" srcId="{2F3F8FBF-C960-4AD8-946E-3F697DD02760}" destId="{9232FE48-C8E8-49A8-B6EF-EF46C9E714AA}" srcOrd="2" destOrd="0" presId="urn:microsoft.com/office/officeart/2005/8/layout/chevron2"/>
    <dgm:cxn modelId="{913D733F-2EBF-4A5B-BE99-597A4190219D}" type="presParOf" srcId="{9232FE48-C8E8-49A8-B6EF-EF46C9E714AA}" destId="{71684503-FBEB-4FB9-B66D-DD30B0A763EA}" srcOrd="0" destOrd="0" presId="urn:microsoft.com/office/officeart/2005/8/layout/chevron2"/>
    <dgm:cxn modelId="{9E4D7BB2-C40D-41B4-8DE1-39488360B2CA}" type="presParOf" srcId="{9232FE48-C8E8-49A8-B6EF-EF46C9E714AA}" destId="{7C901BFA-723C-456D-887D-98DC3765801F}" srcOrd="1" destOrd="0" presId="urn:microsoft.com/office/officeart/2005/8/layout/chevron2"/>
    <dgm:cxn modelId="{ACFC2028-69F3-43B8-888F-5CCE7AEF3FE3}" type="presParOf" srcId="{2F3F8FBF-C960-4AD8-946E-3F697DD02760}" destId="{6F5A191C-B8FB-4022-B68F-18B7542C6DE2}" srcOrd="3" destOrd="0" presId="urn:microsoft.com/office/officeart/2005/8/layout/chevron2"/>
    <dgm:cxn modelId="{04FD1A4C-261E-4B6E-A4C9-E9CC2838D0BE}" type="presParOf" srcId="{2F3F8FBF-C960-4AD8-946E-3F697DD02760}" destId="{D1A8B334-4B03-4415-83A8-5F1FC30DE9B3}" srcOrd="4" destOrd="0" presId="urn:microsoft.com/office/officeart/2005/8/layout/chevron2"/>
    <dgm:cxn modelId="{59F0CC84-AF8E-4304-AFAD-F9EDF1B9DD6B}" type="presParOf" srcId="{D1A8B334-4B03-4415-83A8-5F1FC30DE9B3}" destId="{331AF81E-5368-4D44-B9C6-6E2B1962A25D}" srcOrd="0" destOrd="0" presId="urn:microsoft.com/office/officeart/2005/8/layout/chevron2"/>
    <dgm:cxn modelId="{EC2D3ED9-3108-4F21-BE41-857D4C88A5B3}" type="presParOf" srcId="{D1A8B334-4B03-4415-83A8-5F1FC30DE9B3}" destId="{9A3BE113-AD19-43F9-B61E-A3F19B5C287D}" srcOrd="1" destOrd="0" presId="urn:microsoft.com/office/officeart/2005/8/layout/chevron2"/>
    <dgm:cxn modelId="{31BCCBC4-9981-4D32-8420-FED4BB66D6B1}" type="presParOf" srcId="{2F3F8FBF-C960-4AD8-946E-3F697DD02760}" destId="{95941D10-AB6B-460F-84E4-5889B9813224}" srcOrd="5" destOrd="0" presId="urn:microsoft.com/office/officeart/2005/8/layout/chevron2"/>
    <dgm:cxn modelId="{F92725C6-5BB0-45AD-A8FD-22EC9A83BB6D}" type="presParOf" srcId="{2F3F8FBF-C960-4AD8-946E-3F697DD02760}" destId="{AEE248BF-F724-4DAD-8EAD-BE35E60D81FD}" srcOrd="6" destOrd="0" presId="urn:microsoft.com/office/officeart/2005/8/layout/chevron2"/>
    <dgm:cxn modelId="{6AF2B6EB-4A72-4719-98D8-8560F47D2745}" type="presParOf" srcId="{AEE248BF-F724-4DAD-8EAD-BE35E60D81FD}" destId="{176CBAD2-106E-4F90-82DE-C191AE1E5B92}" srcOrd="0" destOrd="0" presId="urn:microsoft.com/office/officeart/2005/8/layout/chevron2"/>
    <dgm:cxn modelId="{7CA66E3F-8453-4019-90AF-49AA0C3AB649}" type="presParOf" srcId="{AEE248BF-F724-4DAD-8EAD-BE35E60D81FD}" destId="{495C8C7C-18A5-4162-AFFE-78E7C8A165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F4FDD-737B-4A84-8822-FFD972AFD092}" type="doc">
      <dgm:prSet loTypeId="urn:microsoft.com/office/officeart/2008/layout/LinedList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0595A06-2AF4-455F-887E-9C3159422B3E}">
      <dgm:prSet phldrT="[Текст]" phldr="1"/>
      <dgm:spPr/>
      <dgm:t>
        <a:bodyPr/>
        <a:lstStyle/>
        <a:p>
          <a:endParaRPr lang="ru-RU"/>
        </a:p>
      </dgm:t>
    </dgm:pt>
    <dgm:pt modelId="{605F1111-A4E2-444A-945B-7EDB4CE1AA7F}" type="parTrans" cxnId="{58B72EA1-2BB4-4925-B49B-A5A56030303F}">
      <dgm:prSet/>
      <dgm:spPr/>
      <dgm:t>
        <a:bodyPr/>
        <a:lstStyle/>
        <a:p>
          <a:endParaRPr lang="ru-RU"/>
        </a:p>
      </dgm:t>
    </dgm:pt>
    <dgm:pt modelId="{C6871A6A-D2BD-41A5-87CF-679184136A02}" type="sibTrans" cxnId="{58B72EA1-2BB4-4925-B49B-A5A56030303F}">
      <dgm:prSet/>
      <dgm:spPr/>
      <dgm:t>
        <a:bodyPr/>
        <a:lstStyle/>
        <a:p>
          <a:endParaRPr lang="ru-RU"/>
        </a:p>
      </dgm:t>
    </dgm:pt>
    <dgm:pt modelId="{04F1672F-7C4F-4A21-8F2A-9FFE12D49BC6}">
      <dgm:prSet phldrT="[Текст]" custT="1"/>
      <dgm:spPr/>
      <dgm:t>
        <a:bodyPr/>
        <a:lstStyle/>
        <a:p>
          <a:r>
            <a:rPr lang="uk-UA" sz="2000" b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формування правової свідомості;</a:t>
          </a:r>
          <a:endParaRPr lang="ru-RU" sz="2000" b="1" dirty="0">
            <a:latin typeface="+mn-lt"/>
          </a:endParaRPr>
        </a:p>
      </dgm:t>
    </dgm:pt>
    <dgm:pt modelId="{3FF9BFAA-CBF7-4B7E-B726-24BE09C9830C}" type="parTrans" cxnId="{784FDD03-87FD-4907-A1BD-2335053F8F95}">
      <dgm:prSet/>
      <dgm:spPr/>
      <dgm:t>
        <a:bodyPr/>
        <a:lstStyle/>
        <a:p>
          <a:endParaRPr lang="ru-RU"/>
        </a:p>
      </dgm:t>
    </dgm:pt>
    <dgm:pt modelId="{19C9FF82-A78F-4188-AD1C-2F22E29F4DDE}" type="sibTrans" cxnId="{784FDD03-87FD-4907-A1BD-2335053F8F95}">
      <dgm:prSet/>
      <dgm:spPr/>
      <dgm:t>
        <a:bodyPr/>
        <a:lstStyle/>
        <a:p>
          <a:endParaRPr lang="ru-RU"/>
        </a:p>
      </dgm:t>
    </dgm:pt>
    <dgm:pt modelId="{6F2F4434-FDBF-47CC-97CF-3BE894BA7289}">
      <dgm:prSet phldrT="[Текст]" custT="1"/>
      <dgm:spPr/>
      <dgm:t>
        <a:bodyPr/>
        <a:lstStyle/>
        <a:p>
          <a:r>
            <a:rPr lang="uk-UA" sz="20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формування почуттів, що регулюють поведінку;</a:t>
          </a:r>
          <a:endParaRPr lang="ru-RU" sz="2000" b="1" dirty="0">
            <a:latin typeface="+mn-lt"/>
          </a:endParaRPr>
        </a:p>
      </dgm:t>
    </dgm:pt>
    <dgm:pt modelId="{C4DD42BE-1080-4183-A840-8044142137B6}" type="parTrans" cxnId="{8A972BB4-5245-4CBB-97D2-424106B3BDCE}">
      <dgm:prSet/>
      <dgm:spPr/>
      <dgm:t>
        <a:bodyPr/>
        <a:lstStyle/>
        <a:p>
          <a:endParaRPr lang="ru-RU"/>
        </a:p>
      </dgm:t>
    </dgm:pt>
    <dgm:pt modelId="{D57340BF-F2FD-4DF2-BCD1-93F0E0989DD8}" type="sibTrans" cxnId="{8A972BB4-5245-4CBB-97D2-424106B3BDCE}">
      <dgm:prSet/>
      <dgm:spPr/>
      <dgm:t>
        <a:bodyPr/>
        <a:lstStyle/>
        <a:p>
          <a:endParaRPr lang="ru-RU"/>
        </a:p>
      </dgm:t>
    </dgm:pt>
    <dgm:pt modelId="{AB726191-D73E-4F44-91AB-1C2EED7E8F48}">
      <dgm:prSet phldrT="[Текст]" custT="1"/>
      <dgm:spPr/>
      <dgm:t>
        <a:bodyPr/>
        <a:lstStyle/>
        <a:p>
          <a:r>
            <a:rPr lang="uk-UA" sz="2000" b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законності обраної мети;</a:t>
          </a:r>
          <a:endParaRPr lang="ru-RU" sz="2000" b="1" dirty="0">
            <a:latin typeface="+mn-lt"/>
          </a:endParaRPr>
        </a:p>
      </dgm:t>
    </dgm:pt>
    <dgm:pt modelId="{B9A941D6-1DFE-44B8-8CD7-719B7AEBDD82}" type="parTrans" cxnId="{D8D33226-05E0-43F5-9240-19355C6387A8}">
      <dgm:prSet/>
      <dgm:spPr/>
      <dgm:t>
        <a:bodyPr/>
        <a:lstStyle/>
        <a:p>
          <a:endParaRPr lang="ru-RU"/>
        </a:p>
      </dgm:t>
    </dgm:pt>
    <dgm:pt modelId="{BB1D7356-ECB1-4D3D-B02F-729D046F00BE}" type="sibTrans" cxnId="{D8D33226-05E0-43F5-9240-19355C6387A8}">
      <dgm:prSet/>
      <dgm:spPr/>
      <dgm:t>
        <a:bodyPr/>
        <a:lstStyle/>
        <a:p>
          <a:endParaRPr lang="ru-RU"/>
        </a:p>
      </dgm:t>
    </dgm:pt>
    <dgm:pt modelId="{80F54CCB-1541-488A-8F39-B9CCA2AA4599}">
      <dgm:prSet phldrT="[Текст]" custT="1"/>
      <dgm:spPr/>
      <dgm:t>
        <a:bodyPr/>
        <a:lstStyle/>
        <a:p>
          <a:r>
            <a:rPr lang="uk-UA" sz="2000" b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попередження асоціальних проявів серед учнів, профілактика вживання  наркотичних речовин;</a:t>
          </a:r>
          <a:endParaRPr lang="ru-RU" sz="2000" b="1" dirty="0">
            <a:latin typeface="+mn-lt"/>
          </a:endParaRPr>
        </a:p>
      </dgm:t>
    </dgm:pt>
    <dgm:pt modelId="{BC0D242F-2F8C-4186-8EB7-E75181176FDB}" type="parTrans" cxnId="{E8BF8F18-3988-4842-8C71-F9AB75B71779}">
      <dgm:prSet/>
      <dgm:spPr/>
      <dgm:t>
        <a:bodyPr/>
        <a:lstStyle/>
        <a:p>
          <a:endParaRPr lang="ru-RU"/>
        </a:p>
      </dgm:t>
    </dgm:pt>
    <dgm:pt modelId="{3AF0CDA3-DEA3-4818-9971-C8A35C00135F}" type="sibTrans" cxnId="{E8BF8F18-3988-4842-8C71-F9AB75B71779}">
      <dgm:prSet/>
      <dgm:spPr/>
      <dgm:t>
        <a:bodyPr/>
        <a:lstStyle/>
        <a:p>
          <a:endParaRPr lang="ru-RU"/>
        </a:p>
      </dgm:t>
    </dgm:pt>
    <dgm:pt modelId="{04F8B700-4AA8-4A61-98CD-7C237668816A}">
      <dgm:prSet phldrT="[Текст]" custT="1"/>
      <dgm:spPr/>
      <dgm:t>
        <a:bodyPr/>
        <a:lstStyle/>
        <a:p>
          <a:r>
            <a:rPr lang="uk-UA" sz="2000" b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правомірності шляхів її реалізації;</a:t>
          </a:r>
          <a:endParaRPr lang="ru-RU" sz="2000" b="1" dirty="0">
            <a:latin typeface="+mn-lt"/>
          </a:endParaRPr>
        </a:p>
      </dgm:t>
    </dgm:pt>
    <dgm:pt modelId="{2FC81C46-FCC1-454A-AC0F-647C4A760E0C}" type="parTrans" cxnId="{1519F479-EB0A-4399-9ECB-8DB6DE40434B}">
      <dgm:prSet/>
      <dgm:spPr/>
      <dgm:t>
        <a:bodyPr/>
        <a:lstStyle/>
        <a:p>
          <a:endParaRPr lang="ru-RU"/>
        </a:p>
      </dgm:t>
    </dgm:pt>
    <dgm:pt modelId="{D52D2D88-8626-431E-920D-B89D145C7EEC}" type="sibTrans" cxnId="{1519F479-EB0A-4399-9ECB-8DB6DE40434B}">
      <dgm:prSet/>
      <dgm:spPr/>
      <dgm:t>
        <a:bodyPr/>
        <a:lstStyle/>
        <a:p>
          <a:endParaRPr lang="ru-RU"/>
        </a:p>
      </dgm:t>
    </dgm:pt>
    <dgm:pt modelId="{E3BDF77A-71F1-42D3-B8ED-5C23A90402EF}">
      <dgm:prSet phldrT="[Текст]" custT="1"/>
      <dgm:spPr/>
      <dgm:t>
        <a:bodyPr/>
        <a:lstStyle/>
        <a:p>
          <a:r>
            <a:rPr lang="uk-UA" sz="2000" b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справедливості;</a:t>
          </a:r>
          <a:endParaRPr lang="ru-RU" sz="2000" b="1" dirty="0">
            <a:latin typeface="+mn-lt"/>
          </a:endParaRPr>
        </a:p>
      </dgm:t>
    </dgm:pt>
    <dgm:pt modelId="{4C02C7CC-8668-4726-952B-04DECB35FACE}" type="parTrans" cxnId="{04704FDC-63B2-4D1E-B628-DE8705888F6F}">
      <dgm:prSet/>
      <dgm:spPr/>
      <dgm:t>
        <a:bodyPr/>
        <a:lstStyle/>
        <a:p>
          <a:endParaRPr lang="ru-RU"/>
        </a:p>
      </dgm:t>
    </dgm:pt>
    <dgm:pt modelId="{F8C7A968-1660-4243-8928-E176060382E1}" type="sibTrans" cxnId="{04704FDC-63B2-4D1E-B628-DE8705888F6F}">
      <dgm:prSet/>
      <dgm:spPr/>
      <dgm:t>
        <a:bodyPr/>
        <a:lstStyle/>
        <a:p>
          <a:endParaRPr lang="ru-RU"/>
        </a:p>
      </dgm:t>
    </dgm:pt>
    <dgm:pt modelId="{688A360A-02A3-4B92-BB26-838FCF32EF99}">
      <dgm:prSet phldrT="[Текст]" custT="1"/>
      <dgm:spPr/>
      <dgm:t>
        <a:bodyPr/>
        <a:lstStyle/>
        <a:p>
          <a:r>
            <a:rPr lang="uk-UA" sz="2000" b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підвищення правової культури;</a:t>
          </a:r>
          <a:endParaRPr lang="ru-RU" sz="2000" b="1" dirty="0">
            <a:latin typeface="+mn-lt"/>
          </a:endParaRPr>
        </a:p>
      </dgm:t>
    </dgm:pt>
    <dgm:pt modelId="{DE20773C-F452-414D-94C5-5E5295C9FED9}" type="parTrans" cxnId="{749107CF-977C-4F69-B3C3-4C3EFD530B73}">
      <dgm:prSet/>
      <dgm:spPr/>
      <dgm:t>
        <a:bodyPr/>
        <a:lstStyle/>
        <a:p>
          <a:endParaRPr lang="ru-RU"/>
        </a:p>
      </dgm:t>
    </dgm:pt>
    <dgm:pt modelId="{ABD94C1F-181F-43E7-B62A-F106A7ADB0AC}" type="sibTrans" cxnId="{749107CF-977C-4F69-B3C3-4C3EFD530B73}">
      <dgm:prSet/>
      <dgm:spPr/>
      <dgm:t>
        <a:bodyPr/>
        <a:lstStyle/>
        <a:p>
          <a:endParaRPr lang="ru-RU"/>
        </a:p>
      </dgm:t>
    </dgm:pt>
    <dgm:pt modelId="{1BA34436-2594-434B-B100-6F2B50D807D2}">
      <dgm:prSet custT="1"/>
      <dgm:spPr/>
      <dgm:t>
        <a:bodyPr/>
        <a:lstStyle/>
        <a:p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просвітницька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 робота </a:t>
          </a:r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щодо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запобігання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протиправній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поведінці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шкідливим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звичкам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захворюванням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 та хворобам;</a:t>
          </a:r>
          <a:endParaRPr lang="ru-RU" sz="2000" b="1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B8BE6C5-D146-485A-B671-800530E8775F}" type="sibTrans" cxnId="{EEFD1F4B-32CC-4996-91EC-43C552DA292F}">
      <dgm:prSet/>
      <dgm:spPr/>
      <dgm:t>
        <a:bodyPr/>
        <a:lstStyle/>
        <a:p>
          <a:endParaRPr lang="ru-RU"/>
        </a:p>
      </dgm:t>
    </dgm:pt>
    <dgm:pt modelId="{422E7C5A-44BC-424C-B770-64985D863040}" type="parTrans" cxnId="{EEFD1F4B-32CC-4996-91EC-43C552DA292F}">
      <dgm:prSet/>
      <dgm:spPr/>
      <dgm:t>
        <a:bodyPr/>
        <a:lstStyle/>
        <a:p>
          <a:endParaRPr lang="ru-RU"/>
        </a:p>
      </dgm:t>
    </dgm:pt>
    <dgm:pt modelId="{FACD9B1E-F2EE-441F-A71E-5D156C61E98D}">
      <dgm:prSet custT="1"/>
      <dgm:spPr/>
      <dgm:t>
        <a:bodyPr/>
        <a:lstStyle/>
        <a:p>
          <a:endParaRPr lang="ru-RU" sz="2000" b="1" dirty="0">
            <a:latin typeface="+mn-lt"/>
            <a:cs typeface="Times New Roman" panose="02020603050405020304" pitchFamily="18" charset="0"/>
          </a:endParaRPr>
        </a:p>
      </dgm:t>
    </dgm:pt>
    <dgm:pt modelId="{30EFFB3E-F7A4-4826-9BF4-E969A867E2E4}" type="parTrans" cxnId="{A0595BEB-6848-468A-91F6-206827528412}">
      <dgm:prSet/>
      <dgm:spPr/>
      <dgm:t>
        <a:bodyPr/>
        <a:lstStyle/>
        <a:p>
          <a:endParaRPr lang="ru-RU"/>
        </a:p>
      </dgm:t>
    </dgm:pt>
    <dgm:pt modelId="{EDF064CC-3497-41DB-A232-F51F9CBCE06A}" type="sibTrans" cxnId="{A0595BEB-6848-468A-91F6-206827528412}">
      <dgm:prSet/>
      <dgm:spPr/>
      <dgm:t>
        <a:bodyPr/>
        <a:lstStyle/>
        <a:p>
          <a:endParaRPr lang="ru-RU"/>
        </a:p>
      </dgm:t>
    </dgm:pt>
    <dgm:pt modelId="{491A29CD-7933-4786-8BE9-91D84E827509}">
      <dgm:prSet custT="1"/>
      <dgm:spPr/>
      <dgm:t>
        <a:bodyPr/>
        <a:lstStyle/>
        <a:p>
          <a:endParaRPr lang="ru-RU" sz="2000" b="1" dirty="0" smtClean="0">
            <a:latin typeface="+mn-lt"/>
            <a:cs typeface="Times New Roman" panose="02020603050405020304" pitchFamily="18" charset="0"/>
          </a:endParaRPr>
        </a:p>
        <a:p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правильне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статеве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+mn-lt"/>
              <a:cs typeface="Times New Roman" panose="02020603050405020304" pitchFamily="18" charset="0"/>
            </a:rPr>
            <a:t>виховання</a:t>
          </a:r>
          <a:r>
            <a:rPr lang="ru-RU" sz="2000" b="1" dirty="0" smtClean="0">
              <a:latin typeface="+mn-lt"/>
              <a:cs typeface="Times New Roman" panose="02020603050405020304" pitchFamily="18" charset="0"/>
            </a:rPr>
            <a:t>.</a:t>
          </a:r>
          <a:endParaRPr lang="ru-RU" sz="2000" b="1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D44BFA9-949E-42EB-9569-9B3EAD01EDEE}" type="sibTrans" cxnId="{40CD8EAD-CAB3-4B48-B870-584C265C9CEC}">
      <dgm:prSet/>
      <dgm:spPr/>
      <dgm:t>
        <a:bodyPr/>
        <a:lstStyle/>
        <a:p>
          <a:endParaRPr lang="ru-RU"/>
        </a:p>
      </dgm:t>
    </dgm:pt>
    <dgm:pt modelId="{64F4B6BC-1DA2-4DAE-BE0C-3A9784B71BD0}" type="parTrans" cxnId="{40CD8EAD-CAB3-4B48-B870-584C265C9CEC}">
      <dgm:prSet/>
      <dgm:spPr/>
      <dgm:t>
        <a:bodyPr/>
        <a:lstStyle/>
        <a:p>
          <a:endParaRPr lang="ru-RU"/>
        </a:p>
      </dgm:t>
    </dgm:pt>
    <dgm:pt modelId="{A20A7C82-5565-4DB2-B0B7-452FC5E580C0}" type="pres">
      <dgm:prSet presAssocID="{9D0F4FDD-737B-4A84-8822-FFD972AFD09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6832A0-6625-4456-94AC-53BBACD04A93}" type="pres">
      <dgm:prSet presAssocID="{00595A06-2AF4-455F-887E-9C3159422B3E}" presName="thickLine" presStyleLbl="alignNode1" presStyleIdx="0" presStyleCnt="1"/>
      <dgm:spPr/>
    </dgm:pt>
    <dgm:pt modelId="{0E20E568-36B1-4EDA-90E8-7BE59AB7B007}" type="pres">
      <dgm:prSet presAssocID="{00595A06-2AF4-455F-887E-9C3159422B3E}" presName="horz1" presStyleCnt="0"/>
      <dgm:spPr/>
    </dgm:pt>
    <dgm:pt modelId="{297DF2DD-2BEC-4386-B224-E4F2DDEBC779}" type="pres">
      <dgm:prSet presAssocID="{00595A06-2AF4-455F-887E-9C3159422B3E}" presName="tx1" presStyleLbl="revTx" presStyleIdx="0" presStyleCnt="11" custScaleX="22005"/>
      <dgm:spPr/>
      <dgm:t>
        <a:bodyPr/>
        <a:lstStyle/>
        <a:p>
          <a:endParaRPr lang="ru-RU"/>
        </a:p>
      </dgm:t>
    </dgm:pt>
    <dgm:pt modelId="{1126CF67-2B0C-4564-9535-19180A9314AB}" type="pres">
      <dgm:prSet presAssocID="{00595A06-2AF4-455F-887E-9C3159422B3E}" presName="vert1" presStyleCnt="0"/>
      <dgm:spPr/>
    </dgm:pt>
    <dgm:pt modelId="{FC210766-7DD8-484A-A9D3-BFF80B9009AE}" type="pres">
      <dgm:prSet presAssocID="{04F1672F-7C4F-4A21-8F2A-9FFE12D49BC6}" presName="vertSpace2a" presStyleCnt="0"/>
      <dgm:spPr/>
    </dgm:pt>
    <dgm:pt modelId="{25D4408A-3805-4BFF-96FA-FFA10C0A44DE}" type="pres">
      <dgm:prSet presAssocID="{04F1672F-7C4F-4A21-8F2A-9FFE12D49BC6}" presName="horz2" presStyleCnt="0"/>
      <dgm:spPr/>
    </dgm:pt>
    <dgm:pt modelId="{B619CEEE-A057-40E2-B798-93C8F088849F}" type="pres">
      <dgm:prSet presAssocID="{04F1672F-7C4F-4A21-8F2A-9FFE12D49BC6}" presName="horzSpace2" presStyleCnt="0"/>
      <dgm:spPr/>
    </dgm:pt>
    <dgm:pt modelId="{ACEAEB55-4F7F-404E-872F-B93544D230E5}" type="pres">
      <dgm:prSet presAssocID="{04F1672F-7C4F-4A21-8F2A-9FFE12D49BC6}" presName="tx2" presStyleLbl="revTx" presStyleIdx="1" presStyleCnt="11"/>
      <dgm:spPr/>
      <dgm:t>
        <a:bodyPr/>
        <a:lstStyle/>
        <a:p>
          <a:endParaRPr lang="ru-RU"/>
        </a:p>
      </dgm:t>
    </dgm:pt>
    <dgm:pt modelId="{1F07E89F-EF7B-49D8-89A7-C1FA06DD3178}" type="pres">
      <dgm:prSet presAssocID="{04F1672F-7C4F-4A21-8F2A-9FFE12D49BC6}" presName="vert2" presStyleCnt="0"/>
      <dgm:spPr/>
    </dgm:pt>
    <dgm:pt modelId="{915676D2-62F6-4D1F-AFC3-E3916777396F}" type="pres">
      <dgm:prSet presAssocID="{04F1672F-7C4F-4A21-8F2A-9FFE12D49BC6}" presName="thinLine2b" presStyleLbl="callout" presStyleIdx="0" presStyleCnt="10"/>
      <dgm:spPr/>
    </dgm:pt>
    <dgm:pt modelId="{4AAB1E64-2EE4-4A57-8183-19822891B83F}" type="pres">
      <dgm:prSet presAssocID="{04F1672F-7C4F-4A21-8F2A-9FFE12D49BC6}" presName="vertSpace2b" presStyleCnt="0"/>
      <dgm:spPr/>
    </dgm:pt>
    <dgm:pt modelId="{2B21A617-285D-46D8-832B-740669E85B01}" type="pres">
      <dgm:prSet presAssocID="{6F2F4434-FDBF-47CC-97CF-3BE894BA7289}" presName="horz2" presStyleCnt="0"/>
      <dgm:spPr/>
    </dgm:pt>
    <dgm:pt modelId="{0E1C21C4-7D37-453B-B362-353D45000605}" type="pres">
      <dgm:prSet presAssocID="{6F2F4434-FDBF-47CC-97CF-3BE894BA7289}" presName="horzSpace2" presStyleCnt="0"/>
      <dgm:spPr/>
    </dgm:pt>
    <dgm:pt modelId="{28535AF6-4521-471B-9B7E-2A910F20C252}" type="pres">
      <dgm:prSet presAssocID="{6F2F4434-FDBF-47CC-97CF-3BE894BA7289}" presName="tx2" presStyleLbl="revTx" presStyleIdx="2" presStyleCnt="11"/>
      <dgm:spPr/>
      <dgm:t>
        <a:bodyPr/>
        <a:lstStyle/>
        <a:p>
          <a:endParaRPr lang="ru-RU"/>
        </a:p>
      </dgm:t>
    </dgm:pt>
    <dgm:pt modelId="{32B15829-23F4-417B-9DCC-1A796D5EC571}" type="pres">
      <dgm:prSet presAssocID="{6F2F4434-FDBF-47CC-97CF-3BE894BA7289}" presName="vert2" presStyleCnt="0"/>
      <dgm:spPr/>
    </dgm:pt>
    <dgm:pt modelId="{0FC67BCC-0D8C-4C5D-85C5-BAD7AAA812C9}" type="pres">
      <dgm:prSet presAssocID="{6F2F4434-FDBF-47CC-97CF-3BE894BA7289}" presName="thinLine2b" presStyleLbl="callout" presStyleIdx="1" presStyleCnt="10"/>
      <dgm:spPr/>
    </dgm:pt>
    <dgm:pt modelId="{53EBF796-51E2-42F2-BADC-D189A86FAC00}" type="pres">
      <dgm:prSet presAssocID="{6F2F4434-FDBF-47CC-97CF-3BE894BA7289}" presName="vertSpace2b" presStyleCnt="0"/>
      <dgm:spPr/>
    </dgm:pt>
    <dgm:pt modelId="{E72A3020-4FF4-4D10-8668-68E7E5BF13B1}" type="pres">
      <dgm:prSet presAssocID="{AB726191-D73E-4F44-91AB-1C2EED7E8F48}" presName="horz2" presStyleCnt="0"/>
      <dgm:spPr/>
    </dgm:pt>
    <dgm:pt modelId="{F0551BAC-D143-4CB8-A9C1-2901C6C83223}" type="pres">
      <dgm:prSet presAssocID="{AB726191-D73E-4F44-91AB-1C2EED7E8F48}" presName="horzSpace2" presStyleCnt="0"/>
      <dgm:spPr/>
    </dgm:pt>
    <dgm:pt modelId="{E2CA8506-D250-418E-B2AF-3989F2E03223}" type="pres">
      <dgm:prSet presAssocID="{AB726191-D73E-4F44-91AB-1C2EED7E8F48}" presName="tx2" presStyleLbl="revTx" presStyleIdx="3" presStyleCnt="11"/>
      <dgm:spPr/>
      <dgm:t>
        <a:bodyPr/>
        <a:lstStyle/>
        <a:p>
          <a:endParaRPr lang="ru-RU"/>
        </a:p>
      </dgm:t>
    </dgm:pt>
    <dgm:pt modelId="{C51888C7-67C8-43D3-AEA4-8A1EBF106938}" type="pres">
      <dgm:prSet presAssocID="{AB726191-D73E-4F44-91AB-1C2EED7E8F48}" presName="vert2" presStyleCnt="0"/>
      <dgm:spPr/>
    </dgm:pt>
    <dgm:pt modelId="{8F963769-62D5-484C-8DE7-E6B9484F561D}" type="pres">
      <dgm:prSet presAssocID="{AB726191-D73E-4F44-91AB-1C2EED7E8F48}" presName="thinLine2b" presStyleLbl="callout" presStyleIdx="2" presStyleCnt="10"/>
      <dgm:spPr/>
    </dgm:pt>
    <dgm:pt modelId="{94F7130B-D7C6-4FDF-9BDC-F9090C13CE74}" type="pres">
      <dgm:prSet presAssocID="{AB726191-D73E-4F44-91AB-1C2EED7E8F48}" presName="vertSpace2b" presStyleCnt="0"/>
      <dgm:spPr/>
    </dgm:pt>
    <dgm:pt modelId="{D740BFA5-4483-43B6-8AAB-DA1F15C070CE}" type="pres">
      <dgm:prSet presAssocID="{04F8B700-4AA8-4A61-98CD-7C237668816A}" presName="horz2" presStyleCnt="0"/>
      <dgm:spPr/>
    </dgm:pt>
    <dgm:pt modelId="{A7AEC2EE-28B9-4877-BE3D-147F46B6E032}" type="pres">
      <dgm:prSet presAssocID="{04F8B700-4AA8-4A61-98CD-7C237668816A}" presName="horzSpace2" presStyleCnt="0"/>
      <dgm:spPr/>
    </dgm:pt>
    <dgm:pt modelId="{D9BDC630-DE04-4321-B41A-9F25CBFAD7ED}" type="pres">
      <dgm:prSet presAssocID="{04F8B700-4AA8-4A61-98CD-7C237668816A}" presName="tx2" presStyleLbl="revTx" presStyleIdx="4" presStyleCnt="11"/>
      <dgm:spPr/>
      <dgm:t>
        <a:bodyPr/>
        <a:lstStyle/>
        <a:p>
          <a:endParaRPr lang="ru-RU"/>
        </a:p>
      </dgm:t>
    </dgm:pt>
    <dgm:pt modelId="{250BF919-8945-43BE-B0C1-C3B7C4514BCF}" type="pres">
      <dgm:prSet presAssocID="{04F8B700-4AA8-4A61-98CD-7C237668816A}" presName="vert2" presStyleCnt="0"/>
      <dgm:spPr/>
    </dgm:pt>
    <dgm:pt modelId="{E608781A-3556-49EB-8A81-227B2BEF3534}" type="pres">
      <dgm:prSet presAssocID="{04F8B700-4AA8-4A61-98CD-7C237668816A}" presName="thinLine2b" presStyleLbl="callout" presStyleIdx="3" presStyleCnt="10"/>
      <dgm:spPr/>
    </dgm:pt>
    <dgm:pt modelId="{864F34FC-A460-4BF2-9ABB-B244A588EDE4}" type="pres">
      <dgm:prSet presAssocID="{04F8B700-4AA8-4A61-98CD-7C237668816A}" presName="vertSpace2b" presStyleCnt="0"/>
      <dgm:spPr/>
    </dgm:pt>
    <dgm:pt modelId="{9C17EB24-51F2-4996-9C6E-E276E0358364}" type="pres">
      <dgm:prSet presAssocID="{E3BDF77A-71F1-42D3-B8ED-5C23A90402EF}" presName="horz2" presStyleCnt="0"/>
      <dgm:spPr/>
    </dgm:pt>
    <dgm:pt modelId="{4264BA5E-F7A0-4692-B823-8150A9BFD98A}" type="pres">
      <dgm:prSet presAssocID="{E3BDF77A-71F1-42D3-B8ED-5C23A90402EF}" presName="horzSpace2" presStyleCnt="0"/>
      <dgm:spPr/>
    </dgm:pt>
    <dgm:pt modelId="{9F90B4A3-80B9-4BDF-AE36-88D348DD29D4}" type="pres">
      <dgm:prSet presAssocID="{E3BDF77A-71F1-42D3-B8ED-5C23A90402EF}" presName="tx2" presStyleLbl="revTx" presStyleIdx="5" presStyleCnt="11"/>
      <dgm:spPr/>
      <dgm:t>
        <a:bodyPr/>
        <a:lstStyle/>
        <a:p>
          <a:endParaRPr lang="ru-RU"/>
        </a:p>
      </dgm:t>
    </dgm:pt>
    <dgm:pt modelId="{7FD7EC35-8F19-4E91-84A3-779FCE9664B8}" type="pres">
      <dgm:prSet presAssocID="{E3BDF77A-71F1-42D3-B8ED-5C23A90402EF}" presName="vert2" presStyleCnt="0"/>
      <dgm:spPr/>
    </dgm:pt>
    <dgm:pt modelId="{22CA28CE-AF8A-49E0-BCC7-F8308B370DE7}" type="pres">
      <dgm:prSet presAssocID="{E3BDF77A-71F1-42D3-B8ED-5C23A90402EF}" presName="thinLine2b" presStyleLbl="callout" presStyleIdx="4" presStyleCnt="10"/>
      <dgm:spPr/>
    </dgm:pt>
    <dgm:pt modelId="{050A9603-0DA1-44D3-A133-45D5D8A7CFFA}" type="pres">
      <dgm:prSet presAssocID="{E3BDF77A-71F1-42D3-B8ED-5C23A90402EF}" presName="vertSpace2b" presStyleCnt="0"/>
      <dgm:spPr/>
    </dgm:pt>
    <dgm:pt modelId="{EB67B7D3-B043-4D4E-B8AC-B308E92384CA}" type="pres">
      <dgm:prSet presAssocID="{688A360A-02A3-4B92-BB26-838FCF32EF99}" presName="horz2" presStyleCnt="0"/>
      <dgm:spPr/>
    </dgm:pt>
    <dgm:pt modelId="{49C0FCEA-E9F7-4EDE-A6F7-7C33EA431D74}" type="pres">
      <dgm:prSet presAssocID="{688A360A-02A3-4B92-BB26-838FCF32EF99}" presName="horzSpace2" presStyleCnt="0"/>
      <dgm:spPr/>
    </dgm:pt>
    <dgm:pt modelId="{893D334B-730C-4BFB-9914-EB976EBBDA39}" type="pres">
      <dgm:prSet presAssocID="{688A360A-02A3-4B92-BB26-838FCF32EF99}" presName="tx2" presStyleLbl="revTx" presStyleIdx="6" presStyleCnt="11"/>
      <dgm:spPr/>
      <dgm:t>
        <a:bodyPr/>
        <a:lstStyle/>
        <a:p>
          <a:endParaRPr lang="ru-RU"/>
        </a:p>
      </dgm:t>
    </dgm:pt>
    <dgm:pt modelId="{25513C11-B44C-4DCE-822D-279B83D71540}" type="pres">
      <dgm:prSet presAssocID="{688A360A-02A3-4B92-BB26-838FCF32EF99}" presName="vert2" presStyleCnt="0"/>
      <dgm:spPr/>
    </dgm:pt>
    <dgm:pt modelId="{12577F45-64AF-44BC-813C-F8DAD4299C93}" type="pres">
      <dgm:prSet presAssocID="{688A360A-02A3-4B92-BB26-838FCF32EF99}" presName="thinLine2b" presStyleLbl="callout" presStyleIdx="5" presStyleCnt="10"/>
      <dgm:spPr/>
    </dgm:pt>
    <dgm:pt modelId="{B45A0D72-127F-426B-A4C8-D45935D7D315}" type="pres">
      <dgm:prSet presAssocID="{688A360A-02A3-4B92-BB26-838FCF32EF99}" presName="vertSpace2b" presStyleCnt="0"/>
      <dgm:spPr/>
    </dgm:pt>
    <dgm:pt modelId="{C5D609C9-358D-40B7-9E79-9C2F7302A0F9}" type="pres">
      <dgm:prSet presAssocID="{80F54CCB-1541-488A-8F39-B9CCA2AA4599}" presName="horz2" presStyleCnt="0"/>
      <dgm:spPr/>
    </dgm:pt>
    <dgm:pt modelId="{83E7E006-7930-4264-81D5-7DDF797EB8F4}" type="pres">
      <dgm:prSet presAssocID="{80F54CCB-1541-488A-8F39-B9CCA2AA4599}" presName="horzSpace2" presStyleCnt="0"/>
      <dgm:spPr/>
    </dgm:pt>
    <dgm:pt modelId="{1EB6AA76-2235-4B20-9F73-0FFD775FFAAA}" type="pres">
      <dgm:prSet presAssocID="{80F54CCB-1541-488A-8F39-B9CCA2AA4599}" presName="tx2" presStyleLbl="revTx" presStyleIdx="7" presStyleCnt="11" custScaleX="127389" custScaleY="150619"/>
      <dgm:spPr/>
      <dgm:t>
        <a:bodyPr/>
        <a:lstStyle/>
        <a:p>
          <a:endParaRPr lang="ru-RU"/>
        </a:p>
      </dgm:t>
    </dgm:pt>
    <dgm:pt modelId="{4D3DB585-1886-43F2-8056-54EA8320BB43}" type="pres">
      <dgm:prSet presAssocID="{80F54CCB-1541-488A-8F39-B9CCA2AA4599}" presName="vert2" presStyleCnt="0"/>
      <dgm:spPr/>
    </dgm:pt>
    <dgm:pt modelId="{72B4D6A5-2AE6-4056-A625-DD6046E3DF51}" type="pres">
      <dgm:prSet presAssocID="{80F54CCB-1541-488A-8F39-B9CCA2AA4599}" presName="thinLine2b" presStyleLbl="callout" presStyleIdx="6" presStyleCnt="10"/>
      <dgm:spPr/>
    </dgm:pt>
    <dgm:pt modelId="{EEFDA971-2F8F-4B83-8474-8AAAC449747A}" type="pres">
      <dgm:prSet presAssocID="{80F54CCB-1541-488A-8F39-B9CCA2AA4599}" presName="vertSpace2b" presStyleCnt="0"/>
      <dgm:spPr/>
    </dgm:pt>
    <dgm:pt modelId="{A557E6A2-DB4E-4E0D-96F2-D07CAE425AA1}" type="pres">
      <dgm:prSet presAssocID="{1BA34436-2594-434B-B100-6F2B50D807D2}" presName="horz2" presStyleCnt="0"/>
      <dgm:spPr/>
    </dgm:pt>
    <dgm:pt modelId="{7281724F-720B-49DF-A1D4-AA7AAADA8CF0}" type="pres">
      <dgm:prSet presAssocID="{1BA34436-2594-434B-B100-6F2B50D807D2}" presName="horzSpace2" presStyleCnt="0"/>
      <dgm:spPr/>
    </dgm:pt>
    <dgm:pt modelId="{27B8300B-0D65-4309-A9F7-AD39DA23C4A0}" type="pres">
      <dgm:prSet presAssocID="{1BA34436-2594-434B-B100-6F2B50D807D2}" presName="tx2" presStyleLbl="revTx" presStyleIdx="8" presStyleCnt="11" custScaleX="135037"/>
      <dgm:spPr/>
      <dgm:t>
        <a:bodyPr/>
        <a:lstStyle/>
        <a:p>
          <a:endParaRPr lang="ru-RU"/>
        </a:p>
      </dgm:t>
    </dgm:pt>
    <dgm:pt modelId="{1F1D5239-569C-4EC7-AF70-75A8DC37FB13}" type="pres">
      <dgm:prSet presAssocID="{1BA34436-2594-434B-B100-6F2B50D807D2}" presName="vert2" presStyleCnt="0"/>
      <dgm:spPr/>
    </dgm:pt>
    <dgm:pt modelId="{0A124AF6-D014-4E5A-BA38-367D2A0D1AEC}" type="pres">
      <dgm:prSet presAssocID="{1BA34436-2594-434B-B100-6F2B50D807D2}" presName="thinLine2b" presStyleLbl="callout" presStyleIdx="7" presStyleCnt="10" custLinFactY="400000" custLinFactNeighborX="377" custLinFactNeighborY="497605"/>
      <dgm:spPr/>
    </dgm:pt>
    <dgm:pt modelId="{0A730C61-302A-42F7-86AD-6057DB50135C}" type="pres">
      <dgm:prSet presAssocID="{1BA34436-2594-434B-B100-6F2B50D807D2}" presName="vertSpace2b" presStyleCnt="0"/>
      <dgm:spPr/>
    </dgm:pt>
    <dgm:pt modelId="{4F343149-24A8-4E72-A837-D9ED00B44C50}" type="pres">
      <dgm:prSet presAssocID="{491A29CD-7933-4786-8BE9-91D84E827509}" presName="horz2" presStyleCnt="0"/>
      <dgm:spPr/>
    </dgm:pt>
    <dgm:pt modelId="{49C16C5F-8116-4A33-9A21-FDC6407E27A2}" type="pres">
      <dgm:prSet presAssocID="{491A29CD-7933-4786-8BE9-91D84E827509}" presName="horzSpace2" presStyleCnt="0"/>
      <dgm:spPr/>
    </dgm:pt>
    <dgm:pt modelId="{41FB08DD-A199-4D25-A94E-AB68A3C9AC90}" type="pres">
      <dgm:prSet presAssocID="{491A29CD-7933-4786-8BE9-91D84E827509}" presName="tx2" presStyleLbl="revTx" presStyleIdx="9" presStyleCnt="11" custScaleY="64311" custLinFactNeighborX="-329" custLinFactNeighborY="-16587"/>
      <dgm:spPr/>
      <dgm:t>
        <a:bodyPr/>
        <a:lstStyle/>
        <a:p>
          <a:endParaRPr lang="ru-RU"/>
        </a:p>
      </dgm:t>
    </dgm:pt>
    <dgm:pt modelId="{63AFE82A-4BE6-4205-957A-3E32403300DD}" type="pres">
      <dgm:prSet presAssocID="{491A29CD-7933-4786-8BE9-91D84E827509}" presName="vert2" presStyleCnt="0"/>
      <dgm:spPr/>
    </dgm:pt>
    <dgm:pt modelId="{DC56E6B0-BABB-48A8-8C43-CCD7B515FC1A}" type="pres">
      <dgm:prSet presAssocID="{491A29CD-7933-4786-8BE9-91D84E827509}" presName="thinLine2b" presStyleLbl="callout" presStyleIdx="8" presStyleCnt="10" custFlipVert="1" custSzY="45720" custScaleX="746"/>
      <dgm:spPr/>
    </dgm:pt>
    <dgm:pt modelId="{C2365972-BFCF-4CD5-BA82-4DB66A6C59F7}" type="pres">
      <dgm:prSet presAssocID="{491A29CD-7933-4786-8BE9-91D84E827509}" presName="vertSpace2b" presStyleCnt="0"/>
      <dgm:spPr/>
    </dgm:pt>
    <dgm:pt modelId="{A34E9785-2641-4D3F-A506-A0DD8D41DF8B}" type="pres">
      <dgm:prSet presAssocID="{FACD9B1E-F2EE-441F-A71E-5D156C61E98D}" presName="horz2" presStyleCnt="0"/>
      <dgm:spPr/>
    </dgm:pt>
    <dgm:pt modelId="{CC5CA78E-69CF-4011-8B7C-2E9E5E63BD9E}" type="pres">
      <dgm:prSet presAssocID="{FACD9B1E-F2EE-441F-A71E-5D156C61E98D}" presName="horzSpace2" presStyleCnt="0"/>
      <dgm:spPr/>
    </dgm:pt>
    <dgm:pt modelId="{B568A929-146C-4692-9D72-8B0AA47D0885}" type="pres">
      <dgm:prSet presAssocID="{FACD9B1E-F2EE-441F-A71E-5D156C61E98D}" presName="tx2" presStyleLbl="revTx" presStyleIdx="10" presStyleCnt="11"/>
      <dgm:spPr/>
      <dgm:t>
        <a:bodyPr/>
        <a:lstStyle/>
        <a:p>
          <a:endParaRPr lang="ru-RU"/>
        </a:p>
      </dgm:t>
    </dgm:pt>
    <dgm:pt modelId="{FDF702D3-6260-48F6-9FDB-FAC5739537FA}" type="pres">
      <dgm:prSet presAssocID="{FACD9B1E-F2EE-441F-A71E-5D156C61E98D}" presName="vert2" presStyleCnt="0"/>
      <dgm:spPr/>
    </dgm:pt>
    <dgm:pt modelId="{DD98FBE2-827E-4631-9CF7-B6854D17F3EF}" type="pres">
      <dgm:prSet presAssocID="{FACD9B1E-F2EE-441F-A71E-5D156C61E98D}" presName="thinLine2b" presStyleLbl="callout" presStyleIdx="9" presStyleCnt="10"/>
      <dgm:spPr/>
    </dgm:pt>
    <dgm:pt modelId="{171C0E35-1E43-4983-8B65-E110D54960FB}" type="pres">
      <dgm:prSet presAssocID="{FACD9B1E-F2EE-441F-A71E-5D156C61E98D}" presName="vertSpace2b" presStyleCnt="0"/>
      <dgm:spPr/>
    </dgm:pt>
  </dgm:ptLst>
  <dgm:cxnLst>
    <dgm:cxn modelId="{10A055E2-A7E3-4F20-B969-FC2737489764}" type="presOf" srcId="{00595A06-2AF4-455F-887E-9C3159422B3E}" destId="{297DF2DD-2BEC-4386-B224-E4F2DDEBC779}" srcOrd="0" destOrd="0" presId="urn:microsoft.com/office/officeart/2008/layout/LinedList"/>
    <dgm:cxn modelId="{C0434F91-1A1F-43C6-866B-24188250B5BD}" type="presOf" srcId="{AB726191-D73E-4F44-91AB-1C2EED7E8F48}" destId="{E2CA8506-D250-418E-B2AF-3989F2E03223}" srcOrd="0" destOrd="0" presId="urn:microsoft.com/office/officeart/2008/layout/LinedList"/>
    <dgm:cxn modelId="{04704FDC-63B2-4D1E-B628-DE8705888F6F}" srcId="{00595A06-2AF4-455F-887E-9C3159422B3E}" destId="{E3BDF77A-71F1-42D3-B8ED-5C23A90402EF}" srcOrd="4" destOrd="0" parTransId="{4C02C7CC-8668-4726-952B-04DECB35FACE}" sibTransId="{F8C7A968-1660-4243-8928-E176060382E1}"/>
    <dgm:cxn modelId="{807AEA76-54AF-4D27-9CD1-B0F93B79682A}" type="presOf" srcId="{9D0F4FDD-737B-4A84-8822-FFD972AFD092}" destId="{A20A7C82-5565-4DB2-B0B7-452FC5E580C0}" srcOrd="0" destOrd="0" presId="urn:microsoft.com/office/officeart/2008/layout/LinedList"/>
    <dgm:cxn modelId="{EEFD1F4B-32CC-4996-91EC-43C552DA292F}" srcId="{00595A06-2AF4-455F-887E-9C3159422B3E}" destId="{1BA34436-2594-434B-B100-6F2B50D807D2}" srcOrd="7" destOrd="0" parTransId="{422E7C5A-44BC-424C-B770-64985D863040}" sibTransId="{0B8BE6C5-D146-485A-B671-800530E8775F}"/>
    <dgm:cxn modelId="{58B72EA1-2BB4-4925-B49B-A5A56030303F}" srcId="{9D0F4FDD-737B-4A84-8822-FFD972AFD092}" destId="{00595A06-2AF4-455F-887E-9C3159422B3E}" srcOrd="0" destOrd="0" parTransId="{605F1111-A4E2-444A-945B-7EDB4CE1AA7F}" sibTransId="{C6871A6A-D2BD-41A5-87CF-679184136A02}"/>
    <dgm:cxn modelId="{C2E0759D-B9D5-4812-9882-BBBFF0FE397F}" type="presOf" srcId="{FACD9B1E-F2EE-441F-A71E-5D156C61E98D}" destId="{B568A929-146C-4692-9D72-8B0AA47D0885}" srcOrd="0" destOrd="0" presId="urn:microsoft.com/office/officeart/2008/layout/LinedList"/>
    <dgm:cxn modelId="{EEB9CBA6-6125-431B-8C9D-EEB43DDD6F86}" type="presOf" srcId="{688A360A-02A3-4B92-BB26-838FCF32EF99}" destId="{893D334B-730C-4BFB-9914-EB976EBBDA39}" srcOrd="0" destOrd="0" presId="urn:microsoft.com/office/officeart/2008/layout/LinedList"/>
    <dgm:cxn modelId="{E8BF8F18-3988-4842-8C71-F9AB75B71779}" srcId="{00595A06-2AF4-455F-887E-9C3159422B3E}" destId="{80F54CCB-1541-488A-8F39-B9CCA2AA4599}" srcOrd="6" destOrd="0" parTransId="{BC0D242F-2F8C-4186-8EB7-E75181176FDB}" sibTransId="{3AF0CDA3-DEA3-4818-9971-C8A35C00135F}"/>
    <dgm:cxn modelId="{896A955E-0EDC-4E2D-B881-944799C4FC42}" type="presOf" srcId="{04F8B700-4AA8-4A61-98CD-7C237668816A}" destId="{D9BDC630-DE04-4321-B41A-9F25CBFAD7ED}" srcOrd="0" destOrd="0" presId="urn:microsoft.com/office/officeart/2008/layout/LinedList"/>
    <dgm:cxn modelId="{304E8D4F-BB0F-40DC-AC4B-D38ECFF4D4AD}" type="presOf" srcId="{80F54CCB-1541-488A-8F39-B9CCA2AA4599}" destId="{1EB6AA76-2235-4B20-9F73-0FFD775FFAAA}" srcOrd="0" destOrd="0" presId="urn:microsoft.com/office/officeart/2008/layout/LinedList"/>
    <dgm:cxn modelId="{55F1E717-2713-4305-AAF3-08A56F9C2E74}" type="presOf" srcId="{491A29CD-7933-4786-8BE9-91D84E827509}" destId="{41FB08DD-A199-4D25-A94E-AB68A3C9AC90}" srcOrd="0" destOrd="0" presId="urn:microsoft.com/office/officeart/2008/layout/LinedList"/>
    <dgm:cxn modelId="{749107CF-977C-4F69-B3C3-4C3EFD530B73}" srcId="{00595A06-2AF4-455F-887E-9C3159422B3E}" destId="{688A360A-02A3-4B92-BB26-838FCF32EF99}" srcOrd="5" destOrd="0" parTransId="{DE20773C-F452-414D-94C5-5E5295C9FED9}" sibTransId="{ABD94C1F-181F-43E7-B62A-F106A7ADB0AC}"/>
    <dgm:cxn modelId="{FB46E739-1A7C-47A4-B44C-809C39DFE874}" type="presOf" srcId="{04F1672F-7C4F-4A21-8F2A-9FFE12D49BC6}" destId="{ACEAEB55-4F7F-404E-872F-B93544D230E5}" srcOrd="0" destOrd="0" presId="urn:microsoft.com/office/officeart/2008/layout/LinedList"/>
    <dgm:cxn modelId="{1519F479-EB0A-4399-9ECB-8DB6DE40434B}" srcId="{00595A06-2AF4-455F-887E-9C3159422B3E}" destId="{04F8B700-4AA8-4A61-98CD-7C237668816A}" srcOrd="3" destOrd="0" parTransId="{2FC81C46-FCC1-454A-AC0F-647C4A760E0C}" sibTransId="{D52D2D88-8626-431E-920D-B89D145C7EEC}"/>
    <dgm:cxn modelId="{784FDD03-87FD-4907-A1BD-2335053F8F95}" srcId="{00595A06-2AF4-455F-887E-9C3159422B3E}" destId="{04F1672F-7C4F-4A21-8F2A-9FFE12D49BC6}" srcOrd="0" destOrd="0" parTransId="{3FF9BFAA-CBF7-4B7E-B726-24BE09C9830C}" sibTransId="{19C9FF82-A78F-4188-AD1C-2F22E29F4DDE}"/>
    <dgm:cxn modelId="{40CD8EAD-CAB3-4B48-B870-584C265C9CEC}" srcId="{00595A06-2AF4-455F-887E-9C3159422B3E}" destId="{491A29CD-7933-4786-8BE9-91D84E827509}" srcOrd="8" destOrd="0" parTransId="{64F4B6BC-1DA2-4DAE-BE0C-3A9784B71BD0}" sibTransId="{FD44BFA9-949E-42EB-9569-9B3EAD01EDEE}"/>
    <dgm:cxn modelId="{D8D33226-05E0-43F5-9240-19355C6387A8}" srcId="{00595A06-2AF4-455F-887E-9C3159422B3E}" destId="{AB726191-D73E-4F44-91AB-1C2EED7E8F48}" srcOrd="2" destOrd="0" parTransId="{B9A941D6-1DFE-44B8-8CD7-719B7AEBDD82}" sibTransId="{BB1D7356-ECB1-4D3D-B02F-729D046F00BE}"/>
    <dgm:cxn modelId="{E83F5ACB-2114-4595-820D-D5E6A87D5AAA}" type="presOf" srcId="{1BA34436-2594-434B-B100-6F2B50D807D2}" destId="{27B8300B-0D65-4309-A9F7-AD39DA23C4A0}" srcOrd="0" destOrd="0" presId="urn:microsoft.com/office/officeart/2008/layout/LinedList"/>
    <dgm:cxn modelId="{8A972BB4-5245-4CBB-97D2-424106B3BDCE}" srcId="{00595A06-2AF4-455F-887E-9C3159422B3E}" destId="{6F2F4434-FDBF-47CC-97CF-3BE894BA7289}" srcOrd="1" destOrd="0" parTransId="{C4DD42BE-1080-4183-A840-8044142137B6}" sibTransId="{D57340BF-F2FD-4DF2-BCD1-93F0E0989DD8}"/>
    <dgm:cxn modelId="{AC06FEF6-64DC-4139-82AC-78A16282605F}" type="presOf" srcId="{E3BDF77A-71F1-42D3-B8ED-5C23A90402EF}" destId="{9F90B4A3-80B9-4BDF-AE36-88D348DD29D4}" srcOrd="0" destOrd="0" presId="urn:microsoft.com/office/officeart/2008/layout/LinedList"/>
    <dgm:cxn modelId="{A0595BEB-6848-468A-91F6-206827528412}" srcId="{00595A06-2AF4-455F-887E-9C3159422B3E}" destId="{FACD9B1E-F2EE-441F-A71E-5D156C61E98D}" srcOrd="9" destOrd="0" parTransId="{30EFFB3E-F7A4-4826-9BF4-E969A867E2E4}" sibTransId="{EDF064CC-3497-41DB-A232-F51F9CBCE06A}"/>
    <dgm:cxn modelId="{FE1CFAD1-FA12-4410-AEED-F77526F4D12F}" type="presOf" srcId="{6F2F4434-FDBF-47CC-97CF-3BE894BA7289}" destId="{28535AF6-4521-471B-9B7E-2A910F20C252}" srcOrd="0" destOrd="0" presId="urn:microsoft.com/office/officeart/2008/layout/LinedList"/>
    <dgm:cxn modelId="{DB4A97E2-AEA1-4485-88FD-FCF2F7F3FCE9}" type="presParOf" srcId="{A20A7C82-5565-4DB2-B0B7-452FC5E580C0}" destId="{766832A0-6625-4456-94AC-53BBACD04A93}" srcOrd="0" destOrd="0" presId="urn:microsoft.com/office/officeart/2008/layout/LinedList"/>
    <dgm:cxn modelId="{BF4C9392-5D88-46D8-BAE7-7880642DFD2C}" type="presParOf" srcId="{A20A7C82-5565-4DB2-B0B7-452FC5E580C0}" destId="{0E20E568-36B1-4EDA-90E8-7BE59AB7B007}" srcOrd="1" destOrd="0" presId="urn:microsoft.com/office/officeart/2008/layout/LinedList"/>
    <dgm:cxn modelId="{5C3CCB53-871E-44FF-827A-52D1F17EB85D}" type="presParOf" srcId="{0E20E568-36B1-4EDA-90E8-7BE59AB7B007}" destId="{297DF2DD-2BEC-4386-B224-E4F2DDEBC779}" srcOrd="0" destOrd="0" presId="urn:microsoft.com/office/officeart/2008/layout/LinedList"/>
    <dgm:cxn modelId="{ADCC5B23-8F70-4B4F-B20D-55D92920ED44}" type="presParOf" srcId="{0E20E568-36B1-4EDA-90E8-7BE59AB7B007}" destId="{1126CF67-2B0C-4564-9535-19180A9314AB}" srcOrd="1" destOrd="0" presId="urn:microsoft.com/office/officeart/2008/layout/LinedList"/>
    <dgm:cxn modelId="{53701B45-B5FB-4CEC-B456-0E056A5480B5}" type="presParOf" srcId="{1126CF67-2B0C-4564-9535-19180A9314AB}" destId="{FC210766-7DD8-484A-A9D3-BFF80B9009AE}" srcOrd="0" destOrd="0" presId="urn:microsoft.com/office/officeart/2008/layout/LinedList"/>
    <dgm:cxn modelId="{985FD886-6F78-4987-BA78-E740533543A9}" type="presParOf" srcId="{1126CF67-2B0C-4564-9535-19180A9314AB}" destId="{25D4408A-3805-4BFF-96FA-FFA10C0A44DE}" srcOrd="1" destOrd="0" presId="urn:microsoft.com/office/officeart/2008/layout/LinedList"/>
    <dgm:cxn modelId="{E445D24B-50A2-48E9-929D-9DC84D986FD9}" type="presParOf" srcId="{25D4408A-3805-4BFF-96FA-FFA10C0A44DE}" destId="{B619CEEE-A057-40E2-B798-93C8F088849F}" srcOrd="0" destOrd="0" presId="urn:microsoft.com/office/officeart/2008/layout/LinedList"/>
    <dgm:cxn modelId="{CBA1429A-A3FB-44E5-9A3F-D3D4F19D4134}" type="presParOf" srcId="{25D4408A-3805-4BFF-96FA-FFA10C0A44DE}" destId="{ACEAEB55-4F7F-404E-872F-B93544D230E5}" srcOrd="1" destOrd="0" presId="urn:microsoft.com/office/officeart/2008/layout/LinedList"/>
    <dgm:cxn modelId="{9C86FD33-CE00-445E-8C42-8B8409AF3ADC}" type="presParOf" srcId="{25D4408A-3805-4BFF-96FA-FFA10C0A44DE}" destId="{1F07E89F-EF7B-49D8-89A7-C1FA06DD3178}" srcOrd="2" destOrd="0" presId="urn:microsoft.com/office/officeart/2008/layout/LinedList"/>
    <dgm:cxn modelId="{58CC8759-8905-4C73-8974-88A1DA20F34A}" type="presParOf" srcId="{1126CF67-2B0C-4564-9535-19180A9314AB}" destId="{915676D2-62F6-4D1F-AFC3-E3916777396F}" srcOrd="2" destOrd="0" presId="urn:microsoft.com/office/officeart/2008/layout/LinedList"/>
    <dgm:cxn modelId="{3C2F2769-5CAD-4FE3-A3B4-EFFDE495216D}" type="presParOf" srcId="{1126CF67-2B0C-4564-9535-19180A9314AB}" destId="{4AAB1E64-2EE4-4A57-8183-19822891B83F}" srcOrd="3" destOrd="0" presId="urn:microsoft.com/office/officeart/2008/layout/LinedList"/>
    <dgm:cxn modelId="{EFCDDDF1-80D5-451E-8830-54311B1F30DF}" type="presParOf" srcId="{1126CF67-2B0C-4564-9535-19180A9314AB}" destId="{2B21A617-285D-46D8-832B-740669E85B01}" srcOrd="4" destOrd="0" presId="urn:microsoft.com/office/officeart/2008/layout/LinedList"/>
    <dgm:cxn modelId="{D98BB58D-C219-4A78-96A0-69524A0AA183}" type="presParOf" srcId="{2B21A617-285D-46D8-832B-740669E85B01}" destId="{0E1C21C4-7D37-453B-B362-353D45000605}" srcOrd="0" destOrd="0" presId="urn:microsoft.com/office/officeart/2008/layout/LinedList"/>
    <dgm:cxn modelId="{AAA06A1D-964E-4754-A07F-EB19B95769CC}" type="presParOf" srcId="{2B21A617-285D-46D8-832B-740669E85B01}" destId="{28535AF6-4521-471B-9B7E-2A910F20C252}" srcOrd="1" destOrd="0" presId="urn:microsoft.com/office/officeart/2008/layout/LinedList"/>
    <dgm:cxn modelId="{D055C042-F142-4B88-9BEB-FE7757EF0787}" type="presParOf" srcId="{2B21A617-285D-46D8-832B-740669E85B01}" destId="{32B15829-23F4-417B-9DCC-1A796D5EC571}" srcOrd="2" destOrd="0" presId="urn:microsoft.com/office/officeart/2008/layout/LinedList"/>
    <dgm:cxn modelId="{D9CEC1B2-CEE7-44F7-AC31-64AD13555421}" type="presParOf" srcId="{1126CF67-2B0C-4564-9535-19180A9314AB}" destId="{0FC67BCC-0D8C-4C5D-85C5-BAD7AAA812C9}" srcOrd="5" destOrd="0" presId="urn:microsoft.com/office/officeart/2008/layout/LinedList"/>
    <dgm:cxn modelId="{D063DACE-3A50-4712-BE11-CFFBFFB1B09B}" type="presParOf" srcId="{1126CF67-2B0C-4564-9535-19180A9314AB}" destId="{53EBF796-51E2-42F2-BADC-D189A86FAC00}" srcOrd="6" destOrd="0" presId="urn:microsoft.com/office/officeart/2008/layout/LinedList"/>
    <dgm:cxn modelId="{8CDB9E4B-DAA3-4F39-935B-E43A92ACF393}" type="presParOf" srcId="{1126CF67-2B0C-4564-9535-19180A9314AB}" destId="{E72A3020-4FF4-4D10-8668-68E7E5BF13B1}" srcOrd="7" destOrd="0" presId="urn:microsoft.com/office/officeart/2008/layout/LinedList"/>
    <dgm:cxn modelId="{E80210EB-A402-441D-96A5-EC5E8FFBA95A}" type="presParOf" srcId="{E72A3020-4FF4-4D10-8668-68E7E5BF13B1}" destId="{F0551BAC-D143-4CB8-A9C1-2901C6C83223}" srcOrd="0" destOrd="0" presId="urn:microsoft.com/office/officeart/2008/layout/LinedList"/>
    <dgm:cxn modelId="{D138B89B-0610-4D82-844C-85C7A6E6CC41}" type="presParOf" srcId="{E72A3020-4FF4-4D10-8668-68E7E5BF13B1}" destId="{E2CA8506-D250-418E-B2AF-3989F2E03223}" srcOrd="1" destOrd="0" presId="urn:microsoft.com/office/officeart/2008/layout/LinedList"/>
    <dgm:cxn modelId="{0FF6E24F-8BD3-4E6B-84A4-3CBDBE69F008}" type="presParOf" srcId="{E72A3020-4FF4-4D10-8668-68E7E5BF13B1}" destId="{C51888C7-67C8-43D3-AEA4-8A1EBF106938}" srcOrd="2" destOrd="0" presId="urn:microsoft.com/office/officeart/2008/layout/LinedList"/>
    <dgm:cxn modelId="{D03D71F8-F284-40A3-94A2-55757155E744}" type="presParOf" srcId="{1126CF67-2B0C-4564-9535-19180A9314AB}" destId="{8F963769-62D5-484C-8DE7-E6B9484F561D}" srcOrd="8" destOrd="0" presId="urn:microsoft.com/office/officeart/2008/layout/LinedList"/>
    <dgm:cxn modelId="{BA93E81F-805F-4692-98D2-FA5A5FB7C5BF}" type="presParOf" srcId="{1126CF67-2B0C-4564-9535-19180A9314AB}" destId="{94F7130B-D7C6-4FDF-9BDC-F9090C13CE74}" srcOrd="9" destOrd="0" presId="urn:microsoft.com/office/officeart/2008/layout/LinedList"/>
    <dgm:cxn modelId="{28375CD9-9838-45D8-848C-42C30780D95A}" type="presParOf" srcId="{1126CF67-2B0C-4564-9535-19180A9314AB}" destId="{D740BFA5-4483-43B6-8AAB-DA1F15C070CE}" srcOrd="10" destOrd="0" presId="urn:microsoft.com/office/officeart/2008/layout/LinedList"/>
    <dgm:cxn modelId="{AB17C610-6413-4A16-B766-96C298C1BD4A}" type="presParOf" srcId="{D740BFA5-4483-43B6-8AAB-DA1F15C070CE}" destId="{A7AEC2EE-28B9-4877-BE3D-147F46B6E032}" srcOrd="0" destOrd="0" presId="urn:microsoft.com/office/officeart/2008/layout/LinedList"/>
    <dgm:cxn modelId="{CBD91362-C427-441A-9713-2D418336E541}" type="presParOf" srcId="{D740BFA5-4483-43B6-8AAB-DA1F15C070CE}" destId="{D9BDC630-DE04-4321-B41A-9F25CBFAD7ED}" srcOrd="1" destOrd="0" presId="urn:microsoft.com/office/officeart/2008/layout/LinedList"/>
    <dgm:cxn modelId="{3E40472F-C09D-40FF-B4F7-7312EED519B6}" type="presParOf" srcId="{D740BFA5-4483-43B6-8AAB-DA1F15C070CE}" destId="{250BF919-8945-43BE-B0C1-C3B7C4514BCF}" srcOrd="2" destOrd="0" presId="urn:microsoft.com/office/officeart/2008/layout/LinedList"/>
    <dgm:cxn modelId="{B3AF4960-4503-45F9-8841-A853C0E0C657}" type="presParOf" srcId="{1126CF67-2B0C-4564-9535-19180A9314AB}" destId="{E608781A-3556-49EB-8A81-227B2BEF3534}" srcOrd="11" destOrd="0" presId="urn:microsoft.com/office/officeart/2008/layout/LinedList"/>
    <dgm:cxn modelId="{8B4A2100-36BB-4D33-B70C-409FB11FF6F5}" type="presParOf" srcId="{1126CF67-2B0C-4564-9535-19180A9314AB}" destId="{864F34FC-A460-4BF2-9ABB-B244A588EDE4}" srcOrd="12" destOrd="0" presId="urn:microsoft.com/office/officeart/2008/layout/LinedList"/>
    <dgm:cxn modelId="{464C3287-7F0C-48F2-891A-EA9C78BD1B4F}" type="presParOf" srcId="{1126CF67-2B0C-4564-9535-19180A9314AB}" destId="{9C17EB24-51F2-4996-9C6E-E276E0358364}" srcOrd="13" destOrd="0" presId="urn:microsoft.com/office/officeart/2008/layout/LinedList"/>
    <dgm:cxn modelId="{22066563-E86D-46C5-8F8F-73EAEC211047}" type="presParOf" srcId="{9C17EB24-51F2-4996-9C6E-E276E0358364}" destId="{4264BA5E-F7A0-4692-B823-8150A9BFD98A}" srcOrd="0" destOrd="0" presId="urn:microsoft.com/office/officeart/2008/layout/LinedList"/>
    <dgm:cxn modelId="{AC80925E-FFCB-4074-8345-4832E812E81B}" type="presParOf" srcId="{9C17EB24-51F2-4996-9C6E-E276E0358364}" destId="{9F90B4A3-80B9-4BDF-AE36-88D348DD29D4}" srcOrd="1" destOrd="0" presId="urn:microsoft.com/office/officeart/2008/layout/LinedList"/>
    <dgm:cxn modelId="{BDDAAECB-7FF1-42A8-B327-44E5731DAD58}" type="presParOf" srcId="{9C17EB24-51F2-4996-9C6E-E276E0358364}" destId="{7FD7EC35-8F19-4E91-84A3-779FCE9664B8}" srcOrd="2" destOrd="0" presId="urn:microsoft.com/office/officeart/2008/layout/LinedList"/>
    <dgm:cxn modelId="{8D7B4487-CE1F-4D4F-BB51-4B4D327E813F}" type="presParOf" srcId="{1126CF67-2B0C-4564-9535-19180A9314AB}" destId="{22CA28CE-AF8A-49E0-BCC7-F8308B370DE7}" srcOrd="14" destOrd="0" presId="urn:microsoft.com/office/officeart/2008/layout/LinedList"/>
    <dgm:cxn modelId="{74F56047-EBF8-4B6F-A848-D42B7F788FC5}" type="presParOf" srcId="{1126CF67-2B0C-4564-9535-19180A9314AB}" destId="{050A9603-0DA1-44D3-A133-45D5D8A7CFFA}" srcOrd="15" destOrd="0" presId="urn:microsoft.com/office/officeart/2008/layout/LinedList"/>
    <dgm:cxn modelId="{5EFE59B4-D683-4FC2-93B2-86F000F92BBD}" type="presParOf" srcId="{1126CF67-2B0C-4564-9535-19180A9314AB}" destId="{EB67B7D3-B043-4D4E-B8AC-B308E92384CA}" srcOrd="16" destOrd="0" presId="urn:microsoft.com/office/officeart/2008/layout/LinedList"/>
    <dgm:cxn modelId="{7772EE7C-D36B-47FF-9E63-E3F8DF2EBC29}" type="presParOf" srcId="{EB67B7D3-B043-4D4E-B8AC-B308E92384CA}" destId="{49C0FCEA-E9F7-4EDE-A6F7-7C33EA431D74}" srcOrd="0" destOrd="0" presId="urn:microsoft.com/office/officeart/2008/layout/LinedList"/>
    <dgm:cxn modelId="{5DF3FB54-EC26-4FEA-AAAD-F96E98C23921}" type="presParOf" srcId="{EB67B7D3-B043-4D4E-B8AC-B308E92384CA}" destId="{893D334B-730C-4BFB-9914-EB976EBBDA39}" srcOrd="1" destOrd="0" presId="urn:microsoft.com/office/officeart/2008/layout/LinedList"/>
    <dgm:cxn modelId="{C5B31734-9C5A-4C59-9011-B6AD84A678F8}" type="presParOf" srcId="{EB67B7D3-B043-4D4E-B8AC-B308E92384CA}" destId="{25513C11-B44C-4DCE-822D-279B83D71540}" srcOrd="2" destOrd="0" presId="urn:microsoft.com/office/officeart/2008/layout/LinedList"/>
    <dgm:cxn modelId="{8C09D82C-86EA-4856-86CF-5CDA9403544F}" type="presParOf" srcId="{1126CF67-2B0C-4564-9535-19180A9314AB}" destId="{12577F45-64AF-44BC-813C-F8DAD4299C93}" srcOrd="17" destOrd="0" presId="urn:microsoft.com/office/officeart/2008/layout/LinedList"/>
    <dgm:cxn modelId="{4B55FC59-C80B-4FF0-A5E2-556768D35910}" type="presParOf" srcId="{1126CF67-2B0C-4564-9535-19180A9314AB}" destId="{B45A0D72-127F-426B-A4C8-D45935D7D315}" srcOrd="18" destOrd="0" presId="urn:microsoft.com/office/officeart/2008/layout/LinedList"/>
    <dgm:cxn modelId="{9F5FB136-DAD3-4B88-945F-44AE64BB22AB}" type="presParOf" srcId="{1126CF67-2B0C-4564-9535-19180A9314AB}" destId="{C5D609C9-358D-40B7-9E79-9C2F7302A0F9}" srcOrd="19" destOrd="0" presId="urn:microsoft.com/office/officeart/2008/layout/LinedList"/>
    <dgm:cxn modelId="{23533DD2-818F-4347-B432-D3AABBA86DA2}" type="presParOf" srcId="{C5D609C9-358D-40B7-9E79-9C2F7302A0F9}" destId="{83E7E006-7930-4264-81D5-7DDF797EB8F4}" srcOrd="0" destOrd="0" presId="urn:microsoft.com/office/officeart/2008/layout/LinedList"/>
    <dgm:cxn modelId="{88AF3710-3B50-4598-B297-51AC197F297B}" type="presParOf" srcId="{C5D609C9-358D-40B7-9E79-9C2F7302A0F9}" destId="{1EB6AA76-2235-4B20-9F73-0FFD775FFAAA}" srcOrd="1" destOrd="0" presId="urn:microsoft.com/office/officeart/2008/layout/LinedList"/>
    <dgm:cxn modelId="{6B5D7C07-E0D4-4112-87C0-1FAEC4E534E2}" type="presParOf" srcId="{C5D609C9-358D-40B7-9E79-9C2F7302A0F9}" destId="{4D3DB585-1886-43F2-8056-54EA8320BB43}" srcOrd="2" destOrd="0" presId="urn:microsoft.com/office/officeart/2008/layout/LinedList"/>
    <dgm:cxn modelId="{66195A31-2693-496A-ABEF-4396BD57B253}" type="presParOf" srcId="{1126CF67-2B0C-4564-9535-19180A9314AB}" destId="{72B4D6A5-2AE6-4056-A625-DD6046E3DF51}" srcOrd="20" destOrd="0" presId="urn:microsoft.com/office/officeart/2008/layout/LinedList"/>
    <dgm:cxn modelId="{C8D38158-D863-45EE-9C63-70C7F0DA8AC0}" type="presParOf" srcId="{1126CF67-2B0C-4564-9535-19180A9314AB}" destId="{EEFDA971-2F8F-4B83-8474-8AAAC449747A}" srcOrd="21" destOrd="0" presId="urn:microsoft.com/office/officeart/2008/layout/LinedList"/>
    <dgm:cxn modelId="{0FC25738-F4B5-4021-A1B5-5A8994AD3264}" type="presParOf" srcId="{1126CF67-2B0C-4564-9535-19180A9314AB}" destId="{A557E6A2-DB4E-4E0D-96F2-D07CAE425AA1}" srcOrd="22" destOrd="0" presId="urn:microsoft.com/office/officeart/2008/layout/LinedList"/>
    <dgm:cxn modelId="{3F0AFEA1-6824-4714-AB35-4BAC60AC743B}" type="presParOf" srcId="{A557E6A2-DB4E-4E0D-96F2-D07CAE425AA1}" destId="{7281724F-720B-49DF-A1D4-AA7AAADA8CF0}" srcOrd="0" destOrd="0" presId="urn:microsoft.com/office/officeart/2008/layout/LinedList"/>
    <dgm:cxn modelId="{A0D6C932-2B5B-4EA0-93DB-A2FCCA46AAF9}" type="presParOf" srcId="{A557E6A2-DB4E-4E0D-96F2-D07CAE425AA1}" destId="{27B8300B-0D65-4309-A9F7-AD39DA23C4A0}" srcOrd="1" destOrd="0" presId="urn:microsoft.com/office/officeart/2008/layout/LinedList"/>
    <dgm:cxn modelId="{5D7955B1-3BEC-422C-AD5E-DD90A0E96084}" type="presParOf" srcId="{A557E6A2-DB4E-4E0D-96F2-D07CAE425AA1}" destId="{1F1D5239-569C-4EC7-AF70-75A8DC37FB13}" srcOrd="2" destOrd="0" presId="urn:microsoft.com/office/officeart/2008/layout/LinedList"/>
    <dgm:cxn modelId="{E391E8D8-0EFE-48BF-BDEF-63A39E2861DA}" type="presParOf" srcId="{1126CF67-2B0C-4564-9535-19180A9314AB}" destId="{0A124AF6-D014-4E5A-BA38-367D2A0D1AEC}" srcOrd="23" destOrd="0" presId="urn:microsoft.com/office/officeart/2008/layout/LinedList"/>
    <dgm:cxn modelId="{E9F65C31-CCD6-4D72-9BB5-C8CB295F3922}" type="presParOf" srcId="{1126CF67-2B0C-4564-9535-19180A9314AB}" destId="{0A730C61-302A-42F7-86AD-6057DB50135C}" srcOrd="24" destOrd="0" presId="urn:microsoft.com/office/officeart/2008/layout/LinedList"/>
    <dgm:cxn modelId="{A403767C-33BC-4796-8BD8-C036D87346B2}" type="presParOf" srcId="{1126CF67-2B0C-4564-9535-19180A9314AB}" destId="{4F343149-24A8-4E72-A837-D9ED00B44C50}" srcOrd="25" destOrd="0" presId="urn:microsoft.com/office/officeart/2008/layout/LinedList"/>
    <dgm:cxn modelId="{1ACCC835-BDF0-4652-9777-6B97C20D2DD4}" type="presParOf" srcId="{4F343149-24A8-4E72-A837-D9ED00B44C50}" destId="{49C16C5F-8116-4A33-9A21-FDC6407E27A2}" srcOrd="0" destOrd="0" presId="urn:microsoft.com/office/officeart/2008/layout/LinedList"/>
    <dgm:cxn modelId="{70CABA82-867F-4BF9-B45C-CAAD2CE569A6}" type="presParOf" srcId="{4F343149-24A8-4E72-A837-D9ED00B44C50}" destId="{41FB08DD-A199-4D25-A94E-AB68A3C9AC90}" srcOrd="1" destOrd="0" presId="urn:microsoft.com/office/officeart/2008/layout/LinedList"/>
    <dgm:cxn modelId="{46A46204-3491-43D8-B5E2-FD12FFB3691B}" type="presParOf" srcId="{4F343149-24A8-4E72-A837-D9ED00B44C50}" destId="{63AFE82A-4BE6-4205-957A-3E32403300DD}" srcOrd="2" destOrd="0" presId="urn:microsoft.com/office/officeart/2008/layout/LinedList"/>
    <dgm:cxn modelId="{D5999B12-FC6F-47D4-B56A-7CCD3403DA08}" type="presParOf" srcId="{1126CF67-2B0C-4564-9535-19180A9314AB}" destId="{DC56E6B0-BABB-48A8-8C43-CCD7B515FC1A}" srcOrd="26" destOrd="0" presId="urn:microsoft.com/office/officeart/2008/layout/LinedList"/>
    <dgm:cxn modelId="{3A6D43CF-0F6F-41D9-B1B6-C6860D941083}" type="presParOf" srcId="{1126CF67-2B0C-4564-9535-19180A9314AB}" destId="{C2365972-BFCF-4CD5-BA82-4DB66A6C59F7}" srcOrd="27" destOrd="0" presId="urn:microsoft.com/office/officeart/2008/layout/LinedList"/>
    <dgm:cxn modelId="{20D60929-215E-425F-A989-01D06C488745}" type="presParOf" srcId="{1126CF67-2B0C-4564-9535-19180A9314AB}" destId="{A34E9785-2641-4D3F-A506-A0DD8D41DF8B}" srcOrd="28" destOrd="0" presId="urn:microsoft.com/office/officeart/2008/layout/LinedList"/>
    <dgm:cxn modelId="{ED4947C4-E00F-4828-BA3D-62C29571ACB4}" type="presParOf" srcId="{A34E9785-2641-4D3F-A506-A0DD8D41DF8B}" destId="{CC5CA78E-69CF-4011-8B7C-2E9E5E63BD9E}" srcOrd="0" destOrd="0" presId="urn:microsoft.com/office/officeart/2008/layout/LinedList"/>
    <dgm:cxn modelId="{99A674B5-FF62-43E1-AE0B-8FDAD40A95CE}" type="presParOf" srcId="{A34E9785-2641-4D3F-A506-A0DD8D41DF8B}" destId="{B568A929-146C-4692-9D72-8B0AA47D0885}" srcOrd="1" destOrd="0" presId="urn:microsoft.com/office/officeart/2008/layout/LinedList"/>
    <dgm:cxn modelId="{52142C48-EA43-4CA9-9BE5-36D533086877}" type="presParOf" srcId="{A34E9785-2641-4D3F-A506-A0DD8D41DF8B}" destId="{FDF702D3-6260-48F6-9FDB-FAC5739537FA}" srcOrd="2" destOrd="0" presId="urn:microsoft.com/office/officeart/2008/layout/LinedList"/>
    <dgm:cxn modelId="{C97C63D0-03ED-45B8-8660-652B13B258E9}" type="presParOf" srcId="{1126CF67-2B0C-4564-9535-19180A9314AB}" destId="{DD98FBE2-827E-4631-9CF7-B6854D17F3EF}" srcOrd="29" destOrd="0" presId="urn:microsoft.com/office/officeart/2008/layout/LinedList"/>
    <dgm:cxn modelId="{181B8376-FBAC-4EC2-9738-A64FC247E33B}" type="presParOf" srcId="{1126CF67-2B0C-4564-9535-19180A9314AB}" destId="{171C0E35-1E43-4983-8B65-E110D54960FB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D74B25-78B8-4988-8255-CC9409A5D25D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E5E1DA-26EC-44E6-A93D-665FCF731060}">
      <dgm:prSet phldrT="[Текст]" custT="1"/>
      <dgm:spPr>
        <a:xfrm>
          <a:off x="-166526" y="142537"/>
          <a:ext cx="3708431" cy="953360"/>
        </a:xfrm>
        <a:solidFill>
          <a:srgbClr val="FEB80A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uk-UA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учитель</a:t>
          </a:r>
          <a:endParaRPr lang="ru-RU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598C6E9-520E-439D-80E9-C6B27F545F6C}" type="parTrans" cxnId="{FCCB4861-A36F-4439-943A-3450905827E8}">
      <dgm:prSet/>
      <dgm:spPr/>
      <dgm:t>
        <a:bodyPr/>
        <a:lstStyle/>
        <a:p>
          <a:endParaRPr lang="ru-RU"/>
        </a:p>
      </dgm:t>
    </dgm:pt>
    <dgm:pt modelId="{1048DCEB-E10F-415B-997D-A3E1BCDDA37D}" type="sibTrans" cxnId="{FCCB4861-A36F-4439-943A-3450905827E8}">
      <dgm:prSet/>
      <dgm:spPr>
        <a:xfrm>
          <a:off x="2830213" y="951878"/>
          <a:ext cx="626172" cy="804983"/>
        </a:xfrm>
        <a:solidFill>
          <a:srgbClr val="FEB80A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0D3377-B6B9-4C3D-87B2-788FE72E7FB5}">
      <dgm:prSet phldrT="[Текст]" custT="1"/>
      <dgm:spPr>
        <a:xfrm>
          <a:off x="436544" y="1657661"/>
          <a:ext cx="3690421" cy="950400"/>
        </a:xfrm>
        <a:solidFill>
          <a:srgbClr val="FEB80A">
            <a:hueOff val="9001922"/>
            <a:satOff val="813"/>
            <a:lumOff val="-8631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uk-UA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педагогічний колектив</a:t>
          </a:r>
          <a:endParaRPr lang="ru-RU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C32A24F-6895-4FD6-876A-3D88E0A84C00}" type="parTrans" cxnId="{6B1838DE-EBBF-4F00-B6EF-0B970A9F2AD6}">
      <dgm:prSet/>
      <dgm:spPr/>
      <dgm:t>
        <a:bodyPr/>
        <a:lstStyle/>
        <a:p>
          <a:endParaRPr lang="ru-RU"/>
        </a:p>
      </dgm:t>
    </dgm:pt>
    <dgm:pt modelId="{8C4144E1-D89F-4969-AF86-F8A9A50AD9DD}" type="sibTrans" cxnId="{6B1838DE-EBBF-4F00-B6EF-0B970A9F2AD6}">
      <dgm:prSet/>
      <dgm:spPr/>
      <dgm:t>
        <a:bodyPr/>
        <a:lstStyle/>
        <a:p>
          <a:endParaRPr lang="ru-RU"/>
        </a:p>
      </dgm:t>
    </dgm:pt>
    <dgm:pt modelId="{6A3F0D3C-C888-4D8F-86E1-677DDF946E7B}" type="pres">
      <dgm:prSet presAssocID="{54D74B25-78B8-4988-8255-CC9409A5D2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033D5-A387-4C14-B3E0-5978D6F1426B}" type="pres">
      <dgm:prSet presAssocID="{54D74B25-78B8-4988-8255-CC9409A5D25D}" presName="dummyMaxCanvas" presStyleCnt="0">
        <dgm:presLayoutVars/>
      </dgm:prSet>
      <dgm:spPr/>
    </dgm:pt>
    <dgm:pt modelId="{964B6B3A-3F7F-4096-B7E3-511359A95A2F}" type="pres">
      <dgm:prSet presAssocID="{54D74B25-78B8-4988-8255-CC9409A5D25D}" presName="TwoNodes_1" presStyleLbl="node1" presStyleIdx="0" presStyleCnt="2" custScaleX="110161" custScaleY="7698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07D2147-1E7A-4366-8FDE-D12FAD14C769}" type="pres">
      <dgm:prSet presAssocID="{54D74B25-78B8-4988-8255-CC9409A5D25D}" presName="TwoNodes_2" presStyleLbl="node1" presStyleIdx="1" presStyleCnt="2" custScaleX="109626" custScaleY="7674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D71F04F-66D1-4064-B3AA-9F1C2D5554D1}" type="pres">
      <dgm:prSet presAssocID="{54D74B25-78B8-4988-8255-CC9409A5D25D}" presName="TwoConn_1-2" presStyleLbl="fgAccFollowNode1" presStyleIdx="0" presStyleCnt="1" custScaleX="77787" custLinFactNeighborX="21729" custLinFactNeighborY="-2692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8B8239FF-44EA-4852-8A70-3CB8BAC9503F}" type="pres">
      <dgm:prSet presAssocID="{54D74B25-78B8-4988-8255-CC9409A5D25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D3C6D-C0FF-4B53-8009-9D6A2D81B50A}" type="pres">
      <dgm:prSet presAssocID="{54D74B25-78B8-4988-8255-CC9409A5D25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3E38D-4513-4C5C-8A20-BD65316844C4}" type="presOf" srcId="{1048DCEB-E10F-415B-997D-A3E1BCDDA37D}" destId="{CD71F04F-66D1-4064-B3AA-9F1C2D5554D1}" srcOrd="0" destOrd="0" presId="urn:microsoft.com/office/officeart/2005/8/layout/vProcess5"/>
    <dgm:cxn modelId="{973C743D-8F73-4C64-ADA0-3CE44B893B7F}" type="presOf" srcId="{B6E5E1DA-26EC-44E6-A93D-665FCF731060}" destId="{964B6B3A-3F7F-4096-B7E3-511359A95A2F}" srcOrd="0" destOrd="0" presId="urn:microsoft.com/office/officeart/2005/8/layout/vProcess5"/>
    <dgm:cxn modelId="{0EFC6B40-427C-4D59-ADD2-B84419326C3B}" type="presOf" srcId="{54D74B25-78B8-4988-8255-CC9409A5D25D}" destId="{6A3F0D3C-C888-4D8F-86E1-677DDF946E7B}" srcOrd="0" destOrd="0" presId="urn:microsoft.com/office/officeart/2005/8/layout/vProcess5"/>
    <dgm:cxn modelId="{3D3594BC-D4A7-4ED3-8D09-AFB7ADBA552C}" type="presOf" srcId="{F30D3377-B6B9-4C3D-87B2-788FE72E7FB5}" destId="{4ECD3C6D-C0FF-4B53-8009-9D6A2D81B50A}" srcOrd="1" destOrd="0" presId="urn:microsoft.com/office/officeart/2005/8/layout/vProcess5"/>
    <dgm:cxn modelId="{FCCB4861-A36F-4439-943A-3450905827E8}" srcId="{54D74B25-78B8-4988-8255-CC9409A5D25D}" destId="{B6E5E1DA-26EC-44E6-A93D-665FCF731060}" srcOrd="0" destOrd="0" parTransId="{A598C6E9-520E-439D-80E9-C6B27F545F6C}" sibTransId="{1048DCEB-E10F-415B-997D-A3E1BCDDA37D}"/>
    <dgm:cxn modelId="{B793CB76-2DDD-4724-A6BC-B97F13E4A0E1}" type="presOf" srcId="{B6E5E1DA-26EC-44E6-A93D-665FCF731060}" destId="{8B8239FF-44EA-4852-8A70-3CB8BAC9503F}" srcOrd="1" destOrd="0" presId="urn:microsoft.com/office/officeart/2005/8/layout/vProcess5"/>
    <dgm:cxn modelId="{6B1838DE-EBBF-4F00-B6EF-0B970A9F2AD6}" srcId="{54D74B25-78B8-4988-8255-CC9409A5D25D}" destId="{F30D3377-B6B9-4C3D-87B2-788FE72E7FB5}" srcOrd="1" destOrd="0" parTransId="{BC32A24F-6895-4FD6-876A-3D88E0A84C00}" sibTransId="{8C4144E1-D89F-4969-AF86-F8A9A50AD9DD}"/>
    <dgm:cxn modelId="{51F67913-41DC-4045-A34E-FD2CC7AEC37D}" type="presOf" srcId="{F30D3377-B6B9-4C3D-87B2-788FE72E7FB5}" destId="{307D2147-1E7A-4366-8FDE-D12FAD14C769}" srcOrd="0" destOrd="0" presId="urn:microsoft.com/office/officeart/2005/8/layout/vProcess5"/>
    <dgm:cxn modelId="{0FA0882B-E922-4E6A-B80F-ED4956E38FBE}" type="presParOf" srcId="{6A3F0D3C-C888-4D8F-86E1-677DDF946E7B}" destId="{ED3033D5-A387-4C14-B3E0-5978D6F1426B}" srcOrd="0" destOrd="0" presId="urn:microsoft.com/office/officeart/2005/8/layout/vProcess5"/>
    <dgm:cxn modelId="{629081D2-D7EF-4AFF-94A5-00458982E639}" type="presParOf" srcId="{6A3F0D3C-C888-4D8F-86E1-677DDF946E7B}" destId="{964B6B3A-3F7F-4096-B7E3-511359A95A2F}" srcOrd="1" destOrd="0" presId="urn:microsoft.com/office/officeart/2005/8/layout/vProcess5"/>
    <dgm:cxn modelId="{94C0AD3D-DD60-477F-9D7E-26574A9CE9D9}" type="presParOf" srcId="{6A3F0D3C-C888-4D8F-86E1-677DDF946E7B}" destId="{307D2147-1E7A-4366-8FDE-D12FAD14C769}" srcOrd="2" destOrd="0" presId="urn:microsoft.com/office/officeart/2005/8/layout/vProcess5"/>
    <dgm:cxn modelId="{3485C70A-7A2A-424B-8829-FBF4FE7076F3}" type="presParOf" srcId="{6A3F0D3C-C888-4D8F-86E1-677DDF946E7B}" destId="{CD71F04F-66D1-4064-B3AA-9F1C2D5554D1}" srcOrd="3" destOrd="0" presId="urn:microsoft.com/office/officeart/2005/8/layout/vProcess5"/>
    <dgm:cxn modelId="{9E5C397D-B413-44DA-A270-66878477BB3D}" type="presParOf" srcId="{6A3F0D3C-C888-4D8F-86E1-677DDF946E7B}" destId="{8B8239FF-44EA-4852-8A70-3CB8BAC9503F}" srcOrd="4" destOrd="0" presId="urn:microsoft.com/office/officeart/2005/8/layout/vProcess5"/>
    <dgm:cxn modelId="{61C49C39-E19F-4E79-948B-392134AFF2FE}" type="presParOf" srcId="{6A3F0D3C-C888-4D8F-86E1-677DDF946E7B}" destId="{4ECD3C6D-C0FF-4B53-8009-9D6A2D81B50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D74B25-78B8-4988-8255-CC9409A5D25D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E5E1DA-26EC-44E6-A93D-665FCF731060}">
      <dgm:prSet phldrT="[Текст]" custT="1"/>
      <dgm:spPr>
        <a:xfrm>
          <a:off x="0" y="0"/>
          <a:ext cx="2693099" cy="825624"/>
        </a:xfrm>
        <a:solidFill>
          <a:srgbClr val="FEB80A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uk-UA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учень</a:t>
          </a:r>
          <a:endParaRPr lang="ru-RU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598C6E9-520E-439D-80E9-C6B27F545F6C}" type="parTrans" cxnId="{FCCB4861-A36F-4439-943A-3450905827E8}">
      <dgm:prSet/>
      <dgm:spPr/>
      <dgm:t>
        <a:bodyPr/>
        <a:lstStyle/>
        <a:p>
          <a:endParaRPr lang="ru-RU"/>
        </a:p>
      </dgm:t>
    </dgm:pt>
    <dgm:pt modelId="{1048DCEB-E10F-415B-997D-A3E1BCDDA37D}" type="sibTrans" cxnId="{FCCB4861-A36F-4439-943A-3450905827E8}">
      <dgm:prSet/>
      <dgm:spPr>
        <a:xfrm>
          <a:off x="2156443" y="626098"/>
          <a:ext cx="536655" cy="536655"/>
        </a:xfrm>
        <a:solidFill>
          <a:srgbClr val="FEB80A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72CE3B5-8D87-4C60-8BC7-939F98F2A7CC}">
      <dgm:prSet phldrT="[Текст]" custT="1"/>
      <dgm:spPr>
        <a:xfrm>
          <a:off x="237626" y="963228"/>
          <a:ext cx="2693099" cy="825624"/>
        </a:xfrm>
        <a:solidFill>
          <a:srgbClr val="FEB80A">
            <a:hueOff val="4500961"/>
            <a:satOff val="407"/>
            <a:lumOff val="-4315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uk-UA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клас</a:t>
          </a:r>
          <a:endParaRPr lang="ru-RU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7AF10A1-B4E4-4502-826B-A8F8A295F859}" type="parTrans" cxnId="{19AEDADA-289C-4ABF-81E8-DB128FCDB28F}">
      <dgm:prSet/>
      <dgm:spPr/>
      <dgm:t>
        <a:bodyPr/>
        <a:lstStyle/>
        <a:p>
          <a:endParaRPr lang="ru-RU"/>
        </a:p>
      </dgm:t>
    </dgm:pt>
    <dgm:pt modelId="{FC666819-EEF7-48D2-9769-7BA921897BE4}" type="sibTrans" cxnId="{19AEDADA-289C-4ABF-81E8-DB128FCDB28F}">
      <dgm:prSet/>
      <dgm:spPr>
        <a:xfrm>
          <a:off x="2394069" y="1583822"/>
          <a:ext cx="536655" cy="536655"/>
        </a:xfrm>
        <a:solidFill>
          <a:srgbClr val="FEB80A">
            <a:tint val="40000"/>
            <a:alpha val="90000"/>
            <a:hueOff val="10333457"/>
            <a:satOff val="-39206"/>
            <a:lumOff val="-254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0D3377-B6B9-4C3D-87B2-788FE72E7FB5}">
      <dgm:prSet phldrT="[Текст]" custT="1"/>
      <dgm:spPr>
        <a:xfrm>
          <a:off x="475252" y="1926456"/>
          <a:ext cx="2693099" cy="825624"/>
        </a:xfrm>
        <a:solidFill>
          <a:srgbClr val="FEB80A">
            <a:hueOff val="9001922"/>
            <a:satOff val="813"/>
            <a:lumOff val="-8631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uk-UA" sz="2400" b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батьківський  </a:t>
          </a:r>
          <a:r>
            <a:rPr lang="uk-UA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колектив</a:t>
          </a:r>
          <a:endParaRPr lang="ru-RU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C32A24F-6895-4FD6-876A-3D88E0A84C00}" type="parTrans" cxnId="{6B1838DE-EBBF-4F00-B6EF-0B970A9F2AD6}">
      <dgm:prSet/>
      <dgm:spPr/>
      <dgm:t>
        <a:bodyPr/>
        <a:lstStyle/>
        <a:p>
          <a:endParaRPr lang="ru-RU"/>
        </a:p>
      </dgm:t>
    </dgm:pt>
    <dgm:pt modelId="{8C4144E1-D89F-4969-AF86-F8A9A50AD9DD}" type="sibTrans" cxnId="{6B1838DE-EBBF-4F00-B6EF-0B970A9F2AD6}">
      <dgm:prSet/>
      <dgm:spPr/>
      <dgm:t>
        <a:bodyPr/>
        <a:lstStyle/>
        <a:p>
          <a:endParaRPr lang="ru-RU"/>
        </a:p>
      </dgm:t>
    </dgm:pt>
    <dgm:pt modelId="{6A3F0D3C-C888-4D8F-86E1-677DDF946E7B}" type="pres">
      <dgm:prSet presAssocID="{54D74B25-78B8-4988-8255-CC9409A5D2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033D5-A387-4C14-B3E0-5978D6F1426B}" type="pres">
      <dgm:prSet presAssocID="{54D74B25-78B8-4988-8255-CC9409A5D25D}" presName="dummyMaxCanvas" presStyleCnt="0">
        <dgm:presLayoutVars/>
      </dgm:prSet>
      <dgm:spPr/>
    </dgm:pt>
    <dgm:pt modelId="{CAD5D2D0-9E22-4B65-B342-BE4C193177FC}" type="pres">
      <dgm:prSet presAssocID="{54D74B25-78B8-4988-8255-CC9409A5D25D}" presName="ThreeNodes_1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C911790-4CE9-421E-8F41-6DCD4F83834F}" type="pres">
      <dgm:prSet presAssocID="{54D74B25-78B8-4988-8255-CC9409A5D25D}" presName="ThreeNodes_2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FB8FDD1-C34F-416B-B760-D26B962258D7}" type="pres">
      <dgm:prSet presAssocID="{54D74B25-78B8-4988-8255-CC9409A5D25D}" presName="ThreeNodes_3" presStyleLbl="node1" presStyleIdx="2" presStyleCnt="3" custScaleX="1106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1C5293D-FEB8-4473-AE1B-F0E5DEDDCFA8}" type="pres">
      <dgm:prSet presAssocID="{54D74B25-78B8-4988-8255-CC9409A5D25D}" presName="ThreeConn_1-2" presStyleLbl="fgAccFollowNode1" presStyleIdx="0" presStyleCnt="2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9CC1CBFC-20D2-40F9-BC3D-7043D26108AE}" type="pres">
      <dgm:prSet presAssocID="{54D74B25-78B8-4988-8255-CC9409A5D25D}" presName="ThreeConn_2-3" presStyleLbl="fgAccFollowNode1" presStyleIdx="1" presStyleCnt="2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17A6F5C1-243D-4F7F-8709-D15422BAB3F3}" type="pres">
      <dgm:prSet presAssocID="{54D74B25-78B8-4988-8255-CC9409A5D25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E08B5-5A71-48FA-9F6C-F7C4C695F45A}" type="pres">
      <dgm:prSet presAssocID="{54D74B25-78B8-4988-8255-CC9409A5D25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B72A1-3DDA-4AB2-971F-C211B3534883}" type="pres">
      <dgm:prSet presAssocID="{54D74B25-78B8-4988-8255-CC9409A5D25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11BBB-6399-49E3-B972-24425C98FD46}" type="presOf" srcId="{B6E5E1DA-26EC-44E6-A93D-665FCF731060}" destId="{CAD5D2D0-9E22-4B65-B342-BE4C193177FC}" srcOrd="0" destOrd="0" presId="urn:microsoft.com/office/officeart/2005/8/layout/vProcess5"/>
    <dgm:cxn modelId="{166A7736-5C35-46E3-96BA-2220845BC52D}" type="presOf" srcId="{F72CE3B5-8D87-4C60-8BC7-939F98F2A7CC}" destId="{AC911790-4CE9-421E-8F41-6DCD4F83834F}" srcOrd="0" destOrd="0" presId="urn:microsoft.com/office/officeart/2005/8/layout/vProcess5"/>
    <dgm:cxn modelId="{19AEDADA-289C-4ABF-81E8-DB128FCDB28F}" srcId="{54D74B25-78B8-4988-8255-CC9409A5D25D}" destId="{F72CE3B5-8D87-4C60-8BC7-939F98F2A7CC}" srcOrd="1" destOrd="0" parTransId="{47AF10A1-B4E4-4502-826B-A8F8A295F859}" sibTransId="{FC666819-EEF7-48D2-9769-7BA921897BE4}"/>
    <dgm:cxn modelId="{76C294C9-E8E3-4739-A34A-AEA6CCD3B812}" type="presOf" srcId="{1048DCEB-E10F-415B-997D-A3E1BCDDA37D}" destId="{F1C5293D-FEB8-4473-AE1B-F0E5DEDDCFA8}" srcOrd="0" destOrd="0" presId="urn:microsoft.com/office/officeart/2005/8/layout/vProcess5"/>
    <dgm:cxn modelId="{0B515935-65CE-4DD7-B04E-340BBC2755FD}" type="presOf" srcId="{F72CE3B5-8D87-4C60-8BC7-939F98F2A7CC}" destId="{F5DE08B5-5A71-48FA-9F6C-F7C4C695F45A}" srcOrd="1" destOrd="0" presId="urn:microsoft.com/office/officeart/2005/8/layout/vProcess5"/>
    <dgm:cxn modelId="{85E2EA68-DE0E-4A6D-A0B6-08F1C633217E}" type="presOf" srcId="{F30D3377-B6B9-4C3D-87B2-788FE72E7FB5}" destId="{18EB72A1-3DDA-4AB2-971F-C211B3534883}" srcOrd="1" destOrd="0" presId="urn:microsoft.com/office/officeart/2005/8/layout/vProcess5"/>
    <dgm:cxn modelId="{2D8976B5-B348-4872-9253-EC949E52BCB1}" type="presOf" srcId="{F30D3377-B6B9-4C3D-87B2-788FE72E7FB5}" destId="{4FB8FDD1-C34F-416B-B760-D26B962258D7}" srcOrd="0" destOrd="0" presId="urn:microsoft.com/office/officeart/2005/8/layout/vProcess5"/>
    <dgm:cxn modelId="{AA554923-3FE8-4B98-BE87-1F24D5FA2A25}" type="presOf" srcId="{54D74B25-78B8-4988-8255-CC9409A5D25D}" destId="{6A3F0D3C-C888-4D8F-86E1-677DDF946E7B}" srcOrd="0" destOrd="0" presId="urn:microsoft.com/office/officeart/2005/8/layout/vProcess5"/>
    <dgm:cxn modelId="{FCCB4861-A36F-4439-943A-3450905827E8}" srcId="{54D74B25-78B8-4988-8255-CC9409A5D25D}" destId="{B6E5E1DA-26EC-44E6-A93D-665FCF731060}" srcOrd="0" destOrd="0" parTransId="{A598C6E9-520E-439D-80E9-C6B27F545F6C}" sibTransId="{1048DCEB-E10F-415B-997D-A3E1BCDDA37D}"/>
    <dgm:cxn modelId="{2C5AF8DF-6A6D-4B30-A26E-0DA6F86319E6}" type="presOf" srcId="{B6E5E1DA-26EC-44E6-A93D-665FCF731060}" destId="{17A6F5C1-243D-4F7F-8709-D15422BAB3F3}" srcOrd="1" destOrd="0" presId="urn:microsoft.com/office/officeart/2005/8/layout/vProcess5"/>
    <dgm:cxn modelId="{A06A4315-8C55-4F91-80B7-3EEC94CCB8A7}" type="presOf" srcId="{FC666819-EEF7-48D2-9769-7BA921897BE4}" destId="{9CC1CBFC-20D2-40F9-BC3D-7043D26108AE}" srcOrd="0" destOrd="0" presId="urn:microsoft.com/office/officeart/2005/8/layout/vProcess5"/>
    <dgm:cxn modelId="{6B1838DE-EBBF-4F00-B6EF-0B970A9F2AD6}" srcId="{54D74B25-78B8-4988-8255-CC9409A5D25D}" destId="{F30D3377-B6B9-4C3D-87B2-788FE72E7FB5}" srcOrd="2" destOrd="0" parTransId="{BC32A24F-6895-4FD6-876A-3D88E0A84C00}" sibTransId="{8C4144E1-D89F-4969-AF86-F8A9A50AD9DD}"/>
    <dgm:cxn modelId="{E5C4EEFC-30DB-420E-8F0D-C63C29CC4128}" type="presParOf" srcId="{6A3F0D3C-C888-4D8F-86E1-677DDF946E7B}" destId="{ED3033D5-A387-4C14-B3E0-5978D6F1426B}" srcOrd="0" destOrd="0" presId="urn:microsoft.com/office/officeart/2005/8/layout/vProcess5"/>
    <dgm:cxn modelId="{21D42F16-4497-4B74-906A-1AFC97E9D885}" type="presParOf" srcId="{6A3F0D3C-C888-4D8F-86E1-677DDF946E7B}" destId="{CAD5D2D0-9E22-4B65-B342-BE4C193177FC}" srcOrd="1" destOrd="0" presId="urn:microsoft.com/office/officeart/2005/8/layout/vProcess5"/>
    <dgm:cxn modelId="{0BCA1B4E-37BE-4189-B63C-42C530D7E94D}" type="presParOf" srcId="{6A3F0D3C-C888-4D8F-86E1-677DDF946E7B}" destId="{AC911790-4CE9-421E-8F41-6DCD4F83834F}" srcOrd="2" destOrd="0" presId="urn:microsoft.com/office/officeart/2005/8/layout/vProcess5"/>
    <dgm:cxn modelId="{682275C8-BDE4-4AF0-AD33-D7FF1485B340}" type="presParOf" srcId="{6A3F0D3C-C888-4D8F-86E1-677DDF946E7B}" destId="{4FB8FDD1-C34F-416B-B760-D26B962258D7}" srcOrd="3" destOrd="0" presId="urn:microsoft.com/office/officeart/2005/8/layout/vProcess5"/>
    <dgm:cxn modelId="{34BF5281-13AC-4EFF-91E7-9B516858948C}" type="presParOf" srcId="{6A3F0D3C-C888-4D8F-86E1-677DDF946E7B}" destId="{F1C5293D-FEB8-4473-AE1B-F0E5DEDDCFA8}" srcOrd="4" destOrd="0" presId="urn:microsoft.com/office/officeart/2005/8/layout/vProcess5"/>
    <dgm:cxn modelId="{4D7208B1-7E59-4D4F-9B56-B738FB3A5748}" type="presParOf" srcId="{6A3F0D3C-C888-4D8F-86E1-677DDF946E7B}" destId="{9CC1CBFC-20D2-40F9-BC3D-7043D26108AE}" srcOrd="5" destOrd="0" presId="urn:microsoft.com/office/officeart/2005/8/layout/vProcess5"/>
    <dgm:cxn modelId="{A0FC727E-4CE7-4402-9A35-F6B1A1F54E50}" type="presParOf" srcId="{6A3F0D3C-C888-4D8F-86E1-677DDF946E7B}" destId="{17A6F5C1-243D-4F7F-8709-D15422BAB3F3}" srcOrd="6" destOrd="0" presId="urn:microsoft.com/office/officeart/2005/8/layout/vProcess5"/>
    <dgm:cxn modelId="{5F3A974D-7840-4D3A-8050-45789EC89950}" type="presParOf" srcId="{6A3F0D3C-C888-4D8F-86E1-677DDF946E7B}" destId="{F5DE08B5-5A71-48FA-9F6C-F7C4C695F45A}" srcOrd="7" destOrd="0" presId="urn:microsoft.com/office/officeart/2005/8/layout/vProcess5"/>
    <dgm:cxn modelId="{F3F4E5DA-8482-49EC-88F4-F920F9BAD433}" type="presParOf" srcId="{6A3F0D3C-C888-4D8F-86E1-677DDF946E7B}" destId="{18EB72A1-3DDA-4AB2-971F-C211B353488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AB542-6244-4438-8AAA-50A4E8F54064}" type="doc">
      <dgm:prSet loTypeId="urn:microsoft.com/office/officeart/2005/8/layout/vList3#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A1714F9-8854-4DCD-A101-CD1C7CD2703B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упорядкування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сприятливого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шкільного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середовища</a:t>
          </a:r>
          <a:r>
            <a:rPr lang="ru-RU" sz="2000" b="1" dirty="0" smtClean="0">
              <a:solidFill>
                <a:schemeClr val="tx1"/>
              </a:solidFill>
            </a:rPr>
            <a:t>;</a:t>
          </a:r>
          <a:endParaRPr lang="ru-RU" sz="2000" b="1" dirty="0">
            <a:solidFill>
              <a:schemeClr val="tx1"/>
            </a:solidFill>
          </a:endParaRPr>
        </a:p>
      </dgm:t>
    </dgm:pt>
    <dgm:pt modelId="{24C610FF-72B1-470B-A0C4-939ECDAA8CDE}" type="parTrans" cxnId="{3B8251C2-60C7-48B9-B56E-41B4188C81C7}">
      <dgm:prSet/>
      <dgm:spPr/>
      <dgm:t>
        <a:bodyPr/>
        <a:lstStyle/>
        <a:p>
          <a:endParaRPr lang="ru-RU"/>
        </a:p>
      </dgm:t>
    </dgm:pt>
    <dgm:pt modelId="{8C1A471E-3911-4CDE-95E4-02FE38FDEE6A}" type="sibTrans" cxnId="{3B8251C2-60C7-48B9-B56E-41B4188C81C7}">
      <dgm:prSet/>
      <dgm:spPr/>
      <dgm:t>
        <a:bodyPr/>
        <a:lstStyle/>
        <a:p>
          <a:endParaRPr lang="ru-RU"/>
        </a:p>
      </dgm:t>
    </dgm:pt>
    <dgm:pt modelId="{D03A6BC5-549E-4893-9ACC-A9721849EE55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удосконалення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системи</a:t>
          </a:r>
          <a:r>
            <a:rPr lang="ru-RU" sz="2000" b="1" dirty="0" smtClean="0">
              <a:solidFill>
                <a:schemeClr val="tx1"/>
              </a:solidFill>
            </a:rPr>
            <a:t> медико-</a:t>
          </a:r>
          <a:r>
            <a:rPr lang="ru-RU" sz="2000" b="1" dirty="0" err="1" smtClean="0">
              <a:solidFill>
                <a:schemeClr val="tx1"/>
              </a:solidFill>
            </a:rPr>
            <a:t>психологічного</a:t>
          </a:r>
          <a:r>
            <a:rPr lang="ru-RU" sz="2000" b="1" dirty="0" smtClean="0">
              <a:solidFill>
                <a:schemeClr val="tx1"/>
              </a:solidFill>
            </a:rPr>
            <a:t> та </a:t>
          </a:r>
          <a:r>
            <a:rPr lang="ru-RU" sz="2000" b="1" dirty="0" err="1" smtClean="0">
              <a:solidFill>
                <a:schemeClr val="tx1"/>
              </a:solidFill>
            </a:rPr>
            <a:t>соціально-педагогічного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супроводу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розвитку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учнів</a:t>
          </a:r>
          <a:r>
            <a:rPr lang="ru-RU" sz="2000" b="1" dirty="0" smtClean="0">
              <a:solidFill>
                <a:schemeClr val="tx1"/>
              </a:solidFill>
            </a:rPr>
            <a:t>;</a:t>
          </a:r>
          <a:endParaRPr lang="ru-RU" sz="2000" b="1" dirty="0">
            <a:solidFill>
              <a:schemeClr val="tx1"/>
            </a:solidFill>
          </a:endParaRPr>
        </a:p>
      </dgm:t>
    </dgm:pt>
    <dgm:pt modelId="{22046BAE-D4D3-49A1-8586-1C91813C8AA7}" type="parTrans" cxnId="{C4131A43-7279-4920-938E-94589011B710}">
      <dgm:prSet/>
      <dgm:spPr/>
      <dgm:t>
        <a:bodyPr/>
        <a:lstStyle/>
        <a:p>
          <a:endParaRPr lang="ru-RU"/>
        </a:p>
      </dgm:t>
    </dgm:pt>
    <dgm:pt modelId="{0EBB88AD-47FD-4CD2-80A4-6EA21506733C}" type="sibTrans" cxnId="{C4131A43-7279-4920-938E-94589011B710}">
      <dgm:prSet/>
      <dgm:spPr/>
      <dgm:t>
        <a:bodyPr/>
        <a:lstStyle/>
        <a:p>
          <a:endParaRPr lang="ru-RU"/>
        </a:p>
      </dgm:t>
    </dgm:pt>
    <dgm:pt modelId="{E9FB14FD-85A1-40F9-8E4D-3B2FCAC6D300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підвищення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професійної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компетентності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вчителів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адміністрації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школи</a:t>
          </a:r>
          <a:r>
            <a:rPr lang="ru-RU" sz="2000" b="1" dirty="0" smtClean="0">
              <a:solidFill>
                <a:schemeClr val="tx1"/>
              </a:solidFill>
            </a:rPr>
            <a:t>;</a:t>
          </a:r>
          <a:endParaRPr lang="ru-RU" sz="2000" b="1" dirty="0">
            <a:solidFill>
              <a:schemeClr val="tx1"/>
            </a:solidFill>
          </a:endParaRPr>
        </a:p>
      </dgm:t>
    </dgm:pt>
    <dgm:pt modelId="{F28EEEC8-DB81-45C3-9F94-CBCACE7F5ADE}" type="parTrans" cxnId="{CD44F6EE-08A6-44B0-8765-97139C357E8C}">
      <dgm:prSet/>
      <dgm:spPr/>
      <dgm:t>
        <a:bodyPr/>
        <a:lstStyle/>
        <a:p>
          <a:endParaRPr lang="ru-RU"/>
        </a:p>
      </dgm:t>
    </dgm:pt>
    <dgm:pt modelId="{7C42FEF2-BB98-4642-8DE9-EB7EA659377E}" type="sibTrans" cxnId="{CD44F6EE-08A6-44B0-8765-97139C357E8C}">
      <dgm:prSet/>
      <dgm:spPr/>
      <dgm:t>
        <a:bodyPr/>
        <a:lstStyle/>
        <a:p>
          <a:endParaRPr lang="ru-RU"/>
        </a:p>
      </dgm:t>
    </dgm:pt>
    <dgm:pt modelId="{B8E6DF65-8227-4EB0-8AA1-7ADFC4003D65}">
      <dgm:prSet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впровадження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ефективних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технологій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навчання</a:t>
          </a:r>
          <a:r>
            <a:rPr lang="ru-RU" sz="2000" b="1" dirty="0" smtClean="0">
              <a:solidFill>
                <a:schemeClr val="tx1"/>
              </a:solidFill>
            </a:rPr>
            <a:t> і </a:t>
          </a:r>
          <a:r>
            <a:rPr lang="ru-RU" sz="2000" b="1" dirty="0" err="1" smtClean="0">
              <a:solidFill>
                <a:schemeClr val="tx1"/>
              </a:solidFill>
            </a:rPr>
            <a:t>виховання</a:t>
          </a:r>
          <a:r>
            <a:rPr lang="ru-RU" sz="2000" b="1" dirty="0" smtClean="0">
              <a:solidFill>
                <a:schemeClr val="tx1"/>
              </a:solidFill>
            </a:rPr>
            <a:t>;</a:t>
          </a:r>
          <a:endParaRPr lang="ru-RU" sz="2000" b="1" dirty="0">
            <a:solidFill>
              <a:schemeClr val="tx1"/>
            </a:solidFill>
          </a:endParaRPr>
        </a:p>
      </dgm:t>
    </dgm:pt>
    <dgm:pt modelId="{C8B60C6B-DABF-4031-8818-90270F809864}" type="parTrans" cxnId="{58A07F60-C4C7-408B-8910-F1D30D443309}">
      <dgm:prSet/>
      <dgm:spPr/>
      <dgm:t>
        <a:bodyPr/>
        <a:lstStyle/>
        <a:p>
          <a:endParaRPr lang="ru-RU"/>
        </a:p>
      </dgm:t>
    </dgm:pt>
    <dgm:pt modelId="{50A72277-EBF9-4C70-A5FC-4264EB9224A1}" type="sibTrans" cxnId="{58A07F60-C4C7-408B-8910-F1D30D443309}">
      <dgm:prSet/>
      <dgm:spPr/>
      <dgm:t>
        <a:bodyPr/>
        <a:lstStyle/>
        <a:p>
          <a:endParaRPr lang="ru-RU"/>
        </a:p>
      </dgm:t>
    </dgm:pt>
    <dgm:pt modelId="{1EB0B4F1-CA35-4CA2-B49C-1342FEB34A3B}">
      <dgm:prSet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створення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системи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науково</a:t>
          </a:r>
          <a:r>
            <a:rPr lang="ru-RU" sz="2000" b="1" dirty="0" smtClean="0">
              <a:solidFill>
                <a:schemeClr val="tx1"/>
              </a:solidFill>
            </a:rPr>
            <a:t>-методичного </a:t>
          </a:r>
          <a:r>
            <a:rPr lang="ru-RU" sz="2000" b="1" dirty="0" err="1" smtClean="0">
              <a:solidFill>
                <a:schemeClr val="tx1"/>
              </a:solidFill>
            </a:rPr>
            <a:t>супроводу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функціонування</a:t>
          </a:r>
          <a:r>
            <a:rPr lang="ru-RU" sz="2000" b="1" dirty="0" smtClean="0">
              <a:solidFill>
                <a:schemeClr val="tx1"/>
              </a:solidFill>
            </a:rPr>
            <a:t> і </a:t>
          </a:r>
          <a:r>
            <a:rPr lang="ru-RU" sz="2000" b="1" dirty="0" err="1" smtClean="0">
              <a:solidFill>
                <a:schemeClr val="tx1"/>
              </a:solidFill>
            </a:rPr>
            <a:t>розвитку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школи</a:t>
          </a:r>
          <a:r>
            <a:rPr lang="ru-RU" sz="2000" b="1" dirty="0" smtClean="0">
              <a:solidFill>
                <a:schemeClr val="tx1"/>
              </a:solidFill>
            </a:rPr>
            <a:t>;</a:t>
          </a:r>
          <a:endParaRPr lang="ru-RU" sz="2000" b="1" dirty="0">
            <a:solidFill>
              <a:schemeClr val="tx1"/>
            </a:solidFill>
          </a:endParaRPr>
        </a:p>
      </dgm:t>
    </dgm:pt>
    <dgm:pt modelId="{73ABC821-618E-417D-80A7-43738407A6B8}" type="parTrans" cxnId="{5F2EBC34-0D76-44EF-ABA8-6F213194A9FA}">
      <dgm:prSet/>
      <dgm:spPr/>
      <dgm:t>
        <a:bodyPr/>
        <a:lstStyle/>
        <a:p>
          <a:endParaRPr lang="ru-RU"/>
        </a:p>
      </dgm:t>
    </dgm:pt>
    <dgm:pt modelId="{1FE7C49B-CB3F-4C11-845F-D1C53A1C8CDF}" type="sibTrans" cxnId="{5F2EBC34-0D76-44EF-ABA8-6F213194A9FA}">
      <dgm:prSet/>
      <dgm:spPr/>
      <dgm:t>
        <a:bodyPr/>
        <a:lstStyle/>
        <a:p>
          <a:endParaRPr lang="ru-RU"/>
        </a:p>
      </dgm:t>
    </dgm:pt>
    <dgm:pt modelId="{C93A40AF-5570-4729-BD7C-781E66C08B57}">
      <dgm:prSet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залучення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учнів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батьків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громади</a:t>
          </a:r>
          <a:r>
            <a:rPr lang="ru-RU" sz="2000" b="1" dirty="0" smtClean="0">
              <a:solidFill>
                <a:schemeClr val="tx1"/>
              </a:solidFill>
            </a:rPr>
            <a:t> до </a:t>
          </a:r>
          <a:r>
            <a:rPr lang="ru-RU" sz="2000" b="1" dirty="0" err="1" smtClean="0">
              <a:solidFill>
                <a:schemeClr val="tx1"/>
              </a:solidFill>
            </a:rPr>
            <a:t>забезпечення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функціонування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школи</a:t>
          </a:r>
          <a:r>
            <a:rPr lang="ru-RU" sz="2000" b="1" dirty="0" smtClean="0">
              <a:solidFill>
                <a:schemeClr val="tx1"/>
              </a:solidFill>
            </a:rPr>
            <a:t>;</a:t>
          </a:r>
          <a:endParaRPr lang="ru-RU" sz="2000" b="1" dirty="0">
            <a:solidFill>
              <a:schemeClr val="tx1"/>
            </a:solidFill>
          </a:endParaRPr>
        </a:p>
      </dgm:t>
    </dgm:pt>
    <dgm:pt modelId="{DD7FA893-1AAC-42B0-89C1-30D4671338E9}" type="parTrans" cxnId="{4EBEAC8A-9F2E-40CB-907C-3B6370918AD6}">
      <dgm:prSet/>
      <dgm:spPr/>
      <dgm:t>
        <a:bodyPr/>
        <a:lstStyle/>
        <a:p>
          <a:endParaRPr lang="ru-RU"/>
        </a:p>
      </dgm:t>
    </dgm:pt>
    <dgm:pt modelId="{EBFC2CFE-200D-4CE5-BA6D-31B7B6F1AE3A}" type="sibTrans" cxnId="{4EBEAC8A-9F2E-40CB-907C-3B6370918AD6}">
      <dgm:prSet/>
      <dgm:spPr/>
      <dgm:t>
        <a:bodyPr/>
        <a:lstStyle/>
        <a:p>
          <a:endParaRPr lang="ru-RU"/>
        </a:p>
      </dgm:t>
    </dgm:pt>
    <dgm:pt modelId="{42FE5F16-715B-41DB-9681-364370A20388}">
      <dgm:prSet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здійснення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моніторингу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діяльності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школи</a:t>
          </a:r>
          <a:r>
            <a:rPr lang="ru-RU" sz="2000" b="1" dirty="0" smtClean="0">
              <a:solidFill>
                <a:schemeClr val="tx1"/>
              </a:solidFill>
            </a:rPr>
            <a:t> за </a:t>
          </a:r>
          <a:r>
            <a:rPr lang="ru-RU" sz="2000" b="1" dirty="0" err="1" smtClean="0">
              <a:solidFill>
                <a:schemeClr val="tx1"/>
              </a:solidFill>
            </a:rPr>
            <a:t>розробленими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критеріями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індикаторами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7994AFE2-9C41-4756-9E5F-33AC62E43061}" type="parTrans" cxnId="{D7BBCD5D-1825-4E8D-A29A-810A2231D213}">
      <dgm:prSet/>
      <dgm:spPr/>
      <dgm:t>
        <a:bodyPr/>
        <a:lstStyle/>
        <a:p>
          <a:endParaRPr lang="ru-RU"/>
        </a:p>
      </dgm:t>
    </dgm:pt>
    <dgm:pt modelId="{E2EBCC72-4091-4B56-A243-573AA37FC16E}" type="sibTrans" cxnId="{D7BBCD5D-1825-4E8D-A29A-810A2231D213}">
      <dgm:prSet/>
      <dgm:spPr/>
      <dgm:t>
        <a:bodyPr/>
        <a:lstStyle/>
        <a:p>
          <a:endParaRPr lang="ru-RU"/>
        </a:p>
      </dgm:t>
    </dgm:pt>
    <dgm:pt modelId="{C649D152-7499-4551-85CB-1677A5187AAA}" type="pres">
      <dgm:prSet presAssocID="{E65AB542-6244-4438-8AAA-50A4E8F540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7990A2-2C14-4CBA-975B-CD5363EB73C8}" type="pres">
      <dgm:prSet presAssocID="{DA1714F9-8854-4DCD-A101-CD1C7CD2703B}" presName="composite" presStyleCnt="0"/>
      <dgm:spPr/>
    </dgm:pt>
    <dgm:pt modelId="{459DE658-778A-45DC-921D-2CDFDA2D4C15}" type="pres">
      <dgm:prSet presAssocID="{DA1714F9-8854-4DCD-A101-CD1C7CD2703B}" presName="imgShp" presStyleLbl="fgImgPlace1" presStyleIdx="0" presStyleCnt="7"/>
      <dgm:spPr/>
    </dgm:pt>
    <dgm:pt modelId="{05781343-0F4C-4545-A424-6AA60010DF5D}" type="pres">
      <dgm:prSet presAssocID="{DA1714F9-8854-4DCD-A101-CD1C7CD2703B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BB52E-7859-4A00-9157-75515EEB369C}" type="pres">
      <dgm:prSet presAssocID="{8C1A471E-3911-4CDE-95E4-02FE38FDEE6A}" presName="spacing" presStyleCnt="0"/>
      <dgm:spPr/>
    </dgm:pt>
    <dgm:pt modelId="{3B5DAA5F-C8B2-424C-BFFF-BD74BD804D40}" type="pres">
      <dgm:prSet presAssocID="{D03A6BC5-549E-4893-9ACC-A9721849EE55}" presName="composite" presStyleCnt="0"/>
      <dgm:spPr/>
    </dgm:pt>
    <dgm:pt modelId="{B76D327C-7B49-4C03-898F-60270DCBF4B7}" type="pres">
      <dgm:prSet presAssocID="{D03A6BC5-549E-4893-9ACC-A9721849EE55}" presName="imgShp" presStyleLbl="fgImgPlace1" presStyleIdx="1" presStyleCnt="7"/>
      <dgm:spPr/>
    </dgm:pt>
    <dgm:pt modelId="{C0231900-0F32-40CC-A2D5-FC06C36FE8FE}" type="pres">
      <dgm:prSet presAssocID="{D03A6BC5-549E-4893-9ACC-A9721849EE55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AD350-6BCA-4915-A019-01C6BFA095C8}" type="pres">
      <dgm:prSet presAssocID="{0EBB88AD-47FD-4CD2-80A4-6EA21506733C}" presName="spacing" presStyleCnt="0"/>
      <dgm:spPr/>
    </dgm:pt>
    <dgm:pt modelId="{44D493C7-A086-4DFF-AB73-4158D4FF4548}" type="pres">
      <dgm:prSet presAssocID="{B8E6DF65-8227-4EB0-8AA1-7ADFC4003D65}" presName="composite" presStyleCnt="0"/>
      <dgm:spPr/>
    </dgm:pt>
    <dgm:pt modelId="{07D27BFA-ED3F-4429-A1B8-0854CFC1E7C1}" type="pres">
      <dgm:prSet presAssocID="{B8E6DF65-8227-4EB0-8AA1-7ADFC4003D65}" presName="imgShp" presStyleLbl="fgImgPlace1" presStyleIdx="2" presStyleCnt="7"/>
      <dgm:spPr/>
    </dgm:pt>
    <dgm:pt modelId="{87984882-90B9-4314-8B63-933F76932113}" type="pres">
      <dgm:prSet presAssocID="{B8E6DF65-8227-4EB0-8AA1-7ADFC4003D65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D3827-730F-4BC4-AE10-BA3FDF9AD2EF}" type="pres">
      <dgm:prSet presAssocID="{50A72277-EBF9-4C70-A5FC-4264EB9224A1}" presName="spacing" presStyleCnt="0"/>
      <dgm:spPr/>
    </dgm:pt>
    <dgm:pt modelId="{4ECD0AB8-05E4-407E-B915-D508E6B55ABE}" type="pres">
      <dgm:prSet presAssocID="{E9FB14FD-85A1-40F9-8E4D-3B2FCAC6D300}" presName="composite" presStyleCnt="0"/>
      <dgm:spPr/>
    </dgm:pt>
    <dgm:pt modelId="{356FE162-CB94-4183-892A-1CA9AE561959}" type="pres">
      <dgm:prSet presAssocID="{E9FB14FD-85A1-40F9-8E4D-3B2FCAC6D300}" presName="imgShp" presStyleLbl="fgImgPlace1" presStyleIdx="3" presStyleCnt="7"/>
      <dgm:spPr/>
    </dgm:pt>
    <dgm:pt modelId="{B59EBFBD-9416-406D-9E62-44FAA8BF374B}" type="pres">
      <dgm:prSet presAssocID="{E9FB14FD-85A1-40F9-8E4D-3B2FCAC6D300}" presName="txShp" presStyleLbl="node1" presStyleIdx="3" presStyleCnt="7" custScaleX="97123" custLinFactNeighborX="1669" custLinFactNeighborY="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63FA9-0418-4107-8516-9A05B33F3E59}" type="pres">
      <dgm:prSet presAssocID="{7C42FEF2-BB98-4642-8DE9-EB7EA659377E}" presName="spacing" presStyleCnt="0"/>
      <dgm:spPr/>
    </dgm:pt>
    <dgm:pt modelId="{11B32F8E-0D24-4305-A725-31BFEAA45B61}" type="pres">
      <dgm:prSet presAssocID="{1EB0B4F1-CA35-4CA2-B49C-1342FEB34A3B}" presName="composite" presStyleCnt="0"/>
      <dgm:spPr/>
    </dgm:pt>
    <dgm:pt modelId="{3B1020F9-5BA9-4468-A6D9-4EA7A92BB7E6}" type="pres">
      <dgm:prSet presAssocID="{1EB0B4F1-CA35-4CA2-B49C-1342FEB34A3B}" presName="imgShp" presStyleLbl="fgImgPlace1" presStyleIdx="4" presStyleCnt="7"/>
      <dgm:spPr/>
    </dgm:pt>
    <dgm:pt modelId="{74017090-1731-4F72-A053-8A641372EA49}" type="pres">
      <dgm:prSet presAssocID="{1EB0B4F1-CA35-4CA2-B49C-1342FEB34A3B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E9342-6C5C-430B-8EDF-E59ADA13B13D}" type="pres">
      <dgm:prSet presAssocID="{1FE7C49B-CB3F-4C11-845F-D1C53A1C8CDF}" presName="spacing" presStyleCnt="0"/>
      <dgm:spPr/>
    </dgm:pt>
    <dgm:pt modelId="{D18DB134-7ED2-49EB-80C5-FD6122E02E09}" type="pres">
      <dgm:prSet presAssocID="{C93A40AF-5570-4729-BD7C-781E66C08B57}" presName="composite" presStyleCnt="0"/>
      <dgm:spPr/>
    </dgm:pt>
    <dgm:pt modelId="{38BED72F-920D-4B29-B2AF-60B1A73AC071}" type="pres">
      <dgm:prSet presAssocID="{C93A40AF-5570-4729-BD7C-781E66C08B57}" presName="imgShp" presStyleLbl="fgImgPlace1" presStyleIdx="5" presStyleCnt="7"/>
      <dgm:spPr/>
    </dgm:pt>
    <dgm:pt modelId="{9AB0A06D-B6FA-435E-BD49-9D1775E9AB90}" type="pres">
      <dgm:prSet presAssocID="{C93A40AF-5570-4729-BD7C-781E66C08B57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84562-E5A9-4E6F-AA01-913084A38E0F}" type="pres">
      <dgm:prSet presAssocID="{EBFC2CFE-200D-4CE5-BA6D-31B7B6F1AE3A}" presName="spacing" presStyleCnt="0"/>
      <dgm:spPr/>
    </dgm:pt>
    <dgm:pt modelId="{4964F486-399D-43A3-BF03-611F17CBA38D}" type="pres">
      <dgm:prSet presAssocID="{42FE5F16-715B-41DB-9681-364370A20388}" presName="composite" presStyleCnt="0"/>
      <dgm:spPr/>
    </dgm:pt>
    <dgm:pt modelId="{2542232B-ED0D-47A6-B008-6E41A299964E}" type="pres">
      <dgm:prSet presAssocID="{42FE5F16-715B-41DB-9681-364370A20388}" presName="imgShp" presStyleLbl="fgImgPlace1" presStyleIdx="6" presStyleCnt="7"/>
      <dgm:spPr/>
    </dgm:pt>
    <dgm:pt modelId="{37E8E0EA-BB17-44ED-960C-CB9BACAA0EA2}" type="pres">
      <dgm:prSet presAssocID="{42FE5F16-715B-41DB-9681-364370A2038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73137-B702-47B9-BA9D-4580CF8EAFD5}" type="presOf" srcId="{DA1714F9-8854-4DCD-A101-CD1C7CD2703B}" destId="{05781343-0F4C-4545-A424-6AA60010DF5D}" srcOrd="0" destOrd="0" presId="urn:microsoft.com/office/officeart/2005/8/layout/vList3#1"/>
    <dgm:cxn modelId="{C4131A43-7279-4920-938E-94589011B710}" srcId="{E65AB542-6244-4438-8AAA-50A4E8F54064}" destId="{D03A6BC5-549E-4893-9ACC-A9721849EE55}" srcOrd="1" destOrd="0" parTransId="{22046BAE-D4D3-49A1-8586-1C91813C8AA7}" sibTransId="{0EBB88AD-47FD-4CD2-80A4-6EA21506733C}"/>
    <dgm:cxn modelId="{4EBEAC8A-9F2E-40CB-907C-3B6370918AD6}" srcId="{E65AB542-6244-4438-8AAA-50A4E8F54064}" destId="{C93A40AF-5570-4729-BD7C-781E66C08B57}" srcOrd="5" destOrd="0" parTransId="{DD7FA893-1AAC-42B0-89C1-30D4671338E9}" sibTransId="{EBFC2CFE-200D-4CE5-BA6D-31B7B6F1AE3A}"/>
    <dgm:cxn modelId="{CD44F6EE-08A6-44B0-8765-97139C357E8C}" srcId="{E65AB542-6244-4438-8AAA-50A4E8F54064}" destId="{E9FB14FD-85A1-40F9-8E4D-3B2FCAC6D300}" srcOrd="3" destOrd="0" parTransId="{F28EEEC8-DB81-45C3-9F94-CBCACE7F5ADE}" sibTransId="{7C42FEF2-BB98-4642-8DE9-EB7EA659377E}"/>
    <dgm:cxn modelId="{DC27AEBB-203D-40BA-A105-3510A41BFF69}" type="presOf" srcId="{D03A6BC5-549E-4893-9ACC-A9721849EE55}" destId="{C0231900-0F32-40CC-A2D5-FC06C36FE8FE}" srcOrd="0" destOrd="0" presId="urn:microsoft.com/office/officeart/2005/8/layout/vList3#1"/>
    <dgm:cxn modelId="{3B8251C2-60C7-48B9-B56E-41B4188C81C7}" srcId="{E65AB542-6244-4438-8AAA-50A4E8F54064}" destId="{DA1714F9-8854-4DCD-A101-CD1C7CD2703B}" srcOrd="0" destOrd="0" parTransId="{24C610FF-72B1-470B-A0C4-939ECDAA8CDE}" sibTransId="{8C1A471E-3911-4CDE-95E4-02FE38FDEE6A}"/>
    <dgm:cxn modelId="{54E59165-CEDC-491F-ABFC-FDB137B8B5BF}" type="presOf" srcId="{E9FB14FD-85A1-40F9-8E4D-3B2FCAC6D300}" destId="{B59EBFBD-9416-406D-9E62-44FAA8BF374B}" srcOrd="0" destOrd="0" presId="urn:microsoft.com/office/officeart/2005/8/layout/vList3#1"/>
    <dgm:cxn modelId="{D7BBCD5D-1825-4E8D-A29A-810A2231D213}" srcId="{E65AB542-6244-4438-8AAA-50A4E8F54064}" destId="{42FE5F16-715B-41DB-9681-364370A20388}" srcOrd="6" destOrd="0" parTransId="{7994AFE2-9C41-4756-9E5F-33AC62E43061}" sibTransId="{E2EBCC72-4091-4B56-A243-573AA37FC16E}"/>
    <dgm:cxn modelId="{B0ADFAC7-6A5C-4D2D-A587-B2D640C3243B}" type="presOf" srcId="{1EB0B4F1-CA35-4CA2-B49C-1342FEB34A3B}" destId="{74017090-1731-4F72-A053-8A641372EA49}" srcOrd="0" destOrd="0" presId="urn:microsoft.com/office/officeart/2005/8/layout/vList3#1"/>
    <dgm:cxn modelId="{37A2B759-6656-4FD8-B2C1-49D78D7FF068}" type="presOf" srcId="{B8E6DF65-8227-4EB0-8AA1-7ADFC4003D65}" destId="{87984882-90B9-4314-8B63-933F76932113}" srcOrd="0" destOrd="0" presId="urn:microsoft.com/office/officeart/2005/8/layout/vList3#1"/>
    <dgm:cxn modelId="{58A07F60-C4C7-408B-8910-F1D30D443309}" srcId="{E65AB542-6244-4438-8AAA-50A4E8F54064}" destId="{B8E6DF65-8227-4EB0-8AA1-7ADFC4003D65}" srcOrd="2" destOrd="0" parTransId="{C8B60C6B-DABF-4031-8818-90270F809864}" sibTransId="{50A72277-EBF9-4C70-A5FC-4264EB9224A1}"/>
    <dgm:cxn modelId="{9C716EA3-4639-4767-96E4-D859A24B058C}" type="presOf" srcId="{E65AB542-6244-4438-8AAA-50A4E8F54064}" destId="{C649D152-7499-4551-85CB-1677A5187AAA}" srcOrd="0" destOrd="0" presId="urn:microsoft.com/office/officeart/2005/8/layout/vList3#1"/>
    <dgm:cxn modelId="{5F2EBC34-0D76-44EF-ABA8-6F213194A9FA}" srcId="{E65AB542-6244-4438-8AAA-50A4E8F54064}" destId="{1EB0B4F1-CA35-4CA2-B49C-1342FEB34A3B}" srcOrd="4" destOrd="0" parTransId="{73ABC821-618E-417D-80A7-43738407A6B8}" sibTransId="{1FE7C49B-CB3F-4C11-845F-D1C53A1C8CDF}"/>
    <dgm:cxn modelId="{C5A8079D-0DA6-41E3-9E6A-32A650768831}" type="presOf" srcId="{42FE5F16-715B-41DB-9681-364370A20388}" destId="{37E8E0EA-BB17-44ED-960C-CB9BACAA0EA2}" srcOrd="0" destOrd="0" presId="urn:microsoft.com/office/officeart/2005/8/layout/vList3#1"/>
    <dgm:cxn modelId="{FD73FB44-4340-4770-87B0-5004E53910E7}" type="presOf" srcId="{C93A40AF-5570-4729-BD7C-781E66C08B57}" destId="{9AB0A06D-B6FA-435E-BD49-9D1775E9AB90}" srcOrd="0" destOrd="0" presId="urn:microsoft.com/office/officeart/2005/8/layout/vList3#1"/>
    <dgm:cxn modelId="{87ABA1C4-D42F-4B79-A340-4EB6F86AE724}" type="presParOf" srcId="{C649D152-7499-4551-85CB-1677A5187AAA}" destId="{DF7990A2-2C14-4CBA-975B-CD5363EB73C8}" srcOrd="0" destOrd="0" presId="urn:microsoft.com/office/officeart/2005/8/layout/vList3#1"/>
    <dgm:cxn modelId="{7FD0C8D3-6266-4A66-97E9-C50A8197C43C}" type="presParOf" srcId="{DF7990A2-2C14-4CBA-975B-CD5363EB73C8}" destId="{459DE658-778A-45DC-921D-2CDFDA2D4C15}" srcOrd="0" destOrd="0" presId="urn:microsoft.com/office/officeart/2005/8/layout/vList3#1"/>
    <dgm:cxn modelId="{1BE222AD-492E-417A-8ECE-B948F7D0AD64}" type="presParOf" srcId="{DF7990A2-2C14-4CBA-975B-CD5363EB73C8}" destId="{05781343-0F4C-4545-A424-6AA60010DF5D}" srcOrd="1" destOrd="0" presId="urn:microsoft.com/office/officeart/2005/8/layout/vList3#1"/>
    <dgm:cxn modelId="{08F84B69-39B9-4939-802F-70C13C3AA039}" type="presParOf" srcId="{C649D152-7499-4551-85CB-1677A5187AAA}" destId="{115BB52E-7859-4A00-9157-75515EEB369C}" srcOrd="1" destOrd="0" presId="urn:microsoft.com/office/officeart/2005/8/layout/vList3#1"/>
    <dgm:cxn modelId="{153B7A9B-C797-4C62-A0E9-F88B348D47CB}" type="presParOf" srcId="{C649D152-7499-4551-85CB-1677A5187AAA}" destId="{3B5DAA5F-C8B2-424C-BFFF-BD74BD804D40}" srcOrd="2" destOrd="0" presId="urn:microsoft.com/office/officeart/2005/8/layout/vList3#1"/>
    <dgm:cxn modelId="{EAF03BF1-7C11-4D5D-B0D8-CA3E99FC3C10}" type="presParOf" srcId="{3B5DAA5F-C8B2-424C-BFFF-BD74BD804D40}" destId="{B76D327C-7B49-4C03-898F-60270DCBF4B7}" srcOrd="0" destOrd="0" presId="urn:microsoft.com/office/officeart/2005/8/layout/vList3#1"/>
    <dgm:cxn modelId="{B1B2D91F-6BBE-420A-AF0D-3D52B8138F9B}" type="presParOf" srcId="{3B5DAA5F-C8B2-424C-BFFF-BD74BD804D40}" destId="{C0231900-0F32-40CC-A2D5-FC06C36FE8FE}" srcOrd="1" destOrd="0" presId="urn:microsoft.com/office/officeart/2005/8/layout/vList3#1"/>
    <dgm:cxn modelId="{7E0DC992-62C5-4B55-9DB6-74836C793E2F}" type="presParOf" srcId="{C649D152-7499-4551-85CB-1677A5187AAA}" destId="{82BAD350-6BCA-4915-A019-01C6BFA095C8}" srcOrd="3" destOrd="0" presId="urn:microsoft.com/office/officeart/2005/8/layout/vList3#1"/>
    <dgm:cxn modelId="{BD9AF690-8E5E-438B-B2B5-BFF4410A99CD}" type="presParOf" srcId="{C649D152-7499-4551-85CB-1677A5187AAA}" destId="{44D493C7-A086-4DFF-AB73-4158D4FF4548}" srcOrd="4" destOrd="0" presId="urn:microsoft.com/office/officeart/2005/8/layout/vList3#1"/>
    <dgm:cxn modelId="{364276F9-03DC-4EE8-BAC3-111A8E6F1402}" type="presParOf" srcId="{44D493C7-A086-4DFF-AB73-4158D4FF4548}" destId="{07D27BFA-ED3F-4429-A1B8-0854CFC1E7C1}" srcOrd="0" destOrd="0" presId="urn:microsoft.com/office/officeart/2005/8/layout/vList3#1"/>
    <dgm:cxn modelId="{7AD3026D-09BB-4EB7-9B8B-FC402766222A}" type="presParOf" srcId="{44D493C7-A086-4DFF-AB73-4158D4FF4548}" destId="{87984882-90B9-4314-8B63-933F76932113}" srcOrd="1" destOrd="0" presId="urn:microsoft.com/office/officeart/2005/8/layout/vList3#1"/>
    <dgm:cxn modelId="{53EB9B27-4164-4544-9609-B7600C828651}" type="presParOf" srcId="{C649D152-7499-4551-85CB-1677A5187AAA}" destId="{1F6D3827-730F-4BC4-AE10-BA3FDF9AD2EF}" srcOrd="5" destOrd="0" presId="urn:microsoft.com/office/officeart/2005/8/layout/vList3#1"/>
    <dgm:cxn modelId="{EBBDEC06-935F-48C6-B075-982439FC841C}" type="presParOf" srcId="{C649D152-7499-4551-85CB-1677A5187AAA}" destId="{4ECD0AB8-05E4-407E-B915-D508E6B55ABE}" srcOrd="6" destOrd="0" presId="urn:microsoft.com/office/officeart/2005/8/layout/vList3#1"/>
    <dgm:cxn modelId="{41D20E11-D622-4167-A5C3-5807C821E1BE}" type="presParOf" srcId="{4ECD0AB8-05E4-407E-B915-D508E6B55ABE}" destId="{356FE162-CB94-4183-892A-1CA9AE561959}" srcOrd="0" destOrd="0" presId="urn:microsoft.com/office/officeart/2005/8/layout/vList3#1"/>
    <dgm:cxn modelId="{5B803A0A-D0FA-4C28-BE82-FFC35D17828E}" type="presParOf" srcId="{4ECD0AB8-05E4-407E-B915-D508E6B55ABE}" destId="{B59EBFBD-9416-406D-9E62-44FAA8BF374B}" srcOrd="1" destOrd="0" presId="urn:microsoft.com/office/officeart/2005/8/layout/vList3#1"/>
    <dgm:cxn modelId="{34FC9F26-34FA-4BB2-BE95-467CF23C6F23}" type="presParOf" srcId="{C649D152-7499-4551-85CB-1677A5187AAA}" destId="{79263FA9-0418-4107-8516-9A05B33F3E59}" srcOrd="7" destOrd="0" presId="urn:microsoft.com/office/officeart/2005/8/layout/vList3#1"/>
    <dgm:cxn modelId="{7F11D988-C275-4E24-97B8-14DFBBD838C0}" type="presParOf" srcId="{C649D152-7499-4551-85CB-1677A5187AAA}" destId="{11B32F8E-0D24-4305-A725-31BFEAA45B61}" srcOrd="8" destOrd="0" presId="urn:microsoft.com/office/officeart/2005/8/layout/vList3#1"/>
    <dgm:cxn modelId="{7690D85F-4C01-4923-886B-F64D6E346401}" type="presParOf" srcId="{11B32F8E-0D24-4305-A725-31BFEAA45B61}" destId="{3B1020F9-5BA9-4468-A6D9-4EA7A92BB7E6}" srcOrd="0" destOrd="0" presId="urn:microsoft.com/office/officeart/2005/8/layout/vList3#1"/>
    <dgm:cxn modelId="{48F6A9E9-7523-49C1-890A-AED5443DDC86}" type="presParOf" srcId="{11B32F8E-0D24-4305-A725-31BFEAA45B61}" destId="{74017090-1731-4F72-A053-8A641372EA49}" srcOrd="1" destOrd="0" presId="urn:microsoft.com/office/officeart/2005/8/layout/vList3#1"/>
    <dgm:cxn modelId="{3B7E6A25-E49A-4F46-8DD7-F78AC06DFFDA}" type="presParOf" srcId="{C649D152-7499-4551-85CB-1677A5187AAA}" destId="{D81E9342-6C5C-430B-8EDF-E59ADA13B13D}" srcOrd="9" destOrd="0" presId="urn:microsoft.com/office/officeart/2005/8/layout/vList3#1"/>
    <dgm:cxn modelId="{0E3DF4F6-36A2-4AFC-94EE-CF769C1BAE76}" type="presParOf" srcId="{C649D152-7499-4551-85CB-1677A5187AAA}" destId="{D18DB134-7ED2-49EB-80C5-FD6122E02E09}" srcOrd="10" destOrd="0" presId="urn:microsoft.com/office/officeart/2005/8/layout/vList3#1"/>
    <dgm:cxn modelId="{D7174CD1-3F21-443D-8187-B048013CD16A}" type="presParOf" srcId="{D18DB134-7ED2-49EB-80C5-FD6122E02E09}" destId="{38BED72F-920D-4B29-B2AF-60B1A73AC071}" srcOrd="0" destOrd="0" presId="urn:microsoft.com/office/officeart/2005/8/layout/vList3#1"/>
    <dgm:cxn modelId="{99A69E77-82AA-41F0-BC99-B4E46BF35218}" type="presParOf" srcId="{D18DB134-7ED2-49EB-80C5-FD6122E02E09}" destId="{9AB0A06D-B6FA-435E-BD49-9D1775E9AB90}" srcOrd="1" destOrd="0" presId="urn:microsoft.com/office/officeart/2005/8/layout/vList3#1"/>
    <dgm:cxn modelId="{6A7ECC07-3CB8-43D6-9FFF-F9D4A2778BF5}" type="presParOf" srcId="{C649D152-7499-4551-85CB-1677A5187AAA}" destId="{C3C84562-E5A9-4E6F-AA01-913084A38E0F}" srcOrd="11" destOrd="0" presId="urn:microsoft.com/office/officeart/2005/8/layout/vList3#1"/>
    <dgm:cxn modelId="{F0594E84-CD8F-4DA0-912D-F438A5F736E7}" type="presParOf" srcId="{C649D152-7499-4551-85CB-1677A5187AAA}" destId="{4964F486-399D-43A3-BF03-611F17CBA38D}" srcOrd="12" destOrd="0" presId="urn:microsoft.com/office/officeart/2005/8/layout/vList3#1"/>
    <dgm:cxn modelId="{069B92A1-2EF8-4242-8B40-8FC78691242D}" type="presParOf" srcId="{4964F486-399D-43A3-BF03-611F17CBA38D}" destId="{2542232B-ED0D-47A6-B008-6E41A299964E}" srcOrd="0" destOrd="0" presId="urn:microsoft.com/office/officeart/2005/8/layout/vList3#1"/>
    <dgm:cxn modelId="{29DA391E-EA65-43B4-B0D8-CBB3D384E26F}" type="presParOf" srcId="{4964F486-399D-43A3-BF03-611F17CBA38D}" destId="{37E8E0EA-BB17-44ED-960C-CB9BACAA0EA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B2C9CE-975C-4F14-BC01-55D561E34F30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592BEE9-97A3-43D0-835F-4EBC02059D3D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tx1"/>
              </a:solidFill>
            </a:rPr>
            <a:t>Мета </a:t>
          </a:r>
          <a:endParaRPr lang="ru-RU" sz="4000" b="1" dirty="0">
            <a:solidFill>
              <a:schemeClr val="tx1"/>
            </a:solidFill>
          </a:endParaRPr>
        </a:p>
      </dgm:t>
    </dgm:pt>
    <dgm:pt modelId="{254623D4-E6C3-4765-84AD-19CB6763AD40}" type="parTrans" cxnId="{71F13999-1E53-4D9A-899B-4FCCC965C26C}">
      <dgm:prSet/>
      <dgm:spPr/>
      <dgm:t>
        <a:bodyPr/>
        <a:lstStyle/>
        <a:p>
          <a:endParaRPr lang="ru-RU"/>
        </a:p>
      </dgm:t>
    </dgm:pt>
    <dgm:pt modelId="{F7F4320F-4D11-4C7D-BDFC-23081571C105}" type="sibTrans" cxnId="{71F13999-1E53-4D9A-899B-4FCCC965C26C}">
      <dgm:prSet/>
      <dgm:spPr/>
      <dgm:t>
        <a:bodyPr/>
        <a:lstStyle/>
        <a:p>
          <a:endParaRPr lang="ru-RU"/>
        </a:p>
      </dgm:t>
    </dgm:pt>
    <dgm:pt modelId="{59CF2AEE-BC3A-4BEE-8BBF-A792A6A3B3D6}">
      <dgm:prSet phldrT="[Текст]"/>
      <dgm:spPr/>
      <dgm:t>
        <a:bodyPr/>
        <a:lstStyle/>
        <a:p>
          <a:r>
            <a:rPr lang="uk-UA" b="1" dirty="0" smtClean="0"/>
            <a:t>Функції </a:t>
          </a:r>
          <a:endParaRPr lang="ru-RU" b="1" dirty="0"/>
        </a:p>
      </dgm:t>
    </dgm:pt>
    <dgm:pt modelId="{4AC2D7A1-BC6C-4A3A-AA6B-C0AA285089ED}" type="parTrans" cxnId="{430925BB-1DDD-4515-B426-15018C67FD9D}">
      <dgm:prSet/>
      <dgm:spPr/>
      <dgm:t>
        <a:bodyPr/>
        <a:lstStyle/>
        <a:p>
          <a:endParaRPr lang="ru-RU"/>
        </a:p>
      </dgm:t>
    </dgm:pt>
    <dgm:pt modelId="{CAE140D5-B3B1-4359-8958-1452D0E3BC82}" type="sibTrans" cxnId="{430925BB-1DDD-4515-B426-15018C67FD9D}">
      <dgm:prSet/>
      <dgm:spPr/>
      <dgm:t>
        <a:bodyPr/>
        <a:lstStyle/>
        <a:p>
          <a:endParaRPr lang="ru-RU"/>
        </a:p>
      </dgm:t>
    </dgm:pt>
    <dgm:pt modelId="{D8A0177C-1526-4A1D-A44E-B98F7F18A8AC}">
      <dgm:prSet phldrT="[Текст]"/>
      <dgm:spPr/>
      <dgm:t>
        <a:bodyPr/>
        <a:lstStyle/>
        <a:p>
          <a:r>
            <a:rPr lang="uk-UA" b="1" dirty="0" smtClean="0"/>
            <a:t>Принципи </a:t>
          </a:r>
          <a:endParaRPr lang="ru-RU" b="1" dirty="0"/>
        </a:p>
      </dgm:t>
    </dgm:pt>
    <dgm:pt modelId="{DFE102C7-89BB-44D3-824B-18D150D43EBA}" type="parTrans" cxnId="{CE48CD04-9F44-47BA-B1BC-9383B747D7CE}">
      <dgm:prSet/>
      <dgm:spPr/>
      <dgm:t>
        <a:bodyPr/>
        <a:lstStyle/>
        <a:p>
          <a:endParaRPr lang="ru-RU"/>
        </a:p>
      </dgm:t>
    </dgm:pt>
    <dgm:pt modelId="{C05040AB-4348-4E38-8B28-74E02B5D0EBE}" type="sibTrans" cxnId="{CE48CD04-9F44-47BA-B1BC-9383B747D7CE}">
      <dgm:prSet/>
      <dgm:spPr/>
      <dgm:t>
        <a:bodyPr/>
        <a:lstStyle/>
        <a:p>
          <a:endParaRPr lang="ru-RU"/>
        </a:p>
      </dgm:t>
    </dgm:pt>
    <dgm:pt modelId="{FFF5C5CF-8E9B-4BA6-8EFD-47E4779DF0C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Основні суб'єкти та об'єкти   превентивного виховання</a:t>
          </a:r>
          <a:endParaRPr lang="ru-RU" sz="2400" b="1" dirty="0">
            <a:solidFill>
              <a:schemeClr val="tx1"/>
            </a:solidFill>
          </a:endParaRPr>
        </a:p>
      </dgm:t>
    </dgm:pt>
    <dgm:pt modelId="{A88C818B-DF68-4FB3-85E1-64EC7A17C13C}" type="parTrans" cxnId="{96B99D1D-D734-4F92-9F9E-1FCB654280EB}">
      <dgm:prSet/>
      <dgm:spPr/>
      <dgm:t>
        <a:bodyPr/>
        <a:lstStyle/>
        <a:p>
          <a:endParaRPr lang="ru-RU"/>
        </a:p>
      </dgm:t>
    </dgm:pt>
    <dgm:pt modelId="{4D7B0944-DAEC-4A72-9C83-59C573EABB5F}" type="sibTrans" cxnId="{96B99D1D-D734-4F92-9F9E-1FCB654280EB}">
      <dgm:prSet/>
      <dgm:spPr/>
      <dgm:t>
        <a:bodyPr/>
        <a:lstStyle/>
        <a:p>
          <a:endParaRPr lang="ru-RU"/>
        </a:p>
      </dgm:t>
    </dgm:pt>
    <dgm:pt modelId="{732A2ADA-7911-44F5-8F84-6B2EF516367A}">
      <dgm:prSet phldrT="[Текст]" custT="1"/>
      <dgm:spPr/>
      <dgm:t>
        <a:bodyPr/>
        <a:lstStyle/>
        <a:p>
          <a:r>
            <a:rPr lang="uk-UA" sz="2000" b="1" dirty="0" smtClean="0"/>
            <a:t>Форми впровадження проекту</a:t>
          </a:r>
          <a:endParaRPr lang="ru-RU" sz="2000" b="1" dirty="0"/>
        </a:p>
      </dgm:t>
    </dgm:pt>
    <dgm:pt modelId="{E2519828-8083-4D3F-8D60-7A3A1BE4A066}" type="parTrans" cxnId="{39087935-33EF-453A-B4D9-54E803845489}">
      <dgm:prSet/>
      <dgm:spPr/>
      <dgm:t>
        <a:bodyPr/>
        <a:lstStyle/>
        <a:p>
          <a:endParaRPr lang="ru-RU"/>
        </a:p>
      </dgm:t>
    </dgm:pt>
    <dgm:pt modelId="{B5D8FB35-7A7F-4098-88FE-A75D0B3EE733}" type="sibTrans" cxnId="{39087935-33EF-453A-B4D9-54E803845489}">
      <dgm:prSet/>
      <dgm:spPr/>
      <dgm:t>
        <a:bodyPr/>
        <a:lstStyle/>
        <a:p>
          <a:endParaRPr lang="ru-RU"/>
        </a:p>
      </dgm:t>
    </dgm:pt>
    <dgm:pt modelId="{5E62267D-E5FF-4FE4-A657-0D30D4261685}">
      <dgm:prSet phldrT="[Текст]" custT="1"/>
      <dgm:spPr/>
      <dgm:t>
        <a:bodyPr/>
        <a:lstStyle/>
        <a:p>
          <a:r>
            <a:rPr lang="uk-UA" sz="2000" b="1" dirty="0" smtClean="0"/>
            <a:t>Напрямки діяльності  </a:t>
          </a:r>
          <a:endParaRPr lang="ru-RU" sz="2000" b="1" dirty="0"/>
        </a:p>
      </dgm:t>
    </dgm:pt>
    <dgm:pt modelId="{CF698C19-2D60-4A3A-BB2D-7E33581C35B8}" type="parTrans" cxnId="{21B92A65-8D0A-4F15-A24C-5A5347C7B7B8}">
      <dgm:prSet/>
      <dgm:spPr/>
      <dgm:t>
        <a:bodyPr/>
        <a:lstStyle/>
        <a:p>
          <a:endParaRPr lang="ru-RU"/>
        </a:p>
      </dgm:t>
    </dgm:pt>
    <dgm:pt modelId="{D4CD743B-EF66-4FFC-B343-C89F16C30B27}" type="sibTrans" cxnId="{21B92A65-8D0A-4F15-A24C-5A5347C7B7B8}">
      <dgm:prSet/>
      <dgm:spPr/>
      <dgm:t>
        <a:bodyPr/>
        <a:lstStyle/>
        <a:p>
          <a:endParaRPr lang="ru-RU"/>
        </a:p>
      </dgm:t>
    </dgm:pt>
    <dgm:pt modelId="{38AFD6D4-9FBE-4643-B6E3-393C397601DB}">
      <dgm:prSet phldrT="[Текст]" custT="1"/>
      <dgm:spPr/>
      <dgm:t>
        <a:bodyPr/>
        <a:lstStyle/>
        <a:p>
          <a:endParaRPr lang="ru-RU" sz="2800" dirty="0"/>
        </a:p>
      </dgm:t>
    </dgm:pt>
    <dgm:pt modelId="{71898CCE-3093-4766-95BF-247D051C183A}" type="parTrans" cxnId="{0BA546F8-9A90-4CD6-9902-F6CCEA3016D8}">
      <dgm:prSet/>
      <dgm:spPr/>
      <dgm:t>
        <a:bodyPr/>
        <a:lstStyle/>
        <a:p>
          <a:endParaRPr lang="ru-RU"/>
        </a:p>
      </dgm:t>
    </dgm:pt>
    <dgm:pt modelId="{40FE53F3-264D-4ACC-A635-45908ECF5BF1}" type="sibTrans" cxnId="{0BA546F8-9A90-4CD6-9902-F6CCEA3016D8}">
      <dgm:prSet/>
      <dgm:spPr/>
      <dgm:t>
        <a:bodyPr/>
        <a:lstStyle/>
        <a:p>
          <a:endParaRPr lang="ru-RU"/>
        </a:p>
      </dgm:t>
    </dgm:pt>
    <dgm:pt modelId="{1FF669EA-2C7E-4239-8DC0-DA9A0905DDD6}">
      <dgm:prSet phldrT="[Текст]" custT="1"/>
      <dgm:spPr/>
      <dgm:t>
        <a:bodyPr/>
        <a:lstStyle/>
        <a:p>
          <a:pPr algn="l"/>
          <a:r>
            <a:rPr lang="uk-UA" sz="2400" b="1" dirty="0" smtClean="0"/>
            <a:t>                                  </a:t>
          </a:r>
        </a:p>
        <a:p>
          <a:pPr algn="ctr"/>
          <a:r>
            <a:rPr lang="uk-UA" sz="2400" b="1" dirty="0" smtClean="0">
              <a:solidFill>
                <a:schemeClr val="bg1"/>
              </a:solidFill>
            </a:rPr>
            <a:t>Результат  роботи </a:t>
          </a:r>
          <a:endParaRPr lang="ru-RU" sz="2400" b="1" dirty="0">
            <a:solidFill>
              <a:schemeClr val="bg1"/>
            </a:solidFill>
          </a:endParaRPr>
        </a:p>
      </dgm:t>
    </dgm:pt>
    <dgm:pt modelId="{2EB3C0DF-FFF9-4DBE-B014-01E0115FBB03}" type="parTrans" cxnId="{8F3603A2-14D0-4EE4-951B-ECA989BF7331}">
      <dgm:prSet/>
      <dgm:spPr/>
      <dgm:t>
        <a:bodyPr/>
        <a:lstStyle/>
        <a:p>
          <a:endParaRPr lang="ru-RU"/>
        </a:p>
      </dgm:t>
    </dgm:pt>
    <dgm:pt modelId="{9B5979BA-E14F-45FF-AF51-39F290130896}" type="sibTrans" cxnId="{8F3603A2-14D0-4EE4-951B-ECA989BF7331}">
      <dgm:prSet/>
      <dgm:spPr/>
      <dgm:t>
        <a:bodyPr/>
        <a:lstStyle/>
        <a:p>
          <a:endParaRPr lang="ru-RU"/>
        </a:p>
      </dgm:t>
    </dgm:pt>
    <dgm:pt modelId="{59CB0491-6A3F-4DD5-B487-FDDA8A84ED8A}" type="pres">
      <dgm:prSet presAssocID="{F2B2C9CE-975C-4F14-BC01-55D561E34F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4BBD7-AA1C-4417-BD36-B7A4C9EE091F}" type="pres">
      <dgm:prSet presAssocID="{38AFD6D4-9FBE-4643-B6E3-393C397601DB}" presName="boxAndChildren" presStyleCnt="0"/>
      <dgm:spPr/>
      <dgm:t>
        <a:bodyPr/>
        <a:lstStyle/>
        <a:p>
          <a:endParaRPr lang="ru-RU"/>
        </a:p>
      </dgm:t>
    </dgm:pt>
    <dgm:pt modelId="{F8775A49-851D-406B-A020-8EC5F3C02159}" type="pres">
      <dgm:prSet presAssocID="{38AFD6D4-9FBE-4643-B6E3-393C397601DB}" presName="parentTextBox" presStyleLbl="node1" presStyleIdx="0" presStyleCnt="3"/>
      <dgm:spPr/>
      <dgm:t>
        <a:bodyPr/>
        <a:lstStyle/>
        <a:p>
          <a:endParaRPr lang="ru-RU"/>
        </a:p>
      </dgm:t>
    </dgm:pt>
    <dgm:pt modelId="{249A4BE8-8CBB-4212-ABFF-38085A7A3C24}" type="pres">
      <dgm:prSet presAssocID="{38AFD6D4-9FBE-4643-B6E3-393C397601DB}" presName="entireBox" presStyleLbl="node1" presStyleIdx="0" presStyleCnt="3" custLinFactNeighborX="498" custLinFactNeighborY="-16142"/>
      <dgm:spPr/>
      <dgm:t>
        <a:bodyPr/>
        <a:lstStyle/>
        <a:p>
          <a:endParaRPr lang="ru-RU"/>
        </a:p>
      </dgm:t>
    </dgm:pt>
    <dgm:pt modelId="{BE103404-987E-4E3D-9B60-96328750F8D6}" type="pres">
      <dgm:prSet presAssocID="{38AFD6D4-9FBE-4643-B6E3-393C397601DB}" presName="descendantBox" presStyleCnt="0"/>
      <dgm:spPr/>
      <dgm:t>
        <a:bodyPr/>
        <a:lstStyle/>
        <a:p>
          <a:endParaRPr lang="ru-RU"/>
        </a:p>
      </dgm:t>
    </dgm:pt>
    <dgm:pt modelId="{90B7A76C-5CC3-4D13-962E-4786F452BE7F}" type="pres">
      <dgm:prSet presAssocID="{1FF669EA-2C7E-4239-8DC0-DA9A0905DDD6}" presName="childTextBox" presStyleLbl="fgAccFollowNode1" presStyleIdx="0" presStyleCnt="5" custAng="10800000" custFlipVert="1" custScaleY="8966" custLinFactNeighborX="125" custLinFactNeighborY="-87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7A2FA-C1BC-4468-A70D-9D8BF9BE530E}" type="pres">
      <dgm:prSet presAssocID="{4D7B0944-DAEC-4A72-9C83-59C573EABB5F}" presName="sp" presStyleCnt="0"/>
      <dgm:spPr/>
      <dgm:t>
        <a:bodyPr/>
        <a:lstStyle/>
        <a:p>
          <a:endParaRPr lang="ru-RU"/>
        </a:p>
      </dgm:t>
    </dgm:pt>
    <dgm:pt modelId="{93DEA7E1-570E-425A-9D00-10D56873E0FC}" type="pres">
      <dgm:prSet presAssocID="{FFF5C5CF-8E9B-4BA6-8EFD-47E4779DF0C4}" presName="arrowAndChildren" presStyleCnt="0"/>
      <dgm:spPr/>
      <dgm:t>
        <a:bodyPr/>
        <a:lstStyle/>
        <a:p>
          <a:endParaRPr lang="ru-RU"/>
        </a:p>
      </dgm:t>
    </dgm:pt>
    <dgm:pt modelId="{0667C941-4506-4DCB-A918-19DFE303E1EC}" type="pres">
      <dgm:prSet presAssocID="{FFF5C5CF-8E9B-4BA6-8EFD-47E4779DF0C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6AD773A-F3FD-464F-ABD3-27D4791B121F}" type="pres">
      <dgm:prSet presAssocID="{FFF5C5CF-8E9B-4BA6-8EFD-47E4779DF0C4}" presName="arrow" presStyleLbl="node1" presStyleIdx="1" presStyleCnt="3" custScaleY="115178"/>
      <dgm:spPr/>
      <dgm:t>
        <a:bodyPr/>
        <a:lstStyle/>
        <a:p>
          <a:endParaRPr lang="ru-RU"/>
        </a:p>
      </dgm:t>
    </dgm:pt>
    <dgm:pt modelId="{26780DEF-5601-4CCE-9A16-855FA307C477}" type="pres">
      <dgm:prSet presAssocID="{FFF5C5CF-8E9B-4BA6-8EFD-47E4779DF0C4}" presName="descendantArrow" presStyleCnt="0"/>
      <dgm:spPr/>
      <dgm:t>
        <a:bodyPr/>
        <a:lstStyle/>
        <a:p>
          <a:endParaRPr lang="ru-RU"/>
        </a:p>
      </dgm:t>
    </dgm:pt>
    <dgm:pt modelId="{28D54571-BF7C-4916-8993-7DE985A5DA67}" type="pres">
      <dgm:prSet presAssocID="{732A2ADA-7911-44F5-8F84-6B2EF516367A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B7F3-8192-456B-BCD2-2A17B68F1094}" type="pres">
      <dgm:prSet presAssocID="{5E62267D-E5FF-4FE4-A657-0D30D4261685}" presName="childTextArrow" presStyleLbl="fgAccFollowNode1" presStyleIdx="2" presStyleCnt="5" custScaleX="94494" custLinFactNeighborX="-247" custLinFactNeighborY="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8BBFB-D09F-4E64-8986-1437994C06AB}" type="pres">
      <dgm:prSet presAssocID="{F7F4320F-4D11-4C7D-BDFC-23081571C105}" presName="sp" presStyleCnt="0"/>
      <dgm:spPr/>
      <dgm:t>
        <a:bodyPr/>
        <a:lstStyle/>
        <a:p>
          <a:endParaRPr lang="ru-RU"/>
        </a:p>
      </dgm:t>
    </dgm:pt>
    <dgm:pt modelId="{85D624C5-9344-45EC-BED1-08A8F9484AA2}" type="pres">
      <dgm:prSet presAssocID="{8592BEE9-97A3-43D0-835F-4EBC02059D3D}" presName="arrowAndChildren" presStyleCnt="0"/>
      <dgm:spPr/>
      <dgm:t>
        <a:bodyPr/>
        <a:lstStyle/>
        <a:p>
          <a:endParaRPr lang="ru-RU"/>
        </a:p>
      </dgm:t>
    </dgm:pt>
    <dgm:pt modelId="{C8A131F3-6519-4751-972A-06B5F763B9F5}" type="pres">
      <dgm:prSet presAssocID="{8592BEE9-97A3-43D0-835F-4EBC02059D3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7C2EF92-131C-4B5E-8CDA-53BCD28A8BA0}" type="pres">
      <dgm:prSet presAssocID="{8592BEE9-97A3-43D0-835F-4EBC02059D3D}" presName="arrow" presStyleLbl="node1" presStyleIdx="2" presStyleCnt="3" custLinFactNeighborX="361" custLinFactNeighborY="4204"/>
      <dgm:spPr/>
      <dgm:t>
        <a:bodyPr/>
        <a:lstStyle/>
        <a:p>
          <a:endParaRPr lang="ru-RU"/>
        </a:p>
      </dgm:t>
    </dgm:pt>
    <dgm:pt modelId="{B31DE822-63DA-43C4-B814-75F6976BE73F}" type="pres">
      <dgm:prSet presAssocID="{8592BEE9-97A3-43D0-835F-4EBC02059D3D}" presName="descendantArrow" presStyleCnt="0"/>
      <dgm:spPr/>
      <dgm:t>
        <a:bodyPr/>
        <a:lstStyle/>
        <a:p>
          <a:endParaRPr lang="ru-RU"/>
        </a:p>
      </dgm:t>
    </dgm:pt>
    <dgm:pt modelId="{56241DEB-4EF0-40F8-8977-2C18B49DF8AC}" type="pres">
      <dgm:prSet presAssocID="{59CF2AEE-BC3A-4BEE-8BBF-A792A6A3B3D6}" presName="childTextArrow" presStyleLbl="fgAccFollowNode1" presStyleIdx="3" presStyleCnt="5" custLinFactNeighborX="654" custLinFactNeighborY="9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8BD6F-F9FA-4D67-AE9E-7147D5E36B32}" type="pres">
      <dgm:prSet presAssocID="{D8A0177C-1526-4A1D-A44E-B98F7F18A8AC}" presName="childTextArrow" presStyleLbl="fgAccFollowNode1" presStyleIdx="4" presStyleCnt="5" custScaleX="109378" custLinFactNeighborX="277" custLinFactNeighborY="9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A9A91-48D4-4B5F-96A0-E721F3201CA7}" type="presOf" srcId="{D8A0177C-1526-4A1D-A44E-B98F7F18A8AC}" destId="{6FB8BD6F-F9FA-4D67-AE9E-7147D5E36B32}" srcOrd="0" destOrd="0" presId="urn:microsoft.com/office/officeart/2005/8/layout/process4"/>
    <dgm:cxn modelId="{CE48CD04-9F44-47BA-B1BC-9383B747D7CE}" srcId="{8592BEE9-97A3-43D0-835F-4EBC02059D3D}" destId="{D8A0177C-1526-4A1D-A44E-B98F7F18A8AC}" srcOrd="1" destOrd="0" parTransId="{DFE102C7-89BB-44D3-824B-18D150D43EBA}" sibTransId="{C05040AB-4348-4E38-8B28-74E02B5D0EBE}"/>
    <dgm:cxn modelId="{8F3603A2-14D0-4EE4-951B-ECA989BF7331}" srcId="{38AFD6D4-9FBE-4643-B6E3-393C397601DB}" destId="{1FF669EA-2C7E-4239-8DC0-DA9A0905DDD6}" srcOrd="0" destOrd="0" parTransId="{2EB3C0DF-FFF9-4DBE-B014-01E0115FBB03}" sibTransId="{9B5979BA-E14F-45FF-AF51-39F290130896}"/>
    <dgm:cxn modelId="{E9F56584-FC36-4720-9BA0-960A30E52176}" type="presOf" srcId="{38AFD6D4-9FBE-4643-B6E3-393C397601DB}" destId="{249A4BE8-8CBB-4212-ABFF-38085A7A3C24}" srcOrd="1" destOrd="0" presId="urn:microsoft.com/office/officeart/2005/8/layout/process4"/>
    <dgm:cxn modelId="{6412F388-ABA5-49C1-B25B-818B0B796D12}" type="presOf" srcId="{F2B2C9CE-975C-4F14-BC01-55D561E34F30}" destId="{59CB0491-6A3F-4DD5-B487-FDDA8A84ED8A}" srcOrd="0" destOrd="0" presId="urn:microsoft.com/office/officeart/2005/8/layout/process4"/>
    <dgm:cxn modelId="{71F13999-1E53-4D9A-899B-4FCCC965C26C}" srcId="{F2B2C9CE-975C-4F14-BC01-55D561E34F30}" destId="{8592BEE9-97A3-43D0-835F-4EBC02059D3D}" srcOrd="0" destOrd="0" parTransId="{254623D4-E6C3-4765-84AD-19CB6763AD40}" sibTransId="{F7F4320F-4D11-4C7D-BDFC-23081571C105}"/>
    <dgm:cxn modelId="{39087935-33EF-453A-B4D9-54E803845489}" srcId="{FFF5C5CF-8E9B-4BA6-8EFD-47E4779DF0C4}" destId="{732A2ADA-7911-44F5-8F84-6B2EF516367A}" srcOrd="0" destOrd="0" parTransId="{E2519828-8083-4D3F-8D60-7A3A1BE4A066}" sibTransId="{B5D8FB35-7A7F-4098-88FE-A75D0B3EE733}"/>
    <dgm:cxn modelId="{CAD4AAFE-C336-4E65-9215-636C23676B10}" type="presOf" srcId="{8592BEE9-97A3-43D0-835F-4EBC02059D3D}" destId="{27C2EF92-131C-4B5E-8CDA-53BCD28A8BA0}" srcOrd="1" destOrd="0" presId="urn:microsoft.com/office/officeart/2005/8/layout/process4"/>
    <dgm:cxn modelId="{CCB7B6D9-E4F3-4846-8A61-BA83987387D8}" type="presOf" srcId="{59CF2AEE-BC3A-4BEE-8BBF-A792A6A3B3D6}" destId="{56241DEB-4EF0-40F8-8977-2C18B49DF8AC}" srcOrd="0" destOrd="0" presId="urn:microsoft.com/office/officeart/2005/8/layout/process4"/>
    <dgm:cxn modelId="{09A125B6-1AD1-4BB2-87DE-99C4C610DB71}" type="presOf" srcId="{5E62267D-E5FF-4FE4-A657-0D30D4261685}" destId="{C108B7F3-8192-456B-BCD2-2A17B68F1094}" srcOrd="0" destOrd="0" presId="urn:microsoft.com/office/officeart/2005/8/layout/process4"/>
    <dgm:cxn modelId="{430925BB-1DDD-4515-B426-15018C67FD9D}" srcId="{8592BEE9-97A3-43D0-835F-4EBC02059D3D}" destId="{59CF2AEE-BC3A-4BEE-8BBF-A792A6A3B3D6}" srcOrd="0" destOrd="0" parTransId="{4AC2D7A1-BC6C-4A3A-AA6B-C0AA285089ED}" sibTransId="{CAE140D5-B3B1-4359-8958-1452D0E3BC82}"/>
    <dgm:cxn modelId="{B39BCEE4-9B87-433E-8E99-9C2D3260E5B5}" type="presOf" srcId="{1FF669EA-2C7E-4239-8DC0-DA9A0905DDD6}" destId="{90B7A76C-5CC3-4D13-962E-4786F452BE7F}" srcOrd="0" destOrd="0" presId="urn:microsoft.com/office/officeart/2005/8/layout/process4"/>
    <dgm:cxn modelId="{0EDB1247-29C7-477B-B3B8-DE363351D547}" type="presOf" srcId="{FFF5C5CF-8E9B-4BA6-8EFD-47E4779DF0C4}" destId="{76AD773A-F3FD-464F-ABD3-27D4791B121F}" srcOrd="1" destOrd="0" presId="urn:microsoft.com/office/officeart/2005/8/layout/process4"/>
    <dgm:cxn modelId="{96B99D1D-D734-4F92-9F9E-1FCB654280EB}" srcId="{F2B2C9CE-975C-4F14-BC01-55D561E34F30}" destId="{FFF5C5CF-8E9B-4BA6-8EFD-47E4779DF0C4}" srcOrd="1" destOrd="0" parTransId="{A88C818B-DF68-4FB3-85E1-64EC7A17C13C}" sibTransId="{4D7B0944-DAEC-4A72-9C83-59C573EABB5F}"/>
    <dgm:cxn modelId="{21B92A65-8D0A-4F15-A24C-5A5347C7B7B8}" srcId="{FFF5C5CF-8E9B-4BA6-8EFD-47E4779DF0C4}" destId="{5E62267D-E5FF-4FE4-A657-0D30D4261685}" srcOrd="1" destOrd="0" parTransId="{CF698C19-2D60-4A3A-BB2D-7E33581C35B8}" sibTransId="{D4CD743B-EF66-4FFC-B343-C89F16C30B27}"/>
    <dgm:cxn modelId="{BEC86EF8-0BB4-491F-B160-A20B235FF92B}" type="presOf" srcId="{732A2ADA-7911-44F5-8F84-6B2EF516367A}" destId="{28D54571-BF7C-4916-8993-7DE985A5DA67}" srcOrd="0" destOrd="0" presId="urn:microsoft.com/office/officeart/2005/8/layout/process4"/>
    <dgm:cxn modelId="{0BA546F8-9A90-4CD6-9902-F6CCEA3016D8}" srcId="{F2B2C9CE-975C-4F14-BC01-55D561E34F30}" destId="{38AFD6D4-9FBE-4643-B6E3-393C397601DB}" srcOrd="2" destOrd="0" parTransId="{71898CCE-3093-4766-95BF-247D051C183A}" sibTransId="{40FE53F3-264D-4ACC-A635-45908ECF5BF1}"/>
    <dgm:cxn modelId="{AE3D82E1-7936-4B1A-AE5B-682BA5F826B0}" type="presOf" srcId="{FFF5C5CF-8E9B-4BA6-8EFD-47E4779DF0C4}" destId="{0667C941-4506-4DCB-A918-19DFE303E1EC}" srcOrd="0" destOrd="0" presId="urn:microsoft.com/office/officeart/2005/8/layout/process4"/>
    <dgm:cxn modelId="{66629E17-4323-444F-933E-AE6595B7F5BF}" type="presOf" srcId="{38AFD6D4-9FBE-4643-B6E3-393C397601DB}" destId="{F8775A49-851D-406B-A020-8EC5F3C02159}" srcOrd="0" destOrd="0" presId="urn:microsoft.com/office/officeart/2005/8/layout/process4"/>
    <dgm:cxn modelId="{755BAA24-5DE1-48DC-B93A-8E9E2D46EF1D}" type="presOf" srcId="{8592BEE9-97A3-43D0-835F-4EBC02059D3D}" destId="{C8A131F3-6519-4751-972A-06B5F763B9F5}" srcOrd="0" destOrd="0" presId="urn:microsoft.com/office/officeart/2005/8/layout/process4"/>
    <dgm:cxn modelId="{7B58C1D2-2D9E-4817-8B09-61A1ABA5C0FF}" type="presParOf" srcId="{59CB0491-6A3F-4DD5-B487-FDDA8A84ED8A}" destId="{4C14BBD7-AA1C-4417-BD36-B7A4C9EE091F}" srcOrd="0" destOrd="0" presId="urn:microsoft.com/office/officeart/2005/8/layout/process4"/>
    <dgm:cxn modelId="{C5B1E5AF-4559-452A-8B1F-8F83BE36E501}" type="presParOf" srcId="{4C14BBD7-AA1C-4417-BD36-B7A4C9EE091F}" destId="{F8775A49-851D-406B-A020-8EC5F3C02159}" srcOrd="0" destOrd="0" presId="urn:microsoft.com/office/officeart/2005/8/layout/process4"/>
    <dgm:cxn modelId="{89B67877-E3CC-4980-9699-43692B5723B3}" type="presParOf" srcId="{4C14BBD7-AA1C-4417-BD36-B7A4C9EE091F}" destId="{249A4BE8-8CBB-4212-ABFF-38085A7A3C24}" srcOrd="1" destOrd="0" presId="urn:microsoft.com/office/officeart/2005/8/layout/process4"/>
    <dgm:cxn modelId="{A9389198-6D39-4A21-85A6-F8AD1DFA5F26}" type="presParOf" srcId="{4C14BBD7-AA1C-4417-BD36-B7A4C9EE091F}" destId="{BE103404-987E-4E3D-9B60-96328750F8D6}" srcOrd="2" destOrd="0" presId="urn:microsoft.com/office/officeart/2005/8/layout/process4"/>
    <dgm:cxn modelId="{19ABDA61-8ABE-4F42-B50B-A4B37FC4E36B}" type="presParOf" srcId="{BE103404-987E-4E3D-9B60-96328750F8D6}" destId="{90B7A76C-5CC3-4D13-962E-4786F452BE7F}" srcOrd="0" destOrd="0" presId="urn:microsoft.com/office/officeart/2005/8/layout/process4"/>
    <dgm:cxn modelId="{B8317827-2DD8-421E-AA71-D80A0FF03466}" type="presParOf" srcId="{59CB0491-6A3F-4DD5-B487-FDDA8A84ED8A}" destId="{E407A2FA-C1BC-4468-A70D-9D8BF9BE530E}" srcOrd="1" destOrd="0" presId="urn:microsoft.com/office/officeart/2005/8/layout/process4"/>
    <dgm:cxn modelId="{EB12872F-AB2E-4B7A-AB95-70A4D2B70B0B}" type="presParOf" srcId="{59CB0491-6A3F-4DD5-B487-FDDA8A84ED8A}" destId="{93DEA7E1-570E-425A-9D00-10D56873E0FC}" srcOrd="2" destOrd="0" presId="urn:microsoft.com/office/officeart/2005/8/layout/process4"/>
    <dgm:cxn modelId="{3483338A-7B03-42CF-B512-E6A7253A011C}" type="presParOf" srcId="{93DEA7E1-570E-425A-9D00-10D56873E0FC}" destId="{0667C941-4506-4DCB-A918-19DFE303E1EC}" srcOrd="0" destOrd="0" presId="urn:microsoft.com/office/officeart/2005/8/layout/process4"/>
    <dgm:cxn modelId="{6215F9F0-BB5F-40A9-BD78-498A3279355C}" type="presParOf" srcId="{93DEA7E1-570E-425A-9D00-10D56873E0FC}" destId="{76AD773A-F3FD-464F-ABD3-27D4791B121F}" srcOrd="1" destOrd="0" presId="urn:microsoft.com/office/officeart/2005/8/layout/process4"/>
    <dgm:cxn modelId="{09B7B39D-BE2D-4DE6-9C8E-048A108F1806}" type="presParOf" srcId="{93DEA7E1-570E-425A-9D00-10D56873E0FC}" destId="{26780DEF-5601-4CCE-9A16-855FA307C477}" srcOrd="2" destOrd="0" presId="urn:microsoft.com/office/officeart/2005/8/layout/process4"/>
    <dgm:cxn modelId="{F8432B59-3AB4-41DF-857A-788C41C8EDED}" type="presParOf" srcId="{26780DEF-5601-4CCE-9A16-855FA307C477}" destId="{28D54571-BF7C-4916-8993-7DE985A5DA67}" srcOrd="0" destOrd="0" presId="urn:microsoft.com/office/officeart/2005/8/layout/process4"/>
    <dgm:cxn modelId="{FA464495-9AD1-459B-9B2A-0276955BC718}" type="presParOf" srcId="{26780DEF-5601-4CCE-9A16-855FA307C477}" destId="{C108B7F3-8192-456B-BCD2-2A17B68F1094}" srcOrd="1" destOrd="0" presId="urn:microsoft.com/office/officeart/2005/8/layout/process4"/>
    <dgm:cxn modelId="{F7920384-E5BE-40C2-B3EA-67A6C67F317D}" type="presParOf" srcId="{59CB0491-6A3F-4DD5-B487-FDDA8A84ED8A}" destId="{DB58BBFB-D09F-4E64-8986-1437994C06AB}" srcOrd="3" destOrd="0" presId="urn:microsoft.com/office/officeart/2005/8/layout/process4"/>
    <dgm:cxn modelId="{1ADB5A3F-B0B6-453A-997A-0AA6C9282764}" type="presParOf" srcId="{59CB0491-6A3F-4DD5-B487-FDDA8A84ED8A}" destId="{85D624C5-9344-45EC-BED1-08A8F9484AA2}" srcOrd="4" destOrd="0" presId="urn:microsoft.com/office/officeart/2005/8/layout/process4"/>
    <dgm:cxn modelId="{1A4AD70C-5EB4-485B-A066-3E77DF004C41}" type="presParOf" srcId="{85D624C5-9344-45EC-BED1-08A8F9484AA2}" destId="{C8A131F3-6519-4751-972A-06B5F763B9F5}" srcOrd="0" destOrd="0" presId="urn:microsoft.com/office/officeart/2005/8/layout/process4"/>
    <dgm:cxn modelId="{5D2E0228-B96C-41C5-980C-A05F322ADD8C}" type="presParOf" srcId="{85D624C5-9344-45EC-BED1-08A8F9484AA2}" destId="{27C2EF92-131C-4B5E-8CDA-53BCD28A8BA0}" srcOrd="1" destOrd="0" presId="urn:microsoft.com/office/officeart/2005/8/layout/process4"/>
    <dgm:cxn modelId="{DFD2ED02-4F2F-4A2B-AAF9-27ECF1E1AEDF}" type="presParOf" srcId="{85D624C5-9344-45EC-BED1-08A8F9484AA2}" destId="{B31DE822-63DA-43C4-B814-75F6976BE73F}" srcOrd="2" destOrd="0" presId="urn:microsoft.com/office/officeart/2005/8/layout/process4"/>
    <dgm:cxn modelId="{8995890A-878D-4E57-B405-0AD3A78E4826}" type="presParOf" srcId="{B31DE822-63DA-43C4-B814-75F6976BE73F}" destId="{56241DEB-4EF0-40F8-8977-2C18B49DF8AC}" srcOrd="0" destOrd="0" presId="urn:microsoft.com/office/officeart/2005/8/layout/process4"/>
    <dgm:cxn modelId="{3255066B-C12D-4DD7-BBBC-AF43D1C58CA9}" type="presParOf" srcId="{B31DE822-63DA-43C4-B814-75F6976BE73F}" destId="{6FB8BD6F-F9FA-4D67-AE9E-7147D5E36B32}" srcOrd="1" destOrd="0" presId="urn:microsoft.com/office/officeart/2005/8/layout/process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C5DA35-4C12-4E2D-BEDA-BF74944A599A}" type="doc">
      <dgm:prSet loTypeId="urn:microsoft.com/office/officeart/2005/8/layout/radial1" loCatId="relationship" qsTypeId="urn:microsoft.com/office/officeart/2005/8/quickstyle/3d2" qsCatId="3D" csTypeId="urn:microsoft.com/office/officeart/2005/8/colors/colorful5" csCatId="colorful" phldr="1"/>
      <dgm:spPr/>
    </dgm:pt>
    <dgm:pt modelId="{C2303314-44AD-488A-95AB-421DC1413FDB}">
      <dgm:prSet custT="1"/>
      <dgm:spPr>
        <a:xfrm>
          <a:off x="2495847" y="2396152"/>
          <a:ext cx="951904" cy="951904"/>
        </a:xfrm>
      </dgm:spPr>
      <dgm:t>
        <a:bodyPr/>
        <a:lstStyle/>
        <a:p>
          <a:pPr marR="0" algn="ctr" rtl="0"/>
          <a:r>
            <a:rPr lang="uk-UA" sz="2000" b="1" i="0" u="none" strike="noStrike" baseline="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Превентивна освіта передбачає</a:t>
          </a:r>
          <a:endParaRPr lang="ru-RU" sz="2000" dirty="0" smtClean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ED084D3E-E6D7-48CF-A00B-B499F5EF77CA}" type="parTrans" cxnId="{91EE9580-AC14-4D99-A291-C074A98F5B34}">
      <dgm:prSet/>
      <dgm:spPr/>
      <dgm:t>
        <a:bodyPr/>
        <a:lstStyle/>
        <a:p>
          <a:endParaRPr lang="ru-RU"/>
        </a:p>
      </dgm:t>
    </dgm:pt>
    <dgm:pt modelId="{ADBAA2BD-5576-4ECC-9A77-9965528AC976}" type="sibTrans" cxnId="{91EE9580-AC14-4D99-A291-C074A98F5B34}">
      <dgm:prSet/>
      <dgm:spPr/>
      <dgm:t>
        <a:bodyPr/>
        <a:lstStyle/>
        <a:p>
          <a:endParaRPr lang="ru-RU"/>
        </a:p>
      </dgm:t>
    </dgm:pt>
    <dgm:pt modelId="{0297FB87-DD63-43DB-B3CB-062F599631F1}">
      <dgm:prSet custT="1"/>
      <dgm:spPr>
        <a:xfrm>
          <a:off x="2495847" y="3911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Зустрічі з фахівцями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C57F31A8-0D4B-4BA8-B3FE-7F4C5C7029D9}" type="parTrans" cxnId="{C5B2A3C7-A97C-489F-BA04-842917FCF037}">
      <dgm:prSet/>
      <dgm:spPr>
        <a:xfrm rot="16200000">
          <a:off x="2251631" y="1661570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9BB5D3E-7CB2-474E-BC0D-F7C8D3C0D477}" type="sibTrans" cxnId="{C5B2A3C7-A97C-489F-BA04-842917FCF037}">
      <dgm:prSet/>
      <dgm:spPr/>
      <dgm:t>
        <a:bodyPr/>
        <a:lstStyle/>
        <a:p>
          <a:endParaRPr lang="ru-RU"/>
        </a:p>
      </dgm:t>
    </dgm:pt>
    <dgm:pt modelId="{45F76564-4A60-4A63-944D-411D5F69F2D7}">
      <dgm:prSet custT="1"/>
      <dgm:spPr>
        <a:xfrm>
          <a:off x="3691968" y="324411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Анкетування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B094A16E-2F64-4756-80C6-13375E3704A8}" type="parTrans" cxnId="{8AA278B8-1989-4C4E-832E-C556E68617A6}">
      <dgm:prSet/>
      <dgm:spPr>
        <a:xfrm rot="18000000">
          <a:off x="2849692" y="1821820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03A9007-FBFC-47C9-A16A-861338E7C6F2}" type="sibTrans" cxnId="{8AA278B8-1989-4C4E-832E-C556E68617A6}">
      <dgm:prSet/>
      <dgm:spPr/>
      <dgm:t>
        <a:bodyPr/>
        <a:lstStyle/>
        <a:p>
          <a:endParaRPr lang="ru-RU"/>
        </a:p>
      </dgm:t>
    </dgm:pt>
    <dgm:pt modelId="{BCE13BCF-6360-4AD0-A869-E36A29422429}">
      <dgm:prSet custT="1"/>
      <dgm:spPr>
        <a:xfrm>
          <a:off x="4567589" y="1200032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М/о класних керівників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F9099C9-6DC8-42AA-A33A-951799083809}" type="parTrans" cxnId="{E758ECC0-6B30-4A4F-907C-F8D26595A8A6}">
      <dgm:prSet/>
      <dgm:spPr>
        <a:xfrm rot="19800000">
          <a:off x="3287502" y="2259630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12B6A48-6EA7-46D9-9033-FAF223E4ABD8}" type="sibTrans" cxnId="{E758ECC0-6B30-4A4F-907C-F8D26595A8A6}">
      <dgm:prSet/>
      <dgm:spPr/>
      <dgm:t>
        <a:bodyPr/>
        <a:lstStyle/>
        <a:p>
          <a:endParaRPr lang="ru-RU"/>
        </a:p>
      </dgm:t>
    </dgm:pt>
    <dgm:pt modelId="{FAD2273E-7E9B-417E-A4AD-9CBEB874CDE4}">
      <dgm:prSet custT="1"/>
      <dgm:spPr>
        <a:xfrm>
          <a:off x="4888088" y="2396152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Батьківські збори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F8593C8B-AB94-4E5E-A6FD-F39355AC771C}" type="parTrans" cxnId="{41C32DB8-81C4-4CE6-8F63-51FE9F3216CB}">
      <dgm:prSet/>
      <dgm:spPr>
        <a:xfrm>
          <a:off x="3447752" y="2857690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8398E06-969D-401E-840A-6EE3523F3721}" type="sibTrans" cxnId="{41C32DB8-81C4-4CE6-8F63-51FE9F3216CB}">
      <dgm:prSet/>
      <dgm:spPr/>
      <dgm:t>
        <a:bodyPr/>
        <a:lstStyle/>
        <a:p>
          <a:endParaRPr lang="ru-RU"/>
        </a:p>
      </dgm:t>
    </dgm:pt>
    <dgm:pt modelId="{0BA47AA5-4C59-4B8B-9D01-6D6AD4274B00}">
      <dgm:prSet custT="1"/>
      <dgm:spPr>
        <a:xfrm>
          <a:off x="4567589" y="3592273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Рольові ігри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EB9DAD6C-5750-4AC4-852E-E3BA80FF87B9}" type="parTrans" cxnId="{91F00284-F563-4F18-B60D-14AE537670A2}">
      <dgm:prSet/>
      <dgm:spPr>
        <a:xfrm rot="1800000">
          <a:off x="3287502" y="3455751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2295A03-C135-4EFC-A84F-996EE1E90349}" type="sibTrans" cxnId="{91F00284-F563-4F18-B60D-14AE537670A2}">
      <dgm:prSet/>
      <dgm:spPr/>
      <dgm:t>
        <a:bodyPr/>
        <a:lstStyle/>
        <a:p>
          <a:endParaRPr lang="ru-RU"/>
        </a:p>
      </dgm:t>
    </dgm:pt>
    <dgm:pt modelId="{F4F4D22F-56CC-4220-948D-103A47A448F6}">
      <dgm:prSet custT="1"/>
      <dgm:spPr>
        <a:xfrm>
          <a:off x="3691968" y="4467894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Виставки учнівських робіт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E7087A91-A7FC-4883-A49C-4A596832B76D}" type="parTrans" cxnId="{3E862CBE-0061-4E04-9BEE-1314DB13426B}">
      <dgm:prSet/>
      <dgm:spPr>
        <a:xfrm rot="3600000">
          <a:off x="2849692" y="3893561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266E1C1-C399-42AC-9AE4-B2F6F6AD354C}" type="sibTrans" cxnId="{3E862CBE-0061-4E04-9BEE-1314DB13426B}">
      <dgm:prSet/>
      <dgm:spPr/>
      <dgm:t>
        <a:bodyPr/>
        <a:lstStyle/>
        <a:p>
          <a:endParaRPr lang="ru-RU"/>
        </a:p>
      </dgm:t>
    </dgm:pt>
    <dgm:pt modelId="{E14B4287-3818-4688-A6FE-4454582B470D}">
      <dgm:prSet custT="1"/>
      <dgm:spPr>
        <a:xfrm>
          <a:off x="2495847" y="4788393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Спортивні змагання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EF6CE437-5B03-45CD-B239-3171C256AD17}" type="parTrans" cxnId="{8593819E-99ED-4868-A584-AEC3D6F80F6C}">
      <dgm:prSet/>
      <dgm:spPr>
        <a:xfrm rot="5400000">
          <a:off x="2251631" y="4053811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45ED7BC-DCB2-4A2E-A93B-BFE1FC5455BB}" type="sibTrans" cxnId="{8593819E-99ED-4868-A584-AEC3D6F80F6C}">
      <dgm:prSet/>
      <dgm:spPr/>
      <dgm:t>
        <a:bodyPr/>
        <a:lstStyle/>
        <a:p>
          <a:endParaRPr lang="ru-RU"/>
        </a:p>
      </dgm:t>
    </dgm:pt>
    <dgm:pt modelId="{30147900-20F0-42DE-A4B4-8F8C113338D7}">
      <dgm:prSet custT="1"/>
      <dgm:spPr>
        <a:xfrm>
          <a:off x="1299727" y="4467894"/>
          <a:ext cx="951904" cy="951904"/>
        </a:xfrm>
      </dgm:spPr>
      <dgm:t>
        <a:bodyPr/>
        <a:lstStyle/>
        <a:p>
          <a:pPr marR="0" algn="l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Тренінги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25BD476D-A569-43AB-BDCF-E08227655E0F}" type="parTrans" cxnId="{178188B8-EA0C-4FAD-A452-77B0587B59F0}">
      <dgm:prSet/>
      <dgm:spPr>
        <a:xfrm rot="7200000">
          <a:off x="1653571" y="3893561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A6FC12C-8040-47FF-BB70-007149D1906E}" type="sibTrans" cxnId="{178188B8-EA0C-4FAD-A452-77B0587B59F0}">
      <dgm:prSet/>
      <dgm:spPr/>
      <dgm:t>
        <a:bodyPr/>
        <a:lstStyle/>
        <a:p>
          <a:endParaRPr lang="ru-RU"/>
        </a:p>
      </dgm:t>
    </dgm:pt>
    <dgm:pt modelId="{45997008-30B8-4C84-BC39-A34BCE35968A}">
      <dgm:prSet custT="1"/>
      <dgm:spPr>
        <a:xfrm>
          <a:off x="424106" y="3592273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Бесіди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270AF753-4B62-4318-B096-0012FE084D8C}" type="parTrans" cxnId="{64EDBF88-A7B1-4399-BBDA-0401991B16F5}">
      <dgm:prSet/>
      <dgm:spPr>
        <a:xfrm rot="9000000">
          <a:off x="1215761" y="3455751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D8E52A8-C8B6-4CB1-8732-B7EC03BF3787}" type="sibTrans" cxnId="{64EDBF88-A7B1-4399-BBDA-0401991B16F5}">
      <dgm:prSet/>
      <dgm:spPr/>
      <dgm:t>
        <a:bodyPr/>
        <a:lstStyle/>
        <a:p>
          <a:endParaRPr lang="ru-RU"/>
        </a:p>
      </dgm:t>
    </dgm:pt>
    <dgm:pt modelId="{9BA0764E-8AA3-4A38-AB5C-0DBFFE97EF3A}">
      <dgm:prSet custT="1"/>
      <dgm:spPr>
        <a:xfrm>
          <a:off x="103606" y="2396152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Виховні години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DC4C20C3-F37D-4B10-8D5E-294B22306FEB}" type="parTrans" cxnId="{24512E4D-8209-4B64-8FF5-C9403520F722}">
      <dgm:prSet/>
      <dgm:spPr>
        <a:xfrm rot="10800000">
          <a:off x="1055511" y="2857690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B213B31-840C-4FC7-9AED-85DFABB846B3}" type="sibTrans" cxnId="{24512E4D-8209-4B64-8FF5-C9403520F722}">
      <dgm:prSet/>
      <dgm:spPr/>
      <dgm:t>
        <a:bodyPr/>
        <a:lstStyle/>
        <a:p>
          <a:endParaRPr lang="ru-RU"/>
        </a:p>
      </dgm:t>
    </dgm:pt>
    <dgm:pt modelId="{D6DF2F1F-3564-4726-9DB0-90EDEC6CEE78}">
      <dgm:prSet custT="1"/>
      <dgm:spPr>
        <a:xfrm>
          <a:off x="424106" y="1200032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Диспут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9921DFE4-D123-40C3-A591-6730DDEED89B}" type="parTrans" cxnId="{81A8390F-6EA8-4FC5-9B8E-2183BF77C8D1}">
      <dgm:prSet/>
      <dgm:spPr>
        <a:xfrm rot="12600000">
          <a:off x="1215761" y="2259630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0E27411-0068-4D87-BD79-5B94A70184C0}" type="sibTrans" cxnId="{81A8390F-6EA8-4FC5-9B8E-2183BF77C8D1}">
      <dgm:prSet/>
      <dgm:spPr/>
      <dgm:t>
        <a:bodyPr/>
        <a:lstStyle/>
        <a:p>
          <a:endParaRPr lang="ru-RU"/>
        </a:p>
      </dgm:t>
    </dgm:pt>
    <dgm:pt modelId="{F28DE952-63B3-4B66-A5A8-EE315C1D24C9}">
      <dgm:prSet custT="1"/>
      <dgm:spPr>
        <a:xfrm>
          <a:off x="1299727" y="324411"/>
          <a:ext cx="951904" cy="951904"/>
        </a:xfrm>
      </dgm:spPr>
      <dgm:t>
        <a:bodyPr/>
        <a:lstStyle/>
        <a:p>
          <a:pPr marR="0" algn="ctr" rtl="0"/>
          <a:r>
            <a:rPr lang="uk-UA" sz="1600" b="1" i="0" u="none" strike="noStrike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Круглий стіл</a:t>
          </a:r>
          <a:endParaRPr lang="ru-RU" sz="16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A31723D1-5DC1-4692-A095-2C63DBAE7F81}" type="parTrans" cxnId="{4FAEA92F-706F-4F25-9BFC-06B02C92812D}">
      <dgm:prSet/>
      <dgm:spPr>
        <a:xfrm rot="14400000">
          <a:off x="1653571" y="1821820"/>
          <a:ext cx="1440336" cy="28828"/>
        </a:xfr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8E8970D-3A9B-4F1E-B7E7-325073674CA5}" type="sibTrans" cxnId="{4FAEA92F-706F-4F25-9BFC-06B02C92812D}">
      <dgm:prSet/>
      <dgm:spPr/>
      <dgm:t>
        <a:bodyPr/>
        <a:lstStyle/>
        <a:p>
          <a:endParaRPr lang="ru-RU"/>
        </a:p>
      </dgm:t>
    </dgm:pt>
    <dgm:pt modelId="{E7432E1E-01F8-4614-BF1D-E2847DE9AB6A}" type="pres">
      <dgm:prSet presAssocID="{9EC5DA35-4C12-4E2D-BEDA-BF74944A59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AEE231-E837-47D1-9527-E734314F02F6}" type="pres">
      <dgm:prSet presAssocID="{C2303314-44AD-488A-95AB-421DC1413FDB}" presName="centerShape" presStyleLbl="node0" presStyleIdx="0" presStyleCnt="1" custScaleX="228662" custScaleY="211678"/>
      <dgm:spPr/>
      <dgm:t>
        <a:bodyPr/>
        <a:lstStyle/>
        <a:p>
          <a:endParaRPr lang="ru-RU"/>
        </a:p>
      </dgm:t>
    </dgm:pt>
    <dgm:pt modelId="{24D1E2EC-45B8-4619-B3F8-F352977A0BD0}" type="pres">
      <dgm:prSet presAssocID="{C57F31A8-0D4B-4BA8-B3FE-7F4C5C7029D9}" presName="Name9" presStyleLbl="parChTrans1D2" presStyleIdx="0" presStyleCnt="12"/>
      <dgm:spPr/>
      <dgm:t>
        <a:bodyPr/>
        <a:lstStyle/>
        <a:p>
          <a:endParaRPr lang="ru-RU"/>
        </a:p>
      </dgm:t>
    </dgm:pt>
    <dgm:pt modelId="{A925FD78-684A-4E2C-9C95-8F4AA3A86362}" type="pres">
      <dgm:prSet presAssocID="{C57F31A8-0D4B-4BA8-B3FE-7F4C5C7029D9}" presName="connTx" presStyleLbl="parChTrans1D2" presStyleIdx="0" presStyleCnt="12"/>
      <dgm:spPr/>
      <dgm:t>
        <a:bodyPr/>
        <a:lstStyle/>
        <a:p>
          <a:endParaRPr lang="ru-RU"/>
        </a:p>
      </dgm:t>
    </dgm:pt>
    <dgm:pt modelId="{E2D4F337-8AB7-4E43-9C34-46BF37433EF4}" type="pres">
      <dgm:prSet presAssocID="{0297FB87-DD63-43DB-B3CB-062F599631F1}" presName="node" presStyleLbl="node1" presStyleIdx="0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DB0EF-F92A-422A-8049-AA03C9FB8228}" type="pres">
      <dgm:prSet presAssocID="{B094A16E-2F64-4756-80C6-13375E3704A8}" presName="Name9" presStyleLbl="parChTrans1D2" presStyleIdx="1" presStyleCnt="12"/>
      <dgm:spPr/>
      <dgm:t>
        <a:bodyPr/>
        <a:lstStyle/>
        <a:p>
          <a:endParaRPr lang="ru-RU"/>
        </a:p>
      </dgm:t>
    </dgm:pt>
    <dgm:pt modelId="{50936EAA-43A9-4CCA-A780-90FFB3A597D7}" type="pres">
      <dgm:prSet presAssocID="{B094A16E-2F64-4756-80C6-13375E3704A8}" presName="connTx" presStyleLbl="parChTrans1D2" presStyleIdx="1" presStyleCnt="12"/>
      <dgm:spPr/>
      <dgm:t>
        <a:bodyPr/>
        <a:lstStyle/>
        <a:p>
          <a:endParaRPr lang="ru-RU"/>
        </a:p>
      </dgm:t>
    </dgm:pt>
    <dgm:pt modelId="{FD607A71-E2D1-4C84-8BE4-290F4C42434A}" type="pres">
      <dgm:prSet presAssocID="{45F76564-4A60-4A63-944D-411D5F69F2D7}" presName="node" presStyleLbl="node1" presStyleIdx="1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7C353-A72E-481D-ADC3-4373730546E4}" type="pres">
      <dgm:prSet presAssocID="{8F9099C9-6DC8-42AA-A33A-951799083809}" presName="Name9" presStyleLbl="parChTrans1D2" presStyleIdx="2" presStyleCnt="12"/>
      <dgm:spPr/>
      <dgm:t>
        <a:bodyPr/>
        <a:lstStyle/>
        <a:p>
          <a:endParaRPr lang="ru-RU"/>
        </a:p>
      </dgm:t>
    </dgm:pt>
    <dgm:pt modelId="{2C121D74-ED32-430E-87B8-61BB905054B7}" type="pres">
      <dgm:prSet presAssocID="{8F9099C9-6DC8-42AA-A33A-951799083809}" presName="connTx" presStyleLbl="parChTrans1D2" presStyleIdx="2" presStyleCnt="12"/>
      <dgm:spPr/>
      <dgm:t>
        <a:bodyPr/>
        <a:lstStyle/>
        <a:p>
          <a:endParaRPr lang="ru-RU"/>
        </a:p>
      </dgm:t>
    </dgm:pt>
    <dgm:pt modelId="{53FA7BDF-DA16-4A31-99E2-75C93C66D20C}" type="pres">
      <dgm:prSet presAssocID="{BCE13BCF-6360-4AD0-A869-E36A29422429}" presName="node" presStyleLbl="node1" presStyleIdx="2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272E-891E-4CF4-8064-7D55A3E5A1F5}" type="pres">
      <dgm:prSet presAssocID="{F8593C8B-AB94-4E5E-A6FD-F39355AC771C}" presName="Name9" presStyleLbl="parChTrans1D2" presStyleIdx="3" presStyleCnt="12"/>
      <dgm:spPr/>
      <dgm:t>
        <a:bodyPr/>
        <a:lstStyle/>
        <a:p>
          <a:endParaRPr lang="ru-RU"/>
        </a:p>
      </dgm:t>
    </dgm:pt>
    <dgm:pt modelId="{A6CC71EA-6060-49C1-AB00-E118ED899A69}" type="pres">
      <dgm:prSet presAssocID="{F8593C8B-AB94-4E5E-A6FD-F39355AC771C}" presName="connTx" presStyleLbl="parChTrans1D2" presStyleIdx="3" presStyleCnt="12"/>
      <dgm:spPr/>
      <dgm:t>
        <a:bodyPr/>
        <a:lstStyle/>
        <a:p>
          <a:endParaRPr lang="ru-RU"/>
        </a:p>
      </dgm:t>
    </dgm:pt>
    <dgm:pt modelId="{5AD4BB71-51D1-460C-A7D1-F276489550D3}" type="pres">
      <dgm:prSet presAssocID="{FAD2273E-7E9B-417E-A4AD-9CBEB874CDE4}" presName="node" presStyleLbl="node1" presStyleIdx="3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6E8AB-7ADC-4416-95D7-3455FD47DE42}" type="pres">
      <dgm:prSet presAssocID="{EB9DAD6C-5750-4AC4-852E-E3BA80FF87B9}" presName="Name9" presStyleLbl="parChTrans1D2" presStyleIdx="4" presStyleCnt="12"/>
      <dgm:spPr/>
      <dgm:t>
        <a:bodyPr/>
        <a:lstStyle/>
        <a:p>
          <a:endParaRPr lang="ru-RU"/>
        </a:p>
      </dgm:t>
    </dgm:pt>
    <dgm:pt modelId="{57DCD75C-6485-457A-B5EC-5A072EEBD5A1}" type="pres">
      <dgm:prSet presAssocID="{EB9DAD6C-5750-4AC4-852E-E3BA80FF87B9}" presName="connTx" presStyleLbl="parChTrans1D2" presStyleIdx="4" presStyleCnt="12"/>
      <dgm:spPr/>
      <dgm:t>
        <a:bodyPr/>
        <a:lstStyle/>
        <a:p>
          <a:endParaRPr lang="ru-RU"/>
        </a:p>
      </dgm:t>
    </dgm:pt>
    <dgm:pt modelId="{3F4C393E-C2D1-479E-8555-1EA5D2E13449}" type="pres">
      <dgm:prSet presAssocID="{0BA47AA5-4C59-4B8B-9D01-6D6AD4274B00}" presName="node" presStyleLbl="node1" presStyleIdx="4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3BF8B-EF77-4E2A-BE39-159F136306F1}" type="pres">
      <dgm:prSet presAssocID="{E7087A91-A7FC-4883-A49C-4A596832B76D}" presName="Name9" presStyleLbl="parChTrans1D2" presStyleIdx="5" presStyleCnt="12"/>
      <dgm:spPr/>
      <dgm:t>
        <a:bodyPr/>
        <a:lstStyle/>
        <a:p>
          <a:endParaRPr lang="ru-RU"/>
        </a:p>
      </dgm:t>
    </dgm:pt>
    <dgm:pt modelId="{3BB390EB-EFF6-438A-BE5C-1CB35A0B6E9F}" type="pres">
      <dgm:prSet presAssocID="{E7087A91-A7FC-4883-A49C-4A596832B76D}" presName="connTx" presStyleLbl="parChTrans1D2" presStyleIdx="5" presStyleCnt="12"/>
      <dgm:spPr/>
      <dgm:t>
        <a:bodyPr/>
        <a:lstStyle/>
        <a:p>
          <a:endParaRPr lang="ru-RU"/>
        </a:p>
      </dgm:t>
    </dgm:pt>
    <dgm:pt modelId="{0319E98A-1D43-45BE-8C4D-349E13B92A74}" type="pres">
      <dgm:prSet presAssocID="{F4F4D22F-56CC-4220-948D-103A47A448F6}" presName="node" presStyleLbl="node1" presStyleIdx="5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D40A-788B-4FD9-993F-A951B26C1676}" type="pres">
      <dgm:prSet presAssocID="{EF6CE437-5B03-45CD-B239-3171C256AD17}" presName="Name9" presStyleLbl="parChTrans1D2" presStyleIdx="6" presStyleCnt="12"/>
      <dgm:spPr/>
      <dgm:t>
        <a:bodyPr/>
        <a:lstStyle/>
        <a:p>
          <a:endParaRPr lang="ru-RU"/>
        </a:p>
      </dgm:t>
    </dgm:pt>
    <dgm:pt modelId="{4664F056-F21B-4896-9376-CEE2ED9BF42A}" type="pres">
      <dgm:prSet presAssocID="{EF6CE437-5B03-45CD-B239-3171C256AD17}" presName="connTx" presStyleLbl="parChTrans1D2" presStyleIdx="6" presStyleCnt="12"/>
      <dgm:spPr/>
      <dgm:t>
        <a:bodyPr/>
        <a:lstStyle/>
        <a:p>
          <a:endParaRPr lang="ru-RU"/>
        </a:p>
      </dgm:t>
    </dgm:pt>
    <dgm:pt modelId="{2FB04E0F-7CA2-4C37-B187-2506941EBA7F}" type="pres">
      <dgm:prSet presAssocID="{E14B4287-3818-4688-A6FE-4454582B470D}" presName="node" presStyleLbl="node1" presStyleIdx="6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6CA75-AD5B-4EC5-912C-3F7D5205580D}" type="pres">
      <dgm:prSet presAssocID="{25BD476D-A569-43AB-BDCF-E08227655E0F}" presName="Name9" presStyleLbl="parChTrans1D2" presStyleIdx="7" presStyleCnt="12"/>
      <dgm:spPr/>
      <dgm:t>
        <a:bodyPr/>
        <a:lstStyle/>
        <a:p>
          <a:endParaRPr lang="ru-RU"/>
        </a:p>
      </dgm:t>
    </dgm:pt>
    <dgm:pt modelId="{2B06E1B4-BDDF-4B84-96C4-D392D54C3E44}" type="pres">
      <dgm:prSet presAssocID="{25BD476D-A569-43AB-BDCF-E08227655E0F}" presName="connTx" presStyleLbl="parChTrans1D2" presStyleIdx="7" presStyleCnt="12"/>
      <dgm:spPr/>
      <dgm:t>
        <a:bodyPr/>
        <a:lstStyle/>
        <a:p>
          <a:endParaRPr lang="ru-RU"/>
        </a:p>
      </dgm:t>
    </dgm:pt>
    <dgm:pt modelId="{6F86B7A7-EFE3-493F-A9B3-DD83037FD652}" type="pres">
      <dgm:prSet presAssocID="{30147900-20F0-42DE-A4B4-8F8C113338D7}" presName="node" presStyleLbl="node1" presStyleIdx="7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610E9-B0DC-448D-96BB-F4E84EBB2E79}" type="pres">
      <dgm:prSet presAssocID="{270AF753-4B62-4318-B096-0012FE084D8C}" presName="Name9" presStyleLbl="parChTrans1D2" presStyleIdx="8" presStyleCnt="12"/>
      <dgm:spPr/>
      <dgm:t>
        <a:bodyPr/>
        <a:lstStyle/>
        <a:p>
          <a:endParaRPr lang="ru-RU"/>
        </a:p>
      </dgm:t>
    </dgm:pt>
    <dgm:pt modelId="{D00684FD-4430-4A78-9906-B0D4B03C2DF8}" type="pres">
      <dgm:prSet presAssocID="{270AF753-4B62-4318-B096-0012FE084D8C}" presName="connTx" presStyleLbl="parChTrans1D2" presStyleIdx="8" presStyleCnt="12"/>
      <dgm:spPr/>
      <dgm:t>
        <a:bodyPr/>
        <a:lstStyle/>
        <a:p>
          <a:endParaRPr lang="ru-RU"/>
        </a:p>
      </dgm:t>
    </dgm:pt>
    <dgm:pt modelId="{43922E89-AFBF-42AF-8BF2-48FF4AF7B92D}" type="pres">
      <dgm:prSet presAssocID="{45997008-30B8-4C84-BC39-A34BCE35968A}" presName="node" presStyleLbl="node1" presStyleIdx="8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14039-E8F5-46A3-BDC1-5179763B4E59}" type="pres">
      <dgm:prSet presAssocID="{DC4C20C3-F37D-4B10-8D5E-294B22306FEB}" presName="Name9" presStyleLbl="parChTrans1D2" presStyleIdx="9" presStyleCnt="12"/>
      <dgm:spPr/>
      <dgm:t>
        <a:bodyPr/>
        <a:lstStyle/>
        <a:p>
          <a:endParaRPr lang="ru-RU"/>
        </a:p>
      </dgm:t>
    </dgm:pt>
    <dgm:pt modelId="{98F0716A-9511-492D-8094-BD859B1DEA07}" type="pres">
      <dgm:prSet presAssocID="{DC4C20C3-F37D-4B10-8D5E-294B22306FEB}" presName="connTx" presStyleLbl="parChTrans1D2" presStyleIdx="9" presStyleCnt="12"/>
      <dgm:spPr/>
      <dgm:t>
        <a:bodyPr/>
        <a:lstStyle/>
        <a:p>
          <a:endParaRPr lang="ru-RU"/>
        </a:p>
      </dgm:t>
    </dgm:pt>
    <dgm:pt modelId="{5080FEB6-60D6-4FC9-8D58-BB14AC2EF017}" type="pres">
      <dgm:prSet presAssocID="{9BA0764E-8AA3-4A38-AB5C-0DBFFE97EF3A}" presName="node" presStyleLbl="node1" presStyleIdx="9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87EE8-7550-4417-9AB9-522E01716512}" type="pres">
      <dgm:prSet presAssocID="{9921DFE4-D123-40C3-A591-6730DDEED89B}" presName="Name9" presStyleLbl="parChTrans1D2" presStyleIdx="10" presStyleCnt="12"/>
      <dgm:spPr/>
      <dgm:t>
        <a:bodyPr/>
        <a:lstStyle/>
        <a:p>
          <a:endParaRPr lang="ru-RU"/>
        </a:p>
      </dgm:t>
    </dgm:pt>
    <dgm:pt modelId="{85134A6C-2588-4928-9787-B3206CC3F315}" type="pres">
      <dgm:prSet presAssocID="{9921DFE4-D123-40C3-A591-6730DDEED89B}" presName="connTx" presStyleLbl="parChTrans1D2" presStyleIdx="10" presStyleCnt="12"/>
      <dgm:spPr/>
      <dgm:t>
        <a:bodyPr/>
        <a:lstStyle/>
        <a:p>
          <a:endParaRPr lang="ru-RU"/>
        </a:p>
      </dgm:t>
    </dgm:pt>
    <dgm:pt modelId="{027385C2-5E4B-4523-B0FC-671A9975560C}" type="pres">
      <dgm:prSet presAssocID="{D6DF2F1F-3564-4726-9DB0-90EDEC6CEE78}" presName="node" presStyleLbl="node1" presStyleIdx="10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4248B-1639-4DDA-8E66-D1809EA933C9}" type="pres">
      <dgm:prSet presAssocID="{A31723D1-5DC1-4692-A095-2C63DBAE7F81}" presName="Name9" presStyleLbl="parChTrans1D2" presStyleIdx="11" presStyleCnt="12"/>
      <dgm:spPr/>
      <dgm:t>
        <a:bodyPr/>
        <a:lstStyle/>
        <a:p>
          <a:endParaRPr lang="ru-RU"/>
        </a:p>
      </dgm:t>
    </dgm:pt>
    <dgm:pt modelId="{ADAA7A55-BADF-4215-9ED4-C8946B56B350}" type="pres">
      <dgm:prSet presAssocID="{A31723D1-5DC1-4692-A095-2C63DBAE7F81}" presName="connTx" presStyleLbl="parChTrans1D2" presStyleIdx="11" presStyleCnt="12"/>
      <dgm:spPr/>
      <dgm:t>
        <a:bodyPr/>
        <a:lstStyle/>
        <a:p>
          <a:endParaRPr lang="ru-RU"/>
        </a:p>
      </dgm:t>
    </dgm:pt>
    <dgm:pt modelId="{D77A9A7C-92C2-463C-8215-31D7509D9865}" type="pres">
      <dgm:prSet presAssocID="{F28DE952-63B3-4B66-A5A8-EE315C1D24C9}" presName="node" presStyleLbl="node1" presStyleIdx="11" presStyleCnt="12" custScaleX="143483" custScaleY="12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278B8-1989-4C4E-832E-C556E68617A6}" srcId="{C2303314-44AD-488A-95AB-421DC1413FDB}" destId="{45F76564-4A60-4A63-944D-411D5F69F2D7}" srcOrd="1" destOrd="0" parTransId="{B094A16E-2F64-4756-80C6-13375E3704A8}" sibTransId="{803A9007-FBFC-47C9-A16A-861338E7C6F2}"/>
    <dgm:cxn modelId="{4F589C50-A93A-4880-8275-884061929C61}" type="presOf" srcId="{270AF753-4B62-4318-B096-0012FE084D8C}" destId="{B04610E9-B0DC-448D-96BB-F4E84EBB2E79}" srcOrd="0" destOrd="0" presId="urn:microsoft.com/office/officeart/2005/8/layout/radial1"/>
    <dgm:cxn modelId="{91F00284-F563-4F18-B60D-14AE537670A2}" srcId="{C2303314-44AD-488A-95AB-421DC1413FDB}" destId="{0BA47AA5-4C59-4B8B-9D01-6D6AD4274B00}" srcOrd="4" destOrd="0" parTransId="{EB9DAD6C-5750-4AC4-852E-E3BA80FF87B9}" sibTransId="{52295A03-C135-4EFC-A84F-996EE1E90349}"/>
    <dgm:cxn modelId="{23B04052-759C-41A9-8FEF-A02BF281EC21}" type="presOf" srcId="{DC4C20C3-F37D-4B10-8D5E-294B22306FEB}" destId="{98F0716A-9511-492D-8094-BD859B1DEA07}" srcOrd="1" destOrd="0" presId="urn:microsoft.com/office/officeart/2005/8/layout/radial1"/>
    <dgm:cxn modelId="{3B384340-7259-4DDF-AE49-64756885A7EE}" type="presOf" srcId="{E7087A91-A7FC-4883-A49C-4A596832B76D}" destId="{3BB390EB-EFF6-438A-BE5C-1CB35A0B6E9F}" srcOrd="1" destOrd="0" presId="urn:microsoft.com/office/officeart/2005/8/layout/radial1"/>
    <dgm:cxn modelId="{82B75627-1C16-474B-ACDD-27BA3AC81C04}" type="presOf" srcId="{B094A16E-2F64-4756-80C6-13375E3704A8}" destId="{C3CDB0EF-F92A-422A-8049-AA03C9FB8228}" srcOrd="0" destOrd="0" presId="urn:microsoft.com/office/officeart/2005/8/layout/radial1"/>
    <dgm:cxn modelId="{4FAEA92F-706F-4F25-9BFC-06B02C92812D}" srcId="{C2303314-44AD-488A-95AB-421DC1413FDB}" destId="{F28DE952-63B3-4B66-A5A8-EE315C1D24C9}" srcOrd="11" destOrd="0" parTransId="{A31723D1-5DC1-4692-A095-2C63DBAE7F81}" sibTransId="{38E8970D-3A9B-4F1E-B7E7-325073674CA5}"/>
    <dgm:cxn modelId="{C5B2A3C7-A97C-489F-BA04-842917FCF037}" srcId="{C2303314-44AD-488A-95AB-421DC1413FDB}" destId="{0297FB87-DD63-43DB-B3CB-062F599631F1}" srcOrd="0" destOrd="0" parTransId="{C57F31A8-0D4B-4BA8-B3FE-7F4C5C7029D9}" sibTransId="{99BB5D3E-7CB2-474E-BC0D-F7C8D3C0D477}"/>
    <dgm:cxn modelId="{689D5632-5481-4DAE-A36B-4AF67F7271EB}" type="presOf" srcId="{9BA0764E-8AA3-4A38-AB5C-0DBFFE97EF3A}" destId="{5080FEB6-60D6-4FC9-8D58-BB14AC2EF017}" srcOrd="0" destOrd="0" presId="urn:microsoft.com/office/officeart/2005/8/layout/radial1"/>
    <dgm:cxn modelId="{3B37FC6B-6C2B-4C82-9236-757F55E8B3D9}" type="presOf" srcId="{8F9099C9-6DC8-42AA-A33A-951799083809}" destId="{C867C353-A72E-481D-ADC3-4373730546E4}" srcOrd="0" destOrd="0" presId="urn:microsoft.com/office/officeart/2005/8/layout/radial1"/>
    <dgm:cxn modelId="{8593819E-99ED-4868-A584-AEC3D6F80F6C}" srcId="{C2303314-44AD-488A-95AB-421DC1413FDB}" destId="{E14B4287-3818-4688-A6FE-4454582B470D}" srcOrd="6" destOrd="0" parTransId="{EF6CE437-5B03-45CD-B239-3171C256AD17}" sibTransId="{345ED7BC-DCB2-4A2E-A93B-BFE1FC5455BB}"/>
    <dgm:cxn modelId="{E2E29BE2-1CF5-4FC1-A0F8-22E1AF3C1850}" type="presOf" srcId="{0BA47AA5-4C59-4B8B-9D01-6D6AD4274B00}" destId="{3F4C393E-C2D1-479E-8555-1EA5D2E13449}" srcOrd="0" destOrd="0" presId="urn:microsoft.com/office/officeart/2005/8/layout/radial1"/>
    <dgm:cxn modelId="{D92FCED8-2FB7-46CD-9CCA-373ECC5C2112}" type="presOf" srcId="{EB9DAD6C-5750-4AC4-852E-E3BA80FF87B9}" destId="{ED36E8AB-7ADC-4416-95D7-3455FD47DE42}" srcOrd="0" destOrd="0" presId="urn:microsoft.com/office/officeart/2005/8/layout/radial1"/>
    <dgm:cxn modelId="{7CBC3A17-D83E-47C8-A57F-BD64486D38B1}" type="presOf" srcId="{EB9DAD6C-5750-4AC4-852E-E3BA80FF87B9}" destId="{57DCD75C-6485-457A-B5EC-5A072EEBD5A1}" srcOrd="1" destOrd="0" presId="urn:microsoft.com/office/officeart/2005/8/layout/radial1"/>
    <dgm:cxn modelId="{3588B59C-C60D-4666-B967-EDD5D4EAB5DF}" type="presOf" srcId="{45F76564-4A60-4A63-944D-411D5F69F2D7}" destId="{FD607A71-E2D1-4C84-8BE4-290F4C42434A}" srcOrd="0" destOrd="0" presId="urn:microsoft.com/office/officeart/2005/8/layout/radial1"/>
    <dgm:cxn modelId="{ED027178-7A02-4413-A5B5-07310184F6F4}" type="presOf" srcId="{30147900-20F0-42DE-A4B4-8F8C113338D7}" destId="{6F86B7A7-EFE3-493F-A9B3-DD83037FD652}" srcOrd="0" destOrd="0" presId="urn:microsoft.com/office/officeart/2005/8/layout/radial1"/>
    <dgm:cxn modelId="{54E84FAB-343E-4585-9C6F-25D718D10618}" type="presOf" srcId="{9EC5DA35-4C12-4E2D-BEDA-BF74944A599A}" destId="{E7432E1E-01F8-4614-BF1D-E2847DE9AB6A}" srcOrd="0" destOrd="0" presId="urn:microsoft.com/office/officeart/2005/8/layout/radial1"/>
    <dgm:cxn modelId="{4FFD7E8E-5169-430A-8939-5539E877DCDD}" type="presOf" srcId="{BCE13BCF-6360-4AD0-A869-E36A29422429}" destId="{53FA7BDF-DA16-4A31-99E2-75C93C66D20C}" srcOrd="0" destOrd="0" presId="urn:microsoft.com/office/officeart/2005/8/layout/radial1"/>
    <dgm:cxn modelId="{B3BD414A-0F9C-4706-B5F1-2069EEE0C618}" type="presOf" srcId="{8F9099C9-6DC8-42AA-A33A-951799083809}" destId="{2C121D74-ED32-430E-87B8-61BB905054B7}" srcOrd="1" destOrd="0" presId="urn:microsoft.com/office/officeart/2005/8/layout/radial1"/>
    <dgm:cxn modelId="{354A5E1F-24D8-4F7A-BD1A-CE9B6C80B8AA}" type="presOf" srcId="{D6DF2F1F-3564-4726-9DB0-90EDEC6CEE78}" destId="{027385C2-5E4B-4523-B0FC-671A9975560C}" srcOrd="0" destOrd="0" presId="urn:microsoft.com/office/officeart/2005/8/layout/radial1"/>
    <dgm:cxn modelId="{B12FE2D7-7405-4A37-BB99-81BD50BC27C8}" type="presOf" srcId="{EF6CE437-5B03-45CD-B239-3171C256AD17}" destId="{6D2ED40A-788B-4FD9-993F-A951B26C1676}" srcOrd="0" destOrd="0" presId="urn:microsoft.com/office/officeart/2005/8/layout/radial1"/>
    <dgm:cxn modelId="{C7F879D7-AE21-4092-AA1E-1E73FD0BBD68}" type="presOf" srcId="{B094A16E-2F64-4756-80C6-13375E3704A8}" destId="{50936EAA-43A9-4CCA-A780-90FFB3A597D7}" srcOrd="1" destOrd="0" presId="urn:microsoft.com/office/officeart/2005/8/layout/radial1"/>
    <dgm:cxn modelId="{64EDBF88-A7B1-4399-BBDA-0401991B16F5}" srcId="{C2303314-44AD-488A-95AB-421DC1413FDB}" destId="{45997008-30B8-4C84-BC39-A34BCE35968A}" srcOrd="8" destOrd="0" parTransId="{270AF753-4B62-4318-B096-0012FE084D8C}" sibTransId="{6D8E52A8-C8B6-4CB1-8732-B7EC03BF3787}"/>
    <dgm:cxn modelId="{37954C4F-8675-4DB5-A98F-0EF40A8BB338}" type="presOf" srcId="{270AF753-4B62-4318-B096-0012FE084D8C}" destId="{D00684FD-4430-4A78-9906-B0D4B03C2DF8}" srcOrd="1" destOrd="0" presId="urn:microsoft.com/office/officeart/2005/8/layout/radial1"/>
    <dgm:cxn modelId="{AAA7D5CE-2EF1-4778-81A6-1A2639596B10}" type="presOf" srcId="{9921DFE4-D123-40C3-A591-6730DDEED89B}" destId="{16987EE8-7550-4417-9AB9-522E01716512}" srcOrd="0" destOrd="0" presId="urn:microsoft.com/office/officeart/2005/8/layout/radial1"/>
    <dgm:cxn modelId="{B4F90A8A-A418-4C2C-8042-5EE1F9D78515}" type="presOf" srcId="{EF6CE437-5B03-45CD-B239-3171C256AD17}" destId="{4664F056-F21B-4896-9376-CEE2ED9BF42A}" srcOrd="1" destOrd="0" presId="urn:microsoft.com/office/officeart/2005/8/layout/radial1"/>
    <dgm:cxn modelId="{CFC07697-63D9-431F-9287-815EFD9D2FE8}" type="presOf" srcId="{A31723D1-5DC1-4692-A095-2C63DBAE7F81}" destId="{4FD4248B-1639-4DDA-8E66-D1809EA933C9}" srcOrd="0" destOrd="0" presId="urn:microsoft.com/office/officeart/2005/8/layout/radial1"/>
    <dgm:cxn modelId="{41C32DB8-81C4-4CE6-8F63-51FE9F3216CB}" srcId="{C2303314-44AD-488A-95AB-421DC1413FDB}" destId="{FAD2273E-7E9B-417E-A4AD-9CBEB874CDE4}" srcOrd="3" destOrd="0" parTransId="{F8593C8B-AB94-4E5E-A6FD-F39355AC771C}" sibTransId="{48398E06-969D-401E-840A-6EE3523F3721}"/>
    <dgm:cxn modelId="{326D2D52-3F90-4554-93DD-7C7C95EC2DFC}" type="presOf" srcId="{F8593C8B-AB94-4E5E-A6FD-F39355AC771C}" destId="{2186272E-891E-4CF4-8064-7D55A3E5A1F5}" srcOrd="0" destOrd="0" presId="urn:microsoft.com/office/officeart/2005/8/layout/radial1"/>
    <dgm:cxn modelId="{043A96E3-AB5C-41B4-B7F6-EE5A7229E249}" type="presOf" srcId="{25BD476D-A569-43AB-BDCF-E08227655E0F}" destId="{6A06CA75-AD5B-4EC5-912C-3F7D5205580D}" srcOrd="0" destOrd="0" presId="urn:microsoft.com/office/officeart/2005/8/layout/radial1"/>
    <dgm:cxn modelId="{FC8A6378-D9DA-447E-8BB5-ABCC05858B1C}" type="presOf" srcId="{A31723D1-5DC1-4692-A095-2C63DBAE7F81}" destId="{ADAA7A55-BADF-4215-9ED4-C8946B56B350}" srcOrd="1" destOrd="0" presId="urn:microsoft.com/office/officeart/2005/8/layout/radial1"/>
    <dgm:cxn modelId="{3E862CBE-0061-4E04-9BEE-1314DB13426B}" srcId="{C2303314-44AD-488A-95AB-421DC1413FDB}" destId="{F4F4D22F-56CC-4220-948D-103A47A448F6}" srcOrd="5" destOrd="0" parTransId="{E7087A91-A7FC-4883-A49C-4A596832B76D}" sibTransId="{D266E1C1-C399-42AC-9AE4-B2F6F6AD354C}"/>
    <dgm:cxn modelId="{178188B8-EA0C-4FAD-A452-77B0587B59F0}" srcId="{C2303314-44AD-488A-95AB-421DC1413FDB}" destId="{30147900-20F0-42DE-A4B4-8F8C113338D7}" srcOrd="7" destOrd="0" parTransId="{25BD476D-A569-43AB-BDCF-E08227655E0F}" sibTransId="{0A6FC12C-8040-47FF-BB70-007149D1906E}"/>
    <dgm:cxn modelId="{E21BF958-A8F4-426C-9278-4A6CF136404E}" type="presOf" srcId="{C57F31A8-0D4B-4BA8-B3FE-7F4C5C7029D9}" destId="{A925FD78-684A-4E2C-9C95-8F4AA3A86362}" srcOrd="1" destOrd="0" presId="urn:microsoft.com/office/officeart/2005/8/layout/radial1"/>
    <dgm:cxn modelId="{63C82EF9-A121-4594-BE53-EB107F811991}" type="presOf" srcId="{9921DFE4-D123-40C3-A591-6730DDEED89B}" destId="{85134A6C-2588-4928-9787-B3206CC3F315}" srcOrd="1" destOrd="0" presId="urn:microsoft.com/office/officeart/2005/8/layout/radial1"/>
    <dgm:cxn modelId="{D48D7348-47D2-4601-A025-0FB10FCA6692}" type="presOf" srcId="{45997008-30B8-4C84-BC39-A34BCE35968A}" destId="{43922E89-AFBF-42AF-8BF2-48FF4AF7B92D}" srcOrd="0" destOrd="0" presId="urn:microsoft.com/office/officeart/2005/8/layout/radial1"/>
    <dgm:cxn modelId="{91EE9580-AC14-4D99-A291-C074A98F5B34}" srcId="{9EC5DA35-4C12-4E2D-BEDA-BF74944A599A}" destId="{C2303314-44AD-488A-95AB-421DC1413FDB}" srcOrd="0" destOrd="0" parTransId="{ED084D3E-E6D7-48CF-A00B-B499F5EF77CA}" sibTransId="{ADBAA2BD-5576-4ECC-9A77-9965528AC976}"/>
    <dgm:cxn modelId="{669A71A8-15FE-4522-9462-41A101545AE1}" type="presOf" srcId="{FAD2273E-7E9B-417E-A4AD-9CBEB874CDE4}" destId="{5AD4BB71-51D1-460C-A7D1-F276489550D3}" srcOrd="0" destOrd="0" presId="urn:microsoft.com/office/officeart/2005/8/layout/radial1"/>
    <dgm:cxn modelId="{24512E4D-8209-4B64-8FF5-C9403520F722}" srcId="{C2303314-44AD-488A-95AB-421DC1413FDB}" destId="{9BA0764E-8AA3-4A38-AB5C-0DBFFE97EF3A}" srcOrd="9" destOrd="0" parTransId="{DC4C20C3-F37D-4B10-8D5E-294B22306FEB}" sibTransId="{4B213B31-840C-4FC7-9AED-85DFABB846B3}"/>
    <dgm:cxn modelId="{E758ECC0-6B30-4A4F-907C-F8D26595A8A6}" srcId="{C2303314-44AD-488A-95AB-421DC1413FDB}" destId="{BCE13BCF-6360-4AD0-A869-E36A29422429}" srcOrd="2" destOrd="0" parTransId="{8F9099C9-6DC8-42AA-A33A-951799083809}" sibTransId="{112B6A48-6EA7-46D9-9033-FAF223E4ABD8}"/>
    <dgm:cxn modelId="{8DF3BAF7-DFE7-4667-B8AE-765B37F784B1}" type="presOf" srcId="{DC4C20C3-F37D-4B10-8D5E-294B22306FEB}" destId="{24114039-E8F5-46A3-BDC1-5179763B4E59}" srcOrd="0" destOrd="0" presId="urn:microsoft.com/office/officeart/2005/8/layout/radial1"/>
    <dgm:cxn modelId="{AFDC26BE-C233-46C3-99CF-535E7301797E}" type="presOf" srcId="{C2303314-44AD-488A-95AB-421DC1413FDB}" destId="{73AEE231-E837-47D1-9527-E734314F02F6}" srcOrd="0" destOrd="0" presId="urn:microsoft.com/office/officeart/2005/8/layout/radial1"/>
    <dgm:cxn modelId="{7D451BEC-3C4D-442D-A8F6-3A752A547FF9}" type="presOf" srcId="{E7087A91-A7FC-4883-A49C-4A596832B76D}" destId="{2EB3BF8B-EF77-4E2A-BE39-159F136306F1}" srcOrd="0" destOrd="0" presId="urn:microsoft.com/office/officeart/2005/8/layout/radial1"/>
    <dgm:cxn modelId="{1EF76FB2-46A0-4091-8BE5-6D3D8FDEFD2F}" type="presOf" srcId="{E14B4287-3818-4688-A6FE-4454582B470D}" destId="{2FB04E0F-7CA2-4C37-B187-2506941EBA7F}" srcOrd="0" destOrd="0" presId="urn:microsoft.com/office/officeart/2005/8/layout/radial1"/>
    <dgm:cxn modelId="{B06DDB10-A6DB-40D4-85DE-A79C467BC0E8}" type="presOf" srcId="{F4F4D22F-56CC-4220-948D-103A47A448F6}" destId="{0319E98A-1D43-45BE-8C4D-349E13B92A74}" srcOrd="0" destOrd="0" presId="urn:microsoft.com/office/officeart/2005/8/layout/radial1"/>
    <dgm:cxn modelId="{81A8390F-6EA8-4FC5-9B8E-2183BF77C8D1}" srcId="{C2303314-44AD-488A-95AB-421DC1413FDB}" destId="{D6DF2F1F-3564-4726-9DB0-90EDEC6CEE78}" srcOrd="10" destOrd="0" parTransId="{9921DFE4-D123-40C3-A591-6730DDEED89B}" sibTransId="{D0E27411-0068-4D87-BD79-5B94A70184C0}"/>
    <dgm:cxn modelId="{367C87D5-B128-4220-8D4E-9CBCCC181B20}" type="presOf" srcId="{F28DE952-63B3-4B66-A5A8-EE315C1D24C9}" destId="{D77A9A7C-92C2-463C-8215-31D7509D9865}" srcOrd="0" destOrd="0" presId="urn:microsoft.com/office/officeart/2005/8/layout/radial1"/>
    <dgm:cxn modelId="{BB81DF73-6704-4C3C-9F75-DE521EB8FB88}" type="presOf" srcId="{25BD476D-A569-43AB-BDCF-E08227655E0F}" destId="{2B06E1B4-BDDF-4B84-96C4-D392D54C3E44}" srcOrd="1" destOrd="0" presId="urn:microsoft.com/office/officeart/2005/8/layout/radial1"/>
    <dgm:cxn modelId="{9D92FB7F-F248-4B3D-BFA8-DB94DFD171F9}" type="presOf" srcId="{0297FB87-DD63-43DB-B3CB-062F599631F1}" destId="{E2D4F337-8AB7-4E43-9C34-46BF37433EF4}" srcOrd="0" destOrd="0" presId="urn:microsoft.com/office/officeart/2005/8/layout/radial1"/>
    <dgm:cxn modelId="{655DDF5E-F0F7-45B7-9A37-FF19460680CD}" type="presOf" srcId="{F8593C8B-AB94-4E5E-A6FD-F39355AC771C}" destId="{A6CC71EA-6060-49C1-AB00-E118ED899A69}" srcOrd="1" destOrd="0" presId="urn:microsoft.com/office/officeart/2005/8/layout/radial1"/>
    <dgm:cxn modelId="{63A5B779-4E6B-4EDB-A026-D4727F258055}" type="presOf" srcId="{C57F31A8-0D4B-4BA8-B3FE-7F4C5C7029D9}" destId="{24D1E2EC-45B8-4619-B3F8-F352977A0BD0}" srcOrd="0" destOrd="0" presId="urn:microsoft.com/office/officeart/2005/8/layout/radial1"/>
    <dgm:cxn modelId="{9017F4AB-51EF-4966-A641-67C150581070}" type="presParOf" srcId="{E7432E1E-01F8-4614-BF1D-E2847DE9AB6A}" destId="{73AEE231-E837-47D1-9527-E734314F02F6}" srcOrd="0" destOrd="0" presId="urn:microsoft.com/office/officeart/2005/8/layout/radial1"/>
    <dgm:cxn modelId="{B9E25C78-AE66-44A6-9975-4D2F132FF021}" type="presParOf" srcId="{E7432E1E-01F8-4614-BF1D-E2847DE9AB6A}" destId="{24D1E2EC-45B8-4619-B3F8-F352977A0BD0}" srcOrd="1" destOrd="0" presId="urn:microsoft.com/office/officeart/2005/8/layout/radial1"/>
    <dgm:cxn modelId="{3FF2A718-DBB1-4013-A128-9CF12C6ADF40}" type="presParOf" srcId="{24D1E2EC-45B8-4619-B3F8-F352977A0BD0}" destId="{A925FD78-684A-4E2C-9C95-8F4AA3A86362}" srcOrd="0" destOrd="0" presId="urn:microsoft.com/office/officeart/2005/8/layout/radial1"/>
    <dgm:cxn modelId="{6DD98170-23BA-4858-B020-7341D1D7B5FC}" type="presParOf" srcId="{E7432E1E-01F8-4614-BF1D-E2847DE9AB6A}" destId="{E2D4F337-8AB7-4E43-9C34-46BF37433EF4}" srcOrd="2" destOrd="0" presId="urn:microsoft.com/office/officeart/2005/8/layout/radial1"/>
    <dgm:cxn modelId="{C40F0FF6-D567-4CC1-8AEB-3B055E2C0AEF}" type="presParOf" srcId="{E7432E1E-01F8-4614-BF1D-E2847DE9AB6A}" destId="{C3CDB0EF-F92A-422A-8049-AA03C9FB8228}" srcOrd="3" destOrd="0" presId="urn:microsoft.com/office/officeart/2005/8/layout/radial1"/>
    <dgm:cxn modelId="{6BC040D0-E3DB-4CC4-9006-2F7AF5D1EFE2}" type="presParOf" srcId="{C3CDB0EF-F92A-422A-8049-AA03C9FB8228}" destId="{50936EAA-43A9-4CCA-A780-90FFB3A597D7}" srcOrd="0" destOrd="0" presId="urn:microsoft.com/office/officeart/2005/8/layout/radial1"/>
    <dgm:cxn modelId="{6601ED79-59BB-40F4-ADA4-E3A605B6EE07}" type="presParOf" srcId="{E7432E1E-01F8-4614-BF1D-E2847DE9AB6A}" destId="{FD607A71-E2D1-4C84-8BE4-290F4C42434A}" srcOrd="4" destOrd="0" presId="urn:microsoft.com/office/officeart/2005/8/layout/radial1"/>
    <dgm:cxn modelId="{4319184C-5D40-435B-9D4C-F2C7CCBD544B}" type="presParOf" srcId="{E7432E1E-01F8-4614-BF1D-E2847DE9AB6A}" destId="{C867C353-A72E-481D-ADC3-4373730546E4}" srcOrd="5" destOrd="0" presId="urn:microsoft.com/office/officeart/2005/8/layout/radial1"/>
    <dgm:cxn modelId="{BCD8CD7E-0B65-48C3-B637-17771FEED8A0}" type="presParOf" srcId="{C867C353-A72E-481D-ADC3-4373730546E4}" destId="{2C121D74-ED32-430E-87B8-61BB905054B7}" srcOrd="0" destOrd="0" presId="urn:microsoft.com/office/officeart/2005/8/layout/radial1"/>
    <dgm:cxn modelId="{AAB02204-BC64-4B28-BA3C-BB3CC5E7B85F}" type="presParOf" srcId="{E7432E1E-01F8-4614-BF1D-E2847DE9AB6A}" destId="{53FA7BDF-DA16-4A31-99E2-75C93C66D20C}" srcOrd="6" destOrd="0" presId="urn:microsoft.com/office/officeart/2005/8/layout/radial1"/>
    <dgm:cxn modelId="{9215C0AD-D1CC-4FE2-8571-285E1A3714A3}" type="presParOf" srcId="{E7432E1E-01F8-4614-BF1D-E2847DE9AB6A}" destId="{2186272E-891E-4CF4-8064-7D55A3E5A1F5}" srcOrd="7" destOrd="0" presId="urn:microsoft.com/office/officeart/2005/8/layout/radial1"/>
    <dgm:cxn modelId="{6EF06D01-7966-4920-A98F-0CCB887CB52B}" type="presParOf" srcId="{2186272E-891E-4CF4-8064-7D55A3E5A1F5}" destId="{A6CC71EA-6060-49C1-AB00-E118ED899A69}" srcOrd="0" destOrd="0" presId="urn:microsoft.com/office/officeart/2005/8/layout/radial1"/>
    <dgm:cxn modelId="{3EF8D845-8CC7-4F14-9269-9AA68F46D8B3}" type="presParOf" srcId="{E7432E1E-01F8-4614-BF1D-E2847DE9AB6A}" destId="{5AD4BB71-51D1-460C-A7D1-F276489550D3}" srcOrd="8" destOrd="0" presId="urn:microsoft.com/office/officeart/2005/8/layout/radial1"/>
    <dgm:cxn modelId="{EEC04F42-C3B1-40D2-916B-10D72F5E4E16}" type="presParOf" srcId="{E7432E1E-01F8-4614-BF1D-E2847DE9AB6A}" destId="{ED36E8AB-7ADC-4416-95D7-3455FD47DE42}" srcOrd="9" destOrd="0" presId="urn:microsoft.com/office/officeart/2005/8/layout/radial1"/>
    <dgm:cxn modelId="{6B698A48-0AF7-4D14-961B-3512A08A0B93}" type="presParOf" srcId="{ED36E8AB-7ADC-4416-95D7-3455FD47DE42}" destId="{57DCD75C-6485-457A-B5EC-5A072EEBD5A1}" srcOrd="0" destOrd="0" presId="urn:microsoft.com/office/officeart/2005/8/layout/radial1"/>
    <dgm:cxn modelId="{A72EFAB9-A870-43C2-8DF5-41EC5F5F57E0}" type="presParOf" srcId="{E7432E1E-01F8-4614-BF1D-E2847DE9AB6A}" destId="{3F4C393E-C2D1-479E-8555-1EA5D2E13449}" srcOrd="10" destOrd="0" presId="urn:microsoft.com/office/officeart/2005/8/layout/radial1"/>
    <dgm:cxn modelId="{DD863B60-A3B9-46E2-8DF5-3D2994D61A85}" type="presParOf" srcId="{E7432E1E-01F8-4614-BF1D-E2847DE9AB6A}" destId="{2EB3BF8B-EF77-4E2A-BE39-159F136306F1}" srcOrd="11" destOrd="0" presId="urn:microsoft.com/office/officeart/2005/8/layout/radial1"/>
    <dgm:cxn modelId="{FCA96092-98ED-4812-BD49-1761CF2A7D9F}" type="presParOf" srcId="{2EB3BF8B-EF77-4E2A-BE39-159F136306F1}" destId="{3BB390EB-EFF6-438A-BE5C-1CB35A0B6E9F}" srcOrd="0" destOrd="0" presId="urn:microsoft.com/office/officeart/2005/8/layout/radial1"/>
    <dgm:cxn modelId="{A7779ECD-653A-4C24-9800-0354102D1EAB}" type="presParOf" srcId="{E7432E1E-01F8-4614-BF1D-E2847DE9AB6A}" destId="{0319E98A-1D43-45BE-8C4D-349E13B92A74}" srcOrd="12" destOrd="0" presId="urn:microsoft.com/office/officeart/2005/8/layout/radial1"/>
    <dgm:cxn modelId="{3605F0FC-FE3C-48D2-B7D2-5ED8358FA714}" type="presParOf" srcId="{E7432E1E-01F8-4614-BF1D-E2847DE9AB6A}" destId="{6D2ED40A-788B-4FD9-993F-A951B26C1676}" srcOrd="13" destOrd="0" presId="urn:microsoft.com/office/officeart/2005/8/layout/radial1"/>
    <dgm:cxn modelId="{5A83410D-FE7F-47D0-B6BF-D665AD340D17}" type="presParOf" srcId="{6D2ED40A-788B-4FD9-993F-A951B26C1676}" destId="{4664F056-F21B-4896-9376-CEE2ED9BF42A}" srcOrd="0" destOrd="0" presId="urn:microsoft.com/office/officeart/2005/8/layout/radial1"/>
    <dgm:cxn modelId="{502EAB53-539E-4219-9324-0692FAFFD3C3}" type="presParOf" srcId="{E7432E1E-01F8-4614-BF1D-E2847DE9AB6A}" destId="{2FB04E0F-7CA2-4C37-B187-2506941EBA7F}" srcOrd="14" destOrd="0" presId="urn:microsoft.com/office/officeart/2005/8/layout/radial1"/>
    <dgm:cxn modelId="{F631C33C-DF04-4DD8-8EEE-86458113812A}" type="presParOf" srcId="{E7432E1E-01F8-4614-BF1D-E2847DE9AB6A}" destId="{6A06CA75-AD5B-4EC5-912C-3F7D5205580D}" srcOrd="15" destOrd="0" presId="urn:microsoft.com/office/officeart/2005/8/layout/radial1"/>
    <dgm:cxn modelId="{8615407F-3D2F-49B1-991C-A4E194D5548A}" type="presParOf" srcId="{6A06CA75-AD5B-4EC5-912C-3F7D5205580D}" destId="{2B06E1B4-BDDF-4B84-96C4-D392D54C3E44}" srcOrd="0" destOrd="0" presId="urn:microsoft.com/office/officeart/2005/8/layout/radial1"/>
    <dgm:cxn modelId="{3D594D1B-E018-4B55-A5F0-44964E6872CB}" type="presParOf" srcId="{E7432E1E-01F8-4614-BF1D-E2847DE9AB6A}" destId="{6F86B7A7-EFE3-493F-A9B3-DD83037FD652}" srcOrd="16" destOrd="0" presId="urn:microsoft.com/office/officeart/2005/8/layout/radial1"/>
    <dgm:cxn modelId="{5A894D64-B50E-4A9E-AFB6-70434820ACEC}" type="presParOf" srcId="{E7432E1E-01F8-4614-BF1D-E2847DE9AB6A}" destId="{B04610E9-B0DC-448D-96BB-F4E84EBB2E79}" srcOrd="17" destOrd="0" presId="urn:microsoft.com/office/officeart/2005/8/layout/radial1"/>
    <dgm:cxn modelId="{A87B3A9B-5E4F-4201-A50F-D2EE12A015F0}" type="presParOf" srcId="{B04610E9-B0DC-448D-96BB-F4E84EBB2E79}" destId="{D00684FD-4430-4A78-9906-B0D4B03C2DF8}" srcOrd="0" destOrd="0" presId="urn:microsoft.com/office/officeart/2005/8/layout/radial1"/>
    <dgm:cxn modelId="{BEE94C57-DD7A-4D33-8C3D-446CE7619129}" type="presParOf" srcId="{E7432E1E-01F8-4614-BF1D-E2847DE9AB6A}" destId="{43922E89-AFBF-42AF-8BF2-48FF4AF7B92D}" srcOrd="18" destOrd="0" presId="urn:microsoft.com/office/officeart/2005/8/layout/radial1"/>
    <dgm:cxn modelId="{43F29001-4A07-4EE9-836A-B4FF6590CBCF}" type="presParOf" srcId="{E7432E1E-01F8-4614-BF1D-E2847DE9AB6A}" destId="{24114039-E8F5-46A3-BDC1-5179763B4E59}" srcOrd="19" destOrd="0" presId="urn:microsoft.com/office/officeart/2005/8/layout/radial1"/>
    <dgm:cxn modelId="{6DD8081C-5205-452A-9059-5344C4FB6BD0}" type="presParOf" srcId="{24114039-E8F5-46A3-BDC1-5179763B4E59}" destId="{98F0716A-9511-492D-8094-BD859B1DEA07}" srcOrd="0" destOrd="0" presId="urn:microsoft.com/office/officeart/2005/8/layout/radial1"/>
    <dgm:cxn modelId="{14642914-1ADB-4AE4-8967-8F6A7B344E26}" type="presParOf" srcId="{E7432E1E-01F8-4614-BF1D-E2847DE9AB6A}" destId="{5080FEB6-60D6-4FC9-8D58-BB14AC2EF017}" srcOrd="20" destOrd="0" presId="urn:microsoft.com/office/officeart/2005/8/layout/radial1"/>
    <dgm:cxn modelId="{979317CE-645B-4AF1-B1D8-65648F1EC791}" type="presParOf" srcId="{E7432E1E-01F8-4614-BF1D-E2847DE9AB6A}" destId="{16987EE8-7550-4417-9AB9-522E01716512}" srcOrd="21" destOrd="0" presId="urn:microsoft.com/office/officeart/2005/8/layout/radial1"/>
    <dgm:cxn modelId="{D5125136-20AC-466C-88EC-ABA5B1BDF627}" type="presParOf" srcId="{16987EE8-7550-4417-9AB9-522E01716512}" destId="{85134A6C-2588-4928-9787-B3206CC3F315}" srcOrd="0" destOrd="0" presId="urn:microsoft.com/office/officeart/2005/8/layout/radial1"/>
    <dgm:cxn modelId="{67093B9E-DF85-4F1A-A3A0-E13F053E736B}" type="presParOf" srcId="{E7432E1E-01F8-4614-BF1D-E2847DE9AB6A}" destId="{027385C2-5E4B-4523-B0FC-671A9975560C}" srcOrd="22" destOrd="0" presId="urn:microsoft.com/office/officeart/2005/8/layout/radial1"/>
    <dgm:cxn modelId="{36054A17-2480-48DE-90ED-BE8B6AB9657F}" type="presParOf" srcId="{E7432E1E-01F8-4614-BF1D-E2847DE9AB6A}" destId="{4FD4248B-1639-4DDA-8E66-D1809EA933C9}" srcOrd="23" destOrd="0" presId="urn:microsoft.com/office/officeart/2005/8/layout/radial1"/>
    <dgm:cxn modelId="{BC116AA3-E72D-42F0-9F8E-80DE61CA0151}" type="presParOf" srcId="{4FD4248B-1639-4DDA-8E66-D1809EA933C9}" destId="{ADAA7A55-BADF-4215-9ED4-C8946B56B350}" srcOrd="0" destOrd="0" presId="urn:microsoft.com/office/officeart/2005/8/layout/radial1"/>
    <dgm:cxn modelId="{211885F0-154A-4513-824D-DDEA4297650B}" type="presParOf" srcId="{E7432E1E-01F8-4614-BF1D-E2847DE9AB6A}" destId="{D77A9A7C-92C2-463C-8215-31D7509D9865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A3E8E-D932-4317-A5FB-0DE7348E18AE}">
      <dsp:nvSpPr>
        <dsp:cNvPr id="0" name=""/>
        <dsp:cNvSpPr/>
      </dsp:nvSpPr>
      <dsp:spPr>
        <a:xfrm rot="5400000">
          <a:off x="-176952" y="293609"/>
          <a:ext cx="1179682" cy="8257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76952" y="293609"/>
        <a:ext cx="1179682" cy="825778"/>
      </dsp:txXfrm>
    </dsp:sp>
    <dsp:sp modelId="{0F811B1B-A1AF-4D59-AFAB-660022E9C9F0}">
      <dsp:nvSpPr>
        <dsp:cNvPr id="0" name=""/>
        <dsp:cNvSpPr/>
      </dsp:nvSpPr>
      <dsp:spPr>
        <a:xfrm rot="5400000">
          <a:off x="4223632" y="-3443471"/>
          <a:ext cx="995099" cy="7887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створення науково обґрунтованої системи превентивного виховання дітей та молоді у навчальному закладі;</a:t>
          </a:r>
          <a:endParaRPr lang="ru-RU" sz="2000" kern="1200" dirty="0"/>
        </a:p>
      </dsp:txBody>
      <dsp:txXfrm rot="5400000">
        <a:off x="4223632" y="-3443471"/>
        <a:ext cx="995099" cy="7887189"/>
      </dsp:txXfrm>
    </dsp:sp>
    <dsp:sp modelId="{71684503-FBEB-4FB9-B66D-DD30B0A763EA}">
      <dsp:nvSpPr>
        <dsp:cNvPr id="0" name=""/>
        <dsp:cNvSpPr/>
      </dsp:nvSpPr>
      <dsp:spPr>
        <a:xfrm rot="5400000">
          <a:off x="-176952" y="1455354"/>
          <a:ext cx="1179682" cy="82577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+mn-lt"/>
          </a:endParaRPr>
        </a:p>
      </dsp:txBody>
      <dsp:txXfrm rot="5400000">
        <a:off x="-176952" y="1455354"/>
        <a:ext cx="1179682" cy="825778"/>
      </dsp:txXfrm>
    </dsp:sp>
    <dsp:sp modelId="{7C901BFA-723C-456D-887D-98DC3765801F}">
      <dsp:nvSpPr>
        <dsp:cNvPr id="0" name=""/>
        <dsp:cNvSpPr/>
      </dsp:nvSpPr>
      <dsp:spPr>
        <a:xfrm rot="5400000">
          <a:off x="4271823" y="-2313057"/>
          <a:ext cx="995099" cy="7887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>
              <a:latin typeface="+mn-lt"/>
            </a:rPr>
            <a:t>створення</a:t>
          </a:r>
          <a:r>
            <a:rPr lang="ru-RU" sz="2000" b="1" kern="1200" dirty="0" smtClean="0">
              <a:latin typeface="+mn-lt"/>
            </a:rPr>
            <a:t> умов для </a:t>
          </a:r>
          <a:r>
            <a:rPr lang="ru-RU" sz="2000" b="1" kern="1200" dirty="0" err="1" smtClean="0">
              <a:latin typeface="+mn-lt"/>
            </a:rPr>
            <a:t>формування</a:t>
          </a:r>
          <a:r>
            <a:rPr lang="ru-RU" sz="2000" b="1" kern="1200" dirty="0" smtClean="0">
              <a:latin typeface="+mn-lt"/>
            </a:rPr>
            <a:t> та </a:t>
          </a:r>
          <a:r>
            <a:rPr lang="ru-RU" sz="2000" b="1" kern="1200" dirty="0" err="1" smtClean="0">
              <a:latin typeface="+mn-lt"/>
            </a:rPr>
            <a:t>виявлення</a:t>
          </a:r>
          <a:r>
            <a:rPr lang="ru-RU" sz="2000" b="1" kern="1200" dirty="0" smtClean="0">
              <a:latin typeface="+mn-lt"/>
            </a:rPr>
            <a:t> в </a:t>
          </a:r>
          <a:r>
            <a:rPr lang="ru-RU" sz="2000" b="1" kern="1200" dirty="0" err="1" smtClean="0">
              <a:latin typeface="+mn-lt"/>
            </a:rPr>
            <a:t>соціальному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просторі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сталої</a:t>
          </a:r>
          <a:r>
            <a:rPr lang="ru-RU" sz="2000" b="1" kern="1200" dirty="0" smtClean="0">
              <a:latin typeface="+mn-lt"/>
            </a:rPr>
            <a:t>, </a:t>
          </a:r>
          <a:r>
            <a:rPr lang="ru-RU" sz="2000" b="1" kern="1200" dirty="0" err="1" smtClean="0">
              <a:latin typeface="+mn-lt"/>
            </a:rPr>
            <a:t>безпечної</a:t>
          </a:r>
          <a:r>
            <a:rPr lang="ru-RU" sz="2000" b="1" kern="1200" dirty="0" smtClean="0">
              <a:latin typeface="+mn-lt"/>
            </a:rPr>
            <a:t>, </a:t>
          </a:r>
          <a:r>
            <a:rPr lang="ru-RU" sz="2000" b="1" kern="1200" dirty="0" err="1" smtClean="0">
              <a:latin typeface="+mn-lt"/>
            </a:rPr>
            <a:t>відповідальної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поведінки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дітей</a:t>
          </a:r>
          <a:r>
            <a:rPr lang="ru-RU" sz="2000" b="1" kern="1200" dirty="0" smtClean="0">
              <a:latin typeface="+mn-lt"/>
            </a:rPr>
            <a:t>;</a:t>
          </a:r>
          <a:endParaRPr lang="ru-RU" sz="2000" b="1" kern="1200" dirty="0">
            <a:latin typeface="+mn-lt"/>
          </a:endParaRPr>
        </a:p>
      </dsp:txBody>
      <dsp:txXfrm rot="5400000">
        <a:off x="4271823" y="-2313057"/>
        <a:ext cx="995099" cy="7887189"/>
      </dsp:txXfrm>
    </dsp:sp>
    <dsp:sp modelId="{331AF81E-5368-4D44-B9C6-6E2B1962A25D}">
      <dsp:nvSpPr>
        <dsp:cNvPr id="0" name=""/>
        <dsp:cNvSpPr/>
      </dsp:nvSpPr>
      <dsp:spPr>
        <a:xfrm rot="5400000">
          <a:off x="-176952" y="2617099"/>
          <a:ext cx="1179682" cy="82577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+mn-lt"/>
          </a:endParaRPr>
        </a:p>
      </dsp:txBody>
      <dsp:txXfrm rot="5400000">
        <a:off x="-176952" y="2617099"/>
        <a:ext cx="1179682" cy="825778"/>
      </dsp:txXfrm>
    </dsp:sp>
    <dsp:sp modelId="{9A3BE113-AD19-43F9-B61E-A3F19B5C287D}">
      <dsp:nvSpPr>
        <dsp:cNvPr id="0" name=""/>
        <dsp:cNvSpPr/>
      </dsp:nvSpPr>
      <dsp:spPr>
        <a:xfrm rot="5400000">
          <a:off x="4271823" y="-1151312"/>
          <a:ext cx="995099" cy="7887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+mn-lt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>
              <a:latin typeface="+mn-lt"/>
            </a:rPr>
            <a:t>забезпечення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відповідального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ставлення</a:t>
          </a:r>
          <a:r>
            <a:rPr lang="ru-RU" sz="2000" b="1" kern="1200" dirty="0" smtClean="0">
              <a:latin typeface="+mn-lt"/>
            </a:rPr>
            <a:t> до </a:t>
          </a:r>
          <a:r>
            <a:rPr lang="ru-RU" sz="2000" b="1" kern="1200" dirty="0" err="1" smtClean="0">
              <a:latin typeface="+mn-lt"/>
            </a:rPr>
            <a:t>особистого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здоров’я</a:t>
          </a:r>
          <a:r>
            <a:rPr lang="ru-RU" sz="2000" b="1" kern="1200" dirty="0" smtClean="0">
              <a:latin typeface="+mn-lt"/>
            </a:rPr>
            <a:t> в </a:t>
          </a:r>
          <a:r>
            <a:rPr lang="ru-RU" sz="2000" b="1" kern="1200" dirty="0" err="1" smtClean="0">
              <a:latin typeface="+mn-lt"/>
            </a:rPr>
            <a:t>учнівської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молоді</a:t>
          </a:r>
          <a:r>
            <a:rPr lang="ru-RU" sz="2000" b="1" kern="1200" dirty="0" smtClean="0">
              <a:latin typeface="+mn-lt"/>
            </a:rPr>
            <a:t>, </a:t>
          </a:r>
          <a:r>
            <a:rPr lang="ru-RU" sz="2000" b="1" kern="1200" dirty="0" err="1" smtClean="0">
              <a:latin typeface="+mn-lt"/>
            </a:rPr>
            <a:t>формування</a:t>
          </a:r>
          <a:r>
            <a:rPr lang="ru-RU" sz="2000" b="1" kern="1200" dirty="0" smtClean="0">
              <a:latin typeface="+mn-lt"/>
            </a:rPr>
            <a:t> і </a:t>
          </a:r>
          <a:r>
            <a:rPr lang="ru-RU" sz="2000" b="1" kern="1200" dirty="0" err="1" smtClean="0">
              <a:latin typeface="+mn-lt"/>
            </a:rPr>
            <a:t>розвиток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особистості</a:t>
          </a:r>
          <a:r>
            <a:rPr lang="ru-RU" sz="2000" b="1" kern="1200" dirty="0" smtClean="0">
              <a:latin typeface="+mn-lt"/>
            </a:rPr>
            <a:t>, </a:t>
          </a:r>
          <a:r>
            <a:rPr lang="ru-RU" sz="2000" b="1" kern="1200" dirty="0" err="1" smtClean="0">
              <a:latin typeface="+mn-lt"/>
            </a:rPr>
            <a:t>здатної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керувати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своєю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поведінкою</a:t>
          </a:r>
          <a:r>
            <a:rPr lang="ru-RU" sz="2000" b="1" kern="1200" dirty="0" smtClean="0">
              <a:latin typeface="+mn-lt"/>
            </a:rPr>
            <a:t>; </a:t>
          </a:r>
          <a:endParaRPr lang="ru-RU" sz="2000" b="1" kern="1200" dirty="0">
            <a:latin typeface="+mn-lt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+mn-lt"/>
          </a:endParaRPr>
        </a:p>
      </dsp:txBody>
      <dsp:txXfrm rot="5400000">
        <a:off x="4271823" y="-1151312"/>
        <a:ext cx="995099" cy="7887189"/>
      </dsp:txXfrm>
    </dsp:sp>
    <dsp:sp modelId="{176CBAD2-106E-4F90-82DE-C191AE1E5B92}">
      <dsp:nvSpPr>
        <dsp:cNvPr id="0" name=""/>
        <dsp:cNvSpPr/>
      </dsp:nvSpPr>
      <dsp:spPr>
        <a:xfrm rot="5400000">
          <a:off x="-176952" y="3778844"/>
          <a:ext cx="1179682" cy="82577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+mn-lt"/>
          </a:endParaRPr>
        </a:p>
      </dsp:txBody>
      <dsp:txXfrm rot="5400000">
        <a:off x="-176952" y="3778844"/>
        <a:ext cx="1179682" cy="825778"/>
      </dsp:txXfrm>
    </dsp:sp>
    <dsp:sp modelId="{495C8C7C-18A5-4162-AFFE-78E7C8A165A0}">
      <dsp:nvSpPr>
        <dsp:cNvPr id="0" name=""/>
        <dsp:cNvSpPr/>
      </dsp:nvSpPr>
      <dsp:spPr>
        <a:xfrm rot="5400000">
          <a:off x="4271823" y="10431"/>
          <a:ext cx="995099" cy="7887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>
              <a:latin typeface="+mn-lt"/>
            </a:rPr>
            <a:t>забезпечення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цілісного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благополуччя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дитини</a:t>
          </a:r>
          <a:r>
            <a:rPr lang="ru-RU" sz="2000" b="1" kern="1200" dirty="0" smtClean="0">
              <a:latin typeface="+mn-lt"/>
            </a:rPr>
            <a:t> шляхом </a:t>
          </a:r>
          <a:r>
            <a:rPr lang="ru-RU" sz="2000" b="1" kern="1200" dirty="0" err="1" smtClean="0">
              <a:latin typeface="+mn-lt"/>
            </a:rPr>
            <a:t>створення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необхідних</a:t>
          </a:r>
          <a:r>
            <a:rPr lang="ru-RU" sz="2000" b="1" kern="1200" dirty="0" smtClean="0">
              <a:latin typeface="+mn-lt"/>
            </a:rPr>
            <a:t> умов для </a:t>
          </a:r>
          <a:r>
            <a:rPr lang="ru-RU" sz="2000" b="1" kern="1200" dirty="0" err="1" smtClean="0">
              <a:latin typeface="+mn-lt"/>
            </a:rPr>
            <a:t>її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особистісного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розвитку</a:t>
          </a:r>
          <a:r>
            <a:rPr lang="ru-RU" sz="2000" b="1" kern="1200" dirty="0" smtClean="0">
              <a:latin typeface="+mn-lt"/>
            </a:rPr>
            <a:t>, </a:t>
          </a:r>
          <a:r>
            <a:rPr lang="ru-RU" sz="2000" b="1" kern="1200" dirty="0" err="1" smtClean="0">
              <a:latin typeface="+mn-lt"/>
            </a:rPr>
            <a:t>налагодження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партнерської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взаємодії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учасників</a:t>
          </a:r>
          <a:r>
            <a:rPr lang="ru-RU" sz="2000" b="1" kern="1200" dirty="0" smtClean="0">
              <a:latin typeface="+mn-lt"/>
            </a:rPr>
            <a:t> </a:t>
          </a:r>
          <a:r>
            <a:rPr lang="ru-RU" sz="2000" b="1" kern="1200" dirty="0" err="1" smtClean="0">
              <a:latin typeface="+mn-lt"/>
            </a:rPr>
            <a:t>навчально-виховного</a:t>
          </a:r>
          <a:r>
            <a:rPr lang="ru-RU" sz="2000" b="1" kern="1200" dirty="0" smtClean="0">
              <a:latin typeface="+mn-lt"/>
            </a:rPr>
            <a:t>  </a:t>
          </a:r>
          <a:r>
            <a:rPr lang="ru-RU" sz="2000" b="1" kern="1200" dirty="0" err="1" smtClean="0">
              <a:latin typeface="+mn-lt"/>
            </a:rPr>
            <a:t>процесу</a:t>
          </a:r>
          <a:endParaRPr lang="ru-RU" sz="2000" b="1" kern="1200" dirty="0">
            <a:latin typeface="+mn-lt"/>
          </a:endParaRPr>
        </a:p>
      </dsp:txBody>
      <dsp:txXfrm rot="5400000">
        <a:off x="4271823" y="10431"/>
        <a:ext cx="995099" cy="78871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6832A0-6625-4456-94AC-53BBACD04A93}">
      <dsp:nvSpPr>
        <dsp:cNvPr id="0" name=""/>
        <dsp:cNvSpPr/>
      </dsp:nvSpPr>
      <dsp:spPr>
        <a:xfrm>
          <a:off x="0" y="2693"/>
          <a:ext cx="8568952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7DF2DD-2BEC-4386-B224-E4F2DDEBC779}">
      <dsp:nvSpPr>
        <dsp:cNvPr id="0" name=""/>
        <dsp:cNvSpPr/>
      </dsp:nvSpPr>
      <dsp:spPr>
        <a:xfrm>
          <a:off x="0" y="2693"/>
          <a:ext cx="336976" cy="551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0" y="2693"/>
        <a:ext cx="336976" cy="5511844"/>
      </dsp:txXfrm>
    </dsp:sp>
    <dsp:sp modelId="{ACEAEB55-4F7F-404E-872F-B93544D230E5}">
      <dsp:nvSpPr>
        <dsp:cNvPr id="0" name=""/>
        <dsp:cNvSpPr/>
      </dsp:nvSpPr>
      <dsp:spPr>
        <a:xfrm>
          <a:off x="451829" y="28203"/>
          <a:ext cx="6010609" cy="5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формування правової свідомості;</a:t>
          </a:r>
          <a:endParaRPr lang="ru-RU" sz="2000" b="1" kern="1200" dirty="0">
            <a:latin typeface="+mn-lt"/>
          </a:endParaRPr>
        </a:p>
      </dsp:txBody>
      <dsp:txXfrm>
        <a:off x="451829" y="28203"/>
        <a:ext cx="6010609" cy="510181"/>
      </dsp:txXfrm>
    </dsp:sp>
    <dsp:sp modelId="{915676D2-62F6-4D1F-AFC3-E3916777396F}">
      <dsp:nvSpPr>
        <dsp:cNvPr id="0" name=""/>
        <dsp:cNvSpPr/>
      </dsp:nvSpPr>
      <dsp:spPr>
        <a:xfrm>
          <a:off x="336976" y="538384"/>
          <a:ext cx="61254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535AF6-4521-471B-9B7E-2A910F20C252}">
      <dsp:nvSpPr>
        <dsp:cNvPr id="0" name=""/>
        <dsp:cNvSpPr/>
      </dsp:nvSpPr>
      <dsp:spPr>
        <a:xfrm>
          <a:off x="451829" y="563893"/>
          <a:ext cx="6010609" cy="5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формування почуттів, що регулюють поведінку;</a:t>
          </a:r>
          <a:endParaRPr lang="ru-RU" sz="2000" b="1" kern="1200" dirty="0">
            <a:latin typeface="+mn-lt"/>
          </a:endParaRPr>
        </a:p>
      </dsp:txBody>
      <dsp:txXfrm>
        <a:off x="451829" y="563893"/>
        <a:ext cx="6010609" cy="510181"/>
      </dsp:txXfrm>
    </dsp:sp>
    <dsp:sp modelId="{0FC67BCC-0D8C-4C5D-85C5-BAD7AAA812C9}">
      <dsp:nvSpPr>
        <dsp:cNvPr id="0" name=""/>
        <dsp:cNvSpPr/>
      </dsp:nvSpPr>
      <dsp:spPr>
        <a:xfrm>
          <a:off x="336976" y="1074074"/>
          <a:ext cx="61254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CA8506-D250-418E-B2AF-3989F2E03223}">
      <dsp:nvSpPr>
        <dsp:cNvPr id="0" name=""/>
        <dsp:cNvSpPr/>
      </dsp:nvSpPr>
      <dsp:spPr>
        <a:xfrm>
          <a:off x="451829" y="1099583"/>
          <a:ext cx="6010609" cy="5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законності обраної мети;</a:t>
          </a:r>
          <a:endParaRPr lang="ru-RU" sz="2000" b="1" kern="1200" dirty="0">
            <a:latin typeface="+mn-lt"/>
          </a:endParaRPr>
        </a:p>
      </dsp:txBody>
      <dsp:txXfrm>
        <a:off x="451829" y="1099583"/>
        <a:ext cx="6010609" cy="510181"/>
      </dsp:txXfrm>
    </dsp:sp>
    <dsp:sp modelId="{8F963769-62D5-484C-8DE7-E6B9484F561D}">
      <dsp:nvSpPr>
        <dsp:cNvPr id="0" name=""/>
        <dsp:cNvSpPr/>
      </dsp:nvSpPr>
      <dsp:spPr>
        <a:xfrm>
          <a:off x="336976" y="1609764"/>
          <a:ext cx="61254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BDC630-DE04-4321-B41A-9F25CBFAD7ED}">
      <dsp:nvSpPr>
        <dsp:cNvPr id="0" name=""/>
        <dsp:cNvSpPr/>
      </dsp:nvSpPr>
      <dsp:spPr>
        <a:xfrm>
          <a:off x="451829" y="1635273"/>
          <a:ext cx="6010609" cy="5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правомірності шляхів її реалізації;</a:t>
          </a:r>
          <a:endParaRPr lang="ru-RU" sz="2000" b="1" kern="1200" dirty="0">
            <a:latin typeface="+mn-lt"/>
          </a:endParaRPr>
        </a:p>
      </dsp:txBody>
      <dsp:txXfrm>
        <a:off x="451829" y="1635273"/>
        <a:ext cx="6010609" cy="510181"/>
      </dsp:txXfrm>
    </dsp:sp>
    <dsp:sp modelId="{E608781A-3556-49EB-8A81-227B2BEF3534}">
      <dsp:nvSpPr>
        <dsp:cNvPr id="0" name=""/>
        <dsp:cNvSpPr/>
      </dsp:nvSpPr>
      <dsp:spPr>
        <a:xfrm>
          <a:off x="336976" y="2145454"/>
          <a:ext cx="61254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90B4A3-80B9-4BDF-AE36-88D348DD29D4}">
      <dsp:nvSpPr>
        <dsp:cNvPr id="0" name=""/>
        <dsp:cNvSpPr/>
      </dsp:nvSpPr>
      <dsp:spPr>
        <a:xfrm>
          <a:off x="451829" y="2170963"/>
          <a:ext cx="6010609" cy="5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справедливості;</a:t>
          </a:r>
          <a:endParaRPr lang="ru-RU" sz="2000" b="1" kern="1200" dirty="0">
            <a:latin typeface="+mn-lt"/>
          </a:endParaRPr>
        </a:p>
      </dsp:txBody>
      <dsp:txXfrm>
        <a:off x="451829" y="2170963"/>
        <a:ext cx="6010609" cy="510181"/>
      </dsp:txXfrm>
    </dsp:sp>
    <dsp:sp modelId="{22CA28CE-AF8A-49E0-BCC7-F8308B370DE7}">
      <dsp:nvSpPr>
        <dsp:cNvPr id="0" name=""/>
        <dsp:cNvSpPr/>
      </dsp:nvSpPr>
      <dsp:spPr>
        <a:xfrm>
          <a:off x="336976" y="2681145"/>
          <a:ext cx="61254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3D334B-730C-4BFB-9914-EB976EBBDA39}">
      <dsp:nvSpPr>
        <dsp:cNvPr id="0" name=""/>
        <dsp:cNvSpPr/>
      </dsp:nvSpPr>
      <dsp:spPr>
        <a:xfrm>
          <a:off x="451829" y="2706654"/>
          <a:ext cx="6010609" cy="5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підвищення правової культури;</a:t>
          </a:r>
          <a:endParaRPr lang="ru-RU" sz="2000" b="1" kern="1200" dirty="0">
            <a:latin typeface="+mn-lt"/>
          </a:endParaRPr>
        </a:p>
      </dsp:txBody>
      <dsp:txXfrm>
        <a:off x="451829" y="2706654"/>
        <a:ext cx="6010609" cy="510181"/>
      </dsp:txXfrm>
    </dsp:sp>
    <dsp:sp modelId="{12577F45-64AF-44BC-813C-F8DAD4299C93}">
      <dsp:nvSpPr>
        <dsp:cNvPr id="0" name=""/>
        <dsp:cNvSpPr/>
      </dsp:nvSpPr>
      <dsp:spPr>
        <a:xfrm>
          <a:off x="336976" y="3216835"/>
          <a:ext cx="61254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B6AA76-2235-4B20-9F73-0FFD775FFAAA}">
      <dsp:nvSpPr>
        <dsp:cNvPr id="0" name=""/>
        <dsp:cNvSpPr/>
      </dsp:nvSpPr>
      <dsp:spPr>
        <a:xfrm>
          <a:off x="451829" y="3242344"/>
          <a:ext cx="7656855" cy="76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попередження асоціальних проявів серед учнів, профілактика вживання  наркотичних речовин;</a:t>
          </a:r>
          <a:endParaRPr lang="ru-RU" sz="2000" b="1" kern="1200" dirty="0">
            <a:latin typeface="+mn-lt"/>
          </a:endParaRPr>
        </a:p>
      </dsp:txBody>
      <dsp:txXfrm>
        <a:off x="451829" y="3242344"/>
        <a:ext cx="7656855" cy="768429"/>
      </dsp:txXfrm>
    </dsp:sp>
    <dsp:sp modelId="{72B4D6A5-2AE6-4056-A625-DD6046E3DF51}">
      <dsp:nvSpPr>
        <dsp:cNvPr id="0" name=""/>
        <dsp:cNvSpPr/>
      </dsp:nvSpPr>
      <dsp:spPr>
        <a:xfrm>
          <a:off x="336976" y="4010774"/>
          <a:ext cx="61254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B8300B-0D65-4309-A9F7-AD39DA23C4A0}">
      <dsp:nvSpPr>
        <dsp:cNvPr id="0" name=""/>
        <dsp:cNvSpPr/>
      </dsp:nvSpPr>
      <dsp:spPr>
        <a:xfrm>
          <a:off x="451829" y="4036283"/>
          <a:ext cx="8116546" cy="5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просвітницька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 робота </a:t>
          </a: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щодо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запобігання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протиправній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поведінці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шкідливим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  </a:t>
          </a: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звичкам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захворюванням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 та хворобам;</a:t>
          </a:r>
          <a:endParaRPr lang="ru-RU" sz="2000" b="1" kern="12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51829" y="4036283"/>
        <a:ext cx="8116546" cy="510181"/>
      </dsp:txXfrm>
    </dsp:sp>
    <dsp:sp modelId="{0A124AF6-D014-4E5A-BA38-367D2A0D1AEC}">
      <dsp:nvSpPr>
        <dsp:cNvPr id="0" name=""/>
        <dsp:cNvSpPr/>
      </dsp:nvSpPr>
      <dsp:spPr>
        <a:xfrm>
          <a:off x="360069" y="4817398"/>
          <a:ext cx="61254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FB08DD-A199-4D25-A94E-AB68A3C9AC90}">
      <dsp:nvSpPr>
        <dsp:cNvPr id="0" name=""/>
        <dsp:cNvSpPr/>
      </dsp:nvSpPr>
      <dsp:spPr>
        <a:xfrm>
          <a:off x="432054" y="4487349"/>
          <a:ext cx="6010609" cy="328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+mn-lt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правильне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статеве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+mn-lt"/>
              <a:cs typeface="Times New Roman" panose="02020603050405020304" pitchFamily="18" charset="0"/>
            </a:rPr>
            <a:t>виховання</a:t>
          </a:r>
          <a:r>
            <a:rPr lang="ru-RU" sz="2000" b="1" kern="1200" dirty="0" smtClean="0">
              <a:latin typeface="+mn-lt"/>
              <a:cs typeface="Times New Roman" panose="02020603050405020304" pitchFamily="18" charset="0"/>
            </a:rPr>
            <a:t>.</a:t>
          </a:r>
          <a:endParaRPr lang="ru-RU" sz="2000" b="1" kern="12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32054" y="4487349"/>
        <a:ext cx="6010609" cy="328102"/>
      </dsp:txXfrm>
    </dsp:sp>
    <dsp:sp modelId="{DC56E6B0-BABB-48A8-8C43-CCD7B515FC1A}">
      <dsp:nvSpPr>
        <dsp:cNvPr id="0" name=""/>
        <dsp:cNvSpPr/>
      </dsp:nvSpPr>
      <dsp:spPr>
        <a:xfrm flipV="1">
          <a:off x="336976" y="4900076"/>
          <a:ext cx="45695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68A929-146C-4692-9D72-8B0AA47D0885}">
      <dsp:nvSpPr>
        <dsp:cNvPr id="0" name=""/>
        <dsp:cNvSpPr/>
      </dsp:nvSpPr>
      <dsp:spPr>
        <a:xfrm>
          <a:off x="451829" y="4971305"/>
          <a:ext cx="6010609" cy="51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+mn-lt"/>
            <a:cs typeface="Times New Roman" panose="02020603050405020304" pitchFamily="18" charset="0"/>
          </a:endParaRPr>
        </a:p>
      </dsp:txBody>
      <dsp:txXfrm>
        <a:off x="451829" y="4971305"/>
        <a:ext cx="6010609" cy="510181"/>
      </dsp:txXfrm>
    </dsp:sp>
    <dsp:sp modelId="{DD98FBE2-827E-4631-9CF7-B6854D17F3EF}">
      <dsp:nvSpPr>
        <dsp:cNvPr id="0" name=""/>
        <dsp:cNvSpPr/>
      </dsp:nvSpPr>
      <dsp:spPr>
        <a:xfrm>
          <a:off x="336976" y="5481486"/>
          <a:ext cx="61254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4B6B3A-3F7F-4096-B7E3-511359A95A2F}">
      <dsp:nvSpPr>
        <dsp:cNvPr id="0" name=""/>
        <dsp:cNvSpPr/>
      </dsp:nvSpPr>
      <dsp:spPr>
        <a:xfrm>
          <a:off x="-166526" y="142537"/>
          <a:ext cx="3708431" cy="953360"/>
        </a:xfrm>
        <a:prstGeom prst="roundRect">
          <a:avLst>
            <a:gd name="adj" fmla="val 10000"/>
          </a:avLst>
        </a:prstGeom>
        <a:solidFill>
          <a:srgbClr val="FEB80A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учитель</a:t>
          </a:r>
          <a:endParaRPr lang="ru-RU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-166526" y="142537"/>
        <a:ext cx="2378264" cy="953360"/>
      </dsp:txXfrm>
    </dsp:sp>
    <dsp:sp modelId="{307D2147-1E7A-4366-8FDE-D12FAD14C769}">
      <dsp:nvSpPr>
        <dsp:cNvPr id="0" name=""/>
        <dsp:cNvSpPr/>
      </dsp:nvSpPr>
      <dsp:spPr>
        <a:xfrm>
          <a:off x="436544" y="1657661"/>
          <a:ext cx="3690421" cy="950400"/>
        </a:xfrm>
        <a:prstGeom prst="roundRect">
          <a:avLst>
            <a:gd name="adj" fmla="val 10000"/>
          </a:avLst>
        </a:prstGeom>
        <a:solidFill>
          <a:srgbClr val="FEB80A">
            <a:hueOff val="9001922"/>
            <a:satOff val="813"/>
            <a:lumOff val="-8631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педагогічний колектив</a:t>
          </a:r>
          <a:endParaRPr lang="ru-RU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6544" y="1657661"/>
        <a:ext cx="2156699" cy="950400"/>
      </dsp:txXfrm>
    </dsp:sp>
    <dsp:sp modelId="{CD71F04F-66D1-4064-B3AA-9F1C2D5554D1}">
      <dsp:nvSpPr>
        <dsp:cNvPr id="0" name=""/>
        <dsp:cNvSpPr/>
      </dsp:nvSpPr>
      <dsp:spPr>
        <a:xfrm>
          <a:off x="2830213" y="951878"/>
          <a:ext cx="626172" cy="804983"/>
        </a:xfrm>
        <a:prstGeom prst="downArrow">
          <a:avLst>
            <a:gd name="adj1" fmla="val 55000"/>
            <a:gd name="adj2" fmla="val 45000"/>
          </a:avLst>
        </a:prstGeom>
        <a:solidFill>
          <a:srgbClr val="FEB80A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30213" y="951878"/>
        <a:ext cx="626172" cy="8049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5D2D0-9E22-4B65-B342-BE4C193177FC}">
      <dsp:nvSpPr>
        <dsp:cNvPr id="0" name=""/>
        <dsp:cNvSpPr/>
      </dsp:nvSpPr>
      <dsp:spPr>
        <a:xfrm>
          <a:off x="-72006" y="0"/>
          <a:ext cx="2693099" cy="825624"/>
        </a:xfrm>
        <a:prstGeom prst="roundRect">
          <a:avLst>
            <a:gd name="adj" fmla="val 10000"/>
          </a:avLst>
        </a:prstGeom>
        <a:solidFill>
          <a:srgbClr val="FEB80A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учень</a:t>
          </a:r>
          <a:endParaRPr lang="ru-RU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-72006" y="0"/>
        <a:ext cx="1850549" cy="825624"/>
      </dsp:txXfrm>
    </dsp:sp>
    <dsp:sp modelId="{AC911790-4CE9-421E-8F41-6DCD4F83834F}">
      <dsp:nvSpPr>
        <dsp:cNvPr id="0" name=""/>
        <dsp:cNvSpPr/>
      </dsp:nvSpPr>
      <dsp:spPr>
        <a:xfrm>
          <a:off x="165619" y="963228"/>
          <a:ext cx="2693099" cy="825624"/>
        </a:xfrm>
        <a:prstGeom prst="roundRect">
          <a:avLst>
            <a:gd name="adj" fmla="val 10000"/>
          </a:avLst>
        </a:prstGeom>
        <a:solidFill>
          <a:srgbClr val="FEB80A">
            <a:hueOff val="4500961"/>
            <a:satOff val="407"/>
            <a:lumOff val="-4315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клас</a:t>
          </a:r>
          <a:endParaRPr lang="ru-RU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65619" y="963228"/>
        <a:ext cx="1918817" cy="825624"/>
      </dsp:txXfrm>
    </dsp:sp>
    <dsp:sp modelId="{4FB8FDD1-C34F-416B-B760-D26B962258D7}">
      <dsp:nvSpPr>
        <dsp:cNvPr id="0" name=""/>
        <dsp:cNvSpPr/>
      </dsp:nvSpPr>
      <dsp:spPr>
        <a:xfrm>
          <a:off x="259232" y="1926456"/>
          <a:ext cx="2981126" cy="825624"/>
        </a:xfrm>
        <a:prstGeom prst="roundRect">
          <a:avLst>
            <a:gd name="adj" fmla="val 10000"/>
          </a:avLst>
        </a:prstGeom>
        <a:solidFill>
          <a:srgbClr val="FEB80A">
            <a:hueOff val="9001922"/>
            <a:satOff val="813"/>
            <a:lumOff val="-8631"/>
            <a:alphaOff val="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батьківський  </a:t>
          </a:r>
          <a:r>
            <a:rPr lang="uk-UA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колектив</a:t>
          </a:r>
          <a:endParaRPr lang="ru-RU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59232" y="1926456"/>
        <a:ext cx="2124034" cy="825624"/>
      </dsp:txXfrm>
    </dsp:sp>
    <dsp:sp modelId="{F1C5293D-FEB8-4473-AE1B-F0E5DEDDCFA8}">
      <dsp:nvSpPr>
        <dsp:cNvPr id="0" name=""/>
        <dsp:cNvSpPr/>
      </dsp:nvSpPr>
      <dsp:spPr>
        <a:xfrm>
          <a:off x="2084436" y="626098"/>
          <a:ext cx="536655" cy="536655"/>
        </a:xfrm>
        <a:prstGeom prst="downArrow">
          <a:avLst>
            <a:gd name="adj1" fmla="val 55000"/>
            <a:gd name="adj2" fmla="val 45000"/>
          </a:avLst>
        </a:prstGeom>
        <a:solidFill>
          <a:srgbClr val="FEB80A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84436" y="626098"/>
        <a:ext cx="536655" cy="536655"/>
      </dsp:txXfrm>
    </dsp:sp>
    <dsp:sp modelId="{9CC1CBFC-20D2-40F9-BC3D-7043D26108AE}">
      <dsp:nvSpPr>
        <dsp:cNvPr id="0" name=""/>
        <dsp:cNvSpPr/>
      </dsp:nvSpPr>
      <dsp:spPr>
        <a:xfrm>
          <a:off x="2322063" y="1583822"/>
          <a:ext cx="536655" cy="536655"/>
        </a:xfrm>
        <a:prstGeom prst="downArrow">
          <a:avLst>
            <a:gd name="adj1" fmla="val 55000"/>
            <a:gd name="adj2" fmla="val 45000"/>
          </a:avLst>
        </a:prstGeom>
        <a:solidFill>
          <a:srgbClr val="FEB80A">
            <a:tint val="40000"/>
            <a:alpha val="90000"/>
            <a:hueOff val="10333457"/>
            <a:satOff val="-39206"/>
            <a:lumOff val="-254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22063" y="1583822"/>
        <a:ext cx="536655" cy="5366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781343-0F4C-4545-A424-6AA60010DF5D}">
      <dsp:nvSpPr>
        <dsp:cNvPr id="0" name=""/>
        <dsp:cNvSpPr/>
      </dsp:nvSpPr>
      <dsp:spPr>
        <a:xfrm rot="10800000">
          <a:off x="2012824" y="472"/>
          <a:ext cx="7422224" cy="57326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упорядкування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сприятливого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шкільного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середовища</a:t>
          </a:r>
          <a:r>
            <a:rPr lang="ru-RU" sz="2000" b="1" kern="1200" dirty="0" smtClean="0">
              <a:solidFill>
                <a:schemeClr val="tx1"/>
              </a:solidFill>
            </a:rPr>
            <a:t>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2012824" y="472"/>
        <a:ext cx="7422224" cy="573267"/>
      </dsp:txXfrm>
    </dsp:sp>
    <dsp:sp modelId="{459DE658-778A-45DC-921D-2CDFDA2D4C15}">
      <dsp:nvSpPr>
        <dsp:cNvPr id="0" name=""/>
        <dsp:cNvSpPr/>
      </dsp:nvSpPr>
      <dsp:spPr>
        <a:xfrm>
          <a:off x="1726190" y="472"/>
          <a:ext cx="573267" cy="573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31900-0F32-40CC-A2D5-FC06C36FE8FE}">
      <dsp:nvSpPr>
        <dsp:cNvPr id="0" name=""/>
        <dsp:cNvSpPr/>
      </dsp:nvSpPr>
      <dsp:spPr>
        <a:xfrm rot="10800000">
          <a:off x="2012824" y="744863"/>
          <a:ext cx="7422224" cy="57326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удосконалення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системи</a:t>
          </a:r>
          <a:r>
            <a:rPr lang="ru-RU" sz="2000" b="1" kern="1200" dirty="0" smtClean="0">
              <a:solidFill>
                <a:schemeClr val="tx1"/>
              </a:solidFill>
            </a:rPr>
            <a:t> медико-</a:t>
          </a:r>
          <a:r>
            <a:rPr lang="ru-RU" sz="2000" b="1" kern="1200" dirty="0" err="1" smtClean="0">
              <a:solidFill>
                <a:schemeClr val="tx1"/>
              </a:solidFill>
            </a:rPr>
            <a:t>психологічного</a:t>
          </a:r>
          <a:r>
            <a:rPr lang="ru-RU" sz="2000" b="1" kern="1200" dirty="0" smtClean="0">
              <a:solidFill>
                <a:schemeClr val="tx1"/>
              </a:solidFill>
            </a:rPr>
            <a:t> та </a:t>
          </a:r>
          <a:r>
            <a:rPr lang="ru-RU" sz="2000" b="1" kern="1200" dirty="0" err="1" smtClean="0">
              <a:solidFill>
                <a:schemeClr val="tx1"/>
              </a:solidFill>
            </a:rPr>
            <a:t>соціально-педагогічного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супроводу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розвитку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учнів</a:t>
          </a:r>
          <a:r>
            <a:rPr lang="ru-RU" sz="2000" b="1" kern="1200" dirty="0" smtClean="0">
              <a:solidFill>
                <a:schemeClr val="tx1"/>
              </a:solidFill>
            </a:rPr>
            <a:t>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2012824" y="744863"/>
        <a:ext cx="7422224" cy="573267"/>
      </dsp:txXfrm>
    </dsp:sp>
    <dsp:sp modelId="{B76D327C-7B49-4C03-898F-60270DCBF4B7}">
      <dsp:nvSpPr>
        <dsp:cNvPr id="0" name=""/>
        <dsp:cNvSpPr/>
      </dsp:nvSpPr>
      <dsp:spPr>
        <a:xfrm>
          <a:off x="1726190" y="744863"/>
          <a:ext cx="573267" cy="57326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84882-90B9-4314-8B63-933F76932113}">
      <dsp:nvSpPr>
        <dsp:cNvPr id="0" name=""/>
        <dsp:cNvSpPr/>
      </dsp:nvSpPr>
      <dsp:spPr>
        <a:xfrm rot="10800000">
          <a:off x="2012824" y="1489255"/>
          <a:ext cx="7422224" cy="57326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впровадження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ефективних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технологій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навчання</a:t>
          </a:r>
          <a:r>
            <a:rPr lang="ru-RU" sz="2000" b="1" kern="1200" dirty="0" smtClean="0">
              <a:solidFill>
                <a:schemeClr val="tx1"/>
              </a:solidFill>
            </a:rPr>
            <a:t> і </a:t>
          </a:r>
          <a:r>
            <a:rPr lang="ru-RU" sz="2000" b="1" kern="1200" dirty="0" err="1" smtClean="0">
              <a:solidFill>
                <a:schemeClr val="tx1"/>
              </a:solidFill>
            </a:rPr>
            <a:t>виховання</a:t>
          </a:r>
          <a:r>
            <a:rPr lang="ru-RU" sz="2000" b="1" kern="1200" dirty="0" smtClean="0">
              <a:solidFill>
                <a:schemeClr val="tx1"/>
              </a:solidFill>
            </a:rPr>
            <a:t>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2012824" y="1489255"/>
        <a:ext cx="7422224" cy="573267"/>
      </dsp:txXfrm>
    </dsp:sp>
    <dsp:sp modelId="{07D27BFA-ED3F-4429-A1B8-0854CFC1E7C1}">
      <dsp:nvSpPr>
        <dsp:cNvPr id="0" name=""/>
        <dsp:cNvSpPr/>
      </dsp:nvSpPr>
      <dsp:spPr>
        <a:xfrm>
          <a:off x="1726190" y="1489255"/>
          <a:ext cx="573267" cy="5732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EBFBD-9416-406D-9E62-44FAA8BF374B}">
      <dsp:nvSpPr>
        <dsp:cNvPr id="0" name=""/>
        <dsp:cNvSpPr/>
      </dsp:nvSpPr>
      <dsp:spPr>
        <a:xfrm rot="10800000">
          <a:off x="2296854" y="2241150"/>
          <a:ext cx="7208687" cy="57326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підвищення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професійної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компетентності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вчителів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адміністрації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школи</a:t>
          </a:r>
          <a:r>
            <a:rPr lang="ru-RU" sz="2000" b="1" kern="1200" dirty="0" smtClean="0">
              <a:solidFill>
                <a:schemeClr val="tx1"/>
              </a:solidFill>
            </a:rPr>
            <a:t>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2296854" y="2241150"/>
        <a:ext cx="7208687" cy="573267"/>
      </dsp:txXfrm>
    </dsp:sp>
    <dsp:sp modelId="{356FE162-CB94-4183-892A-1CA9AE561959}">
      <dsp:nvSpPr>
        <dsp:cNvPr id="0" name=""/>
        <dsp:cNvSpPr/>
      </dsp:nvSpPr>
      <dsp:spPr>
        <a:xfrm>
          <a:off x="1779575" y="2233646"/>
          <a:ext cx="573267" cy="57326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17090-1731-4F72-A053-8A641372EA49}">
      <dsp:nvSpPr>
        <dsp:cNvPr id="0" name=""/>
        <dsp:cNvSpPr/>
      </dsp:nvSpPr>
      <dsp:spPr>
        <a:xfrm rot="10800000">
          <a:off x="2012824" y="2978037"/>
          <a:ext cx="7422224" cy="57326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створення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системи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науково</a:t>
          </a:r>
          <a:r>
            <a:rPr lang="ru-RU" sz="2000" b="1" kern="1200" dirty="0" smtClean="0">
              <a:solidFill>
                <a:schemeClr val="tx1"/>
              </a:solidFill>
            </a:rPr>
            <a:t>-методичного </a:t>
          </a:r>
          <a:r>
            <a:rPr lang="ru-RU" sz="2000" b="1" kern="1200" dirty="0" err="1" smtClean="0">
              <a:solidFill>
                <a:schemeClr val="tx1"/>
              </a:solidFill>
            </a:rPr>
            <a:t>супроводу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функціонування</a:t>
          </a:r>
          <a:r>
            <a:rPr lang="ru-RU" sz="2000" b="1" kern="1200" dirty="0" smtClean="0">
              <a:solidFill>
                <a:schemeClr val="tx1"/>
              </a:solidFill>
            </a:rPr>
            <a:t> і </a:t>
          </a:r>
          <a:r>
            <a:rPr lang="ru-RU" sz="2000" b="1" kern="1200" dirty="0" err="1" smtClean="0">
              <a:solidFill>
                <a:schemeClr val="tx1"/>
              </a:solidFill>
            </a:rPr>
            <a:t>розвитку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школи</a:t>
          </a:r>
          <a:r>
            <a:rPr lang="ru-RU" sz="2000" b="1" kern="1200" dirty="0" smtClean="0">
              <a:solidFill>
                <a:schemeClr val="tx1"/>
              </a:solidFill>
            </a:rPr>
            <a:t>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2012824" y="2978037"/>
        <a:ext cx="7422224" cy="573267"/>
      </dsp:txXfrm>
    </dsp:sp>
    <dsp:sp modelId="{3B1020F9-5BA9-4468-A6D9-4EA7A92BB7E6}">
      <dsp:nvSpPr>
        <dsp:cNvPr id="0" name=""/>
        <dsp:cNvSpPr/>
      </dsp:nvSpPr>
      <dsp:spPr>
        <a:xfrm>
          <a:off x="1726190" y="2978037"/>
          <a:ext cx="573267" cy="573267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0A06D-B6FA-435E-BD49-9D1775E9AB90}">
      <dsp:nvSpPr>
        <dsp:cNvPr id="0" name=""/>
        <dsp:cNvSpPr/>
      </dsp:nvSpPr>
      <dsp:spPr>
        <a:xfrm rot="10800000">
          <a:off x="2012824" y="3722429"/>
          <a:ext cx="7422224" cy="57326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залучення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учнів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батьків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громади</a:t>
          </a:r>
          <a:r>
            <a:rPr lang="ru-RU" sz="2000" b="1" kern="1200" dirty="0" smtClean="0">
              <a:solidFill>
                <a:schemeClr val="tx1"/>
              </a:solidFill>
            </a:rPr>
            <a:t> до </a:t>
          </a:r>
          <a:r>
            <a:rPr lang="ru-RU" sz="2000" b="1" kern="1200" dirty="0" err="1" smtClean="0">
              <a:solidFill>
                <a:schemeClr val="tx1"/>
              </a:solidFill>
            </a:rPr>
            <a:t>забезпечення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функціонування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школи</a:t>
          </a:r>
          <a:r>
            <a:rPr lang="ru-RU" sz="2000" b="1" kern="1200" dirty="0" smtClean="0">
              <a:solidFill>
                <a:schemeClr val="tx1"/>
              </a:solidFill>
            </a:rPr>
            <a:t>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2012824" y="3722429"/>
        <a:ext cx="7422224" cy="573267"/>
      </dsp:txXfrm>
    </dsp:sp>
    <dsp:sp modelId="{38BED72F-920D-4B29-B2AF-60B1A73AC071}">
      <dsp:nvSpPr>
        <dsp:cNvPr id="0" name=""/>
        <dsp:cNvSpPr/>
      </dsp:nvSpPr>
      <dsp:spPr>
        <a:xfrm>
          <a:off x="1726190" y="3722429"/>
          <a:ext cx="573267" cy="573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8E0EA-BB17-44ED-960C-CB9BACAA0EA2}">
      <dsp:nvSpPr>
        <dsp:cNvPr id="0" name=""/>
        <dsp:cNvSpPr/>
      </dsp:nvSpPr>
      <dsp:spPr>
        <a:xfrm rot="10800000">
          <a:off x="2012824" y="4466820"/>
          <a:ext cx="7422224" cy="57326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79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здійснення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моніторингу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діяльності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школи</a:t>
          </a:r>
          <a:r>
            <a:rPr lang="ru-RU" sz="2000" b="1" kern="1200" dirty="0" smtClean="0">
              <a:solidFill>
                <a:schemeClr val="tx1"/>
              </a:solidFill>
            </a:rPr>
            <a:t> за </a:t>
          </a:r>
          <a:r>
            <a:rPr lang="ru-RU" sz="2000" b="1" kern="1200" dirty="0" err="1" smtClean="0">
              <a:solidFill>
                <a:schemeClr val="tx1"/>
              </a:solidFill>
            </a:rPr>
            <a:t>розробленими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критеріями</a:t>
          </a:r>
          <a:r>
            <a:rPr lang="ru-RU" sz="2000" b="1" kern="1200" dirty="0" smtClean="0">
              <a:solidFill>
                <a:schemeClr val="tx1"/>
              </a:solidFill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</a:rPr>
            <a:t>індикаторами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2012824" y="4466820"/>
        <a:ext cx="7422224" cy="573267"/>
      </dsp:txXfrm>
    </dsp:sp>
    <dsp:sp modelId="{2542232B-ED0D-47A6-B008-6E41A299964E}">
      <dsp:nvSpPr>
        <dsp:cNvPr id="0" name=""/>
        <dsp:cNvSpPr/>
      </dsp:nvSpPr>
      <dsp:spPr>
        <a:xfrm>
          <a:off x="1726190" y="4466820"/>
          <a:ext cx="573267" cy="57326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A4BE8-8CBB-4212-ABFF-38085A7A3C24}">
      <dsp:nvSpPr>
        <dsp:cNvPr id="0" name=""/>
        <dsp:cNvSpPr/>
      </dsp:nvSpPr>
      <dsp:spPr>
        <a:xfrm>
          <a:off x="0" y="3672412"/>
          <a:ext cx="8249055" cy="11776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0" y="3672412"/>
        <a:ext cx="8249055" cy="635952"/>
      </dsp:txXfrm>
    </dsp:sp>
    <dsp:sp modelId="{90B7A76C-5CC3-4D13-962E-4786F452BE7F}">
      <dsp:nvSpPr>
        <dsp:cNvPr id="0" name=""/>
        <dsp:cNvSpPr/>
      </dsp:nvSpPr>
      <dsp:spPr>
        <a:xfrm rot="10800000" flipV="1">
          <a:off x="0" y="4248472"/>
          <a:ext cx="8249055" cy="485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                            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</a:rPr>
            <a:t>Результат  роботи </a:t>
          </a:r>
          <a:endParaRPr lang="ru-RU" sz="2400" b="1" kern="1200" dirty="0">
            <a:solidFill>
              <a:schemeClr val="bg1"/>
            </a:solidFill>
          </a:endParaRPr>
        </a:p>
      </dsp:txBody>
      <dsp:txXfrm rot="10800000" flipV="1">
        <a:off x="0" y="4248472"/>
        <a:ext cx="8249055" cy="48572"/>
      </dsp:txXfrm>
    </dsp:sp>
    <dsp:sp modelId="{76AD773A-F3FD-464F-ABD3-27D4791B121F}">
      <dsp:nvSpPr>
        <dsp:cNvPr id="0" name=""/>
        <dsp:cNvSpPr/>
      </dsp:nvSpPr>
      <dsp:spPr>
        <a:xfrm rot="10800000">
          <a:off x="0" y="1793976"/>
          <a:ext cx="8249055" cy="2086203"/>
        </a:xfrm>
        <a:prstGeom prst="upArrowCallou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Основні суб'єкти та об'єкти   превентивного виховання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1793976"/>
        <a:ext cx="8249055" cy="732257"/>
      </dsp:txXfrm>
    </dsp:sp>
    <dsp:sp modelId="{28D54571-BF7C-4916-8993-7DE985A5DA67}">
      <dsp:nvSpPr>
        <dsp:cNvPr id="0" name=""/>
        <dsp:cNvSpPr/>
      </dsp:nvSpPr>
      <dsp:spPr>
        <a:xfrm>
          <a:off x="3873" y="2567196"/>
          <a:ext cx="4237307" cy="541574"/>
        </a:xfrm>
        <a:prstGeom prst="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Форми впровадження проекту</a:t>
          </a:r>
          <a:endParaRPr lang="ru-RU" sz="2000" b="1" kern="1200" dirty="0"/>
        </a:p>
      </dsp:txBody>
      <dsp:txXfrm>
        <a:off x="3873" y="2567196"/>
        <a:ext cx="4237307" cy="541574"/>
      </dsp:txXfrm>
    </dsp:sp>
    <dsp:sp modelId="{C108B7F3-8192-456B-BCD2-2A17B68F1094}">
      <dsp:nvSpPr>
        <dsp:cNvPr id="0" name=""/>
        <dsp:cNvSpPr/>
      </dsp:nvSpPr>
      <dsp:spPr>
        <a:xfrm>
          <a:off x="4230714" y="2592287"/>
          <a:ext cx="4004001" cy="541574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Напрямки діяльності  </a:t>
          </a:r>
          <a:endParaRPr lang="ru-RU" sz="2000" b="1" kern="1200" dirty="0"/>
        </a:p>
      </dsp:txBody>
      <dsp:txXfrm>
        <a:off x="4230714" y="2592287"/>
        <a:ext cx="4004001" cy="541574"/>
      </dsp:txXfrm>
    </dsp:sp>
    <dsp:sp modelId="{27C2EF92-131C-4B5E-8CDA-53BCD28A8BA0}">
      <dsp:nvSpPr>
        <dsp:cNvPr id="0" name=""/>
        <dsp:cNvSpPr/>
      </dsp:nvSpPr>
      <dsp:spPr>
        <a:xfrm rot="10800000">
          <a:off x="0" y="76502"/>
          <a:ext cx="8249055" cy="1811286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</a:rPr>
            <a:t>Мета 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0" y="76502"/>
        <a:ext cx="8249055" cy="635761"/>
      </dsp:txXfrm>
    </dsp:sp>
    <dsp:sp modelId="{56241DEB-4EF0-40F8-8977-2C18B49DF8AC}">
      <dsp:nvSpPr>
        <dsp:cNvPr id="0" name=""/>
        <dsp:cNvSpPr/>
      </dsp:nvSpPr>
      <dsp:spPr>
        <a:xfrm>
          <a:off x="26332" y="688465"/>
          <a:ext cx="3939245" cy="541574"/>
        </a:xfrm>
        <a:prstGeom prst="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Функції </a:t>
          </a:r>
          <a:endParaRPr lang="ru-RU" sz="3200" b="1" kern="1200" dirty="0"/>
        </a:p>
      </dsp:txBody>
      <dsp:txXfrm>
        <a:off x="26332" y="688465"/>
        <a:ext cx="3939245" cy="541574"/>
      </dsp:txXfrm>
    </dsp:sp>
    <dsp:sp modelId="{6FB8BD6F-F9FA-4D67-AE9E-7147D5E36B32}">
      <dsp:nvSpPr>
        <dsp:cNvPr id="0" name=""/>
        <dsp:cNvSpPr/>
      </dsp:nvSpPr>
      <dsp:spPr>
        <a:xfrm>
          <a:off x="3940386" y="688465"/>
          <a:ext cx="4308668" cy="541574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Принципи </a:t>
          </a:r>
          <a:endParaRPr lang="ru-RU" sz="3200" b="1" kern="1200" dirty="0"/>
        </a:p>
      </dsp:txBody>
      <dsp:txXfrm>
        <a:off x="3940386" y="688465"/>
        <a:ext cx="4308668" cy="5415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AEE231-E837-47D1-9527-E734314F02F6}">
      <dsp:nvSpPr>
        <dsp:cNvPr id="0" name=""/>
        <dsp:cNvSpPr/>
      </dsp:nvSpPr>
      <dsp:spPr>
        <a:xfrm>
          <a:off x="2759645" y="1935171"/>
          <a:ext cx="2257573" cy="20898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u="none" strike="noStrike" kern="1200" baseline="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Превентивна освіта передбачає</a:t>
          </a:r>
          <a:endParaRPr lang="ru-RU" sz="2000" kern="1200" dirty="0" smtClean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2759645" y="1935171"/>
        <a:ext cx="2257573" cy="2089890"/>
      </dsp:txXfrm>
    </dsp:sp>
    <dsp:sp modelId="{24D1E2EC-45B8-4619-B3F8-F352977A0BD0}">
      <dsp:nvSpPr>
        <dsp:cNvPr id="0" name=""/>
        <dsp:cNvSpPr/>
      </dsp:nvSpPr>
      <dsp:spPr>
        <a:xfrm rot="16200000">
          <a:off x="3485506" y="1520820"/>
          <a:ext cx="805851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805851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6200000">
        <a:off x="3868285" y="1512099"/>
        <a:ext cx="40292" cy="40292"/>
      </dsp:txXfrm>
    </dsp:sp>
    <dsp:sp modelId="{E2D4F337-8AB7-4E43-9C34-46BF37433EF4}">
      <dsp:nvSpPr>
        <dsp:cNvPr id="0" name=""/>
        <dsp:cNvSpPr/>
      </dsp:nvSpPr>
      <dsp:spPr>
        <a:xfrm>
          <a:off x="3180130" y="-132030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Зустрічі з фахівцями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80130" y="-132030"/>
        <a:ext cx="1416603" cy="1261351"/>
      </dsp:txXfrm>
    </dsp:sp>
    <dsp:sp modelId="{C3CDB0EF-F92A-422A-8049-AA03C9FB8228}">
      <dsp:nvSpPr>
        <dsp:cNvPr id="0" name=""/>
        <dsp:cNvSpPr/>
      </dsp:nvSpPr>
      <dsp:spPr>
        <a:xfrm rot="18000000">
          <a:off x="4228090" y="1713844"/>
          <a:ext cx="769655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769655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8000000">
        <a:off x="4593676" y="1706028"/>
        <a:ext cx="38482" cy="38482"/>
      </dsp:txXfrm>
    </dsp:sp>
    <dsp:sp modelId="{FD607A71-E2D1-4C84-8BE4-290F4C42434A}">
      <dsp:nvSpPr>
        <dsp:cNvPr id="0" name=""/>
        <dsp:cNvSpPr/>
      </dsp:nvSpPr>
      <dsp:spPr>
        <a:xfrm>
          <a:off x="4420866" y="200423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Анкетування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420866" y="200423"/>
        <a:ext cx="1416603" cy="1261351"/>
      </dsp:txXfrm>
    </dsp:sp>
    <dsp:sp modelId="{C867C353-A72E-481D-ADC3-4373730546E4}">
      <dsp:nvSpPr>
        <dsp:cNvPr id="0" name=""/>
        <dsp:cNvSpPr/>
      </dsp:nvSpPr>
      <dsp:spPr>
        <a:xfrm rot="19800000">
          <a:off x="4800038" y="2243396"/>
          <a:ext cx="689283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689283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9800000">
        <a:off x="5127447" y="2237589"/>
        <a:ext cx="34464" cy="34464"/>
      </dsp:txXfrm>
    </dsp:sp>
    <dsp:sp modelId="{53FA7BDF-DA16-4A31-99E2-75C93C66D20C}">
      <dsp:nvSpPr>
        <dsp:cNvPr id="0" name=""/>
        <dsp:cNvSpPr/>
      </dsp:nvSpPr>
      <dsp:spPr>
        <a:xfrm>
          <a:off x="5329148" y="1108705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М/о класних керівників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329148" y="1108705"/>
        <a:ext cx="1416603" cy="1261351"/>
      </dsp:txXfrm>
    </dsp:sp>
    <dsp:sp modelId="{2186272E-891E-4CF4-8064-7D55A3E5A1F5}">
      <dsp:nvSpPr>
        <dsp:cNvPr id="0" name=""/>
        <dsp:cNvSpPr/>
      </dsp:nvSpPr>
      <dsp:spPr>
        <a:xfrm>
          <a:off x="5017218" y="2968691"/>
          <a:ext cx="644383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644383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323300" y="2964007"/>
        <a:ext cx="32219" cy="32219"/>
      </dsp:txXfrm>
    </dsp:sp>
    <dsp:sp modelId="{5AD4BB71-51D1-460C-A7D1-F276489550D3}">
      <dsp:nvSpPr>
        <dsp:cNvPr id="0" name=""/>
        <dsp:cNvSpPr/>
      </dsp:nvSpPr>
      <dsp:spPr>
        <a:xfrm>
          <a:off x="5661602" y="2349441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Батьківські збори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661602" y="2349441"/>
        <a:ext cx="1416603" cy="1261351"/>
      </dsp:txXfrm>
    </dsp:sp>
    <dsp:sp modelId="{ED36E8AB-7ADC-4416-95D7-3455FD47DE42}">
      <dsp:nvSpPr>
        <dsp:cNvPr id="0" name=""/>
        <dsp:cNvSpPr/>
      </dsp:nvSpPr>
      <dsp:spPr>
        <a:xfrm rot="1800000">
          <a:off x="4800038" y="3693986"/>
          <a:ext cx="689283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689283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800000">
        <a:off x="5127447" y="3688179"/>
        <a:ext cx="34464" cy="34464"/>
      </dsp:txXfrm>
    </dsp:sp>
    <dsp:sp modelId="{3F4C393E-C2D1-479E-8555-1EA5D2E13449}">
      <dsp:nvSpPr>
        <dsp:cNvPr id="0" name=""/>
        <dsp:cNvSpPr/>
      </dsp:nvSpPr>
      <dsp:spPr>
        <a:xfrm>
          <a:off x="5329148" y="3590177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Рольові ігри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329148" y="3590177"/>
        <a:ext cx="1416603" cy="1261351"/>
      </dsp:txXfrm>
    </dsp:sp>
    <dsp:sp modelId="{2EB3BF8B-EF77-4E2A-BE39-159F136306F1}">
      <dsp:nvSpPr>
        <dsp:cNvPr id="0" name=""/>
        <dsp:cNvSpPr/>
      </dsp:nvSpPr>
      <dsp:spPr>
        <a:xfrm rot="3600000">
          <a:off x="4228090" y="4223538"/>
          <a:ext cx="769655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769655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3600000">
        <a:off x="4593676" y="4215722"/>
        <a:ext cx="38482" cy="38482"/>
      </dsp:txXfrm>
    </dsp:sp>
    <dsp:sp modelId="{0319E98A-1D43-45BE-8C4D-349E13B92A74}">
      <dsp:nvSpPr>
        <dsp:cNvPr id="0" name=""/>
        <dsp:cNvSpPr/>
      </dsp:nvSpPr>
      <dsp:spPr>
        <a:xfrm>
          <a:off x="4420866" y="4498459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Виставки учнівських робіт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420866" y="4498459"/>
        <a:ext cx="1416603" cy="1261351"/>
      </dsp:txXfrm>
    </dsp:sp>
    <dsp:sp modelId="{6D2ED40A-788B-4FD9-993F-A951B26C1676}">
      <dsp:nvSpPr>
        <dsp:cNvPr id="0" name=""/>
        <dsp:cNvSpPr/>
      </dsp:nvSpPr>
      <dsp:spPr>
        <a:xfrm rot="5400000">
          <a:off x="3485506" y="4416562"/>
          <a:ext cx="805851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805851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3868285" y="4407841"/>
        <a:ext cx="40292" cy="40292"/>
      </dsp:txXfrm>
    </dsp:sp>
    <dsp:sp modelId="{2FB04E0F-7CA2-4C37-B187-2506941EBA7F}">
      <dsp:nvSpPr>
        <dsp:cNvPr id="0" name=""/>
        <dsp:cNvSpPr/>
      </dsp:nvSpPr>
      <dsp:spPr>
        <a:xfrm>
          <a:off x="3180130" y="4830913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Спортивні змагання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80130" y="4830913"/>
        <a:ext cx="1416603" cy="1261351"/>
      </dsp:txXfrm>
    </dsp:sp>
    <dsp:sp modelId="{6A06CA75-AD5B-4EC5-912C-3F7D5205580D}">
      <dsp:nvSpPr>
        <dsp:cNvPr id="0" name=""/>
        <dsp:cNvSpPr/>
      </dsp:nvSpPr>
      <dsp:spPr>
        <a:xfrm rot="7200000">
          <a:off x="2779117" y="4223538"/>
          <a:ext cx="769655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769655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7200000">
        <a:off x="3144704" y="4215722"/>
        <a:ext cx="38482" cy="38482"/>
      </dsp:txXfrm>
    </dsp:sp>
    <dsp:sp modelId="{6F86B7A7-EFE3-493F-A9B3-DD83037FD652}">
      <dsp:nvSpPr>
        <dsp:cNvPr id="0" name=""/>
        <dsp:cNvSpPr/>
      </dsp:nvSpPr>
      <dsp:spPr>
        <a:xfrm>
          <a:off x="1939394" y="4498459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Тренінги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939394" y="4498459"/>
        <a:ext cx="1416603" cy="1261351"/>
      </dsp:txXfrm>
    </dsp:sp>
    <dsp:sp modelId="{B04610E9-B0DC-448D-96BB-F4E84EBB2E79}">
      <dsp:nvSpPr>
        <dsp:cNvPr id="0" name=""/>
        <dsp:cNvSpPr/>
      </dsp:nvSpPr>
      <dsp:spPr>
        <a:xfrm rot="9000000">
          <a:off x="2287542" y="3693986"/>
          <a:ext cx="689283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689283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9000000">
        <a:off x="2614952" y="3688179"/>
        <a:ext cx="34464" cy="34464"/>
      </dsp:txXfrm>
    </dsp:sp>
    <dsp:sp modelId="{43922E89-AFBF-42AF-8BF2-48FF4AF7B92D}">
      <dsp:nvSpPr>
        <dsp:cNvPr id="0" name=""/>
        <dsp:cNvSpPr/>
      </dsp:nvSpPr>
      <dsp:spPr>
        <a:xfrm>
          <a:off x="1031112" y="3590177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Бесіди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031112" y="3590177"/>
        <a:ext cx="1416603" cy="1261351"/>
      </dsp:txXfrm>
    </dsp:sp>
    <dsp:sp modelId="{24114039-E8F5-46A3-BDC1-5179763B4E59}">
      <dsp:nvSpPr>
        <dsp:cNvPr id="0" name=""/>
        <dsp:cNvSpPr/>
      </dsp:nvSpPr>
      <dsp:spPr>
        <a:xfrm rot="10800000">
          <a:off x="2115261" y="2968691"/>
          <a:ext cx="644383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644383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421343" y="2964007"/>
        <a:ext cx="32219" cy="32219"/>
      </dsp:txXfrm>
    </dsp:sp>
    <dsp:sp modelId="{5080FEB6-60D6-4FC9-8D58-BB14AC2EF017}">
      <dsp:nvSpPr>
        <dsp:cNvPr id="0" name=""/>
        <dsp:cNvSpPr/>
      </dsp:nvSpPr>
      <dsp:spPr>
        <a:xfrm>
          <a:off x="698657" y="2349441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Виховні години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698657" y="2349441"/>
        <a:ext cx="1416603" cy="1261351"/>
      </dsp:txXfrm>
    </dsp:sp>
    <dsp:sp modelId="{16987EE8-7550-4417-9AB9-522E01716512}">
      <dsp:nvSpPr>
        <dsp:cNvPr id="0" name=""/>
        <dsp:cNvSpPr/>
      </dsp:nvSpPr>
      <dsp:spPr>
        <a:xfrm rot="12600000">
          <a:off x="2287542" y="2243396"/>
          <a:ext cx="689283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689283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2600000">
        <a:off x="2614952" y="2237589"/>
        <a:ext cx="34464" cy="34464"/>
      </dsp:txXfrm>
    </dsp:sp>
    <dsp:sp modelId="{027385C2-5E4B-4523-B0FC-671A9975560C}">
      <dsp:nvSpPr>
        <dsp:cNvPr id="0" name=""/>
        <dsp:cNvSpPr/>
      </dsp:nvSpPr>
      <dsp:spPr>
        <a:xfrm>
          <a:off x="1031112" y="1108705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Диспут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031112" y="1108705"/>
        <a:ext cx="1416603" cy="1261351"/>
      </dsp:txXfrm>
    </dsp:sp>
    <dsp:sp modelId="{4FD4248B-1639-4DDA-8E66-D1809EA933C9}">
      <dsp:nvSpPr>
        <dsp:cNvPr id="0" name=""/>
        <dsp:cNvSpPr/>
      </dsp:nvSpPr>
      <dsp:spPr>
        <a:xfrm rot="14400000">
          <a:off x="2779117" y="1713844"/>
          <a:ext cx="769655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769655" y="114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4400000">
        <a:off x="3144704" y="1706028"/>
        <a:ext cx="38482" cy="38482"/>
      </dsp:txXfrm>
    </dsp:sp>
    <dsp:sp modelId="{D77A9A7C-92C2-463C-8215-31D7509D9865}">
      <dsp:nvSpPr>
        <dsp:cNvPr id="0" name=""/>
        <dsp:cNvSpPr/>
      </dsp:nvSpPr>
      <dsp:spPr>
        <a:xfrm>
          <a:off x="1939394" y="200423"/>
          <a:ext cx="1416603" cy="126135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rPr>
            <a:t>Круглий стіл</a:t>
          </a:r>
          <a:endParaRPr lang="ru-RU" sz="1600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939394" y="200423"/>
        <a:ext cx="1416603" cy="1261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3034" tIns="46517" rIns="93034" bIns="46517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3663" y="0"/>
            <a:ext cx="2982912" cy="500063"/>
          </a:xfrm>
          <a:prstGeom prst="rect">
            <a:avLst/>
          </a:prstGeom>
        </p:spPr>
        <p:txBody>
          <a:bodyPr vert="horz" lIns="93034" tIns="46517" rIns="93034" bIns="46517" rtlCol="0"/>
          <a:lstStyle>
            <a:lvl1pPr algn="r">
              <a:defRPr sz="1300"/>
            </a:lvl1pPr>
          </a:lstStyle>
          <a:p>
            <a:pPr>
              <a:defRPr/>
            </a:pPr>
            <a:fld id="{830E5C85-D42F-49BB-B73D-500619B1AD9F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3034" tIns="46517" rIns="93034" bIns="465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3663" y="9518650"/>
            <a:ext cx="2982912" cy="500063"/>
          </a:xfrm>
          <a:prstGeom prst="rect">
            <a:avLst/>
          </a:prstGeom>
        </p:spPr>
        <p:txBody>
          <a:bodyPr vert="horz" lIns="93034" tIns="46517" rIns="93034" bIns="46517" rtlCol="0" anchor="b"/>
          <a:lstStyle>
            <a:lvl1pPr algn="r">
              <a:defRPr sz="1300"/>
            </a:lvl1pPr>
          </a:lstStyle>
          <a:p>
            <a:pPr>
              <a:defRPr/>
            </a:pPr>
            <a:fld id="{BE14B5FD-1A48-43AB-94CC-DE49F538D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3034" tIns="46517" rIns="93034" bIns="465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3663" y="0"/>
            <a:ext cx="2982912" cy="500063"/>
          </a:xfrm>
          <a:prstGeom prst="rect">
            <a:avLst/>
          </a:prstGeom>
        </p:spPr>
        <p:txBody>
          <a:bodyPr vert="horz" lIns="93034" tIns="46517" rIns="93034" bIns="465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E7F09E6-4BDD-4B2F-AB2C-6C2D7BBB3E3E}" type="datetimeFigureOut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7" rIns="93034" bIns="465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3034" tIns="46517" rIns="93034" bIns="4651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3034" tIns="46517" rIns="93034" bIns="465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3663" y="9518650"/>
            <a:ext cx="2982912" cy="500063"/>
          </a:xfrm>
          <a:prstGeom prst="rect">
            <a:avLst/>
          </a:prstGeom>
        </p:spPr>
        <p:txBody>
          <a:bodyPr vert="horz" wrap="square" lIns="93034" tIns="46517" rIns="93034" bIns="46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751529A-72E5-4BAC-B713-359B663D0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51CC-10ED-404D-84BF-1643B4379942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001D-B756-4B6F-B772-7C7CEDC61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0660-39A5-4C10-BA22-199FD3EC6CE9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B4B5-B975-49BC-B91E-D278583DF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0946-613E-47FC-B668-32A0101E62CA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6843-FB40-4B28-86AC-6B072432F1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266C-C1BD-4467-B5E1-CFB042817034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50F6-D9EF-4493-BBD1-7AD67608B8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A73F-25E1-46C3-B8DF-193B51B13812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9C9D-A9ED-4069-A06B-53A159505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5C5A-F5DB-40A3-95B0-E03A939972CC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851F-20E1-4D43-9D18-D56B3BB24D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5DF7-D408-4C9A-A06F-CC73FBF863DB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6342-338B-4FDC-A9EE-C92996B59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8B00-9EEF-46D0-BB91-43A44E7A577D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97F-067C-4157-BD9C-C84BCE250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A7F9-FDD8-436D-954A-ACEFE666C39D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DF6E-D46E-40DB-8A0F-E993B80339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7C04-7FDE-40D3-B20F-631DA8C7E106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1917-6102-4F11-8B23-D82B629AB5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5D1A-75C5-4A4B-AE8A-937B52707179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AAB1-61F1-488F-91C4-6866FB9A51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BEE0-0B24-44F7-81D8-56C28F2D4105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3D49-E347-4F4D-81E6-51224CA69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100B-7FAA-426D-B83D-9C4B88CC1803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185A-7851-4DBE-B7A8-566677AE8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8B99-2BD5-42FA-9F47-483B90A61942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584F-3B2C-4152-8B8C-0BB756B5DC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D9B2-929E-4C94-AADB-26BEF6CA2C68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D004-F03B-4042-A630-E29A013F29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A035-9E4C-4006-928C-6D3F87590D73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6FCF-926C-47CA-B5FB-5CF406182B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D695-448A-4299-8D3E-38FAC0786DD7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0710-4B70-4754-8ED9-16BE41466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A60F-07C2-4F9B-93C3-795E934A9F91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384C-0594-4308-91FC-429D3C3DF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A87D-65CA-4295-B9CA-7A9EF46A4987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F03F-58C5-4B9E-980B-3E5BBCC7B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ED96-C4EF-4AF5-AC2B-013A639E1B99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BA31-84A2-4E4D-8492-61AFC439D3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FCE0-1684-4C80-975B-E78FA467A8A8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9876-4B53-4CD3-B48F-FC114B58C8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1532-2469-4792-BDAC-23D971204E19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6714F-4095-4D31-980B-55289B9D6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5E4E9-6DFD-4B4F-811E-479B0AD4186B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46774A-9B6F-4EB0-B59D-97C51A828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70E934-0972-4B40-9AFF-4F1F0272E8E8}" type="datetime1">
              <a:rPr lang="ru-RU"/>
              <a:pPr>
                <a:defRPr/>
              </a:pPr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88E066-A21E-41E9-A58C-B3101F9F09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223963" y="2133600"/>
            <a:ext cx="6696075" cy="3311525"/>
          </a:xfrm>
          <a:prstGeom prst="bevel">
            <a:avLst>
              <a:gd name="adj" fmla="val 7727"/>
            </a:avLst>
          </a:prstGeom>
          <a:ln w="1905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solidFill>
                  <a:srgbClr val="C00000"/>
                </a:solidFill>
                <a:latin typeface="Georgia" pitchFamily="18" charset="0"/>
              </a:rPr>
              <a:t>Модель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solidFill>
                  <a:srgbClr val="C00000"/>
                </a:solidFill>
                <a:latin typeface="Georgia" pitchFamily="18" charset="0"/>
              </a:rPr>
              <a:t>превентивної освіти 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solidFill>
                  <a:srgbClr val="C00000"/>
                </a:solidFill>
                <a:latin typeface="Georgia" pitchFamily="18" charset="0"/>
              </a:rPr>
              <a:t>Школі, дружній  до дитини </a:t>
            </a:r>
            <a:endParaRPr lang="ru-RU" sz="2400" b="1" cap="all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23850" y="333375"/>
            <a:ext cx="84248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449263" eaLnBrk="1" hangingPunct="1">
              <a:lnSpc>
                <a:spcPct val="150000"/>
              </a:lnSpc>
            </a:pPr>
            <a:r>
              <a:rPr lang="uk-UA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Управління освіти  виконавчого комітету Фастівської міської ради</a:t>
            </a:r>
            <a:endParaRPr lang="ru-RU" alt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449263" eaLnBrk="1" hangingPunct="1">
              <a:lnSpc>
                <a:spcPct val="150000"/>
              </a:lnSpc>
            </a:pPr>
            <a:r>
              <a:rPr lang="uk-UA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Фастівська загальноосвітня школа І-ІІІ ст.№2</a:t>
            </a:r>
            <a:endParaRPr lang="ru-RU" alt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835150" y="333375"/>
            <a:ext cx="568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</a:rPr>
              <a:t>Етапи реалізації проекту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8313" y="1700213"/>
            <a:ext cx="8207375" cy="460851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088" y="1557338"/>
            <a:ext cx="7848600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00B05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етап - діагностико-організаційний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(2010-2011 рік)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вітчизняного та світового  досвіду з проблеми.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орієнтовних тем для науково-пошукової конференції.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нормативно-правової бази.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системи діагностики дітей  девіантної поведінки.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контингенту учнів з метою виявлення дітей девіантної  поведінки.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методичного забезпечення.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психолого-педагогічної компетентності вчителів.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громадської й педагогічної думки стосовно проекту.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47813" y="333375"/>
            <a:ext cx="67691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Другий етап - організаційно-практичний</a:t>
            </a:r>
          </a:p>
          <a:p>
            <a:pPr algn="ctr" eaLnBrk="1" hangingPunct="1"/>
            <a:r>
              <a:rPr lang="uk-UA" alt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(2011-2014 роки)</a:t>
            </a:r>
          </a:p>
          <a:p>
            <a:pPr algn="ctr" eaLnBrk="1" hangingPunct="1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8313" y="1773238"/>
            <a:ext cx="7775575" cy="4751387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4213" y="1196975"/>
            <a:ext cx="7559675" cy="544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Презентація проекту перед педагогічною громадськістю, керівниками навчальних закладів.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молодіжних лідерів як тренерів для практичної діяльності з однолітками.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 індивідуальної самостійної роботи з проблем.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у виставках педагогічної творчості.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учнівських конференцій, загальношкільних виховних заходів, агітбригад з питань  формування та розвитку життєвих компетентності особистості, здорового способу життя: стратегія, технології перспективи.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 результату проекту за допомогою соціально-педагогічного моніторингу.  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1619250" y="115888"/>
            <a:ext cx="71834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uk-UA" alt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Третій етап - рефлексивно-узагальнюючий </a:t>
            </a:r>
          </a:p>
          <a:p>
            <a:pPr algn="ctr" eaLnBrk="1" hangingPunct="1">
              <a:lnSpc>
                <a:spcPct val="150000"/>
              </a:lnSpc>
            </a:pPr>
            <a:r>
              <a:rPr lang="uk-UA" altLang="ru-RU" sz="2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(2014-2015 рік) 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1188" y="1700213"/>
            <a:ext cx="7975600" cy="460851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і узагальнення результатів впровадження проекту.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моніторингу досліджень.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діяльності вчителів по роботі з превентивного виховання.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проблем, що виникли при реалізації проекту, шляхи їх вирішення, коректування програм.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endParaRPr lang="ru-RU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950" y="1244600"/>
          <a:ext cx="8902700" cy="563721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51273"/>
                <a:gridCol w="4668385"/>
                <a:gridCol w="1436049"/>
                <a:gridCol w="993186"/>
                <a:gridCol w="1453807"/>
              </a:tblGrid>
              <a:tr h="841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 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заходів, які необхідно провести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Відповідальні 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проведення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Терміни 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перевірити, чи досягнуто заплановане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</a:tr>
              <a:tr h="847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анкетування «Відношення учнів до здоров’я»,  «Проблеми шкідливих звичок серед школярів»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Практичний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2013, 2015р.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Довідки за результатами анкетувань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</a:tr>
              <a:tr h="113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Здійснювати інформаційно-просвітницьку роботу шляхом впровадження курсів,  проектів та програм  « Діалог», «Майбутнє починається сьогодні», «Захисти себе від ВІЛ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Педагоги-тренери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 роботи.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</a:tr>
              <a:tr h="565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Проводити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відеолекторії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шкідливість паління, наркотиків та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алкоголю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основ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 року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 роботи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</a:tr>
              <a:tr h="112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Розробити проект «Що не можна залишити поза увагою»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Учнівська рада.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 проекту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</a:tr>
              <a:tr h="113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семінар «Впровадження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язберігаючих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техлогій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школі»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директора з виховної роботи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Березень 2014р.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 семінару.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Методичні рекомендації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6" marR="1320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06" name="TextBox 8"/>
          <p:cNvSpPr txBox="1">
            <a:spLocks noChangeArrowheads="1"/>
          </p:cNvSpPr>
          <p:nvPr/>
        </p:nvSpPr>
        <p:spPr bwMode="auto">
          <a:xfrm>
            <a:off x="1619250" y="336550"/>
            <a:ext cx="6265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Заходи, необхідні для реалізації   проекту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341438"/>
          <a:ext cx="8845550" cy="540702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12334"/>
                <a:gridCol w="4383607"/>
                <a:gridCol w="1727979"/>
                <a:gridCol w="1079987"/>
                <a:gridCol w="1141643"/>
              </a:tblGrid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Виступ агітбригад «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 здоровий спосіб життя»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2013р.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 роботи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Проводити рейд «Паління»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Адміністрація школи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 роботи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</a:tr>
              <a:tr h="954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Проводити місячник здорового способу життя  та попередження шкідливих звичок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основ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Щорічно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 роботи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</a:tr>
              <a:tr h="128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Забезпечити співпрацю з Фастівською центральною лікарнею, ЦСССМ, громадськими організаціями для проведення лекцій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директора з виховної роботи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 роботи.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</a:tr>
              <a:tr h="954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Проводити фізкультхвилинки на уроках та гімнастику після 1-го уроку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Вчителі -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предметники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 класоводи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</a:tr>
              <a:tr h="954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 буклетів «Учні ЗОШ №2 за здоровий спосіб життя»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Вчителі інформатики та основ здоров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2014р.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буклетів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5" marR="13205" marT="0" marB="0">
                    <a:solidFill>
                      <a:srgbClr val="FAFBF7"/>
                    </a:solidFill>
                  </a:tcPr>
                </a:tc>
              </a:tr>
            </a:tbl>
          </a:graphicData>
        </a:graphic>
      </p:graphicFrame>
      <p:sp>
        <p:nvSpPr>
          <p:cNvPr id="16430" name="Прямоугольник 3"/>
          <p:cNvSpPr>
            <a:spLocks noChangeArrowheads="1"/>
          </p:cNvSpPr>
          <p:nvPr/>
        </p:nvSpPr>
        <p:spPr bwMode="auto">
          <a:xfrm>
            <a:off x="1116013" y="404813"/>
            <a:ext cx="7488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Заходи, необхідні для реалізації   проекту</a:t>
            </a:r>
          </a:p>
          <a:p>
            <a:pPr algn="ctr" eaLnBrk="1" hangingPunct="1"/>
            <a:r>
              <a:rPr lang="uk-UA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(продовження)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938" y="1268413"/>
          <a:ext cx="9001125" cy="534676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50056"/>
                <a:gridCol w="4762078"/>
                <a:gridCol w="1500568"/>
                <a:gridCol w="1067931"/>
                <a:gridCol w="1220492"/>
              </a:tblGrid>
              <a:tr h="196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загальношкільні виховні заходи: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«Суд над шкідливими звичками»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 залишаймося байдужими» (до Дня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 зі </a:t>
                      </a:r>
                      <a:r>
                        <a:rPr lang="uk-UA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СНІДом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Здорова </a:t>
                      </a:r>
                      <a:r>
                        <a:rPr lang="uk-UA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родина-</a:t>
                      </a:r>
                      <a:r>
                        <a:rPr lang="uk-UA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здорова держава»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«Зроби свій вибір на користь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«Бути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здоровим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престижно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Учнівська рада.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 року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 заходів. Плани роботи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</a:tr>
              <a:tr h="1402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Забезпечити проведення: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 дня боротьби зі СНІДом.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всесвітнього </a:t>
                      </a: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’я</a:t>
                      </a: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 чорнобильської трагедії.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 дня боротьби з наркоманією.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директора з виховної роботи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Щорічно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 роботи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</a:tr>
              <a:tr h="595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Оформити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куточок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«Ми за здоровий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Учнівська рада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2012р.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</a:tr>
              <a:tr h="613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Висвітлювати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шкільному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сайті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ЗМІ про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проведену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роботу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Публікації в ЗМІ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</a:tr>
              <a:tr h="77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Здійснювати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навичок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здорового способу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Практичний психолог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Щорічно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07" marR="13207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48" name="Прямоугольник 3"/>
          <p:cNvSpPr>
            <a:spLocks noChangeArrowheads="1"/>
          </p:cNvSpPr>
          <p:nvPr/>
        </p:nvSpPr>
        <p:spPr bwMode="auto">
          <a:xfrm>
            <a:off x="1331913" y="333375"/>
            <a:ext cx="7056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Заходи, необхідні для реалізації   проекту</a:t>
            </a:r>
          </a:p>
          <a:p>
            <a:pPr algn="ctr" eaLnBrk="1" hangingPunct="1"/>
            <a:r>
              <a:rPr lang="uk-UA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(продовження)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692275" y="333375"/>
            <a:ext cx="5832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4400" b="1">
                <a:solidFill>
                  <a:srgbClr val="C00000"/>
                </a:solidFill>
              </a:rPr>
              <a:t>Очікувані  результати</a:t>
            </a:r>
            <a:endParaRPr lang="ru-RU" altLang="ru-RU" sz="4400" b="1">
              <a:solidFill>
                <a:srgbClr val="C000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9750" y="1557338"/>
            <a:ext cx="8135938" cy="482441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1522413"/>
            <a:ext cx="784860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+mn-lt"/>
              </a:rPr>
              <a:t>Учні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очікують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від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школи</a:t>
            </a:r>
            <a:r>
              <a:rPr lang="ru-RU" sz="2400" b="1" dirty="0">
                <a:latin typeface="+mn-lt"/>
              </a:rPr>
              <a:t>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розуміння</a:t>
            </a:r>
            <a:r>
              <a:rPr lang="ru-RU" b="1" dirty="0">
                <a:latin typeface="+mn-lt"/>
              </a:rPr>
              <a:t> і </a:t>
            </a:r>
            <a:r>
              <a:rPr lang="ru-RU" b="1" dirty="0" err="1">
                <a:latin typeface="+mn-lt"/>
              </a:rPr>
              <a:t>толерантність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вчителів</a:t>
            </a:r>
            <a:r>
              <a:rPr lang="ru-RU" b="1" dirty="0">
                <a:latin typeface="+mn-lt"/>
              </a:rPr>
              <a:t> та  справедливого </a:t>
            </a:r>
            <a:r>
              <a:rPr lang="ru-RU" b="1" dirty="0" err="1">
                <a:latin typeface="+mn-lt"/>
              </a:rPr>
              <a:t>оцінювання</a:t>
            </a:r>
            <a:r>
              <a:rPr lang="ru-RU" b="1" dirty="0">
                <a:latin typeface="+mn-lt"/>
              </a:rPr>
              <a:t>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latin typeface="+mn-lt"/>
              </a:rPr>
              <a:t>  </a:t>
            </a:r>
            <a:r>
              <a:rPr lang="ru-RU" b="1" dirty="0" err="1">
                <a:latin typeface="+mn-lt"/>
              </a:rPr>
              <a:t>організації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гуртків</a:t>
            </a:r>
            <a:r>
              <a:rPr lang="ru-RU" b="1" dirty="0">
                <a:latin typeface="+mn-lt"/>
              </a:rPr>
              <a:t> за </a:t>
            </a:r>
            <a:r>
              <a:rPr lang="ru-RU" b="1" dirty="0" err="1">
                <a:latin typeface="+mn-lt"/>
              </a:rPr>
              <a:t>інтересами</a:t>
            </a:r>
            <a:r>
              <a:rPr lang="ru-RU" b="1" dirty="0">
                <a:latin typeface="+mn-lt"/>
              </a:rPr>
              <a:t> і </a:t>
            </a:r>
            <a:r>
              <a:rPr lang="ru-RU" b="1" dirty="0" err="1">
                <a:latin typeface="+mn-lt"/>
              </a:rPr>
              <a:t>додаткових</a:t>
            </a:r>
            <a:r>
              <a:rPr lang="ru-RU" b="1" dirty="0">
                <a:latin typeface="+mn-lt"/>
              </a:rPr>
              <a:t> занять;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err="1">
                <a:latin typeface="+mn-lt"/>
              </a:rPr>
              <a:t>організації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заходів</a:t>
            </a:r>
            <a:r>
              <a:rPr lang="ru-RU" b="1" dirty="0">
                <a:latin typeface="+mn-lt"/>
              </a:rPr>
              <a:t>  </a:t>
            </a:r>
            <a:r>
              <a:rPr lang="ru-RU" b="1" dirty="0" err="1">
                <a:latin typeface="+mn-lt"/>
              </a:rPr>
              <a:t>шкільного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дозвілля</a:t>
            </a:r>
            <a:r>
              <a:rPr lang="ru-RU" b="1" dirty="0">
                <a:latin typeface="+mn-lt"/>
              </a:rPr>
              <a:t>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err="1">
                <a:latin typeface="+mn-lt"/>
              </a:rPr>
              <a:t>формування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позитивних</a:t>
            </a:r>
            <a:r>
              <a:rPr lang="ru-RU" b="1" dirty="0">
                <a:latin typeface="+mn-lt"/>
              </a:rPr>
              <a:t> рис характеру та </a:t>
            </a:r>
            <a:r>
              <a:rPr lang="ru-RU" b="1" dirty="0" err="1">
                <a:latin typeface="+mn-lt"/>
              </a:rPr>
              <a:t>загальнолюдських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цінностей</a:t>
            </a:r>
            <a:r>
              <a:rPr lang="ru-RU" b="1" dirty="0">
                <a:latin typeface="+mn-lt"/>
              </a:rPr>
              <a:t>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профілактика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негативних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явищ</a:t>
            </a:r>
            <a:r>
              <a:rPr lang="ru-RU" b="1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формування</a:t>
            </a:r>
            <a:r>
              <a:rPr lang="ru-RU" b="1" dirty="0">
                <a:latin typeface="+mn-lt"/>
              </a:rPr>
              <a:t> здорового способу </a:t>
            </a:r>
            <a:r>
              <a:rPr lang="ru-RU" b="1" dirty="0" err="1">
                <a:latin typeface="+mn-lt"/>
              </a:rPr>
              <a:t>життя</a:t>
            </a:r>
            <a:r>
              <a:rPr lang="ru-RU" b="1" dirty="0">
                <a:latin typeface="+mn-lt"/>
              </a:rPr>
              <a:t>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err="1">
                <a:latin typeface="+mn-lt"/>
              </a:rPr>
              <a:t>розвиток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навичок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ефективного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спілкування</a:t>
            </a:r>
            <a:r>
              <a:rPr lang="ru-RU" b="1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формування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вмінь</a:t>
            </a:r>
            <a:r>
              <a:rPr lang="ru-RU" b="1" dirty="0">
                <a:latin typeface="+mn-lt"/>
              </a:rPr>
              <a:t> конструктивного </a:t>
            </a:r>
            <a:r>
              <a:rPr lang="ru-RU" b="1" dirty="0" err="1">
                <a:latin typeface="+mn-lt"/>
              </a:rPr>
              <a:t>вираження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своїх</a:t>
            </a:r>
            <a:r>
              <a:rPr lang="ru-RU" b="1" dirty="0">
                <a:latin typeface="+mn-lt"/>
              </a:rPr>
              <a:t> думок і </a:t>
            </a:r>
            <a:r>
              <a:rPr lang="ru-RU" b="1" dirty="0" err="1">
                <a:latin typeface="+mn-lt"/>
              </a:rPr>
              <a:t>почуттів</a:t>
            </a:r>
            <a:r>
              <a:rPr lang="ru-RU" b="1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попередження</a:t>
            </a:r>
            <a:r>
              <a:rPr lang="ru-RU" b="1" dirty="0">
                <a:latin typeface="+mn-lt"/>
              </a:rPr>
              <a:t> та </a:t>
            </a:r>
            <a:r>
              <a:rPr lang="ru-RU" b="1" dirty="0" err="1">
                <a:latin typeface="+mn-lt"/>
              </a:rPr>
              <a:t>вирішення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конфліктів</a:t>
            </a:r>
            <a:r>
              <a:rPr lang="ru-RU" b="1" dirty="0">
                <a:latin typeface="+mn-lt"/>
              </a:rPr>
              <a:t>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err="1">
                <a:latin typeface="+mn-lt"/>
              </a:rPr>
              <a:t>розвиток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власної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ініціативи</a:t>
            </a:r>
            <a:r>
              <a:rPr lang="ru-RU" b="1" dirty="0">
                <a:latin typeface="+mn-lt"/>
              </a:rPr>
              <a:t> у </a:t>
            </a:r>
            <a:r>
              <a:rPr lang="ru-RU" b="1" dirty="0" err="1">
                <a:latin typeface="+mn-lt"/>
              </a:rPr>
              <a:t>вирішенні</a:t>
            </a:r>
            <a:r>
              <a:rPr lang="ru-RU" b="1" dirty="0">
                <a:latin typeface="+mn-lt"/>
              </a:rPr>
              <a:t> будь-</a:t>
            </a:r>
            <a:r>
              <a:rPr lang="ru-RU" b="1" dirty="0" err="1">
                <a:latin typeface="+mn-lt"/>
              </a:rPr>
              <a:t>яких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завдань</a:t>
            </a:r>
            <a:r>
              <a:rPr lang="ru-RU" b="1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692275" y="333375"/>
            <a:ext cx="6408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Батьки очікують від школи: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4213" y="1773238"/>
            <a:ext cx="7632700" cy="4248150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550" y="1989138"/>
            <a:ext cx="7129463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+mn-lt"/>
              </a:rPr>
              <a:t>створення необхідних умов для навчання дітей та їх  спілкування;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dirty="0">
                <a:latin typeface="+mn-lt"/>
              </a:rPr>
              <a:t>о</a:t>
            </a:r>
            <a:r>
              <a:rPr lang="ru-RU" b="1" dirty="0" err="1">
                <a:latin typeface="+mn-lt"/>
              </a:rPr>
              <a:t>володіння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дітьми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основними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навчальними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дисциплінами</a:t>
            </a:r>
            <a:r>
              <a:rPr lang="uk-UA" b="1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потрібними</a:t>
            </a:r>
            <a:r>
              <a:rPr lang="ru-RU" b="1" dirty="0">
                <a:latin typeface="+mn-lt"/>
              </a:rPr>
              <a:t> для </a:t>
            </a:r>
            <a:r>
              <a:rPr lang="ru-RU" b="1" dirty="0" err="1">
                <a:latin typeface="+mn-lt"/>
              </a:rPr>
              <a:t>подальшого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продовження</a:t>
            </a:r>
            <a:r>
              <a:rPr lang="ru-RU" b="1" dirty="0">
                <a:latin typeface="+mn-lt"/>
              </a:rPr>
              <a:t>  </a:t>
            </a:r>
            <a:r>
              <a:rPr lang="ru-RU" b="1" dirty="0" err="1">
                <a:latin typeface="+mn-lt"/>
              </a:rPr>
              <a:t>навчання</a:t>
            </a:r>
            <a:r>
              <a:rPr lang="ru-RU" b="1" dirty="0">
                <a:latin typeface="+mn-lt"/>
              </a:rPr>
              <a:t>;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err="1">
                <a:latin typeface="+mn-lt"/>
              </a:rPr>
              <a:t>розвитку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талантів</a:t>
            </a:r>
            <a:r>
              <a:rPr lang="ru-RU" b="1" dirty="0">
                <a:latin typeface="+mn-lt"/>
              </a:rPr>
              <a:t> та </a:t>
            </a:r>
            <a:r>
              <a:rPr lang="ru-RU" b="1" dirty="0" err="1">
                <a:latin typeface="+mn-lt"/>
              </a:rPr>
              <a:t>здібностей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дітей</a:t>
            </a:r>
            <a:r>
              <a:rPr lang="ru-RU" b="1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індивідуальний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підхід</a:t>
            </a:r>
            <a:r>
              <a:rPr lang="ru-RU" b="1" dirty="0">
                <a:latin typeface="+mn-lt"/>
              </a:rPr>
              <a:t> до </a:t>
            </a:r>
            <a:r>
              <a:rPr lang="ru-RU" b="1" dirty="0" err="1">
                <a:latin typeface="+mn-lt"/>
              </a:rPr>
              <a:t>кожної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дитини</a:t>
            </a:r>
            <a:r>
              <a:rPr lang="ru-RU" b="1" dirty="0">
                <a:latin typeface="+mn-lt"/>
              </a:rPr>
              <a:t>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err="1">
                <a:latin typeface="+mn-lt"/>
              </a:rPr>
              <a:t>виховання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повноцінного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суб’єкту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навчального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процесу</a:t>
            </a:r>
            <a:r>
              <a:rPr lang="ru-RU" b="1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формування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навичок</a:t>
            </a:r>
            <a:r>
              <a:rPr lang="ru-RU" b="1" dirty="0">
                <a:latin typeface="+mn-lt"/>
              </a:rPr>
              <a:t> позитивного </a:t>
            </a:r>
            <a:r>
              <a:rPr lang="ru-RU" b="1" dirty="0" err="1">
                <a:latin typeface="+mn-lt"/>
              </a:rPr>
              <a:t>самосприйняття</a:t>
            </a:r>
            <a:r>
              <a:rPr lang="ru-RU" b="1" dirty="0">
                <a:latin typeface="+mn-lt"/>
              </a:rPr>
              <a:t> та </a:t>
            </a:r>
            <a:r>
              <a:rPr lang="ru-RU" b="1" dirty="0" err="1">
                <a:latin typeface="+mn-lt"/>
              </a:rPr>
              <a:t>відповідного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поводження</a:t>
            </a:r>
            <a:r>
              <a:rPr lang="ru-RU" b="1" dirty="0">
                <a:latin typeface="+mn-lt"/>
              </a:rPr>
              <a:t> в </a:t>
            </a:r>
            <a:r>
              <a:rPr lang="ru-RU" b="1" dirty="0" err="1">
                <a:latin typeface="+mn-lt"/>
              </a:rPr>
              <a:t>соціумі</a:t>
            </a:r>
            <a:r>
              <a:rPr lang="ru-RU" b="1" dirty="0">
                <a:latin typeface="+mn-lt"/>
              </a:rPr>
              <a:t>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err="1">
                <a:latin typeface="+mn-lt"/>
              </a:rPr>
              <a:t>виховання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толерантної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особистості</a:t>
            </a:r>
            <a:r>
              <a:rPr lang="ru-RU" b="1" dirty="0">
                <a:latin typeface="+mn-lt"/>
              </a:rPr>
              <a:t>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uk-UA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n-lt"/>
              </a:rPr>
              <a:t> 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692275" y="404813"/>
            <a:ext cx="6264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Вчителі очікують від учнів: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088" y="1957388"/>
            <a:ext cx="7129462" cy="4032250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450" y="2081213"/>
            <a:ext cx="6408738" cy="37861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prstClr val="black"/>
                </a:solidFill>
              </a:rPr>
              <a:t>бажання вчитись;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prstClr val="black"/>
                </a:solidFill>
              </a:rPr>
              <a:t> вироблення навичок самоосвіти;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prstClr val="black"/>
                </a:solidFill>
              </a:rPr>
              <a:t>  розуміння громадянського обов’язку, активності у житті школи, класу;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prstClr val="black"/>
                </a:solidFill>
              </a:rPr>
              <a:t>  поведінки згідно з моральними нормами;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prstClr val="black"/>
                </a:solidFill>
              </a:rPr>
              <a:t>  ініціативи;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b="1" dirty="0">
                <a:solidFill>
                  <a:prstClr val="black"/>
                </a:solidFill>
              </a:rPr>
              <a:t>  дбати про своє здоров’я та здоров’я  оточуючих.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476375" y="333375"/>
            <a:ext cx="6191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3200" b="1">
                <a:solidFill>
                  <a:srgbClr val="C00000"/>
                </a:solidFill>
              </a:rPr>
              <a:t>Вчителі очікують від батьків</a:t>
            </a:r>
            <a:endParaRPr lang="ru-RU" altLang="ru-RU" sz="3200" b="1">
              <a:solidFill>
                <a:srgbClr val="C0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188" y="1663700"/>
            <a:ext cx="7921625" cy="46085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827088" y="1844675"/>
            <a:ext cx="7561262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/>
              <a:t>активної участі батьків у житті школи, класу;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ru-RU" altLang="ru-RU" sz="2000" b="1"/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/>
              <a:t>  бажання набути власний  батьківський  педагогічний досвід;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ru-RU" altLang="ru-RU" sz="2000" b="1"/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/>
              <a:t>виявляти зацікавлення досягненнями та потребами дитини, які проявляються в участі у різноманітних формах зустрічей, які організовує школа за розробленим календарем шкільного року;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ru-RU" altLang="ru-RU" sz="2000" b="1"/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/>
              <a:t>систематичної співпраці з класними керівниками  з метою реалізації спільної виховної діяльності, а також допомозі у реалізації шкільного обов’язку та обов’язків учня;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ru-RU" altLang="ru-RU" sz="2000" b="1"/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2000" b="1"/>
              <a:t>допомоги у вирішенні поточних потреб школи.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835150" y="333375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проекту</a:t>
            </a:r>
          </a:p>
          <a:p>
            <a:pPr algn="ctr"/>
            <a:endParaRPr lang="ru-RU" altLang="ru-RU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e2e4\Desktop\photo\фото вчителів 3х4 - копия\-1019028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4289" y="1506469"/>
            <a:ext cx="26341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179388" y="1341438"/>
            <a:ext cx="57610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Ткачук  Тетяна Анатоліївна</a:t>
            </a:r>
          </a:p>
          <a:p>
            <a:pPr algn="just">
              <a:buFont typeface="Wingdings" pitchFamily="2" charset="2"/>
              <a:buChar char="ü"/>
            </a:pP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заступник директора  школи з навчально-виховної роботи;</a:t>
            </a:r>
          </a:p>
          <a:p>
            <a:pPr algn="just">
              <a:buFont typeface="Wingdings" pitchFamily="2" charset="2"/>
              <a:buChar char="ü"/>
            </a:pPr>
            <a:endParaRPr lang="uk-UA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вчитель біології Фастівської ЗОШ І-ІІІ ст.№2;</a:t>
            </a:r>
          </a:p>
          <a:p>
            <a:pPr algn="just">
              <a:buFont typeface="Wingdings" pitchFamily="2" charset="2"/>
              <a:buChar char="ü"/>
            </a:pPr>
            <a:endParaRPr lang="uk-UA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  програми формування навичок здорового способу життя у дітей та підлітків за </a:t>
            </a:r>
            <a:r>
              <a:rPr lang="uk-UA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проектом «Діалог», </a:t>
            </a:r>
            <a:r>
              <a:rPr lang="uk-UA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«Формування здорового способу життя та профілактика ВІЛ/СНІДу»;</a:t>
            </a:r>
            <a:r>
              <a:rPr lang="uk-UA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uk-UA" altLang="ru-RU" sz="2000" b="1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alt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учасник міжнародного семінару </a:t>
            </a:r>
            <a:r>
              <a:rPr lang="uk-UA" altLang="ru-RU" sz="2000" b="1" i="1">
                <a:latin typeface="Times New Roman" pitchFamily="18" charset="0"/>
                <a:ea typeface="Calibri" pitchFamily="34" charset="0"/>
                <a:cs typeface="Calibri" pitchFamily="34" charset="0"/>
              </a:rPr>
              <a:t>«Моральне виховання учнів і профілактика шкідливих звичок».</a:t>
            </a:r>
          </a:p>
          <a:p>
            <a:endParaRPr lang="ru-RU" altLang="ru-RU" sz="24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333375"/>
            <a:ext cx="85201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D:\e2e4\Desktop\photo\Педрада Жукова\DSC02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4104456" cy="3077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D:\e2e4\Desktop\photo\Тренінг Александрович\DSC01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790" y="3127425"/>
            <a:ext cx="4051138" cy="3037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763713" y="404813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b="1">
                <a:solidFill>
                  <a:srgbClr val="C00000"/>
                </a:solidFill>
              </a:rPr>
              <a:t>Фотогалерея</a:t>
            </a:r>
            <a:endParaRPr lang="ru-RU" altLang="ru-RU" sz="3600" b="1">
              <a:solidFill>
                <a:srgbClr val="C00000"/>
              </a:solidFill>
            </a:endParaRPr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242888" y="4868863"/>
            <a:ext cx="4051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400" b="1"/>
              <a:t>Педагогічна рада – тренінг</a:t>
            </a:r>
          </a:p>
          <a:p>
            <a:r>
              <a:rPr lang="uk-UA" altLang="ru-RU" sz="2400" b="1"/>
              <a:t>«Превентивне виховання»</a:t>
            </a:r>
            <a:endParaRPr lang="ru-RU" altLang="ru-RU" sz="2400" b="1"/>
          </a:p>
        </p:txBody>
      </p:sp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4787900" y="1628775"/>
            <a:ext cx="424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400" b="1"/>
              <a:t>Тренінг  за програмою </a:t>
            </a:r>
          </a:p>
          <a:p>
            <a:pPr algn="ctr"/>
            <a:r>
              <a:rPr lang="uk-UA" altLang="ru-RU" sz="2400" b="1"/>
              <a:t>«Майбутнє починається сьогодні» 8 клас</a:t>
            </a:r>
            <a:endParaRPr lang="ru-RU" altLang="ru-RU" sz="24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763713" y="404813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b="1">
                <a:solidFill>
                  <a:srgbClr val="C00000"/>
                </a:solidFill>
              </a:rPr>
              <a:t>Фотогалерея</a:t>
            </a:r>
            <a:endParaRPr lang="ru-RU" altLang="ru-RU" sz="3600" b="1">
              <a:solidFill>
                <a:srgbClr val="C000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70" y="1628799"/>
            <a:ext cx="4021289" cy="3015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2469" name="Picture 5" descr="D:\e2e4\Desktop\photo\Права дитини\DSC06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342" y="3356992"/>
            <a:ext cx="3981674" cy="2986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4784725" y="1978025"/>
            <a:ext cx="3459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000" b="1"/>
              <a:t>Тренінг «Права дитини» </a:t>
            </a:r>
          </a:p>
          <a:p>
            <a:pPr algn="ctr"/>
            <a:r>
              <a:rPr lang="uk-UA" altLang="ru-RU" sz="2000" b="1"/>
              <a:t>у 4 класі</a:t>
            </a:r>
            <a:endParaRPr lang="ru-RU" altLang="ru-RU" sz="20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e2e4\Desktop\photo\Маршру безпеки\DSC01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3960440" cy="2969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D:\e2e4\Desktop\photo\Маршру безпеки\P6040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9744"/>
            <a:ext cx="4176464" cy="313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63713" y="404813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b="1">
                <a:solidFill>
                  <a:srgbClr val="C00000"/>
                </a:solidFill>
              </a:rPr>
              <a:t>Фотогалерея</a:t>
            </a:r>
            <a:endParaRPr lang="ru-RU" altLang="ru-RU" sz="3600" b="1">
              <a:solidFill>
                <a:srgbClr val="C00000"/>
              </a:solidFill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4500563" y="1628775"/>
            <a:ext cx="4175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000" b="1"/>
              <a:t>Учні  нашої школи активні учасники </a:t>
            </a:r>
          </a:p>
          <a:p>
            <a:pPr algn="ctr"/>
            <a:r>
              <a:rPr lang="uk-UA" altLang="ru-RU" sz="2000" b="1"/>
              <a:t>інтерактивної гри </a:t>
            </a:r>
          </a:p>
          <a:p>
            <a:pPr algn="ctr"/>
            <a:r>
              <a:rPr lang="uk-UA" altLang="ru-RU" sz="2000" b="1"/>
              <a:t>«Маршрут безпеки»</a:t>
            </a:r>
            <a:endParaRPr lang="ru-RU" altLang="ru-RU" sz="2000" b="1"/>
          </a:p>
        </p:txBody>
      </p:sp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395288" y="5229225"/>
            <a:ext cx="36004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000" b="1"/>
              <a:t>Міський  захід  проводять учні нашої школи</a:t>
            </a:r>
          </a:p>
          <a:p>
            <a:pPr algn="ctr"/>
            <a:r>
              <a:rPr lang="uk-UA" altLang="ru-RU" sz="2000" b="1"/>
              <a:t>«Маршрут безпеки» </a:t>
            </a:r>
          </a:p>
          <a:p>
            <a:endParaRPr lang="ru-RU" alt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763713" y="404813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600" b="1">
                <a:solidFill>
                  <a:srgbClr val="C00000"/>
                </a:solidFill>
              </a:rPr>
              <a:t>Фотогалерея</a:t>
            </a:r>
            <a:endParaRPr lang="ru-RU" altLang="ru-RU" sz="3600" b="1">
              <a:solidFill>
                <a:srgbClr val="C00000"/>
              </a:solidFill>
            </a:endParaRPr>
          </a:p>
        </p:txBody>
      </p:sp>
      <p:pic>
        <p:nvPicPr>
          <p:cNvPr id="64514" name="Picture 2" descr="D:\e2e4\Desktop\photo\КВК\DSC00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20" y="1628800"/>
            <a:ext cx="3971848" cy="2978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D:\e2e4\Desktop\photo\НІКУЛІНА\DSC02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295527" cy="3221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468313" y="4822825"/>
            <a:ext cx="338296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000" b="1"/>
              <a:t>КВК «Молодь обирає здоров'я</a:t>
            </a:r>
            <a:r>
              <a:rPr lang="uk-UA" altLang="ru-RU" b="1"/>
              <a:t>»</a:t>
            </a:r>
          </a:p>
          <a:p>
            <a:pPr algn="ctr"/>
            <a:r>
              <a:rPr lang="uk-UA" altLang="ru-RU" b="1"/>
              <a:t>9 клас</a:t>
            </a:r>
            <a:endParaRPr lang="ru-RU" altLang="ru-RU" b="1"/>
          </a:p>
        </p:txBody>
      </p: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5148263" y="2409825"/>
            <a:ext cx="3527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000" b="1"/>
              <a:t>«Родинне свято»</a:t>
            </a:r>
          </a:p>
          <a:p>
            <a:pPr algn="ctr"/>
            <a:r>
              <a:rPr lang="uk-UA" altLang="ru-RU" sz="2000" b="1"/>
              <a:t>5 клас</a:t>
            </a:r>
            <a:endParaRPr lang="ru-RU" altLang="ru-RU" sz="20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11188" y="2852738"/>
            <a:ext cx="81375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8000" b="1">
                <a:solidFill>
                  <a:srgbClr val="C00000"/>
                </a:solidFill>
              </a:rPr>
              <a:t>Дякую за увагу!</a:t>
            </a:r>
            <a:endParaRPr lang="ru-RU" altLang="ru-RU" sz="8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331913" y="404813"/>
            <a:ext cx="756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 </a:t>
            </a:r>
            <a:r>
              <a:rPr lang="uk-UA" altLang="ru-RU" sz="2400" b="1">
                <a:solidFill>
                  <a:srgbClr val="C00000"/>
                </a:solidFill>
              </a:rPr>
              <a:t>Метою діяльності Фастівської ЗОШ І-ІІІ ст.№2 як Школи, дружньої до дитини  є:</a:t>
            </a:r>
            <a:endParaRPr lang="ru-RU" altLang="ru-RU" sz="2400" b="1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1484784"/>
          <a:ext cx="871296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13" y="188913"/>
            <a:ext cx="7848600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+mn-lt"/>
              </a:rPr>
              <a:t>Для досягнення мети  наш загальноосвітній навчальний заклад ставить перед собою такі завдання: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340768"/>
          <a:ext cx="856895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389063" y="188913"/>
            <a:ext cx="7345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3200" b="1" dirty="0" smtClean="0">
                <a:solidFill>
                  <a:srgbClr val="C00000"/>
                </a:solidFill>
              </a:rPr>
              <a:t>Суб’єкти    програми: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учні, педагоги, батьки, громадськість</a:t>
            </a:r>
            <a:r>
              <a:rPr lang="uk-UA" altLang="ru-RU" sz="3200" b="1" dirty="0" smtClean="0">
                <a:solidFill>
                  <a:srgbClr val="C00000"/>
                </a:solidFill>
              </a:rPr>
              <a:t> </a:t>
            </a:r>
            <a:endParaRPr lang="ru-RU" alt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265238"/>
            <a:ext cx="54260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гнутая вниз стрелка 4"/>
          <p:cNvSpPr/>
          <p:nvPr/>
        </p:nvSpPr>
        <p:spPr>
          <a:xfrm rot="10800000" flipV="1">
            <a:off x="1979613" y="6092825"/>
            <a:ext cx="5257800" cy="576263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805264"/>
            <a:ext cx="3600400" cy="67170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Системний підхід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076056" y="3291993"/>
          <a:ext cx="396044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95536" y="3307060"/>
          <a:ext cx="3168352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Выгнутая вниз стрелка 10"/>
          <p:cNvSpPr/>
          <p:nvPr/>
        </p:nvSpPr>
        <p:spPr>
          <a:xfrm flipV="1">
            <a:off x="1949450" y="2781300"/>
            <a:ext cx="5256213" cy="512763"/>
          </a:xfrm>
          <a:prstGeom prst="curvedUpArrow">
            <a:avLst/>
          </a:prstGeom>
          <a:solidFill>
            <a:srgbClr val="7FD13B"/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619250" y="333375"/>
            <a:ext cx="705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 і  методи роботи </a:t>
            </a:r>
            <a:endParaRPr lang="ru-RU" alt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412875"/>
          <a:ext cx="8713787" cy="516740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147452"/>
                <a:gridCol w="3238238"/>
                <a:gridCol w="2328097"/>
              </a:tblGrid>
              <a:tr h="503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633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курси підвищення кваліфікації;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семінари;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педрада;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педконсіліум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наради при директорі;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профспілкові збори;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індивідуальні, групові консультації;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зустрічі;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методичне об'єднання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правові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читання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індивідуальні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групові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консультації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диспути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круглі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клубні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ігри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брейн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-ринги;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бесіди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вечори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запитань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відповідей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зустрічі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всеобуч;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індивідуальні, групові консультації;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вечір запитань і відповідей;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бесіда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зустрічі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конференція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виховні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заходи до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Деня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сім’ї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971550" y="333375"/>
            <a:ext cx="73453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Умови функціонування</a:t>
            </a:r>
          </a:p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 Школи, дружньої до дитини</a:t>
            </a:r>
          </a:p>
          <a:p>
            <a:pPr algn="ctr" eaLnBrk="1" hangingPunct="1"/>
            <a:endParaRPr lang="ru-RU" altLang="ru-RU" sz="2400" b="1">
              <a:solidFill>
                <a:schemeClr val="bg1"/>
              </a:solidFill>
            </a:endParaRPr>
          </a:p>
          <a:p>
            <a:pPr eaLnBrk="1" hangingPunct="1"/>
            <a:endParaRPr lang="ru-RU" alt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-684584" y="1556792"/>
          <a:ext cx="111612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95536" y="1412776"/>
          <a:ext cx="824905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47638" y="184150"/>
            <a:ext cx="8785225" cy="115728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5450" y="147638"/>
            <a:ext cx="8229600" cy="9779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uk-UA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Система превентивного виховання у нашій школі 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3924300" y="5157788"/>
            <a:ext cx="1368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ru-RU" sz="2400" b="1">
                <a:solidFill>
                  <a:schemeClr val="bg1"/>
                </a:solidFill>
              </a:rPr>
              <a:t>Заходи</a:t>
            </a:r>
            <a:endParaRPr lang="ru-RU" alt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11560" y="404664"/>
          <a:ext cx="7776864" cy="596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1400</Words>
  <Application>Microsoft Office PowerPoint</Application>
  <PresentationFormat>Экран (4:3)</PresentationFormat>
  <Paragraphs>316</Paragraphs>
  <Slides>25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Calibri</vt:lpstr>
      <vt:lpstr>Arial</vt:lpstr>
      <vt:lpstr>Georgia</vt:lpstr>
      <vt:lpstr>Times New Roman</vt:lpstr>
      <vt:lpstr>Wingdings</vt:lpstr>
      <vt:lpstr>Symbol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Sony</cp:lastModifiedBy>
  <cp:revision>52</cp:revision>
  <cp:lastPrinted>2014-06-17T08:49:47Z</cp:lastPrinted>
  <dcterms:created xsi:type="dcterms:W3CDTF">2014-01-06T16:00:12Z</dcterms:created>
  <dcterms:modified xsi:type="dcterms:W3CDTF">2014-06-23T07:29:38Z</dcterms:modified>
</cp:coreProperties>
</file>