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sldIdLst>
    <p:sldId id="271" r:id="rId2"/>
    <p:sldId id="262" r:id="rId3"/>
    <p:sldId id="272" r:id="rId4"/>
    <p:sldId id="273" r:id="rId5"/>
    <p:sldId id="274" r:id="rId6"/>
    <p:sldId id="263" r:id="rId7"/>
    <p:sldId id="267" r:id="rId8"/>
    <p:sldId id="275" r:id="rId9"/>
    <p:sldId id="276" r:id="rId10"/>
    <p:sldId id="277" r:id="rId11"/>
    <p:sldId id="278" r:id="rId12"/>
    <p:sldId id="269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78A35AE6-61EC-4E4D-BDDD-06A712940109}">
          <p14:sldIdLst>
            <p14:sldId id="256"/>
            <p14:sldId id="257"/>
            <p14:sldId id="270"/>
            <p14:sldId id="259"/>
            <p14:sldId id="260"/>
            <p14:sldId id="264"/>
            <p14:sldId id="265"/>
          </p14:sldIdLst>
        </p14:section>
        <p14:section name="Раздел без заголовка" id="{E093CFD1-EBBD-424B-ACF1-8AA355C15154}">
          <p14:sldIdLst>
            <p14:sldId id="266"/>
            <p14:sldId id="268"/>
            <p14:sldId id="261"/>
            <p14:sldId id="271"/>
            <p14:sldId id="262"/>
            <p14:sldId id="272"/>
            <p14:sldId id="273"/>
            <p14:sldId id="274"/>
            <p14:sldId id="263"/>
            <p14:sldId id="267"/>
            <p14:sldId id="275"/>
            <p14:sldId id="276"/>
            <p14:sldId id="277"/>
            <p14:sldId id="278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 autoAdjust="0"/>
  </p:normalViewPr>
  <p:slideViewPr>
    <p:cSldViewPr>
      <p:cViewPr varScale="1">
        <p:scale>
          <a:sx n="71" d="100"/>
          <a:sy n="71" d="100"/>
        </p:scale>
        <p:origin x="-10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34" y="1523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042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0426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9A8E9-CDFB-4B39-A29A-22E2C7741A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CA8EE-C673-4253-855E-516F64612B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4D555-1683-4F77-B5A0-0BECF178AC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0405C-84C6-4530-B974-7E5F5A8E18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2E8AD-7459-4954-861E-F59B27745C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44D18-274F-4298-B7C0-927CD974D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2B307-E02B-4AE4-987D-F8774D8305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869E3-0E37-44CC-855B-A070934F3C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0AF53-676C-449A-BD61-277E688832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6639B-C495-4473-A906-C47CB60931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82421-C6ED-441F-B9CF-45AF342F16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59395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396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397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398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399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400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401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402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940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940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940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34E7436-1F6C-429A-B8D4-DC6ED03A8A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9406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9407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0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00B0F0"/>
                </a:solidFill>
              </a:rPr>
              <a:t>Ціннісне ставлення до власного здоров'я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51520" y="1556792"/>
            <a:ext cx="4245868" cy="5184576"/>
          </a:xfrm>
        </p:spPr>
        <p:txBody>
          <a:bodyPr/>
          <a:lstStyle/>
          <a:p>
            <a:r>
              <a:rPr lang="uk-UA" b="1" dirty="0"/>
              <a:t>Педагогічний процес з формування ціннісного ставлення до власного здоров’я у дітей  передбачає розкриття істотних зв’язків і залежностей, які існують між станом здоров’я людини та її способом життя, рівнем знань про здоров’я, настроєм, стосунками з іншими людьми. </a:t>
            </a:r>
            <a:endParaRPr lang="ru-RU" b="1" dirty="0"/>
          </a:p>
          <a:p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234869" y="1484784"/>
            <a:ext cx="4909131" cy="5373216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</a:rPr>
              <a:t>напрямки</a:t>
            </a:r>
            <a:endParaRPr lang="uk-UA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 rot="20549521">
            <a:off x="4815605" y="2133247"/>
            <a:ext cx="484632" cy="3130278"/>
          </a:xfrm>
          <a:prstGeom prst="downArrow">
            <a:avLst>
              <a:gd name="adj1" fmla="val 20051"/>
              <a:gd name="adj2" fmla="val 50000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 rot="19765703">
            <a:off x="5613241" y="2154484"/>
            <a:ext cx="484632" cy="1952372"/>
          </a:xfrm>
          <a:prstGeom prst="downArrow">
            <a:avLst>
              <a:gd name="adj1" fmla="val 20051"/>
              <a:gd name="adj2" fmla="val 50000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трелка вниз 8"/>
          <p:cNvSpPr/>
          <p:nvPr/>
        </p:nvSpPr>
        <p:spPr>
          <a:xfrm rot="19076583">
            <a:off x="7213564" y="1953172"/>
            <a:ext cx="484632" cy="978408"/>
          </a:xfrm>
          <a:prstGeom prst="downArrow">
            <a:avLst>
              <a:gd name="adj1" fmla="val 20051"/>
              <a:gd name="adj2" fmla="val 50000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620443" y="2858111"/>
            <a:ext cx="2523557" cy="10949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Спортивні змагання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78191" y="4003647"/>
            <a:ext cx="3044703" cy="15429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Гурткова робота: «Захисти себе від ВІЛ», «Рівний-рівному»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90009" y="5603258"/>
            <a:ext cx="3254969" cy="1138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Інформаційно-профілактична робота</a:t>
            </a:r>
            <a:endParaRPr lang="uk-UA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59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2464445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3429000"/>
            <a:ext cx="3024335" cy="2016224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uk-UA" sz="3600" b="1" dirty="0">
                <a:solidFill>
                  <a:srgbClr val="0070C0"/>
                </a:solidFill>
              </a:rPr>
              <a:t>Шкільні конкурси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3074" name="Picture 2" descr="D:\Елена\Фотки\Таланти 2014\P218098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75667"/>
            <a:ext cx="2969790" cy="39597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Елена\Фотки\Таланти 2014\P21809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518" y="3205972"/>
            <a:ext cx="3168352" cy="35202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8640"/>
            <a:ext cx="4023109" cy="3017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376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179512" y="116633"/>
            <a:ext cx="8964488" cy="1008112"/>
          </a:xfrm>
        </p:spPr>
        <p:txBody>
          <a:bodyPr/>
          <a:lstStyle/>
          <a:p>
            <a:pPr algn="ctr"/>
            <a:r>
              <a:rPr lang="ru-RU" sz="3200" dirty="0" smtClean="0">
                <a:effectLst/>
              </a:rPr>
              <a:t>Результат </a:t>
            </a:r>
            <a:r>
              <a:rPr lang="ru-RU" sz="3200" dirty="0">
                <a:effectLst/>
              </a:rPr>
              <a:t>превентивного </a:t>
            </a:r>
            <a:r>
              <a:rPr lang="ru-RU" sz="3200" dirty="0" err="1" smtClean="0">
                <a:effectLst/>
              </a:rPr>
              <a:t>виховання</a:t>
            </a:r>
            <a:endParaRPr lang="uk-UA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395536" y="692696"/>
            <a:ext cx="8496944" cy="5976664"/>
          </a:xfrm>
        </p:spPr>
        <p:txBody>
          <a:bodyPr/>
          <a:lstStyle/>
          <a:p>
            <a:r>
              <a:rPr lang="ru-RU" sz="2000" b="1" u="sng" dirty="0" err="1" smtClean="0">
                <a:effectLst/>
              </a:rPr>
              <a:t>Поведінка</a:t>
            </a:r>
            <a:r>
              <a:rPr lang="ru-RU" sz="2000" b="1" u="sng" dirty="0" smtClean="0">
                <a:effectLst/>
              </a:rPr>
              <a:t> </a:t>
            </a:r>
            <a:r>
              <a:rPr lang="ru-RU" sz="2000" b="1" u="sng" dirty="0">
                <a:effectLst/>
              </a:rPr>
              <a:t>в </a:t>
            </a:r>
            <a:r>
              <a:rPr lang="ru-RU" sz="2000" b="1" u="sng" dirty="0" err="1">
                <a:effectLst/>
              </a:rPr>
              <a:t>сім'ї</a:t>
            </a:r>
            <a:r>
              <a:rPr lang="ru-RU" sz="2000" b="1" u="sng" dirty="0">
                <a:effectLst/>
              </a:rPr>
              <a:t>:</a:t>
            </a:r>
            <a:r>
              <a:rPr lang="ru-RU" sz="2000" dirty="0">
                <a:effectLst/>
              </a:rPr>
              <a:t> </a:t>
            </a:r>
            <a:r>
              <a:rPr lang="ru-RU" sz="2000" i="1" dirty="0" err="1">
                <a:effectLst/>
              </a:rPr>
              <a:t>чи</a:t>
            </a:r>
            <a:r>
              <a:rPr lang="ru-RU" sz="2000" i="1" dirty="0">
                <a:effectLst/>
              </a:rPr>
              <a:t> </a:t>
            </a:r>
            <a:r>
              <a:rPr lang="ru-RU" sz="2000" i="1" dirty="0" err="1">
                <a:effectLst/>
              </a:rPr>
              <a:t>виявляє</a:t>
            </a:r>
            <a:r>
              <a:rPr lang="ru-RU" sz="2000" i="1" dirty="0">
                <a:effectLst/>
              </a:rPr>
              <a:t> </a:t>
            </a:r>
            <a:r>
              <a:rPr lang="ru-RU" sz="2000" i="1" dirty="0" err="1">
                <a:effectLst/>
              </a:rPr>
              <a:t>дитина</a:t>
            </a:r>
            <a:r>
              <a:rPr lang="ru-RU" sz="2000" i="1" dirty="0">
                <a:effectLst/>
              </a:rPr>
              <a:t> </a:t>
            </a:r>
            <a:r>
              <a:rPr lang="ru-RU" sz="2000" i="1" dirty="0" err="1">
                <a:effectLst/>
              </a:rPr>
              <a:t>інтерес</a:t>
            </a:r>
            <a:r>
              <a:rPr lang="ru-RU" sz="2000" i="1" dirty="0">
                <a:effectLst/>
              </a:rPr>
              <a:t> до </a:t>
            </a:r>
            <a:r>
              <a:rPr lang="ru-RU" sz="2000" i="1" dirty="0" err="1">
                <a:effectLst/>
              </a:rPr>
              <a:t>сімейних</a:t>
            </a:r>
            <a:r>
              <a:rPr lang="ru-RU" sz="2000" i="1" dirty="0">
                <a:effectLst/>
              </a:rPr>
              <a:t> справ, проблем у </a:t>
            </a:r>
            <a:r>
              <a:rPr lang="ru-RU" sz="2000" i="1" dirty="0" err="1">
                <a:effectLst/>
              </a:rPr>
              <a:t>родині</a:t>
            </a:r>
            <a:r>
              <a:rPr lang="ru-RU" sz="2000" i="1" dirty="0">
                <a:effectLst/>
              </a:rPr>
              <a:t>, </a:t>
            </a:r>
            <a:r>
              <a:rPr lang="ru-RU" sz="2000" i="1" dirty="0" err="1">
                <a:effectLst/>
              </a:rPr>
              <a:t>чи</a:t>
            </a:r>
            <a:r>
              <a:rPr lang="ru-RU" sz="2000" i="1" dirty="0">
                <a:effectLst/>
              </a:rPr>
              <a:t> </a:t>
            </a:r>
            <a:r>
              <a:rPr lang="ru-RU" sz="2000" i="1" dirty="0" err="1">
                <a:effectLst/>
              </a:rPr>
              <a:t>переживає</a:t>
            </a:r>
            <a:r>
              <a:rPr lang="ru-RU" sz="2000" i="1" dirty="0">
                <a:effectLst/>
              </a:rPr>
              <a:t> разом з </a:t>
            </a:r>
            <a:r>
              <a:rPr lang="ru-RU" sz="2000" i="1" dirty="0" err="1">
                <a:effectLst/>
              </a:rPr>
              <a:t>іншим</a:t>
            </a:r>
            <a:r>
              <a:rPr lang="ru-RU" sz="2000" i="1" dirty="0">
                <a:effectLst/>
              </a:rPr>
              <a:t> членами </a:t>
            </a:r>
            <a:r>
              <a:rPr lang="ru-RU" sz="2000" i="1" dirty="0" err="1">
                <a:effectLst/>
              </a:rPr>
              <a:t>родини</a:t>
            </a:r>
            <a:r>
              <a:rPr lang="ru-RU" sz="2000" i="1" dirty="0">
                <a:effectLst/>
              </a:rPr>
              <a:t> </a:t>
            </a:r>
            <a:r>
              <a:rPr lang="ru-RU" sz="2000" i="1" dirty="0" err="1">
                <a:effectLst/>
              </a:rPr>
              <a:t>радощі</a:t>
            </a:r>
            <a:r>
              <a:rPr lang="ru-RU" sz="2000" i="1" dirty="0">
                <a:effectLst/>
              </a:rPr>
              <a:t> й </a:t>
            </a:r>
            <a:r>
              <a:rPr lang="ru-RU" sz="2000" i="1" dirty="0" err="1">
                <a:effectLst/>
              </a:rPr>
              <a:t>негаразди</a:t>
            </a:r>
            <a:r>
              <a:rPr lang="ru-RU" sz="2000" i="1" dirty="0">
                <a:effectLst/>
              </a:rPr>
              <a:t>.</a:t>
            </a:r>
          </a:p>
          <a:p>
            <a:r>
              <a:rPr lang="ru-RU" sz="2000" b="1" u="sng" dirty="0" err="1">
                <a:effectLst/>
              </a:rPr>
              <a:t>Поведінка</a:t>
            </a:r>
            <a:r>
              <a:rPr lang="ru-RU" sz="2000" b="1" u="sng" dirty="0">
                <a:effectLst/>
              </a:rPr>
              <a:t> в </a:t>
            </a:r>
            <a:r>
              <a:rPr lang="ru-RU" sz="2000" b="1" u="sng" dirty="0" err="1">
                <a:effectLst/>
              </a:rPr>
              <a:t>школі</a:t>
            </a:r>
            <a:r>
              <a:rPr lang="ru-RU" sz="2000" b="1" u="sng" dirty="0">
                <a:effectLst/>
              </a:rPr>
              <a:t>:</a:t>
            </a:r>
            <a:r>
              <a:rPr lang="ru-RU" sz="2000" i="1" dirty="0">
                <a:effectLst/>
              </a:rPr>
              <a:t> </a:t>
            </a:r>
            <a:r>
              <a:rPr lang="ru-RU" sz="2000" i="1" dirty="0" err="1">
                <a:effectLst/>
              </a:rPr>
              <a:t>уважність</a:t>
            </a:r>
            <a:r>
              <a:rPr lang="ru-RU" sz="2000" i="1" dirty="0">
                <a:effectLst/>
              </a:rPr>
              <a:t> на уроках, </a:t>
            </a:r>
            <a:r>
              <a:rPr lang="ru-RU" sz="2000" i="1" dirty="0" err="1">
                <a:effectLst/>
              </a:rPr>
              <a:t>старанність</a:t>
            </a:r>
            <a:r>
              <a:rPr lang="ru-RU" sz="2000" i="1" dirty="0">
                <a:effectLst/>
              </a:rPr>
              <a:t> у </a:t>
            </a:r>
            <a:r>
              <a:rPr lang="ru-RU" sz="2000" i="1" dirty="0" err="1">
                <a:effectLst/>
              </a:rPr>
              <a:t>виконанні</a:t>
            </a:r>
            <a:r>
              <a:rPr lang="ru-RU" sz="2000" i="1" dirty="0">
                <a:effectLst/>
              </a:rPr>
              <a:t> </a:t>
            </a:r>
            <a:r>
              <a:rPr lang="ru-RU" sz="2000" i="1" dirty="0" err="1">
                <a:effectLst/>
              </a:rPr>
              <a:t>завдань</a:t>
            </a:r>
            <a:r>
              <a:rPr lang="ru-RU" sz="2000" i="1" dirty="0">
                <a:effectLst/>
              </a:rPr>
              <a:t> </a:t>
            </a:r>
            <a:r>
              <a:rPr lang="ru-RU" sz="2000" i="1" dirty="0" err="1">
                <a:effectLst/>
              </a:rPr>
              <a:t>учителів</a:t>
            </a:r>
            <a:r>
              <a:rPr lang="ru-RU" sz="2000" i="1" dirty="0">
                <a:effectLst/>
              </a:rPr>
              <a:t>. </a:t>
            </a:r>
            <a:r>
              <a:rPr lang="ru-RU" sz="2000" i="1" dirty="0" err="1">
                <a:effectLst/>
              </a:rPr>
              <a:t>Вияв</a:t>
            </a:r>
            <a:r>
              <a:rPr lang="ru-RU" sz="2000" i="1" dirty="0">
                <a:effectLst/>
              </a:rPr>
              <a:t> </a:t>
            </a:r>
            <a:r>
              <a:rPr lang="ru-RU" sz="2000" i="1" dirty="0" err="1">
                <a:effectLst/>
              </a:rPr>
              <a:t>почуття</a:t>
            </a:r>
            <a:r>
              <a:rPr lang="ru-RU" sz="2000" i="1" dirty="0">
                <a:effectLst/>
              </a:rPr>
              <a:t> </a:t>
            </a:r>
            <a:r>
              <a:rPr lang="ru-RU" sz="2000" i="1" dirty="0" err="1">
                <a:effectLst/>
              </a:rPr>
              <a:t>відповідальності</a:t>
            </a:r>
            <a:r>
              <a:rPr lang="ru-RU" sz="2000" i="1" dirty="0">
                <a:effectLst/>
              </a:rPr>
              <a:t> за </a:t>
            </a:r>
            <a:r>
              <a:rPr lang="ru-RU" sz="2000" i="1" dirty="0" err="1">
                <a:effectLst/>
              </a:rPr>
              <a:t>доручені</a:t>
            </a:r>
            <a:r>
              <a:rPr lang="ru-RU" sz="2000" i="1" dirty="0">
                <a:effectLst/>
              </a:rPr>
              <a:t> </a:t>
            </a:r>
            <a:r>
              <a:rPr lang="ru-RU" sz="2000" i="1" dirty="0" err="1">
                <a:effectLst/>
              </a:rPr>
              <a:t>справи</a:t>
            </a:r>
            <a:r>
              <a:rPr lang="ru-RU" sz="2000" i="1" dirty="0">
                <a:effectLst/>
              </a:rPr>
              <a:t>, </a:t>
            </a:r>
            <a:r>
              <a:rPr lang="ru-RU" sz="2000" i="1" dirty="0" err="1">
                <a:effectLst/>
              </a:rPr>
              <a:t>бережливе</a:t>
            </a:r>
            <a:r>
              <a:rPr lang="ru-RU" sz="2000" i="1" dirty="0">
                <a:effectLst/>
              </a:rPr>
              <a:t> </a:t>
            </a:r>
            <a:r>
              <a:rPr lang="ru-RU" sz="2000" i="1" dirty="0" err="1">
                <a:effectLst/>
              </a:rPr>
              <a:t>ставлення</a:t>
            </a:r>
            <a:r>
              <a:rPr lang="ru-RU" sz="2000" i="1" dirty="0">
                <a:effectLst/>
              </a:rPr>
              <a:t> до </a:t>
            </a:r>
            <a:r>
              <a:rPr lang="ru-RU" sz="2000" i="1" dirty="0" err="1">
                <a:effectLst/>
              </a:rPr>
              <a:t>шкільного</a:t>
            </a:r>
            <a:r>
              <a:rPr lang="ru-RU" sz="2000" i="1" dirty="0">
                <a:effectLst/>
              </a:rPr>
              <a:t> майна, </a:t>
            </a:r>
            <a:r>
              <a:rPr lang="ru-RU" sz="2000" i="1" dirty="0" err="1">
                <a:effectLst/>
              </a:rPr>
              <a:t>дотримання</a:t>
            </a:r>
            <a:r>
              <a:rPr lang="ru-RU" sz="2000" i="1" dirty="0">
                <a:effectLst/>
              </a:rPr>
              <a:t> правил для </a:t>
            </a:r>
            <a:r>
              <a:rPr lang="ru-RU" sz="2000" i="1" dirty="0" err="1">
                <a:effectLst/>
              </a:rPr>
              <a:t>учнів</a:t>
            </a:r>
            <a:r>
              <a:rPr lang="ru-RU" sz="2000" i="1" dirty="0">
                <a:effectLst/>
              </a:rPr>
              <a:t> і режиму закладу.</a:t>
            </a:r>
          </a:p>
          <a:p>
            <a:r>
              <a:rPr lang="ru-RU" sz="2000" b="1" u="sng" dirty="0" err="1">
                <a:effectLst/>
              </a:rPr>
              <a:t>Ставлення</a:t>
            </a:r>
            <a:r>
              <a:rPr lang="ru-RU" sz="2000" b="1" u="sng" dirty="0">
                <a:effectLst/>
              </a:rPr>
              <a:t> до старших:</a:t>
            </a:r>
            <a:r>
              <a:rPr lang="ru-RU" sz="2000" u="sng" dirty="0">
                <a:effectLst/>
              </a:rPr>
              <a:t> </a:t>
            </a:r>
            <a:r>
              <a:rPr lang="ru-RU" sz="2000" i="1" dirty="0" err="1">
                <a:effectLst/>
              </a:rPr>
              <a:t>ввічливість</a:t>
            </a:r>
            <a:r>
              <a:rPr lang="ru-RU" sz="2000" i="1" dirty="0">
                <a:effectLst/>
              </a:rPr>
              <a:t> у </a:t>
            </a:r>
            <a:r>
              <a:rPr lang="ru-RU" sz="2000" i="1" dirty="0" err="1">
                <a:effectLst/>
              </a:rPr>
              <a:t>спілкуванні</a:t>
            </a:r>
            <a:r>
              <a:rPr lang="ru-RU" sz="2000" i="1" dirty="0">
                <a:effectLst/>
              </a:rPr>
              <a:t>, </a:t>
            </a:r>
            <a:r>
              <a:rPr lang="ru-RU" sz="2000" i="1" dirty="0" err="1">
                <a:effectLst/>
              </a:rPr>
              <a:t>надання</a:t>
            </a:r>
            <a:r>
              <a:rPr lang="ru-RU" sz="2000" i="1" dirty="0">
                <a:effectLst/>
              </a:rPr>
              <a:t> </a:t>
            </a:r>
            <a:r>
              <a:rPr lang="ru-RU" sz="2000" i="1" dirty="0" err="1">
                <a:effectLst/>
              </a:rPr>
              <a:t>посильної</a:t>
            </a:r>
            <a:r>
              <a:rPr lang="ru-RU" sz="2000" i="1" dirty="0">
                <a:effectLst/>
              </a:rPr>
              <a:t> </a:t>
            </a:r>
            <a:r>
              <a:rPr lang="ru-RU" sz="2000" i="1" dirty="0" err="1">
                <a:effectLst/>
              </a:rPr>
              <a:t>допомоги</a:t>
            </a:r>
            <a:r>
              <a:rPr lang="ru-RU" sz="2000" i="1" dirty="0">
                <a:effectLst/>
              </a:rPr>
              <a:t> </a:t>
            </a:r>
            <a:r>
              <a:rPr lang="ru-RU" sz="2000" i="1" dirty="0" err="1">
                <a:effectLst/>
              </a:rPr>
              <a:t>тим</a:t>
            </a:r>
            <a:r>
              <a:rPr lang="ru-RU" sz="2000" i="1" dirty="0">
                <a:effectLst/>
              </a:rPr>
              <a:t>, </a:t>
            </a:r>
            <a:r>
              <a:rPr lang="ru-RU" sz="2000" i="1" dirty="0" err="1">
                <a:effectLst/>
              </a:rPr>
              <a:t>хто</a:t>
            </a:r>
            <a:r>
              <a:rPr lang="ru-RU" sz="2000" i="1" dirty="0">
                <a:effectLst/>
              </a:rPr>
              <a:t> </a:t>
            </a:r>
            <a:r>
              <a:rPr lang="ru-RU" sz="2000" i="1" dirty="0" err="1">
                <a:effectLst/>
              </a:rPr>
              <a:t>її</a:t>
            </a:r>
            <a:r>
              <a:rPr lang="ru-RU" sz="2000" i="1" dirty="0">
                <a:effectLst/>
              </a:rPr>
              <a:t> </a:t>
            </a:r>
            <a:r>
              <a:rPr lang="ru-RU" sz="2000" i="1" dirty="0" err="1">
                <a:effectLst/>
              </a:rPr>
              <a:t>потребує</a:t>
            </a:r>
            <a:r>
              <a:rPr lang="ru-RU" sz="2000" i="1" dirty="0">
                <a:effectLst/>
              </a:rPr>
              <a:t>.</a:t>
            </a:r>
          </a:p>
          <a:p>
            <a:r>
              <a:rPr lang="ru-RU" sz="2000" b="1" u="sng" dirty="0" err="1">
                <a:effectLst/>
              </a:rPr>
              <a:t>Ставлення</a:t>
            </a:r>
            <a:r>
              <a:rPr lang="ru-RU" sz="2000" b="1" u="sng" dirty="0">
                <a:effectLst/>
              </a:rPr>
              <a:t> до </a:t>
            </a:r>
            <a:r>
              <a:rPr lang="ru-RU" sz="2000" b="1" u="sng" dirty="0" err="1">
                <a:effectLst/>
              </a:rPr>
              <a:t>ровесників</a:t>
            </a:r>
            <a:r>
              <a:rPr lang="ru-RU" sz="2000" b="1" u="sng" dirty="0">
                <a:effectLst/>
              </a:rPr>
              <a:t>:</a:t>
            </a:r>
            <a:r>
              <a:rPr lang="ru-RU" sz="2000" u="sng" dirty="0">
                <a:effectLst/>
              </a:rPr>
              <a:t> </a:t>
            </a:r>
            <a:r>
              <a:rPr lang="ru-RU" sz="2000" i="1" dirty="0">
                <a:effectLst/>
              </a:rPr>
              <a:t>активна участь у </a:t>
            </a:r>
            <a:r>
              <a:rPr lang="ru-RU" sz="2000" i="1" dirty="0" err="1">
                <a:effectLst/>
              </a:rPr>
              <a:t>спільній</a:t>
            </a:r>
            <a:r>
              <a:rPr lang="ru-RU" sz="2000" i="1" dirty="0">
                <a:effectLst/>
              </a:rPr>
              <a:t> </a:t>
            </a:r>
            <a:r>
              <a:rPr lang="ru-RU" sz="2000" i="1" dirty="0" err="1">
                <a:effectLst/>
              </a:rPr>
              <a:t>діяльності</a:t>
            </a:r>
            <a:r>
              <a:rPr lang="ru-RU" sz="2000" i="1" dirty="0">
                <a:effectLst/>
              </a:rPr>
              <a:t>. </a:t>
            </a:r>
            <a:r>
              <a:rPr lang="ru-RU" sz="2000" i="1" dirty="0" err="1">
                <a:effectLst/>
              </a:rPr>
              <a:t>Прагнення</a:t>
            </a:r>
            <a:r>
              <a:rPr lang="ru-RU" sz="2000" i="1" dirty="0">
                <a:effectLst/>
              </a:rPr>
              <a:t> </a:t>
            </a:r>
            <a:r>
              <a:rPr lang="ru-RU" sz="2000" i="1" dirty="0" err="1">
                <a:effectLst/>
              </a:rPr>
              <a:t>поділитися</a:t>
            </a:r>
            <a:r>
              <a:rPr lang="ru-RU" sz="2000" i="1" dirty="0">
                <a:effectLst/>
              </a:rPr>
              <a:t> </a:t>
            </a:r>
            <a:r>
              <a:rPr lang="ru-RU" sz="2000" i="1" dirty="0" err="1">
                <a:effectLst/>
              </a:rPr>
              <a:t>своїми</a:t>
            </a:r>
            <a:r>
              <a:rPr lang="ru-RU" sz="2000" i="1" dirty="0">
                <a:effectLst/>
              </a:rPr>
              <a:t> </a:t>
            </a:r>
            <a:r>
              <a:rPr lang="ru-RU" sz="2000" i="1" dirty="0" err="1">
                <a:effectLst/>
              </a:rPr>
              <a:t>успіхами</a:t>
            </a:r>
            <a:r>
              <a:rPr lang="ru-RU" sz="2000" i="1" dirty="0">
                <a:effectLst/>
              </a:rPr>
              <a:t> та </a:t>
            </a:r>
            <a:r>
              <a:rPr lang="ru-RU" sz="2000" i="1" dirty="0" err="1">
                <a:effectLst/>
              </a:rPr>
              <a:t>невдачами</a:t>
            </a:r>
            <a:r>
              <a:rPr lang="ru-RU" sz="2000" i="1" dirty="0">
                <a:effectLst/>
              </a:rPr>
              <a:t> з </a:t>
            </a:r>
            <a:r>
              <a:rPr lang="ru-RU" sz="2000" i="1" dirty="0" err="1">
                <a:effectLst/>
              </a:rPr>
              <a:t>товаришами</a:t>
            </a:r>
            <a:r>
              <a:rPr lang="ru-RU" sz="2000" i="1" dirty="0" smtClean="0">
                <a:effectLst/>
              </a:rPr>
              <a:t>.</a:t>
            </a:r>
          </a:p>
          <a:p>
            <a:r>
              <a:rPr lang="ru-RU" sz="2000" i="1" dirty="0" smtClean="0">
                <a:effectLst/>
              </a:rPr>
              <a:t> </a:t>
            </a:r>
            <a:r>
              <a:rPr lang="ru-RU" sz="2000" b="1" u="sng" dirty="0" err="1" smtClean="0">
                <a:effectLst/>
              </a:rPr>
              <a:t>Поведінка</a:t>
            </a:r>
            <a:r>
              <a:rPr lang="ru-RU" sz="2000" b="1" u="sng" dirty="0" smtClean="0">
                <a:effectLst/>
              </a:rPr>
              <a:t> </a:t>
            </a:r>
            <a:r>
              <a:rPr lang="ru-RU" sz="2000" b="1" u="sng" dirty="0">
                <a:effectLst/>
              </a:rPr>
              <a:t>на </a:t>
            </a:r>
            <a:r>
              <a:rPr lang="ru-RU" sz="2000" b="1" u="sng" dirty="0" err="1">
                <a:effectLst/>
              </a:rPr>
              <a:t>вулиці</a:t>
            </a:r>
            <a:r>
              <a:rPr lang="ru-RU" sz="2000" b="1" u="sng" dirty="0">
                <a:effectLst/>
              </a:rPr>
              <a:t> та в </a:t>
            </a:r>
            <a:r>
              <a:rPr lang="ru-RU" sz="2000" b="1" u="sng" dirty="0" err="1">
                <a:effectLst/>
              </a:rPr>
              <a:t>громадських</a:t>
            </a:r>
            <a:r>
              <a:rPr lang="ru-RU" sz="2000" b="1" u="sng" dirty="0">
                <a:effectLst/>
              </a:rPr>
              <a:t> </a:t>
            </a:r>
            <a:r>
              <a:rPr lang="ru-RU" sz="2000" b="1" u="sng" dirty="0" err="1">
                <a:effectLst/>
              </a:rPr>
              <a:t>місцях</a:t>
            </a:r>
            <a:r>
              <a:rPr lang="ru-RU" sz="2000" b="1" u="sng" dirty="0">
                <a:effectLst/>
              </a:rPr>
              <a:t>:</a:t>
            </a:r>
            <a:r>
              <a:rPr lang="ru-RU" sz="2000" dirty="0">
                <a:effectLst/>
              </a:rPr>
              <a:t> </a:t>
            </a:r>
            <a:r>
              <a:rPr lang="ru-RU" sz="2000" i="1" dirty="0" err="1">
                <a:effectLst/>
              </a:rPr>
              <a:t>дотримання</a:t>
            </a:r>
            <a:r>
              <a:rPr lang="ru-RU" sz="2000" i="1" dirty="0">
                <a:effectLst/>
              </a:rPr>
              <a:t> правил </a:t>
            </a:r>
            <a:r>
              <a:rPr lang="ru-RU" sz="2000" i="1" dirty="0" err="1">
                <a:effectLst/>
              </a:rPr>
              <a:t>вуличного</a:t>
            </a:r>
            <a:r>
              <a:rPr lang="ru-RU" sz="2000" i="1" dirty="0">
                <a:effectLst/>
              </a:rPr>
              <a:t> </a:t>
            </a:r>
            <a:r>
              <a:rPr lang="ru-RU" sz="2000" i="1" dirty="0" err="1">
                <a:effectLst/>
              </a:rPr>
              <a:t>руху</a:t>
            </a:r>
            <a:r>
              <a:rPr lang="ru-RU" sz="2000" i="1" dirty="0">
                <a:effectLst/>
              </a:rPr>
              <a:t>, </a:t>
            </a:r>
            <a:r>
              <a:rPr lang="ru-RU" sz="2000" i="1" dirty="0" err="1">
                <a:effectLst/>
              </a:rPr>
              <a:t>збереження</a:t>
            </a:r>
            <a:r>
              <a:rPr lang="ru-RU" sz="2000" i="1" dirty="0">
                <a:effectLst/>
              </a:rPr>
              <a:t> </a:t>
            </a:r>
            <a:r>
              <a:rPr lang="ru-RU" sz="2000" i="1" dirty="0" err="1">
                <a:effectLst/>
              </a:rPr>
              <a:t>природи</a:t>
            </a:r>
            <a:r>
              <a:rPr lang="ru-RU" sz="2000" i="1" dirty="0">
                <a:effectLst/>
              </a:rPr>
              <a:t>, </a:t>
            </a:r>
            <a:r>
              <a:rPr lang="ru-RU" sz="2000" i="1" dirty="0" err="1">
                <a:effectLst/>
              </a:rPr>
              <a:t>дотримання</a:t>
            </a:r>
            <a:r>
              <a:rPr lang="ru-RU" sz="2000" i="1" dirty="0">
                <a:effectLst/>
              </a:rPr>
              <a:t> </a:t>
            </a:r>
            <a:r>
              <a:rPr lang="ru-RU" sz="2000" i="1" dirty="0" err="1">
                <a:effectLst/>
              </a:rPr>
              <a:t>чистоти</a:t>
            </a:r>
            <a:r>
              <a:rPr lang="ru-RU" sz="2000" i="1" dirty="0">
                <a:effectLst/>
              </a:rPr>
              <a:t> в </a:t>
            </a:r>
            <a:r>
              <a:rPr lang="ru-RU" sz="2000" i="1" dirty="0" err="1">
                <a:effectLst/>
              </a:rPr>
              <a:t>громадських</a:t>
            </a:r>
            <a:r>
              <a:rPr lang="ru-RU" sz="2000" i="1" dirty="0">
                <a:effectLst/>
              </a:rPr>
              <a:t> </a:t>
            </a:r>
            <a:r>
              <a:rPr lang="ru-RU" sz="2000" i="1" dirty="0" err="1">
                <a:effectLst/>
              </a:rPr>
              <a:t>місцях</a:t>
            </a:r>
            <a:r>
              <a:rPr lang="ru-RU" sz="2000" i="1" dirty="0">
                <a:effectLst/>
              </a:rPr>
              <a:t>, у </a:t>
            </a:r>
            <a:r>
              <a:rPr lang="ru-RU" sz="2000" i="1" dirty="0" err="1">
                <a:effectLst/>
              </a:rPr>
              <a:t>транспорті</a:t>
            </a:r>
            <a:r>
              <a:rPr lang="ru-RU" sz="2000" i="1" dirty="0">
                <a:effectLst/>
              </a:rPr>
              <a:t>, на </a:t>
            </a:r>
            <a:r>
              <a:rPr lang="ru-RU" sz="2000" i="1" dirty="0" err="1">
                <a:effectLst/>
              </a:rPr>
              <a:t>вулиці</a:t>
            </a:r>
            <a:r>
              <a:rPr lang="ru-RU" sz="2000" i="1" dirty="0">
                <a:effectLst/>
              </a:rPr>
              <a:t>.</a:t>
            </a:r>
          </a:p>
          <a:p>
            <a:r>
              <a:rPr lang="ru-RU" sz="2000" b="1" u="sng" dirty="0" err="1">
                <a:effectLst/>
              </a:rPr>
              <a:t>Ставлення</a:t>
            </a:r>
            <a:r>
              <a:rPr lang="ru-RU" sz="2000" b="1" u="sng" dirty="0">
                <a:effectLst/>
              </a:rPr>
              <a:t> до самого себе:</a:t>
            </a:r>
            <a:r>
              <a:rPr lang="ru-RU" sz="2000" u="sng" dirty="0">
                <a:effectLst/>
              </a:rPr>
              <a:t> </a:t>
            </a:r>
            <a:r>
              <a:rPr lang="ru-RU" sz="2000" i="1" dirty="0" err="1">
                <a:effectLst/>
              </a:rPr>
              <a:t>охайність</a:t>
            </a:r>
            <a:r>
              <a:rPr lang="ru-RU" sz="2000" i="1" dirty="0">
                <a:effectLst/>
              </a:rPr>
              <a:t> і </a:t>
            </a:r>
            <a:r>
              <a:rPr lang="ru-RU" sz="2000" i="1" dirty="0" err="1">
                <a:effectLst/>
              </a:rPr>
              <a:t>бережливість</a:t>
            </a:r>
            <a:r>
              <a:rPr lang="ru-RU" sz="2000" i="1" dirty="0">
                <a:effectLst/>
              </a:rPr>
              <a:t>, </a:t>
            </a:r>
            <a:r>
              <a:rPr lang="ru-RU" sz="2000" i="1" dirty="0" err="1">
                <a:effectLst/>
              </a:rPr>
              <a:t>дотримання</a:t>
            </a:r>
            <a:r>
              <a:rPr lang="ru-RU" sz="2000" i="1" dirty="0">
                <a:effectLst/>
              </a:rPr>
              <a:t> правил </a:t>
            </a:r>
            <a:r>
              <a:rPr lang="ru-RU" sz="2000" i="1" dirty="0" err="1">
                <a:effectLst/>
              </a:rPr>
              <a:t>особистої</a:t>
            </a:r>
            <a:r>
              <a:rPr lang="ru-RU" sz="2000" i="1" dirty="0">
                <a:effectLst/>
              </a:rPr>
              <a:t> </a:t>
            </a:r>
            <a:r>
              <a:rPr lang="ru-RU" sz="2000" i="1" dirty="0" err="1">
                <a:effectLst/>
              </a:rPr>
              <a:t>гігієни</a:t>
            </a:r>
            <a:r>
              <a:rPr lang="ru-RU" sz="2000" i="1" dirty="0">
                <a:effectLst/>
              </a:rPr>
              <a:t>, </a:t>
            </a:r>
            <a:r>
              <a:rPr lang="ru-RU" sz="2000" i="1" dirty="0" err="1">
                <a:effectLst/>
              </a:rPr>
              <a:t>виконання</a:t>
            </a:r>
            <a:r>
              <a:rPr lang="ru-RU" sz="2000" i="1" dirty="0">
                <a:effectLst/>
              </a:rPr>
              <a:t> режиму дня, адекватна </a:t>
            </a:r>
            <a:r>
              <a:rPr lang="ru-RU" sz="2000" i="1" dirty="0" err="1">
                <a:effectLst/>
              </a:rPr>
              <a:t>оцінка</a:t>
            </a:r>
            <a:r>
              <a:rPr lang="ru-RU" sz="2000" i="1" dirty="0">
                <a:effectLst/>
              </a:rPr>
              <a:t> </a:t>
            </a:r>
            <a:r>
              <a:rPr lang="ru-RU" sz="2000" i="1" dirty="0" err="1">
                <a:effectLst/>
              </a:rPr>
              <a:t>своєї</a:t>
            </a:r>
            <a:r>
              <a:rPr lang="ru-RU" sz="2000" i="1" dirty="0">
                <a:effectLst/>
              </a:rPr>
              <a:t> </a:t>
            </a:r>
            <a:r>
              <a:rPr lang="ru-RU" sz="2000" i="1" dirty="0" err="1">
                <a:effectLst/>
              </a:rPr>
              <a:t>поведінки</a:t>
            </a:r>
            <a:r>
              <a:rPr lang="ru-RU" sz="2000" i="1" dirty="0">
                <a:effectLst/>
              </a:rPr>
              <a:t> та </a:t>
            </a:r>
            <a:r>
              <a:rPr lang="ru-RU" sz="2000" i="1" dirty="0" err="1">
                <a:effectLst/>
              </a:rPr>
              <a:t>окремих</a:t>
            </a:r>
            <a:r>
              <a:rPr lang="ru-RU" sz="2000" i="1" dirty="0">
                <a:effectLst/>
              </a:rPr>
              <a:t> </a:t>
            </a:r>
            <a:r>
              <a:rPr lang="ru-RU" sz="2000" i="1" dirty="0" err="1">
                <a:effectLst/>
              </a:rPr>
              <a:t>вчинків</a:t>
            </a:r>
            <a:r>
              <a:rPr lang="ru-RU" sz="2000" i="1" dirty="0">
                <a:effectLst/>
              </a:rPr>
              <a:t>, </a:t>
            </a:r>
            <a:r>
              <a:rPr lang="ru-RU" sz="2000" i="1" dirty="0" err="1">
                <a:effectLst/>
              </a:rPr>
              <a:t>правдивість</a:t>
            </a:r>
            <a:r>
              <a:rPr lang="ru-RU" sz="2000" i="1" dirty="0">
                <a:effectLst/>
              </a:rPr>
              <a:t>, </a:t>
            </a:r>
            <a:r>
              <a:rPr lang="ru-RU" sz="2000" i="1" dirty="0" err="1">
                <a:effectLst/>
              </a:rPr>
              <a:t>принциповість</a:t>
            </a:r>
            <a:r>
              <a:rPr lang="ru-RU" sz="2000" i="1" dirty="0">
                <a:effectLst/>
              </a:rPr>
              <a:t>.</a:t>
            </a:r>
          </a:p>
          <a:p>
            <a:endParaRPr lang="uk-UA" sz="2000" dirty="0"/>
          </a:p>
        </p:txBody>
      </p:sp>
    </p:spTree>
    <p:extLst>
      <p:ext uri="{BB962C8B-B14F-4D97-AF65-F5344CB8AC3E}">
        <p14:creationId xmlns="" xmlns:p14="http://schemas.microsoft.com/office/powerpoint/2010/main" val="8509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85860"/>
            <a:ext cx="4972056" cy="2898773"/>
          </a:xfrm>
        </p:spPr>
        <p:txBody>
          <a:bodyPr/>
          <a:lstStyle/>
          <a:p>
            <a:pPr algn="ctr"/>
            <a:r>
              <a:rPr lang="uk-UA" sz="5400" dirty="0" smtClean="0"/>
              <a:t>Дякуємо </a:t>
            </a:r>
            <a:br>
              <a:rPr lang="uk-UA" sz="5400" dirty="0" smtClean="0"/>
            </a:br>
            <a:r>
              <a:rPr lang="uk-UA" sz="5400" dirty="0" smtClean="0"/>
              <a:t>за</a:t>
            </a:r>
            <a:br>
              <a:rPr lang="uk-UA" sz="5400" dirty="0" smtClean="0"/>
            </a:br>
            <a:r>
              <a:rPr lang="uk-UA" sz="5400" dirty="0" smtClean="0"/>
              <a:t> увагу!</a:t>
            </a:r>
            <a:endParaRPr lang="ru-RU" sz="5400" dirty="0"/>
          </a:p>
        </p:txBody>
      </p:sp>
      <p:pic>
        <p:nvPicPr>
          <p:cNvPr id="4" name="Содержимое 3" descr="DSC_0867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714488"/>
            <a:ext cx="3241440" cy="461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08920"/>
            <a:ext cx="3008313" cy="1368152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uk-UA" sz="3200" dirty="0" smtClean="0">
                <a:solidFill>
                  <a:srgbClr val="00B0F0"/>
                </a:solidFill>
              </a:rPr>
              <a:t>Спортивні змагання</a:t>
            </a:r>
            <a:endParaRPr lang="ru-RU" sz="3200" dirty="0">
              <a:solidFill>
                <a:srgbClr val="00B0F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88640"/>
            <a:ext cx="2448272" cy="2097351"/>
          </a:xfrm>
        </p:spPr>
        <p:txBody>
          <a:bodyPr/>
          <a:lstStyle/>
          <a:p>
            <a:endParaRPr lang="ru-RU" sz="2000" b="1" dirty="0"/>
          </a:p>
        </p:txBody>
      </p:sp>
      <p:pic>
        <p:nvPicPr>
          <p:cNvPr id="20482" name="Picture 2" descr="D:\ЗАВУЧ\ЗАВУЧ\Фото\Олімпійський тиждень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285728"/>
            <a:ext cx="4124255" cy="2357454"/>
          </a:xfrm>
          <a:prstGeom prst="rect">
            <a:avLst/>
          </a:prstGeom>
          <a:noFill/>
        </p:spPr>
      </p:pic>
      <p:pic>
        <p:nvPicPr>
          <p:cNvPr id="20484" name="Picture 4" descr="D:\ЗАВУЧ\ЗАВУЧ\Фото\Футбол\DSC_0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4357694"/>
            <a:ext cx="4000528" cy="2286016"/>
          </a:xfrm>
          <a:prstGeom prst="rect">
            <a:avLst/>
          </a:prstGeom>
          <a:noFill/>
        </p:spPr>
      </p:pic>
      <p:pic>
        <p:nvPicPr>
          <p:cNvPr id="20483" name="Picture 3" descr="D:\ЗАВУЧ\ЗАВУЧ\Фото\Олімпійський тиждень\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285992"/>
            <a:ext cx="3786214" cy="2205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44475"/>
            <a:ext cx="6142583" cy="2608461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843808" y="2996952"/>
            <a:ext cx="6001743" cy="3744416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1026" name="Picture 2" descr="D:\Елена\Фотки проти СНІДу\Изображение 2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6632"/>
            <a:ext cx="4101096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04864"/>
            <a:ext cx="3865979" cy="28994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690" y="4077072"/>
            <a:ext cx="4032448" cy="2575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2420888"/>
            <a:ext cx="2736304" cy="2736304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uk-UA" b="1" kern="1200" dirty="0">
                <a:solidFill>
                  <a:srgbClr val="0070C0"/>
                </a:solidFill>
                <a:effectLst/>
              </a:rPr>
              <a:t>Гурткова робота: «Захисти себе від ВІЛ», «Рівний-рівному»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37076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44475"/>
            <a:ext cx="8208912" cy="2392437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1" y="2636912"/>
            <a:ext cx="3168352" cy="2592288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lvl="0"/>
            <a:r>
              <a:rPr lang="uk-UA" b="1" kern="1200" dirty="0">
                <a:solidFill>
                  <a:srgbClr val="0070C0"/>
                </a:solidFill>
                <a:effectLst/>
              </a:rPr>
              <a:t>Гурткова робота: «Захисти себе від ВІЛ», «Рівний-рівному»</a:t>
            </a:r>
          </a:p>
          <a:p>
            <a:endParaRPr lang="uk-UA" dirty="0"/>
          </a:p>
        </p:txBody>
      </p:sp>
      <p:pic>
        <p:nvPicPr>
          <p:cNvPr id="2050" name="Picture 2" descr="D:\Елена\Фотки проти СНІДу\Маршрут безпеки\P12209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3292246" cy="2468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Елена\Фотки проти СНІДу\Маршрут безпеки\P12210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004" y="692696"/>
            <a:ext cx="3228124" cy="2420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Елена\Фотки проти СНІДу\Маршрут безпеки\P12210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066" y="2564904"/>
            <a:ext cx="3334541" cy="2500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979" y="4415994"/>
            <a:ext cx="3497245" cy="2348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2677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8507288" cy="2232248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2820729"/>
            <a:ext cx="3312368" cy="18002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uk-UA" b="1" dirty="0">
                <a:solidFill>
                  <a:srgbClr val="0070C0"/>
                </a:solidFill>
              </a:rPr>
              <a:t>Інформаційно-профілактична робота</a:t>
            </a:r>
          </a:p>
          <a:p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347864" y="2564904"/>
            <a:ext cx="5688631" cy="4104456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3075" name="Picture 3" descr="D:\Елена\Фотки\Стенд\PC02008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11552" y="1571612"/>
            <a:ext cx="4032448" cy="27869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Елена\Фотки\Стенд\PC02008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71736" y="3929066"/>
            <a:ext cx="4248472" cy="27412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Елена\Фотки\Стенд\PC08003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71604" y="214290"/>
            <a:ext cx="4122738" cy="27219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4235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3008313" cy="1435100"/>
          </a:xfrm>
        </p:spPr>
        <p:txBody>
          <a:bodyPr/>
          <a:lstStyle/>
          <a:p>
            <a:pPr algn="ctr"/>
            <a:r>
              <a:rPr lang="uk-UA" sz="3200" dirty="0" smtClean="0">
                <a:solidFill>
                  <a:srgbClr val="00B0F0"/>
                </a:solidFill>
              </a:rPr>
              <a:t>Ціннісне ставлення до природи</a:t>
            </a:r>
            <a:endParaRPr lang="ru-RU" sz="3200" dirty="0">
              <a:solidFill>
                <a:srgbClr val="00B0F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1785926"/>
            <a:ext cx="3008313" cy="4905377"/>
          </a:xfrm>
        </p:spPr>
        <p:txBody>
          <a:bodyPr/>
          <a:lstStyle/>
          <a:p>
            <a:r>
              <a:rPr lang="uk-UA" sz="2400" b="1" dirty="0">
                <a:effectLst/>
              </a:rPr>
              <a:t>Люби природу не як символ </a:t>
            </a:r>
            <a:endParaRPr lang="ru-RU" sz="2400" b="1" dirty="0">
              <a:effectLst/>
            </a:endParaRPr>
          </a:p>
          <a:p>
            <a:r>
              <a:rPr lang="uk-UA" sz="2400" b="1" dirty="0">
                <a:effectLst/>
              </a:rPr>
              <a:t> </a:t>
            </a:r>
            <a:endParaRPr lang="ru-RU" sz="2400" b="1" dirty="0">
              <a:effectLst/>
            </a:endParaRPr>
          </a:p>
          <a:p>
            <a:r>
              <a:rPr lang="uk-UA" sz="2400" b="1" dirty="0">
                <a:effectLst/>
              </a:rPr>
              <a:t>     Душі своєї, Люби природу не для себе, </a:t>
            </a:r>
            <a:endParaRPr lang="ru-RU" sz="2400" b="1" dirty="0">
              <a:effectLst/>
            </a:endParaRPr>
          </a:p>
          <a:p>
            <a:r>
              <a:rPr lang="uk-UA" sz="2400" b="1" dirty="0">
                <a:effectLst/>
              </a:rPr>
              <a:t> </a:t>
            </a:r>
            <a:endParaRPr lang="ru-RU" sz="2400" b="1" dirty="0">
              <a:effectLst/>
            </a:endParaRPr>
          </a:p>
          <a:p>
            <a:r>
              <a:rPr lang="uk-UA" sz="2400" b="1" dirty="0">
                <a:effectLst/>
              </a:rPr>
              <a:t>     Люби для неї.                       </a:t>
            </a:r>
            <a:endParaRPr lang="ru-RU" sz="2400" b="1" dirty="0">
              <a:effectLst/>
            </a:endParaRPr>
          </a:p>
          <a:p>
            <a:r>
              <a:rPr lang="uk-UA" sz="2400" b="1" dirty="0">
                <a:effectLst/>
              </a:rPr>
              <a:t> </a:t>
            </a:r>
            <a:endParaRPr lang="ru-RU" sz="2400" b="1" dirty="0">
              <a:effectLst/>
            </a:endParaRPr>
          </a:p>
          <a:p>
            <a:r>
              <a:rPr lang="uk-UA" sz="2400" b="1" dirty="0">
                <a:effectLst/>
              </a:rPr>
              <a:t>     </a:t>
            </a:r>
            <a:r>
              <a:rPr lang="uk-UA" sz="2000" b="1" i="1" dirty="0">
                <a:effectLst/>
              </a:rPr>
              <a:t>М. Рильський </a:t>
            </a:r>
            <a:endParaRPr lang="ru-RU" sz="2000" b="1" i="1" dirty="0">
              <a:effectLst/>
            </a:endParaRPr>
          </a:p>
        </p:txBody>
      </p:sp>
      <p:pic>
        <p:nvPicPr>
          <p:cNvPr id="21506" name="Picture 2" descr="D:\ЗАВУЧ\ЗАВУЧ\Фото\15102009(00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214290"/>
            <a:ext cx="3191937" cy="2393953"/>
          </a:xfrm>
          <a:prstGeom prst="rect">
            <a:avLst/>
          </a:prstGeom>
          <a:noFill/>
        </p:spPr>
      </p:pic>
      <p:pic>
        <p:nvPicPr>
          <p:cNvPr id="21508" name="Picture 4" descr="D:\ЗАВУЧ\ЗАВУЧ\Фото\Изображение 1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214818"/>
            <a:ext cx="3214678" cy="2411281"/>
          </a:xfrm>
          <a:prstGeom prst="rect">
            <a:avLst/>
          </a:prstGeom>
          <a:noFill/>
        </p:spPr>
      </p:pic>
      <p:pic>
        <p:nvPicPr>
          <p:cNvPr id="9" name="Picture 3" descr="D:\ЗАВУЧ\ЗАВУЧ\Фото\DSCN02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1571612"/>
            <a:ext cx="2357720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075240" cy="1435100"/>
          </a:xfrm>
        </p:spPr>
        <p:txBody>
          <a:bodyPr/>
          <a:lstStyle/>
          <a:p>
            <a:pPr algn="ctr"/>
            <a:r>
              <a:rPr lang="uk-UA" sz="4400" dirty="0" smtClean="0">
                <a:solidFill>
                  <a:srgbClr val="00B0F0"/>
                </a:solidFill>
              </a:rPr>
              <a:t>Ціннісне ставлення до мистецтва</a:t>
            </a:r>
            <a:endParaRPr lang="ru-RU" sz="4400" dirty="0">
              <a:solidFill>
                <a:srgbClr val="00B0F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435100"/>
            <a:ext cx="3286001" cy="5162252"/>
          </a:xfrm>
        </p:spPr>
        <p:txBody>
          <a:bodyPr/>
          <a:lstStyle/>
          <a:p>
            <a:r>
              <a:rPr lang="uk-UA" sz="2000" b="1" i="1" dirty="0">
                <a:solidFill>
                  <a:schemeClr val="tx2">
                    <a:lumMod val="75000"/>
                  </a:schemeClr>
                </a:solidFill>
                <a:effectLst/>
              </a:rPr>
              <a:t>"Мистецтво, — писав М. Горький, — відчуває за всіх, сумує за всіма, воно — невичерпне джерело любові і правди, справедливе як сонце, воно, оспівуючи героя, печально любить і нікчемного, воно є Мати, для якої всі люди світу — маленькі, гаряче любимі діти".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743908" y="1700808"/>
            <a:ext cx="5256584" cy="5055412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напрямки</a:t>
            </a: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9" name="Стрелка вниз 8"/>
          <p:cNvSpPr/>
          <p:nvPr/>
        </p:nvSpPr>
        <p:spPr>
          <a:xfrm rot="21272188">
            <a:off x="4349334" y="2253805"/>
            <a:ext cx="346059" cy="2902175"/>
          </a:xfrm>
          <a:prstGeom prst="downArrow">
            <a:avLst>
              <a:gd name="adj1" fmla="val 26427"/>
              <a:gd name="adj2" fmla="val 50000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1095">
            <a:off x="4974707" y="2194307"/>
            <a:ext cx="881163" cy="1578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3968">
            <a:off x="5522607" y="2046157"/>
            <a:ext cx="661358" cy="105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3982358" y="5301208"/>
            <a:ext cx="2523557" cy="10949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Шкільні конкурси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843728" y="3861048"/>
            <a:ext cx="2523557" cy="10949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Святкові вогники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372200" y="2420888"/>
            <a:ext cx="2523557" cy="10949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Зустрічі з митцями</a:t>
            </a:r>
            <a:endParaRPr lang="uk-UA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276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2578298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07504" y="2852936"/>
            <a:ext cx="3024336" cy="1800199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uk-UA" sz="3200" dirty="0">
                <a:solidFill>
                  <a:srgbClr val="0070C0"/>
                </a:solidFill>
              </a:rPr>
              <a:t>Зустрічі з митцями</a:t>
            </a:r>
          </a:p>
          <a:p>
            <a:endParaRPr lang="uk-UA" dirty="0">
              <a:solidFill>
                <a:srgbClr val="0070C0"/>
              </a:solidFill>
            </a:endParaRPr>
          </a:p>
        </p:txBody>
      </p:sp>
      <p:pic>
        <p:nvPicPr>
          <p:cNvPr id="5" name="Picture 2" descr="G:\Фото батьки\Зустріч з видатними людьми\DSCN00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188640"/>
            <a:ext cx="3650423" cy="27390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3707904" y="2852937"/>
            <a:ext cx="5256585" cy="4005063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12" name="Picture 3" descr="G:\Фото батьки\Зустріч з видатними людьми\DSCN003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16832"/>
            <a:ext cx="3698077" cy="26642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G:\Фото батьки\Зустріч з видатними людьми\DSCN00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106" y="4248664"/>
            <a:ext cx="3726093" cy="26093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785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2248421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3" y="2924944"/>
            <a:ext cx="2736303" cy="1728192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uk-UA" sz="3600" b="1" dirty="0">
                <a:solidFill>
                  <a:srgbClr val="0070C0"/>
                </a:solidFill>
              </a:rPr>
              <a:t>Святкові вогники</a:t>
            </a:r>
          </a:p>
          <a:p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131841" y="2420888"/>
            <a:ext cx="5713710" cy="4320480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4098" name="Picture 2" descr="D:\Елена\Фотки\виховна Чулкова О.Т\DSCN03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3743993" cy="2808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51244"/>
            <a:ext cx="3675830" cy="2756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867376"/>
            <a:ext cx="3841976" cy="2881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7803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818</TotalTime>
  <Words>183</Words>
  <Application>Microsoft Office PowerPoint</Application>
  <PresentationFormat>Экран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Трава</vt:lpstr>
      <vt:lpstr>Ціннісне ставлення до власного здоров'я</vt:lpstr>
      <vt:lpstr>Спортивні змагання</vt:lpstr>
      <vt:lpstr>Слайд 3</vt:lpstr>
      <vt:lpstr>Слайд 4</vt:lpstr>
      <vt:lpstr>Слайд 5</vt:lpstr>
      <vt:lpstr>Ціннісне ставлення до природи</vt:lpstr>
      <vt:lpstr>Ціннісне ставлення до мистецтва</vt:lpstr>
      <vt:lpstr>Слайд 8</vt:lpstr>
      <vt:lpstr>Слайд 9</vt:lpstr>
      <vt:lpstr>Слайд 10</vt:lpstr>
      <vt:lpstr>Результат превентивного виховання</vt:lpstr>
      <vt:lpstr>Дякуємо  за  увагу!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Виховання життєвих цінностей і моральних якостей особистості</dc:title>
  <dc:creator>Lena</dc:creator>
  <cp:lastModifiedBy>User</cp:lastModifiedBy>
  <cp:revision>129</cp:revision>
  <dcterms:created xsi:type="dcterms:W3CDTF">2012-03-15T10:30:11Z</dcterms:created>
  <dcterms:modified xsi:type="dcterms:W3CDTF">2014-08-03T10:11:07Z</dcterms:modified>
</cp:coreProperties>
</file>