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3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7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8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9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2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4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5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6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7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9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0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1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22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3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4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5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7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8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30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53350" cy="838200"/>
          </a:xfrm>
        </p:spPr>
        <p:txBody>
          <a:bodyPr/>
          <a:lstStyle/>
          <a:p>
            <a:pPr algn="ctr" eaLnBrk="1" hangingPunct="1"/>
            <a:r>
              <a:rPr lang="uk-UA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Стоячі парти  для зняття напруження в</a:t>
            </a:r>
            <a:br>
              <a:rPr lang="uk-UA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опорно–м’язовому апараті </a:t>
            </a:r>
            <a:endPara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133600"/>
            <a:ext cx="4724400" cy="3543300"/>
          </a:xfrm>
          <a:noFill/>
        </p:spPr>
      </p:pic>
      <p:pic>
        <p:nvPicPr>
          <p:cNvPr id="17412" name="Picture 5" descr="I:\минулі роки\Слайди\Фотоматеріали\Столи самоконтролю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00200"/>
            <a:ext cx="32289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180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535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1800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009650" y="304800"/>
            <a:ext cx="7124700" cy="685800"/>
          </a:xfrm>
        </p:spPr>
        <p:txBody>
          <a:bodyPr/>
          <a:lstStyle/>
          <a:p>
            <a:pPr algn="ctr" eaLnBrk="1" hangingPunct="1"/>
            <a:r>
              <a:rPr lang="uk-UA" b="1" i="1" smtClean="0">
                <a:cs typeface="Trebuchet MS" pitchFamily="34" charset="0"/>
              </a:rPr>
              <a:t>Військовий ліцей </a:t>
            </a:r>
            <a:endParaRPr lang="ru-RU" b="1" i="1" smtClean="0">
              <a:cs typeface="Trebuchet MS" pitchFamily="34" charset="0"/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2106" y="1806575"/>
            <a:ext cx="5399788" cy="4052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447800" y="5715000"/>
            <a:ext cx="7124700" cy="914400"/>
          </a:xfrm>
        </p:spPr>
        <p:txBody>
          <a:bodyPr/>
          <a:lstStyle/>
          <a:p>
            <a:pPr algn="ctr" eaLnBrk="1" hangingPunct="1"/>
            <a:r>
              <a:rPr lang="uk-UA" i="1" smtClean="0">
                <a:cs typeface="Trebuchet MS" pitchFamily="34" charset="0"/>
              </a:rPr>
              <a:t>9 травня 2013р.</a:t>
            </a:r>
            <a:endParaRPr lang="ru-RU" i="1" smtClean="0">
              <a:cs typeface="Trebuchet MS" pitchFamily="34" charset="0"/>
            </a:endParaRPr>
          </a:p>
        </p:txBody>
      </p:sp>
      <p:pic>
        <p:nvPicPr>
          <p:cNvPr id="22531" name="Picture 3" descr="C:\Users\Admin\Desktop\get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28600"/>
            <a:ext cx="84709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990600" y="5715000"/>
            <a:ext cx="7124700" cy="923925"/>
          </a:xfrm>
        </p:spPr>
        <p:txBody>
          <a:bodyPr/>
          <a:lstStyle/>
          <a:p>
            <a:pPr algn="ctr" eaLnBrk="1" hangingPunct="1"/>
            <a:r>
              <a:rPr lang="uk-UA" sz="2400" smtClean="0">
                <a:solidFill>
                  <a:schemeClr val="tx1"/>
                </a:solidFill>
                <a:cs typeface="Trebuchet MS" pitchFamily="34" charset="0"/>
              </a:rPr>
              <a:t>Свято останнього дзвоника</a:t>
            </a:r>
            <a:br>
              <a:rPr lang="uk-UA" sz="2400" smtClean="0">
                <a:solidFill>
                  <a:schemeClr val="tx1"/>
                </a:solidFill>
                <a:cs typeface="Trebuchet MS" pitchFamily="34" charset="0"/>
              </a:rPr>
            </a:br>
            <a:r>
              <a:rPr lang="uk-UA" sz="2400" smtClean="0">
                <a:solidFill>
                  <a:schemeClr val="tx1"/>
                </a:solidFill>
                <a:cs typeface="Trebuchet MS" pitchFamily="34" charset="0"/>
              </a:rPr>
              <a:t>прощання з прапором</a:t>
            </a:r>
            <a:endParaRPr lang="ru-RU" sz="2400" smtClean="0">
              <a:solidFill>
                <a:schemeClr val="tx1"/>
              </a:solidFill>
              <a:cs typeface="Trebuchet MS" pitchFamily="34" charset="0"/>
            </a:endParaRPr>
          </a:p>
        </p:txBody>
      </p:sp>
      <p:pic>
        <p:nvPicPr>
          <p:cNvPr id="23555" name="Picture 2" descr="I:\минулі роки\Останній дзвоник 2009\P1010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28600"/>
            <a:ext cx="7239000" cy="5429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066800" y="6096000"/>
            <a:ext cx="7124700" cy="619125"/>
          </a:xfrm>
        </p:spPr>
        <p:txBody>
          <a:bodyPr/>
          <a:lstStyle/>
          <a:p>
            <a:pPr eaLnBrk="1" hangingPunct="1"/>
            <a:endParaRPr lang="ru-RU" smtClean="0">
              <a:cs typeface="Trebuchet MS" pitchFamily="34" charset="0"/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"/>
            <a:ext cx="4267200" cy="3201988"/>
          </a:xfrm>
          <a:noFill/>
        </p:spPr>
      </p:pic>
      <p:pic>
        <p:nvPicPr>
          <p:cNvPr id="24580" name="Picture 3" descr="I:\минулі роки\Слайди\лицей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113" y="152400"/>
            <a:ext cx="44608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713" y="3508375"/>
            <a:ext cx="4322762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2</TotalTime>
  <Words>15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Тема3</vt:lpstr>
      <vt:lpstr>Стоячі парти  для зняття напруження в  опорно–м’язовому апараті </vt:lpstr>
      <vt:lpstr>Слайд 2</vt:lpstr>
      <vt:lpstr>Слайд 3</vt:lpstr>
      <vt:lpstr>Слайд 4</vt:lpstr>
      <vt:lpstr>Військовий ліцей </vt:lpstr>
      <vt:lpstr>9 травня 2013р.</vt:lpstr>
      <vt:lpstr>Свято останнього дзвоника прощання з прапором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</cp:revision>
  <dcterms:modified xsi:type="dcterms:W3CDTF">2014-07-09T17:28:44Z</dcterms:modified>
</cp:coreProperties>
</file>