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286" r:id="rId3"/>
    <p:sldId id="285" r:id="rId4"/>
    <p:sldId id="264" r:id="rId5"/>
    <p:sldId id="268" r:id="rId6"/>
    <p:sldId id="273" r:id="rId7"/>
    <p:sldId id="287" r:id="rId8"/>
    <p:sldId id="288" r:id="rId9"/>
    <p:sldId id="284" r:id="rId10"/>
    <p:sldId id="29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622DA-7AEB-4FAF-B413-32E5647C7B3F}" type="datetimeFigureOut">
              <a:rPr lang="ru-RU" smtClean="0"/>
              <a:pPr/>
              <a:t>18.07.2014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23D43-A0CA-4B9B-84BF-20AAB9F5CEF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23675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622DA-7AEB-4FAF-B413-32E5647C7B3F}" type="datetimeFigureOut">
              <a:rPr lang="ru-RU" smtClean="0"/>
              <a:pPr/>
              <a:t>18.07.2014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23D43-A0CA-4B9B-84BF-20AAB9F5CEF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74616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622DA-7AEB-4FAF-B413-32E5647C7B3F}" type="datetimeFigureOut">
              <a:rPr lang="ru-RU" smtClean="0"/>
              <a:pPr/>
              <a:t>18.07.2014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23D43-A0CA-4B9B-84BF-20AAB9F5CEF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02780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622DA-7AEB-4FAF-B413-32E5647C7B3F}" type="datetimeFigureOut">
              <a:rPr lang="ru-RU" smtClean="0"/>
              <a:pPr/>
              <a:t>18.07.2014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23D43-A0CA-4B9B-84BF-20AAB9F5CEF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8194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622DA-7AEB-4FAF-B413-32E5647C7B3F}" type="datetimeFigureOut">
              <a:rPr lang="ru-RU" smtClean="0"/>
              <a:pPr/>
              <a:t>18.07.2014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23D43-A0CA-4B9B-84BF-20AAB9F5CEF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2299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622DA-7AEB-4FAF-B413-32E5647C7B3F}" type="datetimeFigureOut">
              <a:rPr lang="ru-RU" smtClean="0"/>
              <a:pPr/>
              <a:t>18.07.2014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23D43-A0CA-4B9B-84BF-20AAB9F5CEF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56778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622DA-7AEB-4FAF-B413-32E5647C7B3F}" type="datetimeFigureOut">
              <a:rPr lang="ru-RU" smtClean="0"/>
              <a:pPr/>
              <a:t>18.07.2014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23D43-A0CA-4B9B-84BF-20AAB9F5CEF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38069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622DA-7AEB-4FAF-B413-32E5647C7B3F}" type="datetimeFigureOut">
              <a:rPr lang="ru-RU" smtClean="0"/>
              <a:pPr/>
              <a:t>18.07.2014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23D43-A0CA-4B9B-84BF-20AAB9F5CEF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86876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622DA-7AEB-4FAF-B413-32E5647C7B3F}" type="datetimeFigureOut">
              <a:rPr lang="ru-RU" smtClean="0"/>
              <a:pPr/>
              <a:t>18.07.2014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23D43-A0CA-4B9B-84BF-20AAB9F5CEF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27500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622DA-7AEB-4FAF-B413-32E5647C7B3F}" type="datetimeFigureOut">
              <a:rPr lang="ru-RU" smtClean="0"/>
              <a:pPr/>
              <a:t>18.07.2014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23D43-A0CA-4B9B-84BF-20AAB9F5CEF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6377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622DA-7AEB-4FAF-B413-32E5647C7B3F}" type="datetimeFigureOut">
              <a:rPr lang="ru-RU" smtClean="0"/>
              <a:pPr/>
              <a:t>18.07.2014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23D43-A0CA-4B9B-84BF-20AAB9F5CEF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39426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622DA-7AEB-4FAF-B413-32E5647C7B3F}" type="datetimeFigureOut">
              <a:rPr lang="ru-RU" smtClean="0"/>
              <a:pPr/>
              <a:t>18.07.2014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23D43-A0CA-4B9B-84BF-20AAB9F5CEF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14402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99" y="-5824"/>
            <a:ext cx="9144000" cy="68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749" y="1052736"/>
            <a:ext cx="8794739" cy="5481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224228"/>
            <a:ext cx="7561237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ОБМІН ІНФОРМАЦІЄЮ НА САЙТІ ШКОЛИ </a:t>
            </a:r>
            <a:endParaRPr lang="ru-RU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36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830"/>
            <a:ext cx="9144000" cy="68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D:\Документи школа\Буклет\Диск дети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3658" y="785411"/>
            <a:ext cx="6156683" cy="604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90037" y="476672"/>
            <a:ext cx="935083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</a:t>
            </a:r>
            <a:r>
              <a:rPr lang="ru-RU" sz="5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поруч</a:t>
            </a:r>
            <a:r>
              <a:rPr lang="ru-RU" sz="5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не над, а </a:t>
            </a:r>
            <a:r>
              <a:rPr lang="ru-RU" sz="5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всі</a:t>
            </a:r>
            <a:r>
              <a:rPr lang="ru-RU" sz="5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разом!</a:t>
            </a:r>
            <a:endParaRPr lang="ru-RU" sz="5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432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242" cy="68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924944"/>
            <a:ext cx="5112568" cy="38344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D:\Документи школа\Виховна робота\компроміс\печать\6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019838" y="265933"/>
            <a:ext cx="3780429" cy="27568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Документи школа\Виховна робота\компроміс\печать\6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82185" y="724988"/>
            <a:ext cx="4066718" cy="29920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Документи школа\Виховна робота\компроміс\печать\6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56080" y="3717032"/>
            <a:ext cx="4207122" cy="2871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4658" y="32490"/>
            <a:ext cx="4079963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Працює шкільна служба </a:t>
            </a:r>
            <a:endParaRPr lang="uk-UA" sz="28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uk-UA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розв’язання </a:t>
            </a:r>
            <a:r>
              <a:rPr lang="uk-UA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конфліктів </a:t>
            </a:r>
            <a:endParaRPr lang="uk-UA" sz="28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uk-UA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uk-UA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КОМПРОМІС»</a:t>
            </a:r>
            <a:endParaRPr lang="ru-RU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662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242" cy="68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16101" y="4005064"/>
            <a:ext cx="331236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200" b="1" i="1" dirty="0" smtClean="0">
                <a:solidFill>
                  <a:srgbClr val="C00000"/>
                </a:solidFill>
              </a:rPr>
              <a:t>З </a:t>
            </a:r>
            <a:r>
              <a:rPr lang="uk-UA" sz="2200" b="1" i="1" dirty="0">
                <a:solidFill>
                  <a:srgbClr val="C00000"/>
                </a:solidFill>
              </a:rPr>
              <a:t>2011 року в 1 – 4 класах викладається курс за вибором «Християнська етика в українській культурі». </a:t>
            </a:r>
            <a:endParaRPr lang="ru-RU" sz="2200" b="1" i="1" dirty="0">
              <a:solidFill>
                <a:srgbClr val="C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4621" y="197784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4904"/>
            <a:ext cx="5568619" cy="4176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95536" y="404664"/>
            <a:ext cx="432048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</a:rPr>
              <a:t>З</a:t>
            </a:r>
            <a:r>
              <a:rPr lang="uk-UA" sz="2800" b="1" dirty="0" smtClean="0">
                <a:solidFill>
                  <a:srgbClr val="C00000"/>
                </a:solidFill>
              </a:rPr>
              <a:t>авданням превентивного </a:t>
            </a:r>
          </a:p>
          <a:p>
            <a:pPr algn="ctr"/>
            <a:r>
              <a:rPr lang="uk-UA" sz="2800" b="1" dirty="0">
                <a:solidFill>
                  <a:srgbClr val="C00000"/>
                </a:solidFill>
              </a:rPr>
              <a:t>в</a:t>
            </a:r>
            <a:r>
              <a:rPr lang="uk-UA" sz="2800" b="1" dirty="0" smtClean="0">
                <a:solidFill>
                  <a:srgbClr val="C00000"/>
                </a:solidFill>
              </a:rPr>
              <a:t>иховання є </a:t>
            </a:r>
            <a:r>
              <a:rPr lang="uk-UA" sz="2800" b="1" dirty="0">
                <a:solidFill>
                  <a:srgbClr val="C00000"/>
                </a:solidFill>
              </a:rPr>
              <a:t>формування </a:t>
            </a:r>
            <a:endParaRPr lang="uk-UA" sz="2800" b="1" dirty="0" smtClean="0">
              <a:solidFill>
                <a:srgbClr val="C00000"/>
              </a:solidFill>
            </a:endParaRPr>
          </a:p>
          <a:p>
            <a:pPr algn="ctr"/>
            <a:r>
              <a:rPr lang="uk-UA" sz="2800" b="1" dirty="0" smtClean="0">
                <a:solidFill>
                  <a:srgbClr val="C00000"/>
                </a:solidFill>
              </a:rPr>
              <a:t>високоморальної </a:t>
            </a:r>
          </a:p>
          <a:p>
            <a:pPr algn="ctr"/>
            <a:r>
              <a:rPr lang="uk-UA" sz="2800" b="1" dirty="0" smtClean="0">
                <a:solidFill>
                  <a:srgbClr val="C00000"/>
                </a:solidFill>
              </a:rPr>
              <a:t>духовної </a:t>
            </a:r>
            <a:r>
              <a:rPr lang="uk-UA" sz="2800" b="1" dirty="0">
                <a:solidFill>
                  <a:srgbClr val="C00000"/>
                </a:solidFill>
              </a:rPr>
              <a:t>особистості</a:t>
            </a:r>
            <a:endParaRPr lang="ru-RU" sz="2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929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8288"/>
            <a:ext cx="9144000" cy="68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5" y="4509120"/>
            <a:ext cx="2808313" cy="21062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373" y="4509120"/>
            <a:ext cx="2952328" cy="22142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2035" y="4509120"/>
            <a:ext cx="2954140" cy="22156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621" y="332656"/>
            <a:ext cx="5358491" cy="40311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80112" y="843061"/>
            <a:ext cx="3524491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Волонтерський</a:t>
            </a:r>
            <a:r>
              <a:rPr lang="ru-RU" sz="32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3200" b="1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загін</a:t>
            </a:r>
            <a:r>
              <a:rPr lang="ru-RU" sz="32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«</a:t>
            </a:r>
            <a:r>
              <a:rPr lang="ru-RU" sz="3200" b="1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Імпульс</a:t>
            </a:r>
            <a:r>
              <a:rPr lang="ru-RU" sz="32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 </a:t>
            </a:r>
          </a:p>
          <a:p>
            <a:pPr algn="ctr"/>
            <a:r>
              <a:rPr lang="ru-RU" sz="3200" b="1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надасть</a:t>
            </a:r>
            <a:r>
              <a:rPr lang="ru-RU" sz="32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допомогу</a:t>
            </a:r>
            <a:r>
              <a:rPr lang="ru-RU" sz="32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3200" b="1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всім</a:t>
            </a:r>
            <a:r>
              <a:rPr lang="ru-RU" sz="32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3200" b="1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хто</a:t>
            </a:r>
            <a:r>
              <a:rPr lang="ru-RU" sz="32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її</a:t>
            </a:r>
            <a:r>
              <a:rPr lang="ru-RU" sz="32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3200" b="1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потребує</a:t>
            </a:r>
            <a:r>
              <a:rPr lang="ru-RU" sz="32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32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54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8288"/>
            <a:ext cx="9144000" cy="68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440" y="4534076"/>
            <a:ext cx="2730319" cy="20477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9727" y="4492019"/>
            <a:ext cx="2914080" cy="2185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78619"/>
            <a:ext cx="5022503" cy="37668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911763" y="4534076"/>
            <a:ext cx="3197964" cy="20770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2025" y="1007895"/>
            <a:ext cx="359989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Творчого</a:t>
            </a:r>
            <a:r>
              <a:rPr lang="ru-RU" sz="36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учня</a:t>
            </a:r>
            <a:r>
              <a:rPr lang="ru-RU" sz="36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36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може</a:t>
            </a:r>
            <a:r>
              <a:rPr lang="ru-RU" sz="36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виховати</a:t>
            </a:r>
            <a:r>
              <a:rPr lang="ru-RU" sz="36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uk-UA" sz="36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тільки </a:t>
            </a:r>
          </a:p>
          <a:p>
            <a:pPr algn="ctr"/>
            <a:r>
              <a:rPr lang="uk-UA" sz="36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творчий учитель</a:t>
            </a:r>
            <a:endParaRPr lang="ru-RU" sz="36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651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8288"/>
            <a:ext cx="9144000" cy="68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D:\Документи школа\МБ\Батьківські збори\IMG_392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5250" y="3419854"/>
            <a:ext cx="4552367" cy="34143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U5\Рабочий стол\фото Захисти себе від ВІЛ\ромни_семінар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684" y="578593"/>
            <a:ext cx="4212940" cy="31599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7" y="728125"/>
            <a:ext cx="3312368" cy="24842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900986" y="3859351"/>
            <a:ext cx="3024336" cy="25353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4385" y="63526"/>
            <a:ext cx="860601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3200" b="1" dirty="0">
                <a:solidFill>
                  <a:srgbClr val="FF0066"/>
                </a:solidFill>
              </a:rPr>
              <a:t>Інтерактивні педагогічні ради – шлях розвитку </a:t>
            </a:r>
          </a:p>
          <a:p>
            <a:r>
              <a:rPr lang="uk-UA" sz="3200" b="1" dirty="0">
                <a:solidFill>
                  <a:srgbClr val="FF0066"/>
                </a:solidFill>
              </a:rPr>
              <a:t>творчості вчителя</a:t>
            </a:r>
            <a:endParaRPr lang="ru-RU" sz="32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567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242" cy="68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260648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200" b="1" dirty="0">
                <a:solidFill>
                  <a:srgbClr val="C00000"/>
                </a:solidFill>
              </a:rPr>
              <a:t>У</a:t>
            </a:r>
            <a:r>
              <a:rPr lang="uk-UA" sz="2200" b="1" dirty="0" smtClean="0">
                <a:solidFill>
                  <a:srgbClr val="C00000"/>
                </a:solidFill>
              </a:rPr>
              <a:t> </a:t>
            </a:r>
            <a:r>
              <a:rPr lang="uk-UA" sz="2200" b="1" dirty="0">
                <a:solidFill>
                  <a:srgbClr val="C00000"/>
                </a:solidFill>
              </a:rPr>
              <a:t>школі працюють 8 гуртків та спортивних секцій: секція футболу, </a:t>
            </a:r>
            <a:r>
              <a:rPr lang="uk-UA" sz="2200" b="1" dirty="0" smtClean="0">
                <a:solidFill>
                  <a:srgbClr val="C00000"/>
                </a:solidFill>
              </a:rPr>
              <a:t>легкої </a:t>
            </a:r>
            <a:r>
              <a:rPr lang="uk-UA" sz="2200" b="1" dirty="0">
                <a:solidFill>
                  <a:srgbClr val="C00000"/>
                </a:solidFill>
              </a:rPr>
              <a:t>атлетики, поетична студія «Світло душі», </a:t>
            </a:r>
            <a:r>
              <a:rPr lang="uk-UA" sz="2200" b="1" dirty="0" smtClean="0">
                <a:solidFill>
                  <a:srgbClr val="C00000"/>
                </a:solidFill>
              </a:rPr>
              <a:t>театральний </a:t>
            </a:r>
            <a:r>
              <a:rPr lang="uk-UA" sz="2200" b="1" dirty="0">
                <a:solidFill>
                  <a:srgbClr val="C00000"/>
                </a:solidFill>
              </a:rPr>
              <a:t>гурток «</a:t>
            </a:r>
            <a:r>
              <a:rPr lang="uk-UA" sz="2200" b="1" dirty="0" smtClean="0">
                <a:solidFill>
                  <a:srgbClr val="C00000"/>
                </a:solidFill>
              </a:rPr>
              <a:t>УТЮГ», танцювальний </a:t>
            </a:r>
            <a:r>
              <a:rPr lang="uk-UA" sz="2200" b="1" dirty="0">
                <a:solidFill>
                  <a:srgbClr val="C00000"/>
                </a:solidFill>
              </a:rPr>
              <a:t>колектив «</a:t>
            </a:r>
            <a:r>
              <a:rPr lang="uk-UA" sz="2200" b="1" dirty="0" smtClean="0">
                <a:solidFill>
                  <a:srgbClr val="C00000"/>
                </a:solidFill>
              </a:rPr>
              <a:t>Кольоровий </a:t>
            </a:r>
            <a:r>
              <a:rPr lang="uk-UA" sz="2200" b="1" dirty="0">
                <a:solidFill>
                  <a:srgbClr val="C00000"/>
                </a:solidFill>
              </a:rPr>
              <a:t>дощик», </a:t>
            </a:r>
            <a:r>
              <a:rPr lang="uk-UA" sz="2200" b="1" dirty="0" smtClean="0">
                <a:solidFill>
                  <a:srgbClr val="C00000"/>
                </a:solidFill>
              </a:rPr>
              <a:t>гуртки </a:t>
            </a:r>
            <a:r>
              <a:rPr lang="uk-UA" sz="2200" b="1" dirty="0">
                <a:solidFill>
                  <a:srgbClr val="C00000"/>
                </a:solidFill>
              </a:rPr>
              <a:t>«Паняночка», </a:t>
            </a:r>
            <a:r>
              <a:rPr lang="uk-UA" sz="2200" b="1" dirty="0" smtClean="0">
                <a:solidFill>
                  <a:srgbClr val="C00000"/>
                </a:solidFill>
              </a:rPr>
              <a:t>«</a:t>
            </a:r>
            <a:r>
              <a:rPr lang="uk-UA" sz="2200" b="1" dirty="0">
                <a:solidFill>
                  <a:srgbClr val="C00000"/>
                </a:solidFill>
              </a:rPr>
              <a:t>Вишиванка», </a:t>
            </a:r>
            <a:r>
              <a:rPr lang="uk-UA" sz="2200" b="1" dirty="0" err="1">
                <a:solidFill>
                  <a:srgbClr val="C00000"/>
                </a:solidFill>
              </a:rPr>
              <a:t>фітоклуб</a:t>
            </a:r>
            <a:r>
              <a:rPr lang="uk-UA" sz="2200" b="1" dirty="0">
                <a:solidFill>
                  <a:srgbClr val="C00000"/>
                </a:solidFill>
              </a:rPr>
              <a:t> для учнів 1 – 4 класів.</a:t>
            </a:r>
            <a:endParaRPr lang="ru-RU" sz="2200" b="1" dirty="0">
              <a:solidFill>
                <a:srgbClr val="C000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4621" y="3418547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276" y="3738523"/>
            <a:ext cx="3796667" cy="284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:\Documents and Settings\U5\Рабочий стол\СТЕПНАЯ\Тетяна Степанюк _ Драматичний гурток 'УТЮГ'_files\ceb19c_234ee96a25d64c5ca7128805ce02f59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7243" y="201226"/>
            <a:ext cx="4016817" cy="30117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774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242" cy="68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260648"/>
            <a:ext cx="3840427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7965" y="116632"/>
            <a:ext cx="5088566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05064"/>
            <a:ext cx="3600400" cy="2700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519" y="3284983"/>
            <a:ext cx="4585505" cy="34391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1404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242" cy="68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8763" y="54870"/>
            <a:ext cx="500251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Працюємо разом </a:t>
            </a:r>
            <a:endParaRPr lang="uk-UA" sz="48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205" y="783352"/>
            <a:ext cx="3797022" cy="28477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9782" y="3283553"/>
            <a:ext cx="4640370" cy="34802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D:\Документи школа\Виховна робота\фото школа\видео 9 травня\ремонт\IMG_821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7402"/>
            <a:ext cx="3740079" cy="2805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63" y="3789040"/>
            <a:ext cx="3865464" cy="28990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347864" y="2653314"/>
            <a:ext cx="5216493" cy="156966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і </a:t>
            </a:r>
            <a:r>
              <a:rPr lang="uk-UA" sz="4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відпочиваємо </a:t>
            </a:r>
            <a:endParaRPr lang="uk-UA" sz="48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uk-UA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разом </a:t>
            </a:r>
            <a:endParaRPr lang="ru-RU" sz="4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535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1455</TotalTime>
  <Words>130</Words>
  <Application>Microsoft Office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User5</dc:creator>
  <cp:lastModifiedBy>Sony</cp:lastModifiedBy>
  <cp:revision>71</cp:revision>
  <dcterms:created xsi:type="dcterms:W3CDTF">2014-06-05T12:25:30Z</dcterms:created>
  <dcterms:modified xsi:type="dcterms:W3CDTF">2014-07-18T09:33:52Z</dcterms:modified>
</cp:coreProperties>
</file>