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7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64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744" b="93596" l="0" r="99126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9664" y="476672"/>
            <a:ext cx="5028439" cy="476120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3776" y="3356992"/>
            <a:ext cx="26378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DCIM\101MSDCF\DSC064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1" t="24249" r="13461" b="13897"/>
          <a:stretch/>
        </p:blipFill>
        <p:spPr bwMode="auto">
          <a:xfrm>
            <a:off x="5652119" y="723439"/>
            <a:ext cx="2389031" cy="309213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DCIM\101MSDCF\DSC064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7" t="20380" r="17316" b="17401"/>
          <a:stretch/>
        </p:blipFill>
        <p:spPr bwMode="auto">
          <a:xfrm rot="530090">
            <a:off x="6871306" y="2687673"/>
            <a:ext cx="1979703" cy="290153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2448108" y="2523185"/>
            <a:ext cx="810610" cy="280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Факультативний курс «Рівний рівному» для учнів 8 класів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70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77113"/>
            <a:ext cx="5904656" cy="76352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Тиждень ЧЕРВОНОЇ СТРІЧКИ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dirty="0" smtClean="0"/>
              <a:t>з 25 листопада по 29 листопада 2013 року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9978"/>
            <a:ext cx="1110065" cy="8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861989"/>
            <a:ext cx="7632848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листопада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«1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СНІДом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яку провела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лекторська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дирекції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5-11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листопада  по 2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класними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керівниками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нас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трагічними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стали,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Треба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 про СНІД усе знали» для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1-4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для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5-9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СНІД! Не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залишимось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байдужими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10-11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Бібліотекар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Мельничук О.В.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 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звички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веде</a:t>
            </a:r>
            <a:r>
              <a:rPr lang="ru-RU" sz="1400" b="1" dirty="0">
                <a:solidFill>
                  <a:schemeClr val="tx1"/>
                </a:solidFill>
              </a:rPr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xmlns="" val="39834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5092"/>
            <a:ext cx="3715776" cy="2575876"/>
          </a:xfrm>
          <a:prstGeom prst="rect">
            <a:avLst/>
          </a:prstGeom>
          <a:noFill/>
          <a:ln w="9525">
            <a:solidFill>
              <a:srgbClr val="ED7B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5384"/>
            <a:ext cx="7272808" cy="2912773"/>
          </a:xfrm>
          <a:prstGeom prst="rect">
            <a:avLst/>
          </a:prstGeom>
          <a:noFill/>
          <a:ln w="9525">
            <a:solidFill>
              <a:srgbClr val="ED7B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268760"/>
            <a:ext cx="32403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ED7B09"/>
                </a:solidFill>
              </a:rPr>
              <a:t>В</a:t>
            </a:r>
            <a:r>
              <a:rPr lang="uk-UA" sz="2000" b="1" dirty="0" smtClean="0">
                <a:solidFill>
                  <a:srgbClr val="ED7B09"/>
                </a:solidFill>
              </a:rPr>
              <a:t>иставка </a:t>
            </a:r>
            <a:r>
              <a:rPr lang="uk-UA" sz="2000" b="1" dirty="0">
                <a:solidFill>
                  <a:srgbClr val="ED7B09"/>
                </a:solidFill>
              </a:rPr>
              <a:t>плакатів та малюнків під назвою: «Зупинимо СНІД, поки СНІД не зупинив нас» </a:t>
            </a:r>
            <a:endParaRPr lang="ru-RU" sz="2000" b="1" dirty="0">
              <a:solidFill>
                <a:srgbClr val="ED7B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effectLst/>
              </a:rPr>
              <a:t>В</a:t>
            </a:r>
            <a:r>
              <a:rPr lang="uk-UA" sz="3200" dirty="0" smtClean="0">
                <a:effectLst/>
              </a:rPr>
              <a:t>ідео </a:t>
            </a:r>
            <a:r>
              <a:rPr lang="uk-UA" sz="3200" dirty="0">
                <a:effectLst/>
              </a:rPr>
              <a:t>лекторій «Багато про СНІД вже відомо, але</a:t>
            </a:r>
            <a:r>
              <a:rPr lang="uk-UA" sz="3200" dirty="0" smtClean="0">
                <a:effectLst/>
              </a:rPr>
              <a:t>…»</a:t>
            </a:r>
            <a:br>
              <a:rPr lang="uk-UA" sz="3200" dirty="0" smtClean="0">
                <a:effectLst/>
              </a:rPr>
            </a:br>
            <a:r>
              <a:rPr lang="uk-UA" sz="2800" dirty="0" smtClean="0">
                <a:effectLst/>
              </a:rPr>
              <a:t> для учнів 5-11 класів</a:t>
            </a:r>
            <a:endParaRPr lang="ru-RU" sz="2800" dirty="0"/>
          </a:p>
        </p:txBody>
      </p:sp>
      <p:pic>
        <p:nvPicPr>
          <p:cNvPr id="2" name="Picture 2" descr="D:\МОЄ\NET\film\Міні-офіс заступника директора з виховної роботи (2)\2013-2014\фотогалерея\заходи до Дня боротьби зі СНІДом\DSC06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7274"/>
            <a:ext cx="2227348" cy="29697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918381" cy="218878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МОЄ\NET\film\Міні-офіс заступника директора з виховної роботи (2)\2013-2014\фотогалерея\заходи до Дня боротьби зі СНІДом\DSC063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6" t="8997" r="15257" b="5457"/>
          <a:stretch/>
        </p:blipFill>
        <p:spPr bwMode="auto">
          <a:xfrm>
            <a:off x="2843808" y="1414174"/>
            <a:ext cx="2788024" cy="218738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1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Жива листівка </a:t>
            </a:r>
            <a:r>
              <a:rPr lang="uk-UA" dirty="0">
                <a:effectLst/>
              </a:rPr>
              <a:t>«Що би ви порадили ВІЛ-інфікованим особам та хворим на СНІД»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800534" cy="3600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МОЄ\NET\film\Міні-офіс заступника директора з виховної роботи (2)\2013-2014\фотогалерея\заходи до Дня боротьби зі СНІДом\DSC06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71612"/>
            <a:ext cx="2660918" cy="199568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8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912" y="4221088"/>
            <a:ext cx="3925064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Участь </a:t>
            </a:r>
            <a:br>
              <a:rPr lang="uk-UA" dirty="0" smtClean="0"/>
            </a:br>
            <a:r>
              <a:rPr lang="uk-UA" dirty="0" smtClean="0"/>
              <a:t>у акції </a:t>
            </a:r>
            <a:br>
              <a:rPr lang="uk-UA" dirty="0" smtClean="0"/>
            </a:br>
            <a:r>
              <a:rPr lang="uk-UA" dirty="0" smtClean="0"/>
              <a:t>«Живий </a:t>
            </a:r>
            <a:r>
              <a:rPr lang="uk-UA" dirty="0" err="1" smtClean="0"/>
              <a:t>квілт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68" y="548680"/>
            <a:ext cx="2757388" cy="359133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Є\NET\film\Міні-офіс заступника директора з виховної роботи (2)\2013-2014\фотогалерея\заходи до Дня боротьби зі СНІДом\DSC06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71480"/>
            <a:ext cx="2143267" cy="160745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Є\NET\film\Міні-офіс заступника директора з виховної роботи (2)\2013-2014\фотогалерея\заходи до Дня боротьби зі СНІДом\DSC063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1" t="5578" r="12018" b="4891"/>
          <a:stretch/>
        </p:blipFill>
        <p:spPr bwMode="auto">
          <a:xfrm>
            <a:off x="4338414" y="2341269"/>
            <a:ext cx="4361857" cy="403244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9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6512" y="566653"/>
            <a:ext cx="4572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Дякуємо</a:t>
            </a:r>
            <a:endParaRPr lang="uk-UA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увагу !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www.school88-vrn.ru/wp-content/uploads/2012/03/clip_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47" y="404664"/>
            <a:ext cx="4861705" cy="495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11418" cy="432048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273" y="548680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Забезпечення підручниками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8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Робочі зошити для учнів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9422"/>
            <a:ext cx="8928992" cy="40279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5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Тренінговий</a:t>
            </a:r>
            <a:r>
              <a:rPr lang="uk-UA" dirty="0" smtClean="0"/>
              <a:t> кабінет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074508" cy="23042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48680"/>
            <a:ext cx="3074508" cy="2304256"/>
          </a:xfrm>
        </p:spPr>
      </p:pic>
      <p:pic>
        <p:nvPicPr>
          <p:cNvPr id="4098" name="Picture 2" descr="F:\DCIM\101MSDCF\DSC063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4" t="6478" r="9364" b="8196"/>
          <a:stretch/>
        </p:blipFill>
        <p:spPr bwMode="auto">
          <a:xfrm>
            <a:off x="3779912" y="3030524"/>
            <a:ext cx="3096343" cy="2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1MSDCF\DSC063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33264"/>
            <a:ext cx="3015828" cy="22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1MSDCF\DSC063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2631" y="582633"/>
            <a:ext cx="160217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1MSDCF\DSC0637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2631" y="3030523"/>
            <a:ext cx="1592946" cy="2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6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38" y="692696"/>
            <a:ext cx="8183880" cy="735942"/>
          </a:xfrm>
        </p:spPr>
        <p:txBody>
          <a:bodyPr/>
          <a:lstStyle/>
          <a:p>
            <a:pPr algn="ctr"/>
            <a:r>
              <a:rPr lang="uk-UA" dirty="0" smtClean="0"/>
              <a:t>Маршрут безпеки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36005" y="1925117"/>
            <a:ext cx="8232540" cy="2436863"/>
            <a:chOff x="427330" y="1268760"/>
            <a:chExt cx="8232540" cy="2436863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430270" y="1268760"/>
              <a:ext cx="8229600" cy="571500"/>
            </a:xfrm>
            <a:prstGeom prst="rect">
              <a:avLst/>
            </a:prstGeom>
          </p:spPr>
          <p:txBody>
            <a:bodyPr vert="horz" anchor="b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b="1" kern="1200">
                  <a:solidFill>
                    <a:schemeClr val="accent1">
                      <a:tint val="88000"/>
                      <a:satMod val="1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uk-UA" sz="2400" dirty="0" smtClean="0">
                  <a:solidFill>
                    <a:srgbClr val="C00000"/>
                  </a:solidFill>
                </a:rPr>
                <a:t>Станція</a:t>
              </a:r>
              <a:r>
                <a:rPr lang="fr-FR" sz="2400" dirty="0" smtClean="0">
                  <a:solidFill>
                    <a:srgbClr val="C00000"/>
                  </a:solidFill>
                </a:rPr>
                <a:t> 1:</a:t>
              </a:r>
              <a:r>
                <a:rPr lang="fr-FR" sz="2400" dirty="0" smtClean="0"/>
                <a:t>  </a:t>
              </a:r>
              <a:r>
                <a:rPr lang="uk-UA" sz="2400" dirty="0" smtClean="0">
                  <a:solidFill>
                    <a:schemeClr val="accent1">
                      <a:lumMod val="50000"/>
                    </a:schemeClr>
                  </a:solidFill>
                </a:rPr>
                <a:t>Шляхи передачі ВІЛ</a:t>
              </a:r>
              <a:endParaRPr lang="en-GB" sz="24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Rectangle 4"/>
            <p:cNvSpPr txBox="1">
              <a:spLocks noChangeArrowheads="1"/>
            </p:cNvSpPr>
            <p:nvPr/>
          </p:nvSpPr>
          <p:spPr>
            <a:xfrm>
              <a:off x="430270" y="1772816"/>
              <a:ext cx="8229600" cy="418654"/>
            </a:xfrm>
            <a:prstGeom prst="rect">
              <a:avLst/>
            </a:prstGeom>
          </p:spPr>
          <p:txBody>
            <a:bodyPr vert="horz" anchor="b">
              <a:normAutofit fontScale="92500"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b="1" kern="1200">
                  <a:solidFill>
                    <a:schemeClr val="accent1">
                      <a:tint val="88000"/>
                      <a:satMod val="1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uk-UA" sz="2400" dirty="0" smtClean="0">
                  <a:solidFill>
                    <a:srgbClr val="C00000"/>
                  </a:solidFill>
                </a:rPr>
                <a:t>Станція</a:t>
              </a:r>
              <a:r>
                <a:rPr lang="fr-FR" sz="2400" dirty="0" smtClean="0">
                  <a:solidFill>
                    <a:srgbClr val="C00000"/>
                  </a:solidFill>
                </a:rPr>
                <a:t>  2:   </a:t>
              </a:r>
              <a:r>
                <a:rPr lang="uk-UA" sz="2400" dirty="0" smtClean="0">
                  <a:solidFill>
                    <a:schemeClr val="accent1">
                      <a:lumMod val="50000"/>
                    </a:schemeClr>
                  </a:solidFill>
                </a:rPr>
                <a:t>ВІЛ/СНІД: питання і відповіді</a:t>
              </a:r>
              <a:endParaRPr lang="de-DE" sz="24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436005" y="2199036"/>
              <a:ext cx="5077834" cy="422920"/>
            </a:xfrm>
            <a:prstGeom prst="rect">
              <a:avLst/>
            </a:prstGeom>
          </p:spPr>
          <p:txBody>
            <a:bodyPr vert="horz" anchor="b">
              <a:normAutofit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b="1" kern="1200">
                  <a:solidFill>
                    <a:schemeClr val="accent1">
                      <a:tint val="88000"/>
                      <a:satMod val="1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uk-UA" sz="2400" dirty="0" smtClean="0">
                  <a:solidFill>
                    <a:srgbClr val="C00000"/>
                  </a:solidFill>
                </a:rPr>
                <a:t>Станція</a:t>
              </a:r>
              <a:r>
                <a:rPr lang="fr-FR" sz="2400" dirty="0" smtClean="0">
                  <a:solidFill>
                    <a:srgbClr val="C00000"/>
                  </a:solidFill>
                </a:rPr>
                <a:t> 3:  </a:t>
              </a:r>
              <a:r>
                <a:rPr lang="uk-UA" sz="2400" dirty="0" smtClean="0">
                  <a:solidFill>
                    <a:schemeClr val="accent1">
                      <a:lumMod val="50000"/>
                    </a:schemeClr>
                  </a:solidFill>
                </a:rPr>
                <a:t>Поруч з тобою</a:t>
              </a:r>
              <a:endParaRPr lang="fr-FR" sz="24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Rectangle 4"/>
            <p:cNvSpPr txBox="1">
              <a:spLocks noChangeArrowheads="1"/>
            </p:cNvSpPr>
            <p:nvPr/>
          </p:nvSpPr>
          <p:spPr>
            <a:xfrm>
              <a:off x="427330" y="3207154"/>
              <a:ext cx="8102170" cy="498469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b="1" kern="1200">
                  <a:solidFill>
                    <a:schemeClr val="accent1">
                      <a:tint val="88000"/>
                      <a:satMod val="1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uk-UA" sz="2400" dirty="0" smtClean="0">
                  <a:solidFill>
                    <a:srgbClr val="C00000"/>
                  </a:solidFill>
                </a:rPr>
                <a:t>Станція 4</a:t>
              </a:r>
              <a:r>
                <a:rPr lang="en-GB" sz="2400" dirty="0" smtClean="0">
                  <a:solidFill>
                    <a:srgbClr val="C00000"/>
                  </a:solidFill>
                </a:rPr>
                <a:t>:</a:t>
              </a:r>
              <a:r>
                <a:rPr lang="en-GB" sz="2400" dirty="0" smtClean="0"/>
                <a:t>  </a:t>
              </a:r>
              <a:r>
                <a:rPr lang="uk-UA" sz="2400" dirty="0" smtClean="0">
                  <a:solidFill>
                    <a:schemeClr val="accent1">
                      <a:lumMod val="50000"/>
                    </a:schemeClr>
                  </a:solidFill>
                </a:rPr>
                <a:t>Захист від ВІЛ, ІПСШ та засоби </a:t>
              </a: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    </a:t>
              </a:r>
            </a:p>
            <a:p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</a:t>
              </a:r>
              <a:r>
                <a:rPr lang="uk-UA" sz="2400" dirty="0" smtClean="0">
                  <a:solidFill>
                    <a:schemeClr val="accent1">
                      <a:lumMod val="50000"/>
                    </a:schemeClr>
                  </a:solidFill>
                </a:rPr>
                <a:t>контрацепції</a:t>
              </a:r>
              <a:r>
                <a:rPr lang="en-GB" sz="2400" dirty="0" smtClean="0"/>
                <a:t/>
              </a:r>
              <a:br>
                <a:rPr lang="en-GB" sz="2400" dirty="0" smtClean="0"/>
              </a:br>
              <a:endParaRPr lang="en-GB" sz="2400" dirty="0" smtClean="0"/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72164" y="3988957"/>
            <a:ext cx="8229600" cy="42292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smtClean="0">
                <a:solidFill>
                  <a:srgbClr val="C00000"/>
                </a:solidFill>
              </a:rPr>
              <a:t>Станція </a:t>
            </a:r>
            <a:r>
              <a:rPr lang="en-US" sz="2400" dirty="0" smtClean="0">
                <a:solidFill>
                  <a:srgbClr val="C00000"/>
                </a:solidFill>
              </a:rPr>
              <a:t>5: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Твоє життя – твій вибір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0057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Маршрут безпеки </a:t>
            </a:r>
            <a:br>
              <a:rPr lang="uk-UA" dirty="0" smtClean="0"/>
            </a:br>
            <a:r>
              <a:rPr lang="uk-UA" dirty="0" smtClean="0"/>
              <a:t>для учнів школи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643050"/>
            <a:ext cx="3174966" cy="2378995"/>
          </a:xfrm>
        </p:spPr>
      </p:pic>
      <p:pic>
        <p:nvPicPr>
          <p:cNvPr id="5124" name="Picture 4" descr="F:\фото квілт\100_94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14488"/>
            <a:ext cx="3145193" cy="235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0120" y="450057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Маршрут безпеки </a:t>
            </a:r>
            <a:br>
              <a:rPr lang="uk-UA" dirty="0" smtClean="0"/>
            </a:br>
            <a:r>
              <a:rPr lang="uk-UA" dirty="0" smtClean="0"/>
              <a:t>для учнів шкіл району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785926"/>
            <a:ext cx="3120347" cy="2340260"/>
          </a:xfrm>
          <a:ln w="19050">
            <a:solidFill>
              <a:schemeClr val="accent1"/>
            </a:solidFill>
          </a:ln>
        </p:spPr>
      </p:pic>
      <p:pic>
        <p:nvPicPr>
          <p:cNvPr id="3075" name="Picture 3" descr="F:\Виступ про СНІД(2)\Новая папка\DSC06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3096344" cy="232225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44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0057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err="1" smtClean="0"/>
              <a:t>Тренінгове</a:t>
            </a:r>
            <a:r>
              <a:rPr lang="uk-UA" sz="3100" dirty="0" smtClean="0"/>
              <a:t> заняття </a:t>
            </a:r>
            <a:br>
              <a:rPr lang="uk-UA" sz="3100" dirty="0" smtClean="0"/>
            </a:br>
            <a:r>
              <a:rPr lang="uk-UA" sz="3100" dirty="0" smtClean="0"/>
              <a:t>«Захисти себе від ВІЛ»</a:t>
            </a:r>
            <a:br>
              <a:rPr lang="uk-UA" sz="3100" dirty="0" smtClean="0"/>
            </a:br>
            <a:r>
              <a:rPr lang="uk-UA" sz="2700" dirty="0" smtClean="0"/>
              <a:t>(учитель Основ здоров</a:t>
            </a:r>
            <a:r>
              <a:rPr lang="en-US" sz="2700" dirty="0" smtClean="0"/>
              <a:t>’</a:t>
            </a:r>
            <a:r>
              <a:rPr lang="uk-UA" sz="2700" dirty="0" smtClean="0"/>
              <a:t>я Швець І.І. )</a:t>
            </a:r>
            <a:endParaRPr lang="ru-RU" sz="2700" dirty="0"/>
          </a:p>
        </p:txBody>
      </p:sp>
      <p:pic>
        <p:nvPicPr>
          <p:cNvPr id="6146" name="Picture 2" descr="F:\фото квілт\IMG_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2852326" cy="2139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квілт\IMG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2831953" cy="212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91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2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err="1" smtClean="0"/>
              <a:t>Тренінгове</a:t>
            </a:r>
            <a:r>
              <a:rPr lang="uk-UA" sz="3100" dirty="0" smtClean="0"/>
              <a:t> заняття «Як поводити себе з ВІЛ-інфікованими» </a:t>
            </a:r>
            <a:br>
              <a:rPr lang="uk-UA" sz="3100" dirty="0" smtClean="0"/>
            </a:br>
            <a:r>
              <a:rPr lang="uk-UA" sz="2200" dirty="0" smtClean="0"/>
              <a:t>(практичний психолог </a:t>
            </a:r>
            <a:r>
              <a:rPr lang="uk-UA" sz="2200" dirty="0" err="1" smtClean="0"/>
              <a:t>Малецька</a:t>
            </a:r>
            <a:r>
              <a:rPr lang="uk-UA" sz="2200" dirty="0" smtClean="0"/>
              <a:t> О.М.)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1500174"/>
            <a:ext cx="2973484" cy="2187241"/>
          </a:xfrm>
        </p:spPr>
      </p:pic>
      <p:pic>
        <p:nvPicPr>
          <p:cNvPr id="7171" name="Picture 3" descr="D:\МОЄ\NET\film\Міні-офіс заступника директора з виховної роботи (2)\2012-2013 навч рік\фотогалерея\тренінг Жити поруч. СНІД\DSC007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234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Факультативний курс «Рівний рівному» для учнів 8 класів</vt:lpstr>
      <vt:lpstr>Забезпечення підручниками</vt:lpstr>
      <vt:lpstr>Робочі зошити для учнів</vt:lpstr>
      <vt:lpstr>Тренінговий кабінет</vt:lpstr>
      <vt:lpstr>Маршрут безпеки</vt:lpstr>
      <vt:lpstr>Маршрут безпеки  для учнів школи</vt:lpstr>
      <vt:lpstr>Маршрут безпеки  для учнів шкіл району</vt:lpstr>
      <vt:lpstr>Тренінгове заняття  «Захисти себе від ВІЛ» (учитель Основ здоров’я Швець І.І. )</vt:lpstr>
      <vt:lpstr>Тренінгове заняття «Як поводити себе з ВІЛ-інфікованими»  (практичний психолог Малецька О.М.)</vt:lpstr>
      <vt:lpstr>Тиждень ЧЕРВОНОЇ СТРІЧКИ з 25 листопада по 29 листопада 2013 року</vt:lpstr>
      <vt:lpstr>Слайд 11</vt:lpstr>
      <vt:lpstr>Відео лекторій «Багато про СНІД вже відомо, але…»  для учнів 5-11 класів</vt:lpstr>
      <vt:lpstr>Жива листівка «Що би ви порадили ВІЛ-інфікованим особам та хворим на СНІД»</vt:lpstr>
      <vt:lpstr>Участь  у акції  «Живий квілт»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Факультативний курс «Рівний рівному» для учнів 8 класів</dc:title>
  <cp:lastModifiedBy>User</cp:lastModifiedBy>
  <cp:revision>7</cp:revision>
  <dcterms:modified xsi:type="dcterms:W3CDTF">2014-07-09T16:55:21Z</dcterms:modified>
</cp:coreProperties>
</file>