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4" r:id="rId1"/>
  </p:sldMasterIdLst>
  <p:notesMasterIdLst>
    <p:notesMasterId r:id="rId6"/>
  </p:notesMasterIdLst>
  <p:sldIdLst>
    <p:sldId id="292" r:id="rId2"/>
    <p:sldId id="293" r:id="rId3"/>
    <p:sldId id="297" r:id="rId4"/>
    <p:sldId id="304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008000"/>
    <a:srgbClr val="00FFFF"/>
    <a:srgbClr val="009900"/>
    <a:srgbClr val="FFFF00"/>
    <a:srgbClr val="FFFF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150CF7-94D9-483E-B0C9-761C63275942}" type="datetimeFigureOut">
              <a:rPr lang="ru-RU"/>
              <a:pPr>
                <a:defRPr/>
              </a:pPr>
              <a:t>09.07.2014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EB4598-2E3A-468F-97C8-390104A5A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294A1-0D53-44BF-9B2A-E9D155BFD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008B-D461-4673-8598-EA532C1BE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0969-EF2C-4ED5-A814-B4C13F448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94F6-26A2-4D5E-BD73-A67CD9B90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03E36-7941-4FE7-BD0D-EEAE988C1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879E-A20B-489D-882A-30D69860F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E349-AB38-46D0-B4AD-F01CBD399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D338-D067-4334-898A-32693D3FC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BE25-F34A-4ED6-96D2-268855907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E8767-5D4B-4311-8262-B8B48EFD7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6A8F-E544-4675-8A01-CB202ADFA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248BA62-1790-4BB4-9BA0-37A38D14F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9" r:id="rId9"/>
    <p:sldLayoutId id="2147484567" r:id="rId10"/>
    <p:sldLayoutId id="214748456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09650" y="228600"/>
            <a:ext cx="7124700" cy="838200"/>
          </a:xfrm>
        </p:spPr>
        <p:txBody>
          <a:bodyPr/>
          <a:lstStyle/>
          <a:p>
            <a:pPr eaLnBrk="1" hangingPunct="1"/>
            <a:r>
              <a:rPr lang="uk-UA" smtClean="0">
                <a:cs typeface="Trebuchet MS" pitchFamily="34" charset="0"/>
              </a:rPr>
              <a:t>Нащадки козацької слави </a:t>
            </a:r>
            <a:endParaRPr lang="ru-RU" smtClean="0">
              <a:cs typeface="Trebuchet MS" pitchFamily="34" charset="0"/>
            </a:endParaRPr>
          </a:p>
        </p:txBody>
      </p:sp>
      <p:pic>
        <p:nvPicPr>
          <p:cNvPr id="25603" name="Picture 2" descr="I:\минулі роки\Нащадки Славута 2009\100_6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057400"/>
            <a:ext cx="4073525" cy="3054350"/>
          </a:xfrm>
          <a:noFill/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" y="22098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09650" y="228600"/>
            <a:ext cx="7124700" cy="914400"/>
          </a:xfrm>
        </p:spPr>
        <p:txBody>
          <a:bodyPr/>
          <a:lstStyle/>
          <a:p>
            <a:pPr algn="ctr" eaLnBrk="1" hangingPunct="1"/>
            <a:r>
              <a:rPr lang="uk-UA" i="1" smtClean="0">
                <a:cs typeface="Trebuchet MS" pitchFamily="34" charset="0"/>
              </a:rPr>
              <a:t>День цивільного захисту</a:t>
            </a:r>
            <a:endParaRPr lang="ru-RU" i="1" smtClean="0">
              <a:cs typeface="Trebuchet MS" pitchFamily="34" charset="0"/>
            </a:endParaRPr>
          </a:p>
        </p:txBody>
      </p:sp>
      <p:pic>
        <p:nvPicPr>
          <p:cNvPr id="26627" name="Picture 2" descr="I:\минулі роки\Новая папка\IMG_2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6763" y="4016375"/>
            <a:ext cx="3648075" cy="2736850"/>
          </a:xfrm>
          <a:noFill/>
        </p:spPr>
      </p:pic>
      <p:pic>
        <p:nvPicPr>
          <p:cNvPr id="26628" name="Picture 3" descr="I:\минулі роки\Новая папка\IMG_2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89038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I:\минулі роки\Новая папка\IMG_2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79525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I:\минулі роки\Новая папка\IMG_25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0450" y="3917950"/>
            <a:ext cx="3694113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77150" cy="685800"/>
          </a:xfrm>
        </p:spPr>
        <p:txBody>
          <a:bodyPr/>
          <a:lstStyle/>
          <a:p>
            <a:pPr algn="ctr" eaLnBrk="1" hangingPunct="1"/>
            <a:r>
              <a:rPr lang="uk-UA" sz="2400" b="1" smtClean="0">
                <a:cs typeface="Trebuchet MS" pitchFamily="34" charset="0"/>
              </a:rPr>
              <a:t>Співпраця з позашкільними установами</a:t>
            </a:r>
            <a:endParaRPr lang="ru-RU" sz="2400" b="1" smtClean="0">
              <a:cs typeface="Trebuchet MS" pitchFamily="34" charset="0"/>
            </a:endParaRPr>
          </a:p>
        </p:txBody>
      </p:sp>
      <p:pic>
        <p:nvPicPr>
          <p:cNvPr id="27651" name="Picture 2" descr="I:\минулі роки\позашкільні\IMG_2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9800" y="1143000"/>
            <a:ext cx="3556000" cy="2667000"/>
          </a:xfrm>
          <a:noFill/>
        </p:spPr>
      </p:pic>
      <p:pic>
        <p:nvPicPr>
          <p:cNvPr id="27652" name="Picture 3" descr="I:\минулі роки\позашкільні\IMG_2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08075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I:\минулі роки\позашкільні\IMG_2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9243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I:\минулі роки\позашкільні\IMG_27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150" y="3956050"/>
            <a:ext cx="361632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09650" y="228600"/>
            <a:ext cx="7124700" cy="685800"/>
          </a:xfrm>
        </p:spPr>
        <p:txBody>
          <a:bodyPr/>
          <a:lstStyle/>
          <a:p>
            <a:pPr algn="ctr"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Родині свята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874713"/>
            <a:ext cx="3810000" cy="2855912"/>
          </a:xfr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885825"/>
            <a:ext cx="35782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Users\Admin\Desktop\різні фото\IMG_1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8303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C:\Users\Admin\Desktop\різні фото\PA1510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954463"/>
            <a:ext cx="3730625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12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Spring</vt:lpstr>
      <vt:lpstr>Нащадки козацької слави </vt:lpstr>
      <vt:lpstr>День цивільного захисту</vt:lpstr>
      <vt:lpstr>Співпраця з позашкільними установами</vt:lpstr>
      <vt:lpstr>Родині свята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185</cp:revision>
  <cp:lastPrinted>1601-01-01T00:00:00Z</cp:lastPrinted>
  <dcterms:created xsi:type="dcterms:W3CDTF">1601-01-01T00:00:00Z</dcterms:created>
  <dcterms:modified xsi:type="dcterms:W3CDTF">2014-07-09T17:31:55Z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