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2"/>
  </p:notesMasterIdLst>
  <p:sldIdLst>
    <p:sldId id="290" r:id="rId2"/>
    <p:sldId id="292" r:id="rId3"/>
    <p:sldId id="293" r:id="rId4"/>
    <p:sldId id="291" r:id="rId5"/>
    <p:sldId id="294" r:id="rId6"/>
    <p:sldId id="295" r:id="rId7"/>
    <p:sldId id="320" r:id="rId8"/>
    <p:sldId id="321" r:id="rId9"/>
    <p:sldId id="297" r:id="rId10"/>
    <p:sldId id="298" r:id="rId11"/>
    <p:sldId id="301" r:id="rId12"/>
    <p:sldId id="302" r:id="rId13"/>
    <p:sldId id="322" r:id="rId14"/>
    <p:sldId id="323" r:id="rId15"/>
    <p:sldId id="324" r:id="rId16"/>
    <p:sldId id="305" r:id="rId17"/>
    <p:sldId id="310" r:id="rId18"/>
    <p:sldId id="325" r:id="rId19"/>
    <p:sldId id="315" r:id="rId20"/>
    <p:sldId id="326" r:id="rId21"/>
    <p:sldId id="327" r:id="rId22"/>
    <p:sldId id="328" r:id="rId23"/>
    <p:sldId id="306" r:id="rId24"/>
    <p:sldId id="314" r:id="rId25"/>
    <p:sldId id="312" r:id="rId26"/>
    <p:sldId id="329" r:id="rId27"/>
    <p:sldId id="309" r:id="rId28"/>
    <p:sldId id="311" r:id="rId29"/>
    <p:sldId id="318" r:id="rId30"/>
    <p:sldId id="319" r:id="rId31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CC66FF"/>
    <a:srgbClr val="0000FF"/>
    <a:srgbClr val="FF6600"/>
    <a:srgbClr val="FF9933"/>
    <a:srgbClr val="FFCC99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A4C6F-2A62-4B1C-8784-ED46DBBBA936}" type="doc">
      <dgm:prSet loTypeId="urn:microsoft.com/office/officeart/2005/8/layout/default#1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746594F-2482-4B7E-9683-7147017517AF}">
      <dgm:prSet phldrT="[Текст]"/>
      <dgm:spPr/>
      <dgm:t>
        <a:bodyPr/>
        <a:lstStyle/>
        <a:p>
          <a:r>
            <a:rPr lang="uk-UA" dirty="0" smtClean="0"/>
            <a:t>Створення цілісної системи формування позитивної мотивації на здоровий спосіб життя</a:t>
          </a:r>
          <a:endParaRPr lang="ru-RU" dirty="0"/>
        </a:p>
      </dgm:t>
    </dgm:pt>
    <dgm:pt modelId="{5E473472-CE37-4407-94FA-B99B8995227C}" type="parTrans" cxnId="{DFC556D8-1F40-4B63-AA2A-C391DB180B14}">
      <dgm:prSet/>
      <dgm:spPr/>
      <dgm:t>
        <a:bodyPr/>
        <a:lstStyle/>
        <a:p>
          <a:endParaRPr lang="ru-RU"/>
        </a:p>
      </dgm:t>
    </dgm:pt>
    <dgm:pt modelId="{1F696D21-9615-45C6-8045-3A47DB8C878B}" type="sibTrans" cxnId="{DFC556D8-1F40-4B63-AA2A-C391DB180B14}">
      <dgm:prSet/>
      <dgm:spPr/>
      <dgm:t>
        <a:bodyPr/>
        <a:lstStyle/>
        <a:p>
          <a:endParaRPr lang="ru-RU"/>
        </a:p>
      </dgm:t>
    </dgm:pt>
    <dgm:pt modelId="{1A524B7C-4458-4727-8D96-266B56A6B4FA}">
      <dgm:prSet phldrT="[Текст]"/>
      <dgm:spPr/>
      <dgm:t>
        <a:bodyPr/>
        <a:lstStyle/>
        <a:p>
          <a:r>
            <a:rPr lang="uk-UA" dirty="0" smtClean="0"/>
            <a:t>Моніторинг, діагностика та корекція стану здоров’я учасників навчально-виховного процесу</a:t>
          </a:r>
          <a:endParaRPr lang="ru-RU" dirty="0"/>
        </a:p>
      </dgm:t>
    </dgm:pt>
    <dgm:pt modelId="{787131A9-B809-4D2E-B3B3-ADC49FAE5347}" type="parTrans" cxnId="{B59DCBBA-1E50-499E-B023-745E2967C722}">
      <dgm:prSet/>
      <dgm:spPr/>
      <dgm:t>
        <a:bodyPr/>
        <a:lstStyle/>
        <a:p>
          <a:endParaRPr lang="ru-RU"/>
        </a:p>
      </dgm:t>
    </dgm:pt>
    <dgm:pt modelId="{7EA5335A-D1D0-4137-A1ED-C318DE5EE74F}" type="sibTrans" cxnId="{B59DCBBA-1E50-499E-B023-745E2967C722}">
      <dgm:prSet/>
      <dgm:spPr/>
      <dgm:t>
        <a:bodyPr/>
        <a:lstStyle/>
        <a:p>
          <a:endParaRPr lang="ru-RU"/>
        </a:p>
      </dgm:t>
    </dgm:pt>
    <dgm:pt modelId="{815A2DB5-24C9-4E74-883F-5C883BE2E663}">
      <dgm:prSet phldrT="[Текст]"/>
      <dgm:spPr/>
      <dgm:t>
        <a:bodyPr/>
        <a:lstStyle/>
        <a:p>
          <a:r>
            <a:rPr lang="uk-UA" dirty="0" smtClean="0"/>
            <a:t>Формування у дітей та молоді негативного ставлення до шкідливих поведінкових звичок</a:t>
          </a:r>
          <a:endParaRPr lang="ru-RU" dirty="0"/>
        </a:p>
      </dgm:t>
    </dgm:pt>
    <dgm:pt modelId="{AC61CD04-57BA-4CDE-9D80-8DE2CECF27A1}" type="parTrans" cxnId="{8A626531-9174-467C-A5AA-F4314A837E7B}">
      <dgm:prSet/>
      <dgm:spPr/>
      <dgm:t>
        <a:bodyPr/>
        <a:lstStyle/>
        <a:p>
          <a:endParaRPr lang="ru-RU"/>
        </a:p>
      </dgm:t>
    </dgm:pt>
    <dgm:pt modelId="{E2DB096D-D383-46D5-97C3-595AA074FE26}" type="sibTrans" cxnId="{8A626531-9174-467C-A5AA-F4314A837E7B}">
      <dgm:prSet/>
      <dgm:spPr/>
      <dgm:t>
        <a:bodyPr/>
        <a:lstStyle/>
        <a:p>
          <a:endParaRPr lang="ru-RU"/>
        </a:p>
      </dgm:t>
    </dgm:pt>
    <dgm:pt modelId="{D8D2DCCA-33A8-45E8-9B19-6BA58F4439CD}">
      <dgm:prSet phldrT="[Текст]"/>
      <dgm:spPr/>
      <dgm:t>
        <a:bodyPr/>
        <a:lstStyle/>
        <a:p>
          <a:r>
            <a:rPr lang="uk-UA" dirty="0" smtClean="0"/>
            <a:t>Підвищення  обізнаності учнів щодо проблеми ВІЛ/СНІДу</a:t>
          </a:r>
          <a:endParaRPr lang="ru-RU" dirty="0"/>
        </a:p>
      </dgm:t>
    </dgm:pt>
    <dgm:pt modelId="{803FE0D2-E877-4AD0-AEAB-3998AF187823}" type="parTrans" cxnId="{C57B140F-7063-44CF-BD32-B0ECF621AA32}">
      <dgm:prSet/>
      <dgm:spPr/>
      <dgm:t>
        <a:bodyPr/>
        <a:lstStyle/>
        <a:p>
          <a:endParaRPr lang="ru-RU"/>
        </a:p>
      </dgm:t>
    </dgm:pt>
    <dgm:pt modelId="{CFC0D9C4-9D68-4182-BB2E-527EF8E11F5A}" type="sibTrans" cxnId="{C57B140F-7063-44CF-BD32-B0ECF621AA32}">
      <dgm:prSet/>
      <dgm:spPr/>
      <dgm:t>
        <a:bodyPr/>
        <a:lstStyle/>
        <a:p>
          <a:endParaRPr lang="ru-RU"/>
        </a:p>
      </dgm:t>
    </dgm:pt>
    <dgm:pt modelId="{37D14BAE-4972-424C-853D-60F1B0340C20}">
      <dgm:prSet phldrT="[Текст]"/>
      <dgm:spPr/>
      <dgm:t>
        <a:bodyPr/>
        <a:lstStyle/>
        <a:p>
          <a:r>
            <a:rPr lang="uk-UA" dirty="0" smtClean="0"/>
            <a:t>Виховання толерантного ставлення учня до оточуючих</a:t>
          </a:r>
          <a:endParaRPr lang="ru-RU" dirty="0"/>
        </a:p>
      </dgm:t>
    </dgm:pt>
    <dgm:pt modelId="{63D0F276-C7D5-429D-9B3B-3BB441F96B55}" type="parTrans" cxnId="{54E4E084-3EEC-49F1-AEE4-87B649D3EB57}">
      <dgm:prSet/>
      <dgm:spPr/>
      <dgm:t>
        <a:bodyPr/>
        <a:lstStyle/>
        <a:p>
          <a:endParaRPr lang="ru-RU"/>
        </a:p>
      </dgm:t>
    </dgm:pt>
    <dgm:pt modelId="{CB2C1497-F5CF-4750-B42C-C534619A287E}" type="sibTrans" cxnId="{54E4E084-3EEC-49F1-AEE4-87B649D3EB57}">
      <dgm:prSet/>
      <dgm:spPr/>
      <dgm:t>
        <a:bodyPr/>
        <a:lstStyle/>
        <a:p>
          <a:endParaRPr lang="ru-RU"/>
        </a:p>
      </dgm:t>
    </dgm:pt>
    <dgm:pt modelId="{A3DB2839-38C9-4821-9E31-133B04D38B38}" type="pres">
      <dgm:prSet presAssocID="{E8DA4C6F-2A62-4B1C-8784-ED46DBBBA9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A7E93-CAC9-4479-87BF-97F2607FBC3F}" type="pres">
      <dgm:prSet presAssocID="{B746594F-2482-4B7E-9683-7147017517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C9B05-C050-44DD-8824-913023869DBA}" type="pres">
      <dgm:prSet presAssocID="{1F696D21-9615-45C6-8045-3A47DB8C878B}" presName="sibTrans" presStyleCnt="0"/>
      <dgm:spPr/>
    </dgm:pt>
    <dgm:pt modelId="{6F886F10-6436-4CD7-9378-08EA6DB9D335}" type="pres">
      <dgm:prSet presAssocID="{1A524B7C-4458-4727-8D96-266B56A6B4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0499F-A1FF-4E17-9B57-3D5B9724497E}" type="pres">
      <dgm:prSet presAssocID="{7EA5335A-D1D0-4137-A1ED-C318DE5EE74F}" presName="sibTrans" presStyleCnt="0"/>
      <dgm:spPr/>
    </dgm:pt>
    <dgm:pt modelId="{85AE3A02-3BC2-49B3-96BC-C2027AD592A0}" type="pres">
      <dgm:prSet presAssocID="{815A2DB5-24C9-4E74-883F-5C883BE2E6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BAB9-5D3E-4C24-AAB5-E30166F07E12}" type="pres">
      <dgm:prSet presAssocID="{E2DB096D-D383-46D5-97C3-595AA074FE26}" presName="sibTrans" presStyleCnt="0"/>
      <dgm:spPr/>
    </dgm:pt>
    <dgm:pt modelId="{9569C3D5-0A6B-4F85-AC5F-AFE608230AE2}" type="pres">
      <dgm:prSet presAssocID="{D8D2DCCA-33A8-45E8-9B19-6BA58F4439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B576-6656-4934-8928-81729EE0CB43}" type="pres">
      <dgm:prSet presAssocID="{CFC0D9C4-9D68-4182-BB2E-527EF8E11F5A}" presName="sibTrans" presStyleCnt="0"/>
      <dgm:spPr/>
    </dgm:pt>
    <dgm:pt modelId="{940EC50D-785B-4FCE-B11A-247DD98B062E}" type="pres">
      <dgm:prSet presAssocID="{37D14BAE-4972-424C-853D-60F1B0340C20}" presName="node" presStyleLbl="node1" presStyleIdx="4" presStyleCnt="5" custLinFactNeighborX="979" custLinFactNeighborY="-8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A64CE-400A-4132-A5F5-CCBA7A20714A}" type="presOf" srcId="{E8DA4C6F-2A62-4B1C-8784-ED46DBBBA936}" destId="{A3DB2839-38C9-4821-9E31-133B04D38B38}" srcOrd="0" destOrd="0" presId="urn:microsoft.com/office/officeart/2005/8/layout/default#1"/>
    <dgm:cxn modelId="{37176E08-A84E-44AB-8F7C-EA132C6D9E6F}" type="presOf" srcId="{37D14BAE-4972-424C-853D-60F1B0340C20}" destId="{940EC50D-785B-4FCE-B11A-247DD98B062E}" srcOrd="0" destOrd="0" presId="urn:microsoft.com/office/officeart/2005/8/layout/default#1"/>
    <dgm:cxn modelId="{9E24B16D-A9EA-46BB-BF7F-1B8D6EEACF20}" type="presOf" srcId="{815A2DB5-24C9-4E74-883F-5C883BE2E663}" destId="{85AE3A02-3BC2-49B3-96BC-C2027AD592A0}" srcOrd="0" destOrd="0" presId="urn:microsoft.com/office/officeart/2005/8/layout/default#1"/>
    <dgm:cxn modelId="{DFC556D8-1F40-4B63-AA2A-C391DB180B14}" srcId="{E8DA4C6F-2A62-4B1C-8784-ED46DBBBA936}" destId="{B746594F-2482-4B7E-9683-7147017517AF}" srcOrd="0" destOrd="0" parTransId="{5E473472-CE37-4407-94FA-B99B8995227C}" sibTransId="{1F696D21-9615-45C6-8045-3A47DB8C878B}"/>
    <dgm:cxn modelId="{B59DCBBA-1E50-499E-B023-745E2967C722}" srcId="{E8DA4C6F-2A62-4B1C-8784-ED46DBBBA936}" destId="{1A524B7C-4458-4727-8D96-266B56A6B4FA}" srcOrd="1" destOrd="0" parTransId="{787131A9-B809-4D2E-B3B3-ADC49FAE5347}" sibTransId="{7EA5335A-D1D0-4137-A1ED-C318DE5EE74F}"/>
    <dgm:cxn modelId="{8C229327-9803-44DB-8DC4-BFD9A8AA1084}" type="presOf" srcId="{B746594F-2482-4B7E-9683-7147017517AF}" destId="{E02A7E93-CAC9-4479-87BF-97F2607FBC3F}" srcOrd="0" destOrd="0" presId="urn:microsoft.com/office/officeart/2005/8/layout/default#1"/>
    <dgm:cxn modelId="{A433BA58-D178-43B5-A5DE-14176AE1CBD6}" type="presOf" srcId="{1A524B7C-4458-4727-8D96-266B56A6B4FA}" destId="{6F886F10-6436-4CD7-9378-08EA6DB9D335}" srcOrd="0" destOrd="0" presId="urn:microsoft.com/office/officeart/2005/8/layout/default#1"/>
    <dgm:cxn modelId="{C57B140F-7063-44CF-BD32-B0ECF621AA32}" srcId="{E8DA4C6F-2A62-4B1C-8784-ED46DBBBA936}" destId="{D8D2DCCA-33A8-45E8-9B19-6BA58F4439CD}" srcOrd="3" destOrd="0" parTransId="{803FE0D2-E877-4AD0-AEAB-3998AF187823}" sibTransId="{CFC0D9C4-9D68-4182-BB2E-527EF8E11F5A}"/>
    <dgm:cxn modelId="{8A626531-9174-467C-A5AA-F4314A837E7B}" srcId="{E8DA4C6F-2A62-4B1C-8784-ED46DBBBA936}" destId="{815A2DB5-24C9-4E74-883F-5C883BE2E663}" srcOrd="2" destOrd="0" parTransId="{AC61CD04-57BA-4CDE-9D80-8DE2CECF27A1}" sibTransId="{E2DB096D-D383-46D5-97C3-595AA074FE26}"/>
    <dgm:cxn modelId="{54E4E084-3EEC-49F1-AEE4-87B649D3EB57}" srcId="{E8DA4C6F-2A62-4B1C-8784-ED46DBBBA936}" destId="{37D14BAE-4972-424C-853D-60F1B0340C20}" srcOrd="4" destOrd="0" parTransId="{63D0F276-C7D5-429D-9B3B-3BB441F96B55}" sibTransId="{CB2C1497-F5CF-4750-B42C-C534619A287E}"/>
    <dgm:cxn modelId="{DA040219-A091-457D-8BFB-6F2B4E940194}" type="presOf" srcId="{D8D2DCCA-33A8-45E8-9B19-6BA58F4439CD}" destId="{9569C3D5-0A6B-4F85-AC5F-AFE608230AE2}" srcOrd="0" destOrd="0" presId="urn:microsoft.com/office/officeart/2005/8/layout/default#1"/>
    <dgm:cxn modelId="{BC2F1307-0C12-4991-B564-FA8C9C660AE0}" type="presParOf" srcId="{A3DB2839-38C9-4821-9E31-133B04D38B38}" destId="{E02A7E93-CAC9-4479-87BF-97F2607FBC3F}" srcOrd="0" destOrd="0" presId="urn:microsoft.com/office/officeart/2005/8/layout/default#1"/>
    <dgm:cxn modelId="{6808DF30-7796-418D-809C-5E7FF86B9F43}" type="presParOf" srcId="{A3DB2839-38C9-4821-9E31-133B04D38B38}" destId="{94AC9B05-C050-44DD-8824-913023869DBA}" srcOrd="1" destOrd="0" presId="urn:microsoft.com/office/officeart/2005/8/layout/default#1"/>
    <dgm:cxn modelId="{B67B248D-540C-4A3B-800A-1233CC7F951C}" type="presParOf" srcId="{A3DB2839-38C9-4821-9E31-133B04D38B38}" destId="{6F886F10-6436-4CD7-9378-08EA6DB9D335}" srcOrd="2" destOrd="0" presId="urn:microsoft.com/office/officeart/2005/8/layout/default#1"/>
    <dgm:cxn modelId="{4BA5CE65-51A3-419E-BB51-0E3C181C41B8}" type="presParOf" srcId="{A3DB2839-38C9-4821-9E31-133B04D38B38}" destId="{1AF0499F-A1FF-4E17-9B57-3D5B9724497E}" srcOrd="3" destOrd="0" presId="urn:microsoft.com/office/officeart/2005/8/layout/default#1"/>
    <dgm:cxn modelId="{0D99F5FB-EF98-4E56-9536-0F9FFA086490}" type="presParOf" srcId="{A3DB2839-38C9-4821-9E31-133B04D38B38}" destId="{85AE3A02-3BC2-49B3-96BC-C2027AD592A0}" srcOrd="4" destOrd="0" presId="urn:microsoft.com/office/officeart/2005/8/layout/default#1"/>
    <dgm:cxn modelId="{38DC3ADE-B846-4106-8880-CC048DF0DAED}" type="presParOf" srcId="{A3DB2839-38C9-4821-9E31-133B04D38B38}" destId="{7F74BAB9-5D3E-4C24-AAB5-E30166F07E12}" srcOrd="5" destOrd="0" presId="urn:microsoft.com/office/officeart/2005/8/layout/default#1"/>
    <dgm:cxn modelId="{C31759CA-014A-4489-95C8-5D17E9CC05C7}" type="presParOf" srcId="{A3DB2839-38C9-4821-9E31-133B04D38B38}" destId="{9569C3D5-0A6B-4F85-AC5F-AFE608230AE2}" srcOrd="6" destOrd="0" presId="urn:microsoft.com/office/officeart/2005/8/layout/default#1"/>
    <dgm:cxn modelId="{0E3227AF-2365-47BB-8C6E-C4568036EB72}" type="presParOf" srcId="{A3DB2839-38C9-4821-9E31-133B04D38B38}" destId="{9ED8B576-6656-4934-8928-81729EE0CB43}" srcOrd="7" destOrd="0" presId="urn:microsoft.com/office/officeart/2005/8/layout/default#1"/>
    <dgm:cxn modelId="{A73705B7-C07D-40E7-8515-C4B19FAB40C8}" type="presParOf" srcId="{A3DB2839-38C9-4821-9E31-133B04D38B38}" destId="{940EC50D-785B-4FCE-B11A-247DD98B062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26E76-8D74-4A20-B68E-56776CE20AC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4C3DFE3-70CA-481E-90C3-EA829D4D7B44}">
      <dgm:prSet phldrT="[Текст]" custT="1"/>
      <dgm:spPr/>
      <dgm:t>
        <a:bodyPr/>
        <a:lstStyle/>
        <a:p>
          <a:r>
            <a:rPr lang="uk-UA" sz="4000" dirty="0" smtClean="0">
              <a:solidFill>
                <a:srgbClr val="003300"/>
              </a:solidFill>
            </a:rPr>
            <a:t>Напрями роботи</a:t>
          </a:r>
          <a:endParaRPr lang="ru-RU" sz="4000" dirty="0">
            <a:solidFill>
              <a:srgbClr val="003300"/>
            </a:solidFill>
          </a:endParaRPr>
        </a:p>
      </dgm:t>
    </dgm:pt>
    <dgm:pt modelId="{C5A6AFBA-D221-4E23-A13C-75F1B3DD14D6}" type="parTrans" cxnId="{B78EEB43-52E0-4367-AC83-BC33EE8F3D4B}">
      <dgm:prSet/>
      <dgm:spPr/>
      <dgm:t>
        <a:bodyPr/>
        <a:lstStyle/>
        <a:p>
          <a:endParaRPr lang="ru-RU"/>
        </a:p>
      </dgm:t>
    </dgm:pt>
    <dgm:pt modelId="{367557C0-AEE8-4DA0-8F6D-57D19E04019B}" type="sibTrans" cxnId="{B78EEB43-52E0-4367-AC83-BC33EE8F3D4B}">
      <dgm:prSet/>
      <dgm:spPr/>
      <dgm:t>
        <a:bodyPr/>
        <a:lstStyle/>
        <a:p>
          <a:endParaRPr lang="ru-RU"/>
        </a:p>
      </dgm:t>
    </dgm:pt>
    <dgm:pt modelId="{013B045C-DB23-4C09-9029-DC6B7E05BB89}">
      <dgm:prSet phldrT="[Текст]" custT="1"/>
      <dgm:spPr/>
      <dgm:t>
        <a:bodyPr/>
        <a:lstStyle/>
        <a:p>
          <a:endParaRPr lang="ru-RU" sz="3200" dirty="0"/>
        </a:p>
      </dgm:t>
    </dgm:pt>
    <dgm:pt modelId="{DF453766-15D7-4986-87A4-263F8F2F06E3}" type="parTrans" cxnId="{9BCFD5DF-299A-43D1-8AD0-FA05788A8FD4}">
      <dgm:prSet/>
      <dgm:spPr/>
      <dgm:t>
        <a:bodyPr/>
        <a:lstStyle/>
        <a:p>
          <a:endParaRPr lang="ru-RU"/>
        </a:p>
      </dgm:t>
    </dgm:pt>
    <dgm:pt modelId="{FCD169D6-16F6-4F2C-A177-20B3575E2566}" type="sibTrans" cxnId="{9BCFD5DF-299A-43D1-8AD0-FA05788A8FD4}">
      <dgm:prSet/>
      <dgm:spPr/>
      <dgm:t>
        <a:bodyPr/>
        <a:lstStyle/>
        <a:p>
          <a:endParaRPr lang="ru-RU"/>
        </a:p>
      </dgm:t>
    </dgm:pt>
    <dgm:pt modelId="{BD22D5BC-D5CF-4AD3-A31D-4AACDE0F8CB7}" type="pres">
      <dgm:prSet presAssocID="{8B326E76-8D74-4A20-B68E-56776CE20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0664B-F7F0-4D98-8FCE-215F76284AB1}" type="pres">
      <dgm:prSet presAssocID="{44C3DFE3-70CA-481E-90C3-EA829D4D7B44}" presName="parentText" presStyleLbl="node1" presStyleIdx="0" presStyleCnt="1" custLinFactY="-985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DE527-58D6-4470-B648-4AB98344EA08}" type="pres">
      <dgm:prSet presAssocID="{44C3DFE3-70CA-481E-90C3-EA829D4D7B44}" presName="childText" presStyleLbl="revTx" presStyleIdx="0" presStyleCnt="1" custScaleY="101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42ABC8-FA84-41E4-9E3D-A730F356E100}" type="presOf" srcId="{44C3DFE3-70CA-481E-90C3-EA829D4D7B44}" destId="{9D50664B-F7F0-4D98-8FCE-215F76284AB1}" srcOrd="0" destOrd="0" presId="urn:microsoft.com/office/officeart/2005/8/layout/vList2"/>
    <dgm:cxn modelId="{045A668D-6963-4EA0-938E-549CC0C1BC70}" type="presOf" srcId="{8B326E76-8D74-4A20-B68E-56776CE20AC4}" destId="{BD22D5BC-D5CF-4AD3-A31D-4AACDE0F8CB7}" srcOrd="0" destOrd="0" presId="urn:microsoft.com/office/officeart/2005/8/layout/vList2"/>
    <dgm:cxn modelId="{9BCFD5DF-299A-43D1-8AD0-FA05788A8FD4}" srcId="{44C3DFE3-70CA-481E-90C3-EA829D4D7B44}" destId="{013B045C-DB23-4C09-9029-DC6B7E05BB89}" srcOrd="0" destOrd="0" parTransId="{DF453766-15D7-4986-87A4-263F8F2F06E3}" sibTransId="{FCD169D6-16F6-4F2C-A177-20B3575E2566}"/>
    <dgm:cxn modelId="{1DD1280D-214A-492D-8E24-905ADD25D28F}" type="presOf" srcId="{013B045C-DB23-4C09-9029-DC6B7E05BB89}" destId="{DD9DE527-58D6-4470-B648-4AB98344EA08}" srcOrd="0" destOrd="0" presId="urn:microsoft.com/office/officeart/2005/8/layout/vList2"/>
    <dgm:cxn modelId="{B78EEB43-52E0-4367-AC83-BC33EE8F3D4B}" srcId="{8B326E76-8D74-4A20-B68E-56776CE20AC4}" destId="{44C3DFE3-70CA-481E-90C3-EA829D4D7B44}" srcOrd="0" destOrd="0" parTransId="{C5A6AFBA-D221-4E23-A13C-75F1B3DD14D6}" sibTransId="{367557C0-AEE8-4DA0-8F6D-57D19E04019B}"/>
    <dgm:cxn modelId="{B7BFF824-EE54-4EDC-8403-39074DF94352}" type="presParOf" srcId="{BD22D5BC-D5CF-4AD3-A31D-4AACDE0F8CB7}" destId="{9D50664B-F7F0-4D98-8FCE-215F76284AB1}" srcOrd="0" destOrd="0" presId="urn:microsoft.com/office/officeart/2005/8/layout/vList2"/>
    <dgm:cxn modelId="{2CDCECF5-92AE-4888-B0AE-0DE45118FC36}" type="presParOf" srcId="{BD22D5BC-D5CF-4AD3-A31D-4AACDE0F8CB7}" destId="{DD9DE527-58D6-4470-B648-4AB98344EA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417B68-4054-4565-8349-2F558CD2CF64}" type="doc">
      <dgm:prSet loTypeId="urn:microsoft.com/office/officeart/2005/8/layout/default#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86BEDA-F626-4FE7-AD40-DDAF0915E21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Забезпечення дружньої, заохочувальної, сприятливої атмосфери </a:t>
          </a:r>
          <a:endParaRPr lang="ru-RU" dirty="0">
            <a:solidFill>
              <a:schemeClr val="tx1"/>
            </a:solidFill>
          </a:endParaRPr>
        </a:p>
      </dgm:t>
    </dgm:pt>
    <dgm:pt modelId="{D62B8BA8-91BD-4512-AC8F-F36951FFAAD6}" type="parTrans" cxnId="{63B8C8AE-12E2-49C8-954F-8B2B2F1425B5}">
      <dgm:prSet/>
      <dgm:spPr/>
      <dgm:t>
        <a:bodyPr/>
        <a:lstStyle/>
        <a:p>
          <a:endParaRPr lang="ru-RU"/>
        </a:p>
      </dgm:t>
    </dgm:pt>
    <dgm:pt modelId="{7CF79BB4-C7D7-43A9-9405-15080EE087F3}" type="sibTrans" cxnId="{63B8C8AE-12E2-49C8-954F-8B2B2F1425B5}">
      <dgm:prSet/>
      <dgm:spPr/>
      <dgm:t>
        <a:bodyPr/>
        <a:lstStyle/>
        <a:p>
          <a:endParaRPr lang="ru-RU"/>
        </a:p>
      </dgm:t>
    </dgm:pt>
    <dgm:pt modelId="{3944ABDD-27A8-4E22-B5F6-283D70E76F3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Забезпечення та дотримання належних санітарно-гігієнічних умов</a:t>
          </a:r>
          <a:endParaRPr lang="ru-RU" dirty="0">
            <a:solidFill>
              <a:schemeClr val="tx1"/>
            </a:solidFill>
          </a:endParaRPr>
        </a:p>
      </dgm:t>
    </dgm:pt>
    <dgm:pt modelId="{C95F6E42-52D4-4D2C-A74E-6FAB37F0CFD9}" type="parTrans" cxnId="{B0C05DE8-BC6D-438E-B650-C816549A0EBE}">
      <dgm:prSet/>
      <dgm:spPr/>
      <dgm:t>
        <a:bodyPr/>
        <a:lstStyle/>
        <a:p>
          <a:endParaRPr lang="ru-RU"/>
        </a:p>
      </dgm:t>
    </dgm:pt>
    <dgm:pt modelId="{CB51B1AC-437C-4CCA-8E9D-78DB9D50B776}" type="sibTrans" cxnId="{B0C05DE8-BC6D-438E-B650-C816549A0EBE}">
      <dgm:prSet/>
      <dgm:spPr/>
      <dgm:t>
        <a:bodyPr/>
        <a:lstStyle/>
        <a:p>
          <a:endParaRPr lang="ru-RU"/>
        </a:p>
      </dgm:t>
    </dgm:pt>
    <dgm:pt modelId="{FAE4C705-E20A-47C1-A984-D92EFD7312E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Сприяння співпраці та активному навчанню</a:t>
          </a:r>
          <a:endParaRPr lang="ru-RU" dirty="0">
            <a:solidFill>
              <a:schemeClr val="tx1"/>
            </a:solidFill>
          </a:endParaRPr>
        </a:p>
      </dgm:t>
    </dgm:pt>
    <dgm:pt modelId="{759C41B4-DC6B-4057-8965-073CCDEA42DF}" type="parTrans" cxnId="{1E3B1D01-7A0E-4069-ACF1-07AD306FD3B9}">
      <dgm:prSet/>
      <dgm:spPr/>
      <dgm:t>
        <a:bodyPr/>
        <a:lstStyle/>
        <a:p>
          <a:endParaRPr lang="ru-RU"/>
        </a:p>
      </dgm:t>
    </dgm:pt>
    <dgm:pt modelId="{53038693-F815-4CCA-8E92-7CCB6CBAC613}" type="sibTrans" cxnId="{1E3B1D01-7A0E-4069-ACF1-07AD306FD3B9}">
      <dgm:prSet/>
      <dgm:spPr/>
      <dgm:t>
        <a:bodyPr/>
        <a:lstStyle/>
        <a:p>
          <a:endParaRPr lang="ru-RU"/>
        </a:p>
      </dgm:t>
    </dgm:pt>
    <dgm:pt modelId="{854345CB-A6AE-4641-AE2A-32DB7F51299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Відсутність фізичного покарання та насильства</a:t>
          </a:r>
          <a:endParaRPr lang="ru-RU" dirty="0">
            <a:solidFill>
              <a:schemeClr val="tx1"/>
            </a:solidFill>
          </a:endParaRPr>
        </a:p>
      </dgm:t>
    </dgm:pt>
    <dgm:pt modelId="{EA6A13AF-1EBD-45DF-B70C-8496FAFE4422}" type="parTrans" cxnId="{C136FE4F-395B-4AA0-BDEF-2EC6599C47DB}">
      <dgm:prSet/>
      <dgm:spPr/>
      <dgm:t>
        <a:bodyPr/>
        <a:lstStyle/>
        <a:p>
          <a:endParaRPr lang="ru-RU"/>
        </a:p>
      </dgm:t>
    </dgm:pt>
    <dgm:pt modelId="{F25FA536-75A0-4B3F-B8EE-36F075BBB442}" type="sibTrans" cxnId="{C136FE4F-395B-4AA0-BDEF-2EC6599C47DB}">
      <dgm:prSet/>
      <dgm:spPr/>
      <dgm:t>
        <a:bodyPr/>
        <a:lstStyle/>
        <a:p>
          <a:endParaRPr lang="ru-RU"/>
        </a:p>
      </dgm:t>
    </dgm:pt>
    <dgm:pt modelId="{03DDD16F-5C8E-4AAC-9954-0A3EC0D0E0A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Недопущення знущання, домагання та дискримінації</a:t>
          </a:r>
          <a:endParaRPr lang="ru-RU" dirty="0">
            <a:solidFill>
              <a:schemeClr val="tx1"/>
            </a:solidFill>
          </a:endParaRPr>
        </a:p>
      </dgm:t>
    </dgm:pt>
    <dgm:pt modelId="{1C78E8D6-DA7C-4076-BBE4-A1CE6D5B9AE2}" type="parTrans" cxnId="{E9FBDECA-FF1F-4E5C-B7DF-DD88F5044B2D}">
      <dgm:prSet/>
      <dgm:spPr/>
      <dgm:t>
        <a:bodyPr/>
        <a:lstStyle/>
        <a:p>
          <a:endParaRPr lang="ru-RU"/>
        </a:p>
      </dgm:t>
    </dgm:pt>
    <dgm:pt modelId="{5C70EC6F-1DEA-42CF-93FC-5D672DDF9FF1}" type="sibTrans" cxnId="{E9FBDECA-FF1F-4E5C-B7DF-DD88F5044B2D}">
      <dgm:prSet/>
      <dgm:spPr/>
      <dgm:t>
        <a:bodyPr/>
        <a:lstStyle/>
        <a:p>
          <a:endParaRPr lang="ru-RU"/>
        </a:p>
      </dgm:t>
    </dgm:pt>
    <dgm:pt modelId="{82B06444-89F1-417C-AAB5-E2FD61115176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Оцінка розвитку творчих видів діяльності</a:t>
          </a:r>
          <a:endParaRPr lang="ru-RU" dirty="0">
            <a:solidFill>
              <a:schemeClr val="tx1"/>
            </a:solidFill>
          </a:endParaRPr>
        </a:p>
      </dgm:t>
    </dgm:pt>
    <dgm:pt modelId="{65CD89F6-F183-4ABE-954E-712E05FDCC93}" type="parTrans" cxnId="{33B9CF84-5967-4338-9830-3B005D2AF1C8}">
      <dgm:prSet/>
      <dgm:spPr/>
      <dgm:t>
        <a:bodyPr/>
        <a:lstStyle/>
        <a:p>
          <a:endParaRPr lang="ru-RU"/>
        </a:p>
      </dgm:t>
    </dgm:pt>
    <dgm:pt modelId="{FF4DA097-D435-4C7C-8555-C86CB8C04083}" type="sibTrans" cxnId="{33B9CF84-5967-4338-9830-3B005D2AF1C8}">
      <dgm:prSet/>
      <dgm:spPr/>
      <dgm:t>
        <a:bodyPr/>
        <a:lstStyle/>
        <a:p>
          <a:endParaRPr lang="ru-RU"/>
        </a:p>
      </dgm:t>
    </dgm:pt>
    <dgm:pt modelId="{23B58470-A2CB-4489-BBDD-8F63EF59AE3B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Узгодження виховних впливів школи і сім</a:t>
          </a:r>
          <a:r>
            <a:rPr lang="en-US" dirty="0" smtClean="0">
              <a:solidFill>
                <a:schemeClr val="tx1"/>
              </a:solidFill>
            </a:rPr>
            <a:t>’</a:t>
          </a:r>
          <a:r>
            <a:rPr lang="uk-UA" dirty="0" smtClean="0">
              <a:solidFill>
                <a:schemeClr val="tx1"/>
              </a:solidFill>
            </a:rPr>
            <a:t>ї шляхом залучення батьків</a:t>
          </a:r>
          <a:endParaRPr lang="ru-RU" dirty="0">
            <a:solidFill>
              <a:schemeClr val="tx1"/>
            </a:solidFill>
          </a:endParaRPr>
        </a:p>
      </dgm:t>
    </dgm:pt>
    <dgm:pt modelId="{B32E3B48-10F3-4E5E-964D-82BF83486757}" type="parTrans" cxnId="{CBF2EC51-8CD0-48CD-8B21-7255CBC460E7}">
      <dgm:prSet/>
      <dgm:spPr/>
      <dgm:t>
        <a:bodyPr/>
        <a:lstStyle/>
        <a:p>
          <a:endParaRPr lang="ru-RU"/>
        </a:p>
      </dgm:t>
    </dgm:pt>
    <dgm:pt modelId="{F54020CE-C13D-4DF1-A5F7-ACFA2D83141D}" type="sibTrans" cxnId="{CBF2EC51-8CD0-48CD-8B21-7255CBC460E7}">
      <dgm:prSet/>
      <dgm:spPr/>
      <dgm:t>
        <a:bodyPr/>
        <a:lstStyle/>
        <a:p>
          <a:endParaRPr lang="ru-RU"/>
        </a:p>
      </dgm:t>
    </dgm:pt>
    <dgm:pt modelId="{4DD5FD6D-75AA-46B3-8931-993235F14320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Сприяння рівним можливостям учнів щодо участі у прийнятті рішень</a:t>
          </a:r>
          <a:endParaRPr lang="ru-RU" dirty="0">
            <a:solidFill>
              <a:schemeClr val="tx1"/>
            </a:solidFill>
          </a:endParaRPr>
        </a:p>
      </dgm:t>
    </dgm:pt>
    <dgm:pt modelId="{62772A60-188F-4F63-8DEC-0167D740827E}" type="parTrans" cxnId="{9493A9E3-0FE7-47D2-AE4C-F21EBD3C4626}">
      <dgm:prSet/>
      <dgm:spPr/>
      <dgm:t>
        <a:bodyPr/>
        <a:lstStyle/>
        <a:p>
          <a:endParaRPr lang="ru-RU"/>
        </a:p>
      </dgm:t>
    </dgm:pt>
    <dgm:pt modelId="{1FB8D0F2-BB64-4396-B508-D65C61FD8785}" type="sibTrans" cxnId="{9493A9E3-0FE7-47D2-AE4C-F21EBD3C4626}">
      <dgm:prSet/>
      <dgm:spPr/>
      <dgm:t>
        <a:bodyPr/>
        <a:lstStyle/>
        <a:p>
          <a:endParaRPr lang="ru-RU"/>
        </a:p>
      </dgm:t>
    </dgm:pt>
    <dgm:pt modelId="{7C291A21-A925-42CC-8905-4D218FE30E67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Якісна превентивна освіта</a:t>
          </a:r>
          <a:endParaRPr lang="ru-RU" dirty="0">
            <a:solidFill>
              <a:schemeClr val="tx1"/>
            </a:solidFill>
          </a:endParaRPr>
        </a:p>
      </dgm:t>
    </dgm:pt>
    <dgm:pt modelId="{0768911A-AAE2-4D6B-AA61-6466EC895885}" type="parTrans" cxnId="{950C2020-BF7F-435E-A3A5-347D4B8602D3}">
      <dgm:prSet/>
      <dgm:spPr/>
      <dgm:t>
        <a:bodyPr/>
        <a:lstStyle/>
        <a:p>
          <a:endParaRPr lang="ru-RU"/>
        </a:p>
      </dgm:t>
    </dgm:pt>
    <dgm:pt modelId="{F77F71FC-72B8-43A2-B52F-569DCA69392C}" type="sibTrans" cxnId="{950C2020-BF7F-435E-A3A5-347D4B8602D3}">
      <dgm:prSet/>
      <dgm:spPr/>
      <dgm:t>
        <a:bodyPr/>
        <a:lstStyle/>
        <a:p>
          <a:endParaRPr lang="ru-RU"/>
        </a:p>
      </dgm:t>
    </dgm:pt>
    <dgm:pt modelId="{8E91C28A-8732-4619-89DC-3FF4396D4EB8}" type="pres">
      <dgm:prSet presAssocID="{1F417B68-4054-4565-8349-2F558CD2CF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09332-DE6E-4880-8B99-211BFD9B6122}" type="pres">
      <dgm:prSet presAssocID="{7286BEDA-F626-4FE7-AD40-DDAF0915E21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71223-586D-45CA-8CD4-C1C4D6E7E637}" type="pres">
      <dgm:prSet presAssocID="{7CF79BB4-C7D7-43A9-9405-15080EE087F3}" presName="sibTrans" presStyleCnt="0"/>
      <dgm:spPr/>
    </dgm:pt>
    <dgm:pt modelId="{E4EFF5A9-1D8A-4DF7-9C4F-07EB7782B636}" type="pres">
      <dgm:prSet presAssocID="{3944ABDD-27A8-4E22-B5F6-283D70E76F3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45572-B115-4AEE-A198-0C03906D1E0F}" type="pres">
      <dgm:prSet presAssocID="{CB51B1AC-437C-4CCA-8E9D-78DB9D50B776}" presName="sibTrans" presStyleCnt="0"/>
      <dgm:spPr/>
    </dgm:pt>
    <dgm:pt modelId="{FCF78482-2DC9-4307-9CF0-BB955ED8AB6F}" type="pres">
      <dgm:prSet presAssocID="{FAE4C705-E20A-47C1-A984-D92EFD7312E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5C188-CCE8-4582-8C92-E6B8AE4AEBB6}" type="pres">
      <dgm:prSet presAssocID="{53038693-F815-4CCA-8E92-7CCB6CBAC613}" presName="sibTrans" presStyleCnt="0"/>
      <dgm:spPr/>
    </dgm:pt>
    <dgm:pt modelId="{F75B1B51-E4CD-495D-850D-64C2681EEC1C}" type="pres">
      <dgm:prSet presAssocID="{854345CB-A6AE-4641-AE2A-32DB7F51299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E2CE1-9506-4AD4-9971-C74074AB8C38}" type="pres">
      <dgm:prSet presAssocID="{F25FA536-75A0-4B3F-B8EE-36F075BBB442}" presName="sibTrans" presStyleCnt="0"/>
      <dgm:spPr/>
    </dgm:pt>
    <dgm:pt modelId="{6F8DB150-3FC4-4893-A1B2-1450646AAAD0}" type="pres">
      <dgm:prSet presAssocID="{03DDD16F-5C8E-4AAC-9954-0A3EC0D0E0A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AC32-A0F2-483A-B621-88F2F01CC6E0}" type="pres">
      <dgm:prSet presAssocID="{5C70EC6F-1DEA-42CF-93FC-5D672DDF9FF1}" presName="sibTrans" presStyleCnt="0"/>
      <dgm:spPr/>
    </dgm:pt>
    <dgm:pt modelId="{96FF3B0D-9464-4116-92DD-CA3C4FA686FF}" type="pres">
      <dgm:prSet presAssocID="{82B06444-89F1-417C-AAB5-E2FD6111517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50A61-3044-40FF-9955-9E1877D268D0}" type="pres">
      <dgm:prSet presAssocID="{FF4DA097-D435-4C7C-8555-C86CB8C04083}" presName="sibTrans" presStyleCnt="0"/>
      <dgm:spPr/>
    </dgm:pt>
    <dgm:pt modelId="{3773E49D-BD97-4FEB-85C5-4891568816AF}" type="pres">
      <dgm:prSet presAssocID="{23B58470-A2CB-4489-BBDD-8F63EF59AE3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D76EB-A374-4F94-90D0-0AEF3BF2B54B}" type="pres">
      <dgm:prSet presAssocID="{F54020CE-C13D-4DF1-A5F7-ACFA2D83141D}" presName="sibTrans" presStyleCnt="0"/>
      <dgm:spPr/>
    </dgm:pt>
    <dgm:pt modelId="{526C6DFA-F959-40A7-ADFD-72168AB342E1}" type="pres">
      <dgm:prSet presAssocID="{4DD5FD6D-75AA-46B3-8931-993235F1432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7D7D2-E3E1-4C0E-911E-06A9E1AF41A2}" type="pres">
      <dgm:prSet presAssocID="{1FB8D0F2-BB64-4396-B508-D65C61FD8785}" presName="sibTrans" presStyleCnt="0"/>
      <dgm:spPr/>
    </dgm:pt>
    <dgm:pt modelId="{9871A5D9-8966-43CB-BDD9-30F61A366772}" type="pres">
      <dgm:prSet presAssocID="{7C291A21-A925-42CC-8905-4D218FE30E6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0C2020-BF7F-435E-A3A5-347D4B8602D3}" srcId="{1F417B68-4054-4565-8349-2F558CD2CF64}" destId="{7C291A21-A925-42CC-8905-4D218FE30E67}" srcOrd="8" destOrd="0" parTransId="{0768911A-AAE2-4D6B-AA61-6466EC895885}" sibTransId="{F77F71FC-72B8-43A2-B52F-569DCA69392C}"/>
    <dgm:cxn modelId="{CBF2EC51-8CD0-48CD-8B21-7255CBC460E7}" srcId="{1F417B68-4054-4565-8349-2F558CD2CF64}" destId="{23B58470-A2CB-4489-BBDD-8F63EF59AE3B}" srcOrd="6" destOrd="0" parTransId="{B32E3B48-10F3-4E5E-964D-82BF83486757}" sibTransId="{F54020CE-C13D-4DF1-A5F7-ACFA2D83141D}"/>
    <dgm:cxn modelId="{77557027-E027-4FE1-A21C-F7934D42F064}" type="presOf" srcId="{FAE4C705-E20A-47C1-A984-D92EFD7312ED}" destId="{FCF78482-2DC9-4307-9CF0-BB955ED8AB6F}" srcOrd="0" destOrd="0" presId="urn:microsoft.com/office/officeart/2005/8/layout/default#2"/>
    <dgm:cxn modelId="{9493A9E3-0FE7-47D2-AE4C-F21EBD3C4626}" srcId="{1F417B68-4054-4565-8349-2F558CD2CF64}" destId="{4DD5FD6D-75AA-46B3-8931-993235F14320}" srcOrd="7" destOrd="0" parTransId="{62772A60-188F-4F63-8DEC-0167D740827E}" sibTransId="{1FB8D0F2-BB64-4396-B508-D65C61FD8785}"/>
    <dgm:cxn modelId="{E9FBDECA-FF1F-4E5C-B7DF-DD88F5044B2D}" srcId="{1F417B68-4054-4565-8349-2F558CD2CF64}" destId="{03DDD16F-5C8E-4AAC-9954-0A3EC0D0E0A7}" srcOrd="4" destOrd="0" parTransId="{1C78E8D6-DA7C-4076-BBE4-A1CE6D5B9AE2}" sibTransId="{5C70EC6F-1DEA-42CF-93FC-5D672DDF9FF1}"/>
    <dgm:cxn modelId="{AF07182D-6630-4EDF-9108-3F3C1B2AA010}" type="presOf" srcId="{82B06444-89F1-417C-AAB5-E2FD61115176}" destId="{96FF3B0D-9464-4116-92DD-CA3C4FA686FF}" srcOrd="0" destOrd="0" presId="urn:microsoft.com/office/officeart/2005/8/layout/default#2"/>
    <dgm:cxn modelId="{B0C05DE8-BC6D-438E-B650-C816549A0EBE}" srcId="{1F417B68-4054-4565-8349-2F558CD2CF64}" destId="{3944ABDD-27A8-4E22-B5F6-283D70E76F32}" srcOrd="1" destOrd="0" parTransId="{C95F6E42-52D4-4D2C-A74E-6FAB37F0CFD9}" sibTransId="{CB51B1AC-437C-4CCA-8E9D-78DB9D50B776}"/>
    <dgm:cxn modelId="{3BAF60FB-35E1-48B0-A786-F0D80836D055}" type="presOf" srcId="{03DDD16F-5C8E-4AAC-9954-0A3EC0D0E0A7}" destId="{6F8DB150-3FC4-4893-A1B2-1450646AAAD0}" srcOrd="0" destOrd="0" presId="urn:microsoft.com/office/officeart/2005/8/layout/default#2"/>
    <dgm:cxn modelId="{95C7A3A9-64BC-4B5F-BB0B-406EEE16AA79}" type="presOf" srcId="{7C291A21-A925-42CC-8905-4D218FE30E67}" destId="{9871A5D9-8966-43CB-BDD9-30F61A366772}" srcOrd="0" destOrd="0" presId="urn:microsoft.com/office/officeart/2005/8/layout/default#2"/>
    <dgm:cxn modelId="{CC541787-2818-4586-A457-FBD764C2B5EB}" type="presOf" srcId="{4DD5FD6D-75AA-46B3-8931-993235F14320}" destId="{526C6DFA-F959-40A7-ADFD-72168AB342E1}" srcOrd="0" destOrd="0" presId="urn:microsoft.com/office/officeart/2005/8/layout/default#2"/>
    <dgm:cxn modelId="{63B8C8AE-12E2-49C8-954F-8B2B2F1425B5}" srcId="{1F417B68-4054-4565-8349-2F558CD2CF64}" destId="{7286BEDA-F626-4FE7-AD40-DDAF0915E210}" srcOrd="0" destOrd="0" parTransId="{D62B8BA8-91BD-4512-AC8F-F36951FFAAD6}" sibTransId="{7CF79BB4-C7D7-43A9-9405-15080EE087F3}"/>
    <dgm:cxn modelId="{6A97CEBD-14EA-4C6F-B140-0F53C2C0CCE3}" type="presOf" srcId="{3944ABDD-27A8-4E22-B5F6-283D70E76F32}" destId="{E4EFF5A9-1D8A-4DF7-9C4F-07EB7782B636}" srcOrd="0" destOrd="0" presId="urn:microsoft.com/office/officeart/2005/8/layout/default#2"/>
    <dgm:cxn modelId="{E1A35634-92CE-4497-88CF-3527E063CE8F}" type="presOf" srcId="{7286BEDA-F626-4FE7-AD40-DDAF0915E210}" destId="{1A509332-DE6E-4880-8B99-211BFD9B6122}" srcOrd="0" destOrd="0" presId="urn:microsoft.com/office/officeart/2005/8/layout/default#2"/>
    <dgm:cxn modelId="{1E3B1D01-7A0E-4069-ACF1-07AD306FD3B9}" srcId="{1F417B68-4054-4565-8349-2F558CD2CF64}" destId="{FAE4C705-E20A-47C1-A984-D92EFD7312ED}" srcOrd="2" destOrd="0" parTransId="{759C41B4-DC6B-4057-8965-073CCDEA42DF}" sibTransId="{53038693-F815-4CCA-8E92-7CCB6CBAC613}"/>
    <dgm:cxn modelId="{D379A888-C2FE-41B1-8942-D5FEEACA605B}" type="presOf" srcId="{1F417B68-4054-4565-8349-2F558CD2CF64}" destId="{8E91C28A-8732-4619-89DC-3FF4396D4EB8}" srcOrd="0" destOrd="0" presId="urn:microsoft.com/office/officeart/2005/8/layout/default#2"/>
    <dgm:cxn modelId="{33B9CF84-5967-4338-9830-3B005D2AF1C8}" srcId="{1F417B68-4054-4565-8349-2F558CD2CF64}" destId="{82B06444-89F1-417C-AAB5-E2FD61115176}" srcOrd="5" destOrd="0" parTransId="{65CD89F6-F183-4ABE-954E-712E05FDCC93}" sibTransId="{FF4DA097-D435-4C7C-8555-C86CB8C04083}"/>
    <dgm:cxn modelId="{AD0F6506-3411-4CFE-8A76-F884FB30A91D}" type="presOf" srcId="{854345CB-A6AE-4641-AE2A-32DB7F51299C}" destId="{F75B1B51-E4CD-495D-850D-64C2681EEC1C}" srcOrd="0" destOrd="0" presId="urn:microsoft.com/office/officeart/2005/8/layout/default#2"/>
    <dgm:cxn modelId="{BDBAF450-1885-4A9A-8A7A-36CB6B93E6F9}" type="presOf" srcId="{23B58470-A2CB-4489-BBDD-8F63EF59AE3B}" destId="{3773E49D-BD97-4FEB-85C5-4891568816AF}" srcOrd="0" destOrd="0" presId="urn:microsoft.com/office/officeart/2005/8/layout/default#2"/>
    <dgm:cxn modelId="{C136FE4F-395B-4AA0-BDEF-2EC6599C47DB}" srcId="{1F417B68-4054-4565-8349-2F558CD2CF64}" destId="{854345CB-A6AE-4641-AE2A-32DB7F51299C}" srcOrd="3" destOrd="0" parTransId="{EA6A13AF-1EBD-45DF-B70C-8496FAFE4422}" sibTransId="{F25FA536-75A0-4B3F-B8EE-36F075BBB442}"/>
    <dgm:cxn modelId="{BF9B23C0-CF3E-41B4-8119-9EAD76181767}" type="presParOf" srcId="{8E91C28A-8732-4619-89DC-3FF4396D4EB8}" destId="{1A509332-DE6E-4880-8B99-211BFD9B6122}" srcOrd="0" destOrd="0" presId="urn:microsoft.com/office/officeart/2005/8/layout/default#2"/>
    <dgm:cxn modelId="{247CCDCA-DD63-437A-A4DB-DB2315672508}" type="presParOf" srcId="{8E91C28A-8732-4619-89DC-3FF4396D4EB8}" destId="{A0371223-586D-45CA-8CD4-C1C4D6E7E637}" srcOrd="1" destOrd="0" presId="urn:microsoft.com/office/officeart/2005/8/layout/default#2"/>
    <dgm:cxn modelId="{32B00DE8-7A2B-4860-9C1C-30B231819DAB}" type="presParOf" srcId="{8E91C28A-8732-4619-89DC-3FF4396D4EB8}" destId="{E4EFF5A9-1D8A-4DF7-9C4F-07EB7782B636}" srcOrd="2" destOrd="0" presId="urn:microsoft.com/office/officeart/2005/8/layout/default#2"/>
    <dgm:cxn modelId="{57273AB6-8317-4A72-8C9E-A2D77BDBBAF8}" type="presParOf" srcId="{8E91C28A-8732-4619-89DC-3FF4396D4EB8}" destId="{B9845572-B115-4AEE-A198-0C03906D1E0F}" srcOrd="3" destOrd="0" presId="urn:microsoft.com/office/officeart/2005/8/layout/default#2"/>
    <dgm:cxn modelId="{8BFF0E32-5DB1-4DEE-B2E2-1BB1B364FCC8}" type="presParOf" srcId="{8E91C28A-8732-4619-89DC-3FF4396D4EB8}" destId="{FCF78482-2DC9-4307-9CF0-BB955ED8AB6F}" srcOrd="4" destOrd="0" presId="urn:microsoft.com/office/officeart/2005/8/layout/default#2"/>
    <dgm:cxn modelId="{0CE759C7-62C3-4F92-830B-3754D688CC18}" type="presParOf" srcId="{8E91C28A-8732-4619-89DC-3FF4396D4EB8}" destId="{F7B5C188-CCE8-4582-8C92-E6B8AE4AEBB6}" srcOrd="5" destOrd="0" presId="urn:microsoft.com/office/officeart/2005/8/layout/default#2"/>
    <dgm:cxn modelId="{79D26209-CB1A-4C3C-85A6-0323B0F67419}" type="presParOf" srcId="{8E91C28A-8732-4619-89DC-3FF4396D4EB8}" destId="{F75B1B51-E4CD-495D-850D-64C2681EEC1C}" srcOrd="6" destOrd="0" presId="urn:microsoft.com/office/officeart/2005/8/layout/default#2"/>
    <dgm:cxn modelId="{94DF0D0F-AEDC-4D3A-AA38-02CE61083D9D}" type="presParOf" srcId="{8E91C28A-8732-4619-89DC-3FF4396D4EB8}" destId="{F79E2CE1-9506-4AD4-9971-C74074AB8C38}" srcOrd="7" destOrd="0" presId="urn:microsoft.com/office/officeart/2005/8/layout/default#2"/>
    <dgm:cxn modelId="{F75BD188-3B05-418F-9890-3F545DFD5E90}" type="presParOf" srcId="{8E91C28A-8732-4619-89DC-3FF4396D4EB8}" destId="{6F8DB150-3FC4-4893-A1B2-1450646AAAD0}" srcOrd="8" destOrd="0" presId="urn:microsoft.com/office/officeart/2005/8/layout/default#2"/>
    <dgm:cxn modelId="{913EB6F1-192A-42B0-96A2-ED4E47B4EDCE}" type="presParOf" srcId="{8E91C28A-8732-4619-89DC-3FF4396D4EB8}" destId="{C1D1AC32-A0F2-483A-B621-88F2F01CC6E0}" srcOrd="9" destOrd="0" presId="urn:microsoft.com/office/officeart/2005/8/layout/default#2"/>
    <dgm:cxn modelId="{03C522B9-169E-4A61-9A59-DDAB0AC1CEC0}" type="presParOf" srcId="{8E91C28A-8732-4619-89DC-3FF4396D4EB8}" destId="{96FF3B0D-9464-4116-92DD-CA3C4FA686FF}" srcOrd="10" destOrd="0" presId="urn:microsoft.com/office/officeart/2005/8/layout/default#2"/>
    <dgm:cxn modelId="{896AAA57-2EA2-492C-A416-B2C32143404D}" type="presParOf" srcId="{8E91C28A-8732-4619-89DC-3FF4396D4EB8}" destId="{DB350A61-3044-40FF-9955-9E1877D268D0}" srcOrd="11" destOrd="0" presId="urn:microsoft.com/office/officeart/2005/8/layout/default#2"/>
    <dgm:cxn modelId="{51C5DA77-A1A5-4051-909C-B081A3C23FFC}" type="presParOf" srcId="{8E91C28A-8732-4619-89DC-3FF4396D4EB8}" destId="{3773E49D-BD97-4FEB-85C5-4891568816AF}" srcOrd="12" destOrd="0" presId="urn:microsoft.com/office/officeart/2005/8/layout/default#2"/>
    <dgm:cxn modelId="{DEB5D7F0-37D3-481B-A60D-6F98EA5D1511}" type="presParOf" srcId="{8E91C28A-8732-4619-89DC-3FF4396D4EB8}" destId="{7F1D76EB-A374-4F94-90D0-0AEF3BF2B54B}" srcOrd="13" destOrd="0" presId="urn:microsoft.com/office/officeart/2005/8/layout/default#2"/>
    <dgm:cxn modelId="{EFFFC2CA-3AB3-4F2C-8EC2-48B7095E6B83}" type="presParOf" srcId="{8E91C28A-8732-4619-89DC-3FF4396D4EB8}" destId="{526C6DFA-F959-40A7-ADFD-72168AB342E1}" srcOrd="14" destOrd="0" presId="urn:microsoft.com/office/officeart/2005/8/layout/default#2"/>
    <dgm:cxn modelId="{19354393-02EE-43F0-9FCF-CE29B15027F6}" type="presParOf" srcId="{8E91C28A-8732-4619-89DC-3FF4396D4EB8}" destId="{4A17D7D2-E3E1-4C0E-911E-06A9E1AF41A2}" srcOrd="15" destOrd="0" presId="urn:microsoft.com/office/officeart/2005/8/layout/default#2"/>
    <dgm:cxn modelId="{52375302-2A98-4E0F-8D88-1B96E401552B}" type="presParOf" srcId="{8E91C28A-8732-4619-89DC-3FF4396D4EB8}" destId="{9871A5D9-8966-43CB-BDD9-30F61A366772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C29BF-4B8C-4105-8817-73DBE00321EE}" type="doc">
      <dgm:prSet loTypeId="urn:microsoft.com/office/officeart/2005/8/layout/hList1" loCatId="list" qsTypeId="urn:microsoft.com/office/officeart/2005/8/quickstyle/3d7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88BA360-225E-4224-96CC-D800F295F9D0}">
      <dgm:prSet phldrT="[Текст]"/>
      <dgm:spPr/>
      <dgm:t>
        <a:bodyPr/>
        <a:lstStyle/>
        <a:p>
          <a:r>
            <a:rPr lang="uk-UA" dirty="0" smtClean="0"/>
            <a:t>Суб’єкти превентивної освіти</a:t>
          </a:r>
          <a:endParaRPr lang="ru-RU" dirty="0"/>
        </a:p>
      </dgm:t>
    </dgm:pt>
    <dgm:pt modelId="{AF5AA534-A5E8-43F6-BB21-1ED58BB9E047}" type="parTrans" cxnId="{047BBC2B-892B-471C-AA66-2BFF0CBC360C}">
      <dgm:prSet/>
      <dgm:spPr/>
      <dgm:t>
        <a:bodyPr/>
        <a:lstStyle/>
        <a:p>
          <a:endParaRPr lang="ru-RU"/>
        </a:p>
      </dgm:t>
    </dgm:pt>
    <dgm:pt modelId="{11A3A182-B652-4EF4-8010-556C6E7E6256}" type="sibTrans" cxnId="{047BBC2B-892B-471C-AA66-2BFF0CBC360C}">
      <dgm:prSet/>
      <dgm:spPr/>
      <dgm:t>
        <a:bodyPr/>
        <a:lstStyle/>
        <a:p>
          <a:endParaRPr lang="ru-RU"/>
        </a:p>
      </dgm:t>
    </dgm:pt>
    <dgm:pt modelId="{4D7C13FB-4491-489D-AFEB-57520A591E77}">
      <dgm:prSet phldrT="[Текст]"/>
      <dgm:spPr/>
      <dgm:t>
        <a:bodyPr/>
        <a:lstStyle/>
        <a:p>
          <a:r>
            <a:rPr lang="uk-UA" dirty="0" smtClean="0"/>
            <a:t>Адміністрація</a:t>
          </a:r>
          <a:endParaRPr lang="ru-RU" dirty="0"/>
        </a:p>
      </dgm:t>
    </dgm:pt>
    <dgm:pt modelId="{D1911EFE-B522-4037-A533-3577187C990B}" type="parTrans" cxnId="{8E8208DC-7D45-442B-BFC7-86F3708C6570}">
      <dgm:prSet/>
      <dgm:spPr/>
      <dgm:t>
        <a:bodyPr/>
        <a:lstStyle/>
        <a:p>
          <a:endParaRPr lang="ru-RU"/>
        </a:p>
      </dgm:t>
    </dgm:pt>
    <dgm:pt modelId="{08436C38-548B-41AB-A99E-C366991A8E24}" type="sibTrans" cxnId="{8E8208DC-7D45-442B-BFC7-86F3708C6570}">
      <dgm:prSet/>
      <dgm:spPr/>
      <dgm:t>
        <a:bodyPr/>
        <a:lstStyle/>
        <a:p>
          <a:endParaRPr lang="ru-RU"/>
        </a:p>
      </dgm:t>
    </dgm:pt>
    <dgm:pt modelId="{5948DB46-2BCC-4463-8E5C-CAE129494BFA}">
      <dgm:prSet phldrT="[Текст]"/>
      <dgm:spPr/>
      <dgm:t>
        <a:bodyPr/>
        <a:lstStyle/>
        <a:p>
          <a:r>
            <a:rPr lang="uk-UA" dirty="0" smtClean="0"/>
            <a:t>Учні</a:t>
          </a:r>
          <a:endParaRPr lang="ru-RU" dirty="0"/>
        </a:p>
      </dgm:t>
    </dgm:pt>
    <dgm:pt modelId="{07DC26FC-782F-483E-A60D-8164CD249AB9}" type="parTrans" cxnId="{B79C7C25-2546-404E-80EE-9A7C3935ACA6}">
      <dgm:prSet/>
      <dgm:spPr/>
      <dgm:t>
        <a:bodyPr/>
        <a:lstStyle/>
        <a:p>
          <a:endParaRPr lang="ru-RU"/>
        </a:p>
      </dgm:t>
    </dgm:pt>
    <dgm:pt modelId="{A0005B6F-61F8-4EA5-BCB8-2303059248FC}" type="sibTrans" cxnId="{B79C7C25-2546-404E-80EE-9A7C3935ACA6}">
      <dgm:prSet/>
      <dgm:spPr/>
      <dgm:t>
        <a:bodyPr/>
        <a:lstStyle/>
        <a:p>
          <a:endParaRPr lang="ru-RU"/>
        </a:p>
      </dgm:t>
    </dgm:pt>
    <dgm:pt modelId="{4C8EE7EE-8CBE-4B4C-98D9-69B8A1225485}">
      <dgm:prSet phldrT="[Текст]"/>
      <dgm:spPr/>
      <dgm:t>
        <a:bodyPr/>
        <a:lstStyle/>
        <a:p>
          <a:r>
            <a:rPr lang="uk-UA" dirty="0" smtClean="0"/>
            <a:t>Батьки</a:t>
          </a:r>
          <a:endParaRPr lang="ru-RU" dirty="0"/>
        </a:p>
      </dgm:t>
    </dgm:pt>
    <dgm:pt modelId="{33EF7049-BB2A-46F3-BDC9-774B5A7FD062}" type="parTrans" cxnId="{17113386-CE4A-44ED-A23B-9AC21C3CA506}">
      <dgm:prSet/>
      <dgm:spPr/>
      <dgm:t>
        <a:bodyPr/>
        <a:lstStyle/>
        <a:p>
          <a:endParaRPr lang="ru-RU"/>
        </a:p>
      </dgm:t>
    </dgm:pt>
    <dgm:pt modelId="{48720BA1-2A92-4DD3-8240-259EE1904CC5}" type="sibTrans" cxnId="{17113386-CE4A-44ED-A23B-9AC21C3CA506}">
      <dgm:prSet/>
      <dgm:spPr/>
      <dgm:t>
        <a:bodyPr/>
        <a:lstStyle/>
        <a:p>
          <a:endParaRPr lang="ru-RU"/>
        </a:p>
      </dgm:t>
    </dgm:pt>
    <dgm:pt modelId="{7AA8264D-2B53-498A-90F6-186C362CF2EA}">
      <dgm:prSet phldrT="[Текст]"/>
      <dgm:spPr/>
      <dgm:t>
        <a:bodyPr/>
        <a:lstStyle/>
        <a:p>
          <a:r>
            <a:rPr lang="uk-UA" dirty="0" smtClean="0"/>
            <a:t>Громадськість</a:t>
          </a:r>
          <a:endParaRPr lang="ru-RU" dirty="0"/>
        </a:p>
      </dgm:t>
    </dgm:pt>
    <dgm:pt modelId="{E9FC675F-543F-47BE-8A93-719985ED7E82}" type="parTrans" cxnId="{6BDDE928-FFE3-4163-A7DC-D15AB0F026A7}">
      <dgm:prSet/>
      <dgm:spPr/>
      <dgm:t>
        <a:bodyPr/>
        <a:lstStyle/>
        <a:p>
          <a:endParaRPr lang="ru-RU"/>
        </a:p>
      </dgm:t>
    </dgm:pt>
    <dgm:pt modelId="{101FC567-92B6-4E17-A65B-4E5471E03F4C}" type="sibTrans" cxnId="{6BDDE928-FFE3-4163-A7DC-D15AB0F026A7}">
      <dgm:prSet/>
      <dgm:spPr/>
      <dgm:t>
        <a:bodyPr/>
        <a:lstStyle/>
        <a:p>
          <a:endParaRPr lang="ru-RU"/>
        </a:p>
      </dgm:t>
    </dgm:pt>
    <dgm:pt modelId="{A4E683EC-CD7A-4AF0-908A-A1DBE26CB5AC}">
      <dgm:prSet phldrT="[Текст]"/>
      <dgm:spPr/>
      <dgm:t>
        <a:bodyPr/>
        <a:lstStyle/>
        <a:p>
          <a:r>
            <a:rPr lang="uk-UA" dirty="0" smtClean="0"/>
            <a:t>Педагогічні працівники</a:t>
          </a:r>
          <a:endParaRPr lang="ru-RU" dirty="0"/>
        </a:p>
      </dgm:t>
    </dgm:pt>
    <dgm:pt modelId="{535A716F-EAF9-414A-AD61-CF56D71D3667}" type="parTrans" cxnId="{0546742D-8D0C-4F4E-BC2E-BC9F26B7800D}">
      <dgm:prSet/>
      <dgm:spPr/>
      <dgm:t>
        <a:bodyPr/>
        <a:lstStyle/>
        <a:p>
          <a:endParaRPr lang="ru-RU"/>
        </a:p>
      </dgm:t>
    </dgm:pt>
    <dgm:pt modelId="{7025A9B4-C9C4-4119-974F-C7BF2D10A888}" type="sibTrans" cxnId="{0546742D-8D0C-4F4E-BC2E-BC9F26B7800D}">
      <dgm:prSet/>
      <dgm:spPr/>
      <dgm:t>
        <a:bodyPr/>
        <a:lstStyle/>
        <a:p>
          <a:endParaRPr lang="ru-RU"/>
        </a:p>
      </dgm:t>
    </dgm:pt>
    <dgm:pt modelId="{885FE3DC-08A9-4889-8350-BA661A789D43}" type="pres">
      <dgm:prSet presAssocID="{601C29BF-4B8C-4105-8817-73DBE00321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E7F498-97D7-4D2B-BA17-B8B937C2F864}" type="pres">
      <dgm:prSet presAssocID="{D88BA360-225E-4224-96CC-D800F295F9D0}" presName="composite" presStyleCnt="0"/>
      <dgm:spPr/>
    </dgm:pt>
    <dgm:pt modelId="{8CBB0A29-D1AE-4AB5-B3C9-63C1A9C36039}" type="pres">
      <dgm:prSet presAssocID="{D88BA360-225E-4224-96CC-D800F295F9D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1B8D6-65B1-497F-839C-02683EF01638}" type="pres">
      <dgm:prSet presAssocID="{D88BA360-225E-4224-96CC-D800F295F9D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113386-CE4A-44ED-A23B-9AC21C3CA506}" srcId="{D88BA360-225E-4224-96CC-D800F295F9D0}" destId="{4C8EE7EE-8CBE-4B4C-98D9-69B8A1225485}" srcOrd="2" destOrd="0" parTransId="{33EF7049-BB2A-46F3-BDC9-774B5A7FD062}" sibTransId="{48720BA1-2A92-4DD3-8240-259EE1904CC5}"/>
    <dgm:cxn modelId="{2E73DF5E-6070-4B46-A6D2-B499662B56A2}" type="presOf" srcId="{601C29BF-4B8C-4105-8817-73DBE00321EE}" destId="{885FE3DC-08A9-4889-8350-BA661A789D43}" srcOrd="0" destOrd="0" presId="urn:microsoft.com/office/officeart/2005/8/layout/hList1"/>
    <dgm:cxn modelId="{8E8208DC-7D45-442B-BFC7-86F3708C6570}" srcId="{D88BA360-225E-4224-96CC-D800F295F9D0}" destId="{4D7C13FB-4491-489D-AFEB-57520A591E77}" srcOrd="0" destOrd="0" parTransId="{D1911EFE-B522-4037-A533-3577187C990B}" sibTransId="{08436C38-548B-41AB-A99E-C366991A8E24}"/>
    <dgm:cxn modelId="{3A88CEA2-B22F-4489-B232-501CDA2969EC}" type="presOf" srcId="{A4E683EC-CD7A-4AF0-908A-A1DBE26CB5AC}" destId="{26D1B8D6-65B1-497F-839C-02683EF01638}" srcOrd="0" destOrd="4" presId="urn:microsoft.com/office/officeart/2005/8/layout/hList1"/>
    <dgm:cxn modelId="{047BBC2B-892B-471C-AA66-2BFF0CBC360C}" srcId="{601C29BF-4B8C-4105-8817-73DBE00321EE}" destId="{D88BA360-225E-4224-96CC-D800F295F9D0}" srcOrd="0" destOrd="0" parTransId="{AF5AA534-A5E8-43F6-BB21-1ED58BB9E047}" sibTransId="{11A3A182-B652-4EF4-8010-556C6E7E6256}"/>
    <dgm:cxn modelId="{6BDDE928-FFE3-4163-A7DC-D15AB0F026A7}" srcId="{D88BA360-225E-4224-96CC-D800F295F9D0}" destId="{7AA8264D-2B53-498A-90F6-186C362CF2EA}" srcOrd="3" destOrd="0" parTransId="{E9FC675F-543F-47BE-8A93-719985ED7E82}" sibTransId="{101FC567-92B6-4E17-A65B-4E5471E03F4C}"/>
    <dgm:cxn modelId="{0546742D-8D0C-4F4E-BC2E-BC9F26B7800D}" srcId="{D88BA360-225E-4224-96CC-D800F295F9D0}" destId="{A4E683EC-CD7A-4AF0-908A-A1DBE26CB5AC}" srcOrd="4" destOrd="0" parTransId="{535A716F-EAF9-414A-AD61-CF56D71D3667}" sibTransId="{7025A9B4-C9C4-4119-974F-C7BF2D10A888}"/>
    <dgm:cxn modelId="{7EBBF326-AA06-40BD-841F-DD3C0AE3F3EA}" type="presOf" srcId="{5948DB46-2BCC-4463-8E5C-CAE129494BFA}" destId="{26D1B8D6-65B1-497F-839C-02683EF01638}" srcOrd="0" destOrd="1" presId="urn:microsoft.com/office/officeart/2005/8/layout/hList1"/>
    <dgm:cxn modelId="{1E6855AF-D828-4C8C-955A-9534541440D0}" type="presOf" srcId="{7AA8264D-2B53-498A-90F6-186C362CF2EA}" destId="{26D1B8D6-65B1-497F-839C-02683EF01638}" srcOrd="0" destOrd="3" presId="urn:microsoft.com/office/officeart/2005/8/layout/hList1"/>
    <dgm:cxn modelId="{7883D46F-9B33-48A4-A447-268D6032FBC7}" type="presOf" srcId="{4D7C13FB-4491-489D-AFEB-57520A591E77}" destId="{26D1B8D6-65B1-497F-839C-02683EF01638}" srcOrd="0" destOrd="0" presId="urn:microsoft.com/office/officeart/2005/8/layout/hList1"/>
    <dgm:cxn modelId="{B79C7C25-2546-404E-80EE-9A7C3935ACA6}" srcId="{D88BA360-225E-4224-96CC-D800F295F9D0}" destId="{5948DB46-2BCC-4463-8E5C-CAE129494BFA}" srcOrd="1" destOrd="0" parTransId="{07DC26FC-782F-483E-A60D-8164CD249AB9}" sibTransId="{A0005B6F-61F8-4EA5-BCB8-2303059248FC}"/>
    <dgm:cxn modelId="{3B16F7F4-470B-4E63-B481-18B702D473BE}" type="presOf" srcId="{4C8EE7EE-8CBE-4B4C-98D9-69B8A1225485}" destId="{26D1B8D6-65B1-497F-839C-02683EF01638}" srcOrd="0" destOrd="2" presId="urn:microsoft.com/office/officeart/2005/8/layout/hList1"/>
    <dgm:cxn modelId="{BD647B99-90DB-4DCB-8DAB-5D8330CBA2A6}" type="presOf" srcId="{D88BA360-225E-4224-96CC-D800F295F9D0}" destId="{8CBB0A29-D1AE-4AB5-B3C9-63C1A9C36039}" srcOrd="0" destOrd="0" presId="urn:microsoft.com/office/officeart/2005/8/layout/hList1"/>
    <dgm:cxn modelId="{1AEDD239-880E-46EB-B6F0-43E213E5D8D0}" type="presParOf" srcId="{885FE3DC-08A9-4889-8350-BA661A789D43}" destId="{C7E7F498-97D7-4D2B-BA17-B8B937C2F864}" srcOrd="0" destOrd="0" presId="urn:microsoft.com/office/officeart/2005/8/layout/hList1"/>
    <dgm:cxn modelId="{2C7C69DA-D95C-4167-9283-36E286F025F7}" type="presParOf" srcId="{C7E7F498-97D7-4D2B-BA17-B8B937C2F864}" destId="{8CBB0A29-D1AE-4AB5-B3C9-63C1A9C36039}" srcOrd="0" destOrd="0" presId="urn:microsoft.com/office/officeart/2005/8/layout/hList1"/>
    <dgm:cxn modelId="{1B1C13C6-AD2B-4D64-8CC8-1D2232CEC940}" type="presParOf" srcId="{C7E7F498-97D7-4D2B-BA17-B8B937C2F864}" destId="{26D1B8D6-65B1-497F-839C-02683EF016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F803B-C710-48ED-9FE5-E6C0D9064221}" type="doc">
      <dgm:prSet loTypeId="urn:microsoft.com/office/officeart/2005/8/layout/lProcess2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680BC4A-803B-4E1C-A8C4-D9E8BD1BB165}">
      <dgm:prSet phldrT="[Текст]"/>
      <dgm:spPr/>
      <dgm:t>
        <a:bodyPr/>
        <a:lstStyle/>
        <a:p>
          <a:r>
            <a:rPr lang="uk-UA" dirty="0" smtClean="0">
              <a:solidFill>
                <a:srgbClr val="003300"/>
              </a:solidFill>
            </a:rPr>
            <a:t>Очікувані результати</a:t>
          </a:r>
          <a:endParaRPr lang="ru-RU" dirty="0">
            <a:solidFill>
              <a:srgbClr val="003300"/>
            </a:solidFill>
          </a:endParaRPr>
        </a:p>
      </dgm:t>
    </dgm:pt>
    <dgm:pt modelId="{BBCCD0EE-D69A-4EF4-8FA5-1C2090BFA533}" type="parTrans" cxnId="{193F0E85-EBE3-48F8-9F6A-8731B46596E9}">
      <dgm:prSet/>
      <dgm:spPr/>
      <dgm:t>
        <a:bodyPr/>
        <a:lstStyle/>
        <a:p>
          <a:endParaRPr lang="ru-RU"/>
        </a:p>
      </dgm:t>
    </dgm:pt>
    <dgm:pt modelId="{79A28A91-65E7-4D89-AC56-390BEF721A0C}" type="sibTrans" cxnId="{193F0E85-EBE3-48F8-9F6A-8731B46596E9}">
      <dgm:prSet/>
      <dgm:spPr/>
      <dgm:t>
        <a:bodyPr/>
        <a:lstStyle/>
        <a:p>
          <a:endParaRPr lang="ru-RU"/>
        </a:p>
      </dgm:t>
    </dgm:pt>
    <dgm:pt modelId="{7C690941-E52E-4A09-8663-E8F16D3E9A43}">
      <dgm:prSet phldrT="[Текст]"/>
      <dgm:spPr/>
      <dgm:t>
        <a:bodyPr/>
        <a:lstStyle/>
        <a:p>
          <a:r>
            <a:rPr lang="uk-UA" dirty="0" smtClean="0"/>
            <a:t>Зміна установок і моделей поведінки учнів груп ризику</a:t>
          </a:r>
        </a:p>
      </dgm:t>
    </dgm:pt>
    <dgm:pt modelId="{0208BB6E-C9B5-4552-AF3E-A280784AD166}" type="parTrans" cxnId="{A925D102-ECD1-4FBF-8226-1C8811B0039C}">
      <dgm:prSet/>
      <dgm:spPr/>
      <dgm:t>
        <a:bodyPr/>
        <a:lstStyle/>
        <a:p>
          <a:endParaRPr lang="ru-RU"/>
        </a:p>
      </dgm:t>
    </dgm:pt>
    <dgm:pt modelId="{7538BD36-3819-48DD-86D6-35426F0E4AC5}" type="sibTrans" cxnId="{A925D102-ECD1-4FBF-8226-1C8811B0039C}">
      <dgm:prSet/>
      <dgm:spPr/>
      <dgm:t>
        <a:bodyPr/>
        <a:lstStyle/>
        <a:p>
          <a:endParaRPr lang="ru-RU"/>
        </a:p>
      </dgm:t>
    </dgm:pt>
    <dgm:pt modelId="{E860564B-16B0-4178-AE03-3D4B382F0928}">
      <dgm:prSet phldrT="[Текст]"/>
      <dgm:spPr/>
      <dgm:t>
        <a:bodyPr/>
        <a:lstStyle/>
        <a:p>
          <a:r>
            <a:rPr lang="uk-UA" dirty="0" smtClean="0"/>
            <a:t>Соціально-психологічна адаптація учнів, які мають життєві проблеми</a:t>
          </a:r>
          <a:endParaRPr lang="ru-RU" dirty="0"/>
        </a:p>
      </dgm:t>
    </dgm:pt>
    <dgm:pt modelId="{28D5D676-A3F9-460A-8295-CB87A9AB36A6}" type="parTrans" cxnId="{263F2D82-BD57-4A90-BD67-AC42600D0E59}">
      <dgm:prSet/>
      <dgm:spPr/>
      <dgm:t>
        <a:bodyPr/>
        <a:lstStyle/>
        <a:p>
          <a:endParaRPr lang="ru-RU"/>
        </a:p>
      </dgm:t>
    </dgm:pt>
    <dgm:pt modelId="{286D5DD6-3C66-4D7E-A6D3-50636CFCC766}" type="sibTrans" cxnId="{263F2D82-BD57-4A90-BD67-AC42600D0E59}">
      <dgm:prSet/>
      <dgm:spPr/>
      <dgm:t>
        <a:bodyPr/>
        <a:lstStyle/>
        <a:p>
          <a:endParaRPr lang="ru-RU"/>
        </a:p>
      </dgm:t>
    </dgm:pt>
    <dgm:pt modelId="{D0F96F6F-C579-42A8-B5A7-8EE44097257D}">
      <dgm:prSet phldrT="[Текст]"/>
      <dgm:spPr/>
      <dgm:t>
        <a:bodyPr/>
        <a:lstStyle/>
        <a:p>
          <a:r>
            <a:rPr lang="uk-UA" dirty="0" smtClean="0"/>
            <a:t>Збільшення кількості волонтерів для здійснення превентивної роботи</a:t>
          </a:r>
          <a:endParaRPr lang="ru-RU" dirty="0"/>
        </a:p>
      </dgm:t>
    </dgm:pt>
    <dgm:pt modelId="{B4D94C2A-869F-42C3-A495-44C8C2AFB6E6}" type="parTrans" cxnId="{74A054F5-EF1F-4F28-B916-D15C51C4267B}">
      <dgm:prSet/>
      <dgm:spPr/>
      <dgm:t>
        <a:bodyPr/>
        <a:lstStyle/>
        <a:p>
          <a:endParaRPr lang="ru-RU"/>
        </a:p>
      </dgm:t>
    </dgm:pt>
    <dgm:pt modelId="{48DC2BB8-55EF-4E9D-89F1-4E983BC7A37D}" type="sibTrans" cxnId="{74A054F5-EF1F-4F28-B916-D15C51C4267B}">
      <dgm:prSet/>
      <dgm:spPr/>
      <dgm:t>
        <a:bodyPr/>
        <a:lstStyle/>
        <a:p>
          <a:endParaRPr lang="ru-RU"/>
        </a:p>
      </dgm:t>
    </dgm:pt>
    <dgm:pt modelId="{CD38B54A-CAE6-4AB8-BFE2-481811712EDB}">
      <dgm:prSet phldrT="[Текст]"/>
      <dgm:spPr/>
      <dgm:t>
        <a:bodyPr/>
        <a:lstStyle/>
        <a:p>
          <a:r>
            <a:rPr lang="uk-UA" dirty="0" smtClean="0"/>
            <a:t>Посилення</a:t>
          </a:r>
          <a:r>
            <a:rPr lang="uk-UA" baseline="0" dirty="0" smtClean="0"/>
            <a:t> тенденції до зниження вживання наркотиків, алкоголю, тютюну</a:t>
          </a:r>
        </a:p>
      </dgm:t>
    </dgm:pt>
    <dgm:pt modelId="{29D37105-438E-40B2-8FA6-58A715D26CBC}" type="parTrans" cxnId="{CAEAF96A-EF36-4566-A5B0-03AF77F38326}">
      <dgm:prSet/>
      <dgm:spPr/>
      <dgm:t>
        <a:bodyPr/>
        <a:lstStyle/>
        <a:p>
          <a:endParaRPr lang="ru-RU"/>
        </a:p>
      </dgm:t>
    </dgm:pt>
    <dgm:pt modelId="{16D78C3A-7F3A-4239-B88B-2EBE75E06388}" type="sibTrans" cxnId="{CAEAF96A-EF36-4566-A5B0-03AF77F38326}">
      <dgm:prSet/>
      <dgm:spPr/>
      <dgm:t>
        <a:bodyPr/>
        <a:lstStyle/>
        <a:p>
          <a:endParaRPr lang="ru-RU"/>
        </a:p>
      </dgm:t>
    </dgm:pt>
    <dgm:pt modelId="{67F5CE3F-8C2D-452E-A4EC-8D1CAB4FA884}">
      <dgm:prSet phldrT="[Текст]"/>
      <dgm:spPr/>
      <dgm:t>
        <a:bodyPr/>
        <a:lstStyle/>
        <a:p>
          <a:r>
            <a:rPr lang="uk-UA" baseline="0" dirty="0" smtClean="0"/>
            <a:t>Створення освітнього середовища, що сприяє збереженню і зміцненню здоров’я дітей</a:t>
          </a:r>
        </a:p>
      </dgm:t>
    </dgm:pt>
    <dgm:pt modelId="{5CD80C91-46EB-4443-8C60-ADD45E960D24}" type="parTrans" cxnId="{8C8E1A8C-661E-4CE6-AA99-779602528B53}">
      <dgm:prSet/>
      <dgm:spPr/>
      <dgm:t>
        <a:bodyPr/>
        <a:lstStyle/>
        <a:p>
          <a:endParaRPr lang="ru-RU"/>
        </a:p>
      </dgm:t>
    </dgm:pt>
    <dgm:pt modelId="{4F67CC90-F68E-4737-AFDF-E83DFED9EFAA}" type="sibTrans" cxnId="{8C8E1A8C-661E-4CE6-AA99-779602528B53}">
      <dgm:prSet/>
      <dgm:spPr/>
      <dgm:t>
        <a:bodyPr/>
        <a:lstStyle/>
        <a:p>
          <a:endParaRPr lang="ru-RU"/>
        </a:p>
      </dgm:t>
    </dgm:pt>
    <dgm:pt modelId="{6626AFE1-D2CE-47F6-85B0-01252F71375C}">
      <dgm:prSet phldrT="[Текст]"/>
      <dgm:spPr/>
      <dgm:t>
        <a:bodyPr/>
        <a:lstStyle/>
        <a:p>
          <a:r>
            <a:rPr lang="uk-UA" baseline="0" dirty="0" smtClean="0"/>
            <a:t>Формування позитивної мотивації на здоровий спосіб життя</a:t>
          </a:r>
        </a:p>
      </dgm:t>
    </dgm:pt>
    <dgm:pt modelId="{8EA2AB11-9F68-4FA7-949A-B5AA38D1E2F8}" type="parTrans" cxnId="{E4B32D44-2E68-4E26-B808-986FF58BC457}">
      <dgm:prSet/>
      <dgm:spPr/>
      <dgm:t>
        <a:bodyPr/>
        <a:lstStyle/>
        <a:p>
          <a:endParaRPr lang="ru-RU"/>
        </a:p>
      </dgm:t>
    </dgm:pt>
    <dgm:pt modelId="{97288CA0-84F8-4D22-84D3-EBB2EEF8CB29}" type="sibTrans" cxnId="{E4B32D44-2E68-4E26-B808-986FF58BC457}">
      <dgm:prSet/>
      <dgm:spPr/>
      <dgm:t>
        <a:bodyPr/>
        <a:lstStyle/>
        <a:p>
          <a:endParaRPr lang="ru-RU"/>
        </a:p>
      </dgm:t>
    </dgm:pt>
    <dgm:pt modelId="{9EA00E5E-82FF-496A-82B9-8E9A9A29C142}" type="pres">
      <dgm:prSet presAssocID="{3D5F803B-C710-48ED-9FE5-E6C0D90642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5B7DE4-1B36-4528-BE01-760B461D2F24}" type="pres">
      <dgm:prSet presAssocID="{B680BC4A-803B-4E1C-A8C4-D9E8BD1BB165}" presName="compNode" presStyleCnt="0"/>
      <dgm:spPr/>
    </dgm:pt>
    <dgm:pt modelId="{1B8CA32B-10BD-439F-BFFD-00C5B3DF172A}" type="pres">
      <dgm:prSet presAssocID="{B680BC4A-803B-4E1C-A8C4-D9E8BD1BB165}" presName="aNode" presStyleLbl="bgShp" presStyleIdx="0" presStyleCnt="1"/>
      <dgm:spPr/>
      <dgm:t>
        <a:bodyPr/>
        <a:lstStyle/>
        <a:p>
          <a:endParaRPr lang="ru-RU"/>
        </a:p>
      </dgm:t>
    </dgm:pt>
    <dgm:pt modelId="{1268C478-81E0-49C3-83F0-3206646AC1CC}" type="pres">
      <dgm:prSet presAssocID="{B680BC4A-803B-4E1C-A8C4-D9E8BD1BB165}" presName="textNode" presStyleLbl="bgShp" presStyleIdx="0" presStyleCnt="1"/>
      <dgm:spPr/>
      <dgm:t>
        <a:bodyPr/>
        <a:lstStyle/>
        <a:p>
          <a:endParaRPr lang="ru-RU"/>
        </a:p>
      </dgm:t>
    </dgm:pt>
    <dgm:pt modelId="{95CCC624-22E5-46B2-BD52-503483C74BBA}" type="pres">
      <dgm:prSet presAssocID="{B680BC4A-803B-4E1C-A8C4-D9E8BD1BB165}" presName="compChildNode" presStyleCnt="0"/>
      <dgm:spPr/>
    </dgm:pt>
    <dgm:pt modelId="{A15095BE-848C-4011-9D68-BB27816C8828}" type="pres">
      <dgm:prSet presAssocID="{B680BC4A-803B-4E1C-A8C4-D9E8BD1BB165}" presName="theInnerList" presStyleCnt="0"/>
      <dgm:spPr/>
    </dgm:pt>
    <dgm:pt modelId="{E43735DD-F64C-4E90-A8F5-562096E99D2D}" type="pres">
      <dgm:prSet presAssocID="{7C690941-E52E-4A09-8663-E8F16D3E9A4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78026-83E4-4F9A-856B-04E9E7077255}" type="pres">
      <dgm:prSet presAssocID="{7C690941-E52E-4A09-8663-E8F16D3E9A43}" presName="aSpace2" presStyleCnt="0"/>
      <dgm:spPr/>
    </dgm:pt>
    <dgm:pt modelId="{2C8C8A2B-32B1-488D-AA97-064C9014AC73}" type="pres">
      <dgm:prSet presAssocID="{E860564B-16B0-4178-AE03-3D4B382F092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FC948-D5FB-461F-BE4F-166A6DE04957}" type="pres">
      <dgm:prSet presAssocID="{E860564B-16B0-4178-AE03-3D4B382F0928}" presName="aSpace2" presStyleCnt="0"/>
      <dgm:spPr/>
    </dgm:pt>
    <dgm:pt modelId="{7E5E9C4F-C7BF-4686-8F23-A74F65CA941D}" type="pres">
      <dgm:prSet presAssocID="{D0F96F6F-C579-42A8-B5A7-8EE4409725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C9623-A926-4FCB-8664-7226FC193167}" type="pres">
      <dgm:prSet presAssocID="{D0F96F6F-C579-42A8-B5A7-8EE44097257D}" presName="aSpace2" presStyleCnt="0"/>
      <dgm:spPr/>
    </dgm:pt>
    <dgm:pt modelId="{E6129065-A3F8-4F70-9E1B-97403D07A5DB}" type="pres">
      <dgm:prSet presAssocID="{CD38B54A-CAE6-4AB8-BFE2-481811712ED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239D-DB3A-43C7-B7D1-9340919ABC51}" type="pres">
      <dgm:prSet presAssocID="{CD38B54A-CAE6-4AB8-BFE2-481811712EDB}" presName="aSpace2" presStyleCnt="0"/>
      <dgm:spPr/>
    </dgm:pt>
    <dgm:pt modelId="{70F06096-1916-4AA4-8470-0F063E0790B4}" type="pres">
      <dgm:prSet presAssocID="{67F5CE3F-8C2D-452E-A4EC-8D1CAB4FA884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8B9F0-279F-42B4-9669-1E7531BEA0C8}" type="pres">
      <dgm:prSet presAssocID="{67F5CE3F-8C2D-452E-A4EC-8D1CAB4FA884}" presName="aSpace2" presStyleCnt="0"/>
      <dgm:spPr/>
    </dgm:pt>
    <dgm:pt modelId="{9C62C99D-4701-4652-84CC-499117F51D5F}" type="pres">
      <dgm:prSet presAssocID="{6626AFE1-D2CE-47F6-85B0-01252F71375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4A0C7-69D5-4650-8F4A-A281B9416623}" type="presOf" srcId="{B680BC4A-803B-4E1C-A8C4-D9E8BD1BB165}" destId="{1B8CA32B-10BD-439F-BFFD-00C5B3DF172A}" srcOrd="0" destOrd="0" presId="urn:microsoft.com/office/officeart/2005/8/layout/lProcess2"/>
    <dgm:cxn modelId="{95393D53-03BF-4274-BC4C-D133BBDDF2F4}" type="presOf" srcId="{7C690941-E52E-4A09-8663-E8F16D3E9A43}" destId="{E43735DD-F64C-4E90-A8F5-562096E99D2D}" srcOrd="0" destOrd="0" presId="urn:microsoft.com/office/officeart/2005/8/layout/lProcess2"/>
    <dgm:cxn modelId="{193F0E85-EBE3-48F8-9F6A-8731B46596E9}" srcId="{3D5F803B-C710-48ED-9FE5-E6C0D9064221}" destId="{B680BC4A-803B-4E1C-A8C4-D9E8BD1BB165}" srcOrd="0" destOrd="0" parTransId="{BBCCD0EE-D69A-4EF4-8FA5-1C2090BFA533}" sibTransId="{79A28A91-65E7-4D89-AC56-390BEF721A0C}"/>
    <dgm:cxn modelId="{0274BDB3-25D5-4B79-A163-16D3A89C2D78}" type="presOf" srcId="{3D5F803B-C710-48ED-9FE5-E6C0D9064221}" destId="{9EA00E5E-82FF-496A-82B9-8E9A9A29C142}" srcOrd="0" destOrd="0" presId="urn:microsoft.com/office/officeart/2005/8/layout/lProcess2"/>
    <dgm:cxn modelId="{E4B32D44-2E68-4E26-B808-986FF58BC457}" srcId="{B680BC4A-803B-4E1C-A8C4-D9E8BD1BB165}" destId="{6626AFE1-D2CE-47F6-85B0-01252F71375C}" srcOrd="5" destOrd="0" parTransId="{8EA2AB11-9F68-4FA7-949A-B5AA38D1E2F8}" sibTransId="{97288CA0-84F8-4D22-84D3-EBB2EEF8CB29}"/>
    <dgm:cxn modelId="{A925D102-ECD1-4FBF-8226-1C8811B0039C}" srcId="{B680BC4A-803B-4E1C-A8C4-D9E8BD1BB165}" destId="{7C690941-E52E-4A09-8663-E8F16D3E9A43}" srcOrd="0" destOrd="0" parTransId="{0208BB6E-C9B5-4552-AF3E-A280784AD166}" sibTransId="{7538BD36-3819-48DD-86D6-35426F0E4AC5}"/>
    <dgm:cxn modelId="{8EECE4BE-727A-4AF3-853A-63989ECEABA5}" type="presOf" srcId="{CD38B54A-CAE6-4AB8-BFE2-481811712EDB}" destId="{E6129065-A3F8-4F70-9E1B-97403D07A5DB}" srcOrd="0" destOrd="0" presId="urn:microsoft.com/office/officeart/2005/8/layout/lProcess2"/>
    <dgm:cxn modelId="{3BAB3069-B969-40B9-B2DC-F6740AFB0AD0}" type="presOf" srcId="{6626AFE1-D2CE-47F6-85B0-01252F71375C}" destId="{9C62C99D-4701-4652-84CC-499117F51D5F}" srcOrd="0" destOrd="0" presId="urn:microsoft.com/office/officeart/2005/8/layout/lProcess2"/>
    <dgm:cxn modelId="{74832A19-2E09-4A2C-902A-9CA082E39253}" type="presOf" srcId="{D0F96F6F-C579-42A8-B5A7-8EE44097257D}" destId="{7E5E9C4F-C7BF-4686-8F23-A74F65CA941D}" srcOrd="0" destOrd="0" presId="urn:microsoft.com/office/officeart/2005/8/layout/lProcess2"/>
    <dgm:cxn modelId="{263F2D82-BD57-4A90-BD67-AC42600D0E59}" srcId="{B680BC4A-803B-4E1C-A8C4-D9E8BD1BB165}" destId="{E860564B-16B0-4178-AE03-3D4B382F0928}" srcOrd="1" destOrd="0" parTransId="{28D5D676-A3F9-460A-8295-CB87A9AB36A6}" sibTransId="{286D5DD6-3C66-4D7E-A6D3-50636CFCC766}"/>
    <dgm:cxn modelId="{639A6EE6-8D89-4612-8D59-3FCB12C6CDBC}" type="presOf" srcId="{B680BC4A-803B-4E1C-A8C4-D9E8BD1BB165}" destId="{1268C478-81E0-49C3-83F0-3206646AC1CC}" srcOrd="1" destOrd="0" presId="urn:microsoft.com/office/officeart/2005/8/layout/lProcess2"/>
    <dgm:cxn modelId="{8C8E1A8C-661E-4CE6-AA99-779602528B53}" srcId="{B680BC4A-803B-4E1C-A8C4-D9E8BD1BB165}" destId="{67F5CE3F-8C2D-452E-A4EC-8D1CAB4FA884}" srcOrd="4" destOrd="0" parTransId="{5CD80C91-46EB-4443-8C60-ADD45E960D24}" sibTransId="{4F67CC90-F68E-4737-AFDF-E83DFED9EFAA}"/>
    <dgm:cxn modelId="{E1530441-5F7A-4142-803B-07174988A69A}" type="presOf" srcId="{67F5CE3F-8C2D-452E-A4EC-8D1CAB4FA884}" destId="{70F06096-1916-4AA4-8470-0F063E0790B4}" srcOrd="0" destOrd="0" presId="urn:microsoft.com/office/officeart/2005/8/layout/lProcess2"/>
    <dgm:cxn modelId="{CAEAF96A-EF36-4566-A5B0-03AF77F38326}" srcId="{B680BC4A-803B-4E1C-A8C4-D9E8BD1BB165}" destId="{CD38B54A-CAE6-4AB8-BFE2-481811712EDB}" srcOrd="3" destOrd="0" parTransId="{29D37105-438E-40B2-8FA6-58A715D26CBC}" sibTransId="{16D78C3A-7F3A-4239-B88B-2EBE75E06388}"/>
    <dgm:cxn modelId="{33C33C71-7565-4C2B-AA95-EAC1E73B589E}" type="presOf" srcId="{E860564B-16B0-4178-AE03-3D4B382F0928}" destId="{2C8C8A2B-32B1-488D-AA97-064C9014AC73}" srcOrd="0" destOrd="0" presId="urn:microsoft.com/office/officeart/2005/8/layout/lProcess2"/>
    <dgm:cxn modelId="{74A054F5-EF1F-4F28-B916-D15C51C4267B}" srcId="{B680BC4A-803B-4E1C-A8C4-D9E8BD1BB165}" destId="{D0F96F6F-C579-42A8-B5A7-8EE44097257D}" srcOrd="2" destOrd="0" parTransId="{B4D94C2A-869F-42C3-A495-44C8C2AFB6E6}" sibTransId="{48DC2BB8-55EF-4E9D-89F1-4E983BC7A37D}"/>
    <dgm:cxn modelId="{22AD059E-E514-4BC4-A627-72BA17DD3A7B}" type="presParOf" srcId="{9EA00E5E-82FF-496A-82B9-8E9A9A29C142}" destId="{3E5B7DE4-1B36-4528-BE01-760B461D2F24}" srcOrd="0" destOrd="0" presId="urn:microsoft.com/office/officeart/2005/8/layout/lProcess2"/>
    <dgm:cxn modelId="{2F4E0C31-F660-4D66-9C3D-934F2722985E}" type="presParOf" srcId="{3E5B7DE4-1B36-4528-BE01-760B461D2F24}" destId="{1B8CA32B-10BD-439F-BFFD-00C5B3DF172A}" srcOrd="0" destOrd="0" presId="urn:microsoft.com/office/officeart/2005/8/layout/lProcess2"/>
    <dgm:cxn modelId="{A14F10D3-870A-48DD-9A63-2E8EF78FF899}" type="presParOf" srcId="{3E5B7DE4-1B36-4528-BE01-760B461D2F24}" destId="{1268C478-81E0-49C3-83F0-3206646AC1CC}" srcOrd="1" destOrd="0" presId="urn:microsoft.com/office/officeart/2005/8/layout/lProcess2"/>
    <dgm:cxn modelId="{C54E7DEB-4EFD-4FED-9ED1-D9D0615D10ED}" type="presParOf" srcId="{3E5B7DE4-1B36-4528-BE01-760B461D2F24}" destId="{95CCC624-22E5-46B2-BD52-503483C74BBA}" srcOrd="2" destOrd="0" presId="urn:microsoft.com/office/officeart/2005/8/layout/lProcess2"/>
    <dgm:cxn modelId="{C8B5A919-F141-4B92-A685-71DE1B9EBEF5}" type="presParOf" srcId="{95CCC624-22E5-46B2-BD52-503483C74BBA}" destId="{A15095BE-848C-4011-9D68-BB27816C8828}" srcOrd="0" destOrd="0" presId="urn:microsoft.com/office/officeart/2005/8/layout/lProcess2"/>
    <dgm:cxn modelId="{E0C47A79-3C5D-46DC-9E42-D52C72A08649}" type="presParOf" srcId="{A15095BE-848C-4011-9D68-BB27816C8828}" destId="{E43735DD-F64C-4E90-A8F5-562096E99D2D}" srcOrd="0" destOrd="0" presId="urn:microsoft.com/office/officeart/2005/8/layout/lProcess2"/>
    <dgm:cxn modelId="{7D47183E-B254-4DF7-8C01-9BE263C0787A}" type="presParOf" srcId="{A15095BE-848C-4011-9D68-BB27816C8828}" destId="{7A978026-83E4-4F9A-856B-04E9E7077255}" srcOrd="1" destOrd="0" presId="urn:microsoft.com/office/officeart/2005/8/layout/lProcess2"/>
    <dgm:cxn modelId="{449D9D04-8C9B-4D01-A743-91914FBCF314}" type="presParOf" srcId="{A15095BE-848C-4011-9D68-BB27816C8828}" destId="{2C8C8A2B-32B1-488D-AA97-064C9014AC73}" srcOrd="2" destOrd="0" presId="urn:microsoft.com/office/officeart/2005/8/layout/lProcess2"/>
    <dgm:cxn modelId="{555B86F6-B2DE-4024-8535-087EF3F96EDA}" type="presParOf" srcId="{A15095BE-848C-4011-9D68-BB27816C8828}" destId="{E66FC948-D5FB-461F-BE4F-166A6DE04957}" srcOrd="3" destOrd="0" presId="urn:microsoft.com/office/officeart/2005/8/layout/lProcess2"/>
    <dgm:cxn modelId="{720BB67C-E11D-47D1-ACB9-777F69BC2A63}" type="presParOf" srcId="{A15095BE-848C-4011-9D68-BB27816C8828}" destId="{7E5E9C4F-C7BF-4686-8F23-A74F65CA941D}" srcOrd="4" destOrd="0" presId="urn:microsoft.com/office/officeart/2005/8/layout/lProcess2"/>
    <dgm:cxn modelId="{40B0AF0E-CEE9-4D94-8159-E3590079BC96}" type="presParOf" srcId="{A15095BE-848C-4011-9D68-BB27816C8828}" destId="{B48C9623-A926-4FCB-8664-7226FC193167}" srcOrd="5" destOrd="0" presId="urn:microsoft.com/office/officeart/2005/8/layout/lProcess2"/>
    <dgm:cxn modelId="{6D9332C5-EF87-41E6-A8B8-B52DD41FB2AA}" type="presParOf" srcId="{A15095BE-848C-4011-9D68-BB27816C8828}" destId="{E6129065-A3F8-4F70-9E1B-97403D07A5DB}" srcOrd="6" destOrd="0" presId="urn:microsoft.com/office/officeart/2005/8/layout/lProcess2"/>
    <dgm:cxn modelId="{09551013-20CA-41A6-8C2F-B4D163B52E97}" type="presParOf" srcId="{A15095BE-848C-4011-9D68-BB27816C8828}" destId="{5D87239D-DB3A-43C7-B7D1-9340919ABC51}" srcOrd="7" destOrd="0" presId="urn:microsoft.com/office/officeart/2005/8/layout/lProcess2"/>
    <dgm:cxn modelId="{AFF2FB92-3B48-4EC2-99F6-051BA3C79A0A}" type="presParOf" srcId="{A15095BE-848C-4011-9D68-BB27816C8828}" destId="{70F06096-1916-4AA4-8470-0F063E0790B4}" srcOrd="8" destOrd="0" presId="urn:microsoft.com/office/officeart/2005/8/layout/lProcess2"/>
    <dgm:cxn modelId="{FFEA32B6-D7B4-4EC5-81E4-32D2C3AEB7C8}" type="presParOf" srcId="{A15095BE-848C-4011-9D68-BB27816C8828}" destId="{0D48B9F0-279F-42B4-9669-1E7531BEA0C8}" srcOrd="9" destOrd="0" presId="urn:microsoft.com/office/officeart/2005/8/layout/lProcess2"/>
    <dgm:cxn modelId="{DECDA635-6FCD-4A57-9D0E-2791D83E0518}" type="presParOf" srcId="{A15095BE-848C-4011-9D68-BB27816C8828}" destId="{9C62C99D-4701-4652-84CC-499117F51D5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2A7E93-CAC9-4479-87BF-97F2607FBC3F}">
      <dsp:nvSpPr>
        <dsp:cNvPr id="0" name=""/>
        <dsp:cNvSpPr/>
      </dsp:nvSpPr>
      <dsp:spPr>
        <a:xfrm>
          <a:off x="1487239" y="768"/>
          <a:ext cx="2937867" cy="17627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Створення цілісної системи формування позитивної мотивації на здоровий спосіб життя</a:t>
          </a:r>
          <a:endParaRPr lang="ru-RU" sz="1900" kern="1200" dirty="0"/>
        </a:p>
      </dsp:txBody>
      <dsp:txXfrm>
        <a:off x="1487239" y="768"/>
        <a:ext cx="2937867" cy="1762720"/>
      </dsp:txXfrm>
    </dsp:sp>
    <dsp:sp modelId="{6F886F10-6436-4CD7-9378-08EA6DB9D335}">
      <dsp:nvSpPr>
        <dsp:cNvPr id="0" name=""/>
        <dsp:cNvSpPr/>
      </dsp:nvSpPr>
      <dsp:spPr>
        <a:xfrm>
          <a:off x="4718893" y="768"/>
          <a:ext cx="2937867" cy="17627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Моніторинг, діагностика та корекція стану здоров’я учасників навчально-виховного процесу</a:t>
          </a:r>
          <a:endParaRPr lang="ru-RU" sz="1900" kern="1200" dirty="0"/>
        </a:p>
      </dsp:txBody>
      <dsp:txXfrm>
        <a:off x="4718893" y="768"/>
        <a:ext cx="2937867" cy="1762720"/>
      </dsp:txXfrm>
    </dsp:sp>
    <dsp:sp modelId="{85AE3A02-3BC2-49B3-96BC-C2027AD592A0}">
      <dsp:nvSpPr>
        <dsp:cNvPr id="0" name=""/>
        <dsp:cNvSpPr/>
      </dsp:nvSpPr>
      <dsp:spPr>
        <a:xfrm>
          <a:off x="1487239" y="2057275"/>
          <a:ext cx="2937867" cy="1762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Формування у дітей та молоді негативного ставлення до шкідливих поведінкових звичок</a:t>
          </a:r>
          <a:endParaRPr lang="ru-RU" sz="1900" kern="1200" dirty="0"/>
        </a:p>
      </dsp:txBody>
      <dsp:txXfrm>
        <a:off x="1487239" y="2057275"/>
        <a:ext cx="2937867" cy="1762720"/>
      </dsp:txXfrm>
    </dsp:sp>
    <dsp:sp modelId="{9569C3D5-0A6B-4F85-AC5F-AFE608230AE2}">
      <dsp:nvSpPr>
        <dsp:cNvPr id="0" name=""/>
        <dsp:cNvSpPr/>
      </dsp:nvSpPr>
      <dsp:spPr>
        <a:xfrm>
          <a:off x="4718893" y="2057275"/>
          <a:ext cx="2937867" cy="176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Підвищення  обізнаності учнів щодо проблеми ВІЛ/СНІДу</a:t>
          </a:r>
          <a:endParaRPr lang="ru-RU" sz="1900" kern="1200" dirty="0"/>
        </a:p>
      </dsp:txBody>
      <dsp:txXfrm>
        <a:off x="4718893" y="2057275"/>
        <a:ext cx="2937867" cy="1762720"/>
      </dsp:txXfrm>
    </dsp:sp>
    <dsp:sp modelId="{940EC50D-785B-4FCE-B11A-247DD98B062E}">
      <dsp:nvSpPr>
        <dsp:cNvPr id="0" name=""/>
        <dsp:cNvSpPr/>
      </dsp:nvSpPr>
      <dsp:spPr>
        <a:xfrm>
          <a:off x="3131828" y="3960443"/>
          <a:ext cx="2937867" cy="1762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Виховання толерантного ставлення учня до оточуючих</a:t>
          </a:r>
          <a:endParaRPr lang="ru-RU" sz="1900" kern="1200" dirty="0"/>
        </a:p>
      </dsp:txBody>
      <dsp:txXfrm>
        <a:off x="3131828" y="3960443"/>
        <a:ext cx="2937867" cy="1762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0664B-F7F0-4D98-8FCE-215F76284AB1}">
      <dsp:nvSpPr>
        <dsp:cNvPr id="0" name=""/>
        <dsp:cNvSpPr/>
      </dsp:nvSpPr>
      <dsp:spPr>
        <a:xfrm>
          <a:off x="0" y="1"/>
          <a:ext cx="9144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lumMod val="8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rgbClr val="003300"/>
              </a:solidFill>
            </a:rPr>
            <a:t>Напрями роботи</a:t>
          </a:r>
          <a:endParaRPr lang="ru-RU" sz="4000" kern="1200" dirty="0">
            <a:solidFill>
              <a:srgbClr val="003300"/>
            </a:solidFill>
          </a:endParaRPr>
        </a:p>
      </dsp:txBody>
      <dsp:txXfrm>
        <a:off x="0" y="1"/>
        <a:ext cx="9144000" cy="1216800"/>
      </dsp:txXfrm>
    </dsp:sp>
    <dsp:sp modelId="{DD9DE527-58D6-4470-B648-4AB98344EA08}">
      <dsp:nvSpPr>
        <dsp:cNvPr id="0" name=""/>
        <dsp:cNvSpPr/>
      </dsp:nvSpPr>
      <dsp:spPr>
        <a:xfrm>
          <a:off x="0" y="3492929"/>
          <a:ext cx="9144000" cy="1088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200" kern="1200" dirty="0"/>
        </a:p>
      </dsp:txBody>
      <dsp:txXfrm>
        <a:off x="0" y="3492929"/>
        <a:ext cx="9144000" cy="1088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509332-DE6E-4880-8B99-211BFD9B6122}">
      <dsp:nvSpPr>
        <dsp:cNvPr id="0" name=""/>
        <dsp:cNvSpPr/>
      </dsp:nvSpPr>
      <dsp:spPr>
        <a:xfrm>
          <a:off x="228599" y="18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Забезпечення дружньої, заохочувальної, сприятливої атмосфери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28599" y="18"/>
        <a:ext cx="2714625" cy="1628775"/>
      </dsp:txXfrm>
    </dsp:sp>
    <dsp:sp modelId="{E4EFF5A9-1D8A-4DF7-9C4F-07EB7782B636}">
      <dsp:nvSpPr>
        <dsp:cNvPr id="0" name=""/>
        <dsp:cNvSpPr/>
      </dsp:nvSpPr>
      <dsp:spPr>
        <a:xfrm>
          <a:off x="3214687" y="18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2300409"/>
                <a:satOff val="-569"/>
                <a:lumOff val="115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2300409"/>
                <a:satOff val="-569"/>
                <a:lumOff val="115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Забезпечення та дотримання належних санітарно-гігієнічних умов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214687" y="18"/>
        <a:ext cx="2714625" cy="1628775"/>
      </dsp:txXfrm>
    </dsp:sp>
    <dsp:sp modelId="{FCF78482-2DC9-4307-9CF0-BB955ED8AB6F}">
      <dsp:nvSpPr>
        <dsp:cNvPr id="0" name=""/>
        <dsp:cNvSpPr/>
      </dsp:nvSpPr>
      <dsp:spPr>
        <a:xfrm>
          <a:off x="6200775" y="18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4600817"/>
                <a:satOff val="-1139"/>
                <a:lumOff val="230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4600817"/>
                <a:satOff val="-1139"/>
                <a:lumOff val="230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Сприяння співпраці та активному навчанню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200775" y="18"/>
        <a:ext cx="2714625" cy="1628775"/>
      </dsp:txXfrm>
    </dsp:sp>
    <dsp:sp modelId="{F75B1B51-E4CD-495D-850D-64C2681EEC1C}">
      <dsp:nvSpPr>
        <dsp:cNvPr id="0" name=""/>
        <dsp:cNvSpPr/>
      </dsp:nvSpPr>
      <dsp:spPr>
        <a:xfrm>
          <a:off x="228599" y="1900256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6901226"/>
                <a:satOff val="-1708"/>
                <a:lumOff val="345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6901226"/>
                <a:satOff val="-1708"/>
                <a:lumOff val="345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Відсутність фізичного покарання та насильства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28599" y="1900256"/>
        <a:ext cx="2714625" cy="1628775"/>
      </dsp:txXfrm>
    </dsp:sp>
    <dsp:sp modelId="{6F8DB150-3FC4-4893-A1B2-1450646AAAD0}">
      <dsp:nvSpPr>
        <dsp:cNvPr id="0" name=""/>
        <dsp:cNvSpPr/>
      </dsp:nvSpPr>
      <dsp:spPr>
        <a:xfrm>
          <a:off x="3214687" y="1900256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9201635"/>
                <a:satOff val="-2277"/>
                <a:lumOff val="460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9201635"/>
                <a:satOff val="-2277"/>
                <a:lumOff val="460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Недопущення знущання, домагання та дискримінації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214687" y="1900256"/>
        <a:ext cx="2714625" cy="1628775"/>
      </dsp:txXfrm>
    </dsp:sp>
    <dsp:sp modelId="{96FF3B0D-9464-4116-92DD-CA3C4FA686FF}">
      <dsp:nvSpPr>
        <dsp:cNvPr id="0" name=""/>
        <dsp:cNvSpPr/>
      </dsp:nvSpPr>
      <dsp:spPr>
        <a:xfrm>
          <a:off x="6200775" y="1900256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11502044"/>
                <a:satOff val="-2847"/>
                <a:lumOff val="576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1502044"/>
                <a:satOff val="-2847"/>
                <a:lumOff val="576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Оцінка розвитку творчих видів діяльності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200775" y="1900256"/>
        <a:ext cx="2714625" cy="1628775"/>
      </dsp:txXfrm>
    </dsp:sp>
    <dsp:sp modelId="{3773E49D-BD97-4FEB-85C5-4891568816AF}">
      <dsp:nvSpPr>
        <dsp:cNvPr id="0" name=""/>
        <dsp:cNvSpPr/>
      </dsp:nvSpPr>
      <dsp:spPr>
        <a:xfrm>
          <a:off x="228599" y="3800494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13802452"/>
                <a:satOff val="-3416"/>
                <a:lumOff val="691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802452"/>
                <a:satOff val="-3416"/>
                <a:lumOff val="691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Узгодження виховних впливів школи і сім</a:t>
          </a:r>
          <a:r>
            <a:rPr lang="en-US" sz="2100" kern="1200" dirty="0" smtClean="0">
              <a:solidFill>
                <a:schemeClr val="tx1"/>
              </a:solidFill>
            </a:rPr>
            <a:t>’</a:t>
          </a:r>
          <a:r>
            <a:rPr lang="uk-UA" sz="2100" kern="1200" dirty="0" smtClean="0">
              <a:solidFill>
                <a:schemeClr val="tx1"/>
              </a:solidFill>
            </a:rPr>
            <a:t>ї шляхом залучення батьків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28599" y="3800494"/>
        <a:ext cx="2714625" cy="1628775"/>
      </dsp:txXfrm>
    </dsp:sp>
    <dsp:sp modelId="{526C6DFA-F959-40A7-ADFD-72168AB342E1}">
      <dsp:nvSpPr>
        <dsp:cNvPr id="0" name=""/>
        <dsp:cNvSpPr/>
      </dsp:nvSpPr>
      <dsp:spPr>
        <a:xfrm>
          <a:off x="3214687" y="3800494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16102861"/>
                <a:satOff val="-3986"/>
                <a:lumOff val="806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102861"/>
                <a:satOff val="-3986"/>
                <a:lumOff val="806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Сприяння рівним можливостям учнів щодо участі у прийнятті рішень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214687" y="3800494"/>
        <a:ext cx="2714625" cy="1628775"/>
      </dsp:txXfrm>
    </dsp:sp>
    <dsp:sp modelId="{9871A5D9-8966-43CB-BDD9-30F61A366772}">
      <dsp:nvSpPr>
        <dsp:cNvPr id="0" name=""/>
        <dsp:cNvSpPr/>
      </dsp:nvSpPr>
      <dsp:spPr>
        <a:xfrm>
          <a:off x="6200775" y="3800494"/>
          <a:ext cx="2714625" cy="1628775"/>
        </a:xfrm>
        <a:prstGeom prst="rect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</a:rPr>
            <a:t>Якісна превентивна освіта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200775" y="3800494"/>
        <a:ext cx="2714625" cy="16287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B0A29-D1AE-4AB5-B3C9-63C1A9C36039}">
      <dsp:nvSpPr>
        <dsp:cNvPr id="0" name=""/>
        <dsp:cNvSpPr/>
      </dsp:nvSpPr>
      <dsp:spPr>
        <a:xfrm>
          <a:off x="0" y="1779365"/>
          <a:ext cx="2627784" cy="105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Суб’єкти превентивної освіти</a:t>
          </a:r>
          <a:endParaRPr lang="ru-RU" sz="2100" kern="1200" dirty="0"/>
        </a:p>
      </dsp:txBody>
      <dsp:txXfrm>
        <a:off x="0" y="1779365"/>
        <a:ext cx="2627784" cy="1051113"/>
      </dsp:txXfrm>
    </dsp:sp>
    <dsp:sp modelId="{26D1B8D6-65B1-497F-839C-02683EF01638}">
      <dsp:nvSpPr>
        <dsp:cNvPr id="0" name=""/>
        <dsp:cNvSpPr/>
      </dsp:nvSpPr>
      <dsp:spPr>
        <a:xfrm>
          <a:off x="0" y="2830479"/>
          <a:ext cx="2627784" cy="2248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Адміністрація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Учні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Батьки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Громадськість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Педагогічні працівники</a:t>
          </a:r>
          <a:endParaRPr lang="ru-RU" sz="2100" kern="1200" dirty="0"/>
        </a:p>
      </dsp:txBody>
      <dsp:txXfrm>
        <a:off x="0" y="2830479"/>
        <a:ext cx="2627784" cy="22481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652F9E-66C9-47CE-9D61-A4C7DF4F375E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B0A2DD-1A44-485A-9217-EE335AF448A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387D-5753-43FA-8A07-257A1E4B1C93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C8AC-F40C-4E3E-8866-C9A5824F92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D732-3FC2-445E-8A12-22C6A2B0A43E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3E2F-FE6E-41EC-8FD2-55C804BEF6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4DAF-9772-418C-B341-BAA8AA1EC114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68F4-F711-4BCF-B825-12F1182394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0AA1-F09D-4B7A-953C-EFE2716FB44C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EA3A-5433-457A-92F1-7E885B4459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D2B2-EF0C-4C5E-90A9-D96570D7CA5F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6585-033C-43DA-9384-82A8BBA946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4CA8-A81D-49B5-998E-B597D1D5D48B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4B29-BDA7-4E21-A308-A2A0D6CE0F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27EF-238A-43B1-ABC2-7A9B4DBE3FB5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01CA-A754-4181-AC43-D4CA64F93D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3733-E079-49B9-B208-980B9E1FD2EC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7E1C-0F7D-4747-A6FB-E8E09B723B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64D7-5C6F-41A7-B8B3-7FC62B68A477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DFCD-08C0-4E55-B138-DFC6E1CE25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38C7-2658-4F20-B226-ABA8A73B57EB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8175-EAEB-413C-A10E-1834D2ABAD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A5C8-A80D-4AC2-9101-0C6B9376AD1D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EB5-6A5C-43C0-8871-B64488559F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2BA9D7-06AD-42E2-A4B8-32E3CA1531D0}" type="datetimeFigureOut">
              <a:rPr lang="ru-RU"/>
              <a:pPr>
                <a:defRPr/>
              </a:pPr>
              <a:t>25.06.2014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274B4E-EBA8-427C-B7EF-AC08EF352B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4" r:id="rId9"/>
    <p:sldLayoutId id="2147483922" r:id="rId10"/>
    <p:sldLayoutId id="214748392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5.xls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7.xls"/><Relationship Id="rId5" Type="http://schemas.openxmlformats.org/officeDocument/2006/relationships/oleObject" Target="../embeddings/_____Microsoft_Office_Excel_97-20036.xls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8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sz="2000" b="1" smtClean="0">
                <a:solidFill>
                  <a:srgbClr val="003300"/>
                </a:solidFill>
                <a:cs typeface="Trebuchet MS" pitchFamily="34" charset="0"/>
              </a:rPr>
              <a:t>Харківський ліцей №141 </a:t>
            </a:r>
            <a:br>
              <a:rPr lang="uk-UA" altLang="ru-RU" sz="2000" b="1" smtClean="0">
                <a:solidFill>
                  <a:srgbClr val="003300"/>
                </a:solidFill>
                <a:cs typeface="Trebuchet MS" pitchFamily="34" charset="0"/>
              </a:rPr>
            </a:br>
            <a:r>
              <a:rPr lang="uk-UA" altLang="ru-RU" sz="2000" b="1" smtClean="0">
                <a:solidFill>
                  <a:srgbClr val="003300"/>
                </a:solidFill>
                <a:cs typeface="Trebuchet MS" pitchFamily="34" charset="0"/>
              </a:rPr>
              <a:t>Харківської міської ради Харківської області</a:t>
            </a:r>
            <a:r>
              <a:rPr lang="uk-UA" altLang="ru-RU" b="1" smtClean="0">
                <a:solidFill>
                  <a:srgbClr val="003300"/>
                </a:solidFill>
                <a:cs typeface="Trebuchet MS" pitchFamily="34" charset="0"/>
              </a:rPr>
              <a:t/>
            </a:r>
            <a:br>
              <a:rPr lang="uk-UA" altLang="ru-RU" b="1" smtClean="0">
                <a:solidFill>
                  <a:srgbClr val="003300"/>
                </a:solidFill>
                <a:cs typeface="Trebuchet MS" pitchFamily="34" charset="0"/>
              </a:rPr>
            </a:br>
            <a:r>
              <a:rPr lang="uk-UA" altLang="ru-RU" smtClean="0">
                <a:solidFill>
                  <a:srgbClr val="003300"/>
                </a:solidFill>
                <a:cs typeface="Trebuchet MS" pitchFamily="34" charset="0"/>
              </a:rPr>
              <a:t/>
            </a:r>
            <a:br>
              <a:rPr lang="uk-UA" altLang="ru-RU" smtClean="0">
                <a:solidFill>
                  <a:srgbClr val="003300"/>
                </a:solidFill>
                <a:cs typeface="Trebuchet MS" pitchFamily="34" charset="0"/>
              </a:rPr>
            </a:br>
            <a:endParaRPr lang="ru-RU" altLang="ru-RU" smtClean="0">
              <a:cs typeface="Trebuchet MS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</a:pPr>
            <a:endParaRPr lang="uk-UA" altLang="ru-RU" sz="2800" b="1" smtClean="0">
              <a:solidFill>
                <a:srgbClr val="003300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uk-UA" altLang="ru-RU" sz="2800" b="1" smtClean="0">
                <a:solidFill>
                  <a:srgbClr val="003300"/>
                </a:solidFill>
              </a:rPr>
              <a:t>Модель превентивної освіти у</a:t>
            </a:r>
            <a:br>
              <a:rPr lang="uk-UA" altLang="ru-RU" sz="2800" b="1" smtClean="0">
                <a:solidFill>
                  <a:srgbClr val="003300"/>
                </a:solidFill>
              </a:rPr>
            </a:br>
            <a:r>
              <a:rPr lang="uk-UA" altLang="ru-RU" sz="2800" b="1" smtClean="0">
                <a:solidFill>
                  <a:srgbClr val="003300"/>
                </a:solidFill>
              </a:rPr>
              <a:t>Школі, дружній до дитини</a:t>
            </a:r>
            <a:endParaRPr lang="ru-RU" altLang="ru-RU" sz="2800" smtClean="0"/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3076" name="Picture 2" descr="C:\Documents and Settings\solamatina\Рабочий стол\ШДД для моделі\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412875"/>
            <a:ext cx="2735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26277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2604776" y="836712"/>
            <a:ext cx="6539224" cy="498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Забезпечення дружньої, заохочувальної, сприятливої атмосфери</a:t>
            </a:r>
            <a:endParaRPr lang="ru-RU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0" y="1142984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665216" y="2357430"/>
            <a:ext cx="4478784" cy="335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0" y="4357688"/>
            <a:ext cx="4214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Семінар для координаторів Шкіл сприяння здоров</a:t>
            </a:r>
            <a:r>
              <a:rPr lang="en-US"/>
              <a:t>’</a:t>
            </a:r>
            <a:r>
              <a:rPr lang="uk-UA"/>
              <a:t>ю ЗНЗ Московського району м. Харкова «Інноваційні технології управлінської діяльності  в умовах розвитку Школи культури здоров</a:t>
            </a:r>
            <a:r>
              <a:rPr lang="en-US"/>
              <a:t>’</a:t>
            </a:r>
            <a:r>
              <a:rPr lang="uk-UA"/>
              <a:t>я»</a:t>
            </a:r>
            <a:endParaRPr lang="ru-RU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714875" y="5715000"/>
            <a:ext cx="4429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Засідання творчої групи «Основи здоров</a:t>
            </a:r>
            <a:r>
              <a:rPr lang="en-US"/>
              <a:t>’</a:t>
            </a:r>
            <a:r>
              <a:rPr lang="uk-UA"/>
              <a:t>я та здоров</a:t>
            </a:r>
            <a:r>
              <a:rPr lang="en-US"/>
              <a:t>’</a:t>
            </a:r>
            <a:r>
              <a:rPr lang="uk-UA"/>
              <a:t>язберігаючі технології в ліцеї»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Фото для моделі\Колодязная 5\IMG_20140527_113920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57158" y="0"/>
            <a:ext cx="457203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\\Secretar\d\ЛИЦЕЙ\ФОТО\Фото Біляцька\IMG_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032232" cy="289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\\Secretar\d\ЛИЦЕЙ\ФОТО\Фото лицея\Новая папка\141h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3978324" cy="284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\\Secretar\d\ЛИЦЕЙ\ФОТО\Фото лицея\Новая папка\141h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3748769" cy="273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228975" y="27924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Ранкова зарядка</a:t>
            </a:r>
            <a:endParaRPr lang="ru-RU" sz="2800"/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3643313" y="6072188"/>
            <a:ext cx="216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Харчування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endParaRPr lang="uk-UA" smtClean="0">
              <a:cs typeface="Trebuchet MS" pitchFamily="34" charset="0"/>
            </a:endParaRPr>
          </a:p>
        </p:txBody>
      </p:sp>
      <p:graphicFrame>
        <p:nvGraphicFramePr>
          <p:cNvPr id="15363" name="Диаграмма 8"/>
          <p:cNvGraphicFramePr>
            <a:graphicFrameLocks/>
          </p:cNvGraphicFramePr>
          <p:nvPr/>
        </p:nvGraphicFramePr>
        <p:xfrm>
          <a:off x="4614863" y="3367088"/>
          <a:ext cx="4579937" cy="3302000"/>
        </p:xfrm>
        <a:graphic>
          <a:graphicData uri="http://schemas.openxmlformats.org/presentationml/2006/ole">
            <p:oleObj spid="_x0000_s15363" r:id="rId3" imgW="4578493" imgH="3304318" progId="Excel.Sheet.8">
              <p:embed/>
            </p:oleObj>
          </a:graphicData>
        </a:graphic>
      </p:graphicFrame>
      <p:sp>
        <p:nvSpPr>
          <p:cNvPr id="15364" name="Прямоугольник 9"/>
          <p:cNvSpPr>
            <a:spLocks noChangeArrowheads="1"/>
          </p:cNvSpPr>
          <p:nvPr/>
        </p:nvSpPr>
        <p:spPr bwMode="auto">
          <a:xfrm>
            <a:off x="5076825" y="1389063"/>
            <a:ext cx="4067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>
                <a:cs typeface="Times New Roman" pitchFamily="18" charset="0"/>
              </a:rPr>
              <a:t>Залучення  учнів до роботи клубів за інтересами, гуртків та секцій у 2013/2014 н.р.</a:t>
            </a:r>
            <a:endParaRPr lang="uk-UA"/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179388" y="45085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/>
              <a:t>Активність учнів у здійсненні превентивної роботи медичними установами та організаціями</a:t>
            </a:r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375"/>
            <a:ext cx="4932363" cy="3095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-25400" y="0"/>
            <a:ext cx="9169400" cy="1125538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Забезпечення та дотримання належних санітарно-гігієнічних умов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52513"/>
            <a:ext cx="27368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98438" y="2997200"/>
            <a:ext cx="273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ліцейська їдальня</a:t>
            </a:r>
            <a:endParaRPr lang="ru-RU" sz="2000"/>
          </a:p>
        </p:txBody>
      </p:sp>
      <p:pic>
        <p:nvPicPr>
          <p:cNvPr id="16389" name="Picture 2" descr="C:\Documents and Settings\solamatina\Рабочий стол\кла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628775"/>
            <a:ext cx="26082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263900" y="3592513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комп</a:t>
            </a:r>
            <a:r>
              <a:rPr lang="en-US" sz="2000"/>
              <a:t>’</a:t>
            </a:r>
            <a:r>
              <a:rPr lang="uk-UA" sz="2000"/>
              <a:t>ютерний клас</a:t>
            </a:r>
            <a:endParaRPr lang="ru-RU" sz="2000"/>
          </a:p>
        </p:txBody>
      </p:sp>
      <p:pic>
        <p:nvPicPr>
          <p:cNvPr id="16391" name="Picture 3" descr="C:\Documents and Settings\solamatina\Рабочий стол\IMG_25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1052513"/>
            <a:ext cx="25479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000750" y="3005138"/>
            <a:ext cx="273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рекреація  2 поверху</a:t>
            </a:r>
            <a:endParaRPr lang="ru-RU" sz="2000"/>
          </a:p>
        </p:txBody>
      </p:sp>
      <p:pic>
        <p:nvPicPr>
          <p:cNvPr id="16393" name="Picture 4" descr="C:\Documents and Settings\solamatina\Рабочий стол\141h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3568700"/>
            <a:ext cx="2762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6183313" y="5632450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музей природи</a:t>
            </a:r>
            <a:endParaRPr lang="ru-RU" sz="2000"/>
          </a:p>
        </p:txBody>
      </p:sp>
      <p:pic>
        <p:nvPicPr>
          <p:cNvPr id="16395" name="Picture 5" descr="C:\Documents and Settings\solamatina\Рабочий стол\141h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3568700"/>
            <a:ext cx="2762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171450" y="5611813"/>
            <a:ext cx="2736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рекреація  3 поверху</a:t>
            </a:r>
            <a:endParaRPr lang="ru-RU" sz="2000"/>
          </a:p>
        </p:txBody>
      </p:sp>
      <p:pic>
        <p:nvPicPr>
          <p:cNvPr id="16397" name="Рисунок 14" descr="C:\Documents and Settings\solamatina\Рабочий стол\Спортзала\CIMG499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63900" y="4076700"/>
            <a:ext cx="25320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3162300" y="6202363"/>
            <a:ext cx="273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спортивна зала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463" y="1588"/>
            <a:ext cx="9144000" cy="1195387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Сприяння співпраці та активному навчанню</a:t>
            </a:r>
          </a:p>
        </p:txBody>
      </p:sp>
      <p:pic>
        <p:nvPicPr>
          <p:cNvPr id="6" name="Picture 3" descr="P105028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2589" y="1468597"/>
            <a:ext cx="3965355" cy="248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0" y="992188"/>
            <a:ext cx="406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Урок основ здоров’я у 7 класі</a:t>
            </a:r>
            <a:endParaRPr lang="ru-RU"/>
          </a:p>
        </p:txBody>
      </p:sp>
      <p:pic>
        <p:nvPicPr>
          <p:cNvPr id="9" name="Рисунок 8" descr="C:\Documents and Settings\lena\Рабочий стол\Фото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427" y="1468597"/>
            <a:ext cx="3901625" cy="248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5483225" y="1006475"/>
            <a:ext cx="3319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Урок основ здоров’я у 3 класі</a:t>
            </a:r>
            <a:endParaRPr lang="ru-RU"/>
          </a:p>
        </p:txBody>
      </p:sp>
      <p:graphicFrame>
        <p:nvGraphicFramePr>
          <p:cNvPr id="17415" name="Диаграмма 7"/>
          <p:cNvGraphicFramePr>
            <a:graphicFrameLocks/>
          </p:cNvGraphicFramePr>
          <p:nvPr/>
        </p:nvGraphicFramePr>
        <p:xfrm>
          <a:off x="1065213" y="4360863"/>
          <a:ext cx="6581775" cy="2459037"/>
        </p:xfrm>
        <a:graphic>
          <a:graphicData uri="http://schemas.openxmlformats.org/presentationml/2006/ole">
            <p:oleObj spid="_x0000_s17415" r:id="rId5" imgW="6578154" imgH="2462997" progId="Excel.Sheet.8">
              <p:embed/>
            </p:oleObj>
          </a:graphicData>
        </a:graphic>
      </p:graphicFrame>
      <p:sp>
        <p:nvSpPr>
          <p:cNvPr id="17416" name="Прямоугольник 10"/>
          <p:cNvSpPr>
            <a:spLocks noChangeArrowheads="1"/>
          </p:cNvSpPr>
          <p:nvPr/>
        </p:nvSpPr>
        <p:spPr bwMode="auto">
          <a:xfrm>
            <a:off x="1039813" y="4183063"/>
            <a:ext cx="69548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/>
              <a:t>Якість знань учнів з основ здоров</a:t>
            </a:r>
            <a:r>
              <a:rPr lang="en-US" sz="1600"/>
              <a:t>’</a:t>
            </a:r>
            <a:r>
              <a:rPr lang="uk-UA" sz="1600"/>
              <a:t>я по результатам річного оцінювання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932363" y="692150"/>
            <a:ext cx="4211637" cy="1441450"/>
          </a:xfrm>
        </p:spPr>
        <p:txBody>
          <a:bodyPr/>
          <a:lstStyle/>
          <a:p>
            <a:pPr algn="ctr"/>
            <a:r>
              <a:rPr lang="uk-UA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Практичне заняття </a:t>
            </a:r>
            <a:br>
              <a:rPr lang="uk-UA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uk-UA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«Лікарські засоби на сторожі здоров</a:t>
            </a: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’</a:t>
            </a:r>
            <a:r>
              <a:rPr lang="uk-UA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я людини» </a:t>
            </a:r>
            <a:br>
              <a:rPr lang="uk-UA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uk-UA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при ХНФУ (11 класи)</a:t>
            </a: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uk-UA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8435" name="Picture 2" descr="DSC_0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1938"/>
            <a:ext cx="44640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\\Secretar\d\ЛИЦЕЙ\ФОТО\реародуктивне здоровя\IMG_4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290888"/>
            <a:ext cx="3816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68288" y="4005263"/>
            <a:ext cx="4356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/>
              <a:t>Екскурсія до репродуктивного центру здоров</a:t>
            </a:r>
            <a:r>
              <a:rPr lang="en-US" sz="2000"/>
              <a:t>’</a:t>
            </a:r>
            <a:r>
              <a:rPr lang="uk-UA" sz="2000"/>
              <a:t>я </a:t>
            </a:r>
          </a:p>
          <a:p>
            <a:pPr algn="just"/>
            <a:r>
              <a:rPr lang="uk-UA" sz="2000"/>
              <a:t>(лекція «Підліткова контрацепція» </a:t>
            </a:r>
          </a:p>
          <a:p>
            <a:pPr algn="just"/>
            <a:r>
              <a:rPr lang="uk-UA" sz="2000"/>
              <a:t>10 класи)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433888" y="765175"/>
            <a:ext cx="4530725" cy="923925"/>
          </a:xfrm>
        </p:spPr>
        <p:txBody>
          <a:bodyPr/>
          <a:lstStyle/>
          <a:p>
            <a:pPr algn="ctr"/>
            <a:r>
              <a:rPr lang="uk-UA" sz="2000" smtClean="0">
                <a:cs typeface="Trebuchet MS" pitchFamily="34" charset="0"/>
              </a:rPr>
              <a:t>Засідання університетської кафедри екології та здоров</a:t>
            </a:r>
            <a:r>
              <a:rPr lang="en-US" sz="2000" smtClean="0">
                <a:cs typeface="Trebuchet MS" pitchFamily="34" charset="0"/>
              </a:rPr>
              <a:t>’</a:t>
            </a:r>
            <a:r>
              <a:rPr lang="uk-UA" sz="2000" smtClean="0">
                <a:cs typeface="Trebuchet MS" pitchFamily="34" charset="0"/>
              </a:rPr>
              <a:t>я людини</a:t>
            </a:r>
            <a:endParaRPr lang="ru-RU" sz="2000" smtClean="0">
              <a:cs typeface="Trebuchet MS" pitchFamily="34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115888"/>
            <a:ext cx="4464051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6546">
            <a:off x="6389688" y="3443288"/>
            <a:ext cx="2133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117850"/>
            <a:ext cx="21605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50178">
            <a:off x="2906713" y="3363913"/>
            <a:ext cx="22320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Заголовок 1"/>
          <p:cNvSpPr txBox="1">
            <a:spLocks/>
          </p:cNvSpPr>
          <p:nvPr/>
        </p:nvSpPr>
        <p:spPr bwMode="auto">
          <a:xfrm>
            <a:off x="4433888" y="765175"/>
            <a:ext cx="4530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uk-UA" sz="2000">
                <a:solidFill>
                  <a:srgbClr val="404040"/>
                </a:solidFill>
                <a:latin typeface="Verdana" pitchFamily="34" charset="0"/>
              </a:rPr>
              <a:t>Засідання університетської кафедри екології та здоров</a:t>
            </a:r>
            <a:r>
              <a:rPr lang="en-US" sz="2000">
                <a:solidFill>
                  <a:srgbClr val="404040"/>
                </a:solidFill>
                <a:latin typeface="Verdana" pitchFamily="34" charset="0"/>
              </a:rPr>
              <a:t>’</a:t>
            </a:r>
            <a:r>
              <a:rPr lang="uk-UA" sz="2000">
                <a:solidFill>
                  <a:srgbClr val="404040"/>
                </a:solidFill>
                <a:latin typeface="Verdana" pitchFamily="34" charset="0"/>
              </a:rPr>
              <a:t>я людини</a:t>
            </a:r>
            <a:endParaRPr lang="ru-RU" sz="200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9464" name="Заголовок 1"/>
          <p:cNvSpPr txBox="1">
            <a:spLocks/>
          </p:cNvSpPr>
          <p:nvPr/>
        </p:nvSpPr>
        <p:spPr bwMode="auto">
          <a:xfrm>
            <a:off x="-34925" y="3933825"/>
            <a:ext cx="295116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uk-UA" sz="2000">
                <a:solidFill>
                  <a:srgbClr val="404040"/>
                </a:solidFill>
                <a:latin typeface="Verdana" pitchFamily="34" charset="0"/>
              </a:rPr>
              <a:t>Учнівсько-студентська валеологічна акція «Здоров</a:t>
            </a:r>
            <a:r>
              <a:rPr lang="en-US" sz="2000">
                <a:solidFill>
                  <a:srgbClr val="404040"/>
                </a:solidFill>
                <a:latin typeface="Verdana" pitchFamily="34" charset="0"/>
              </a:rPr>
              <a:t>’</a:t>
            </a:r>
            <a:r>
              <a:rPr lang="uk-UA" sz="2000">
                <a:solidFill>
                  <a:srgbClr val="404040"/>
                </a:solidFill>
                <a:latin typeface="Verdana" pitchFamily="34" charset="0"/>
              </a:rPr>
              <a:t>я молоді – здоров</a:t>
            </a:r>
            <a:r>
              <a:rPr lang="en-US" sz="2000">
                <a:solidFill>
                  <a:srgbClr val="404040"/>
                </a:solidFill>
                <a:latin typeface="Verdana" pitchFamily="34" charset="0"/>
              </a:rPr>
              <a:t>’</a:t>
            </a:r>
            <a:r>
              <a:rPr lang="uk-UA" sz="2000">
                <a:solidFill>
                  <a:srgbClr val="404040"/>
                </a:solidFill>
                <a:latin typeface="Verdana" pitchFamily="34" charset="0"/>
              </a:rPr>
              <a:t>я нації»</a:t>
            </a:r>
            <a:endParaRPr lang="ru-RU" sz="2000">
              <a:solidFill>
                <a:srgbClr val="40404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Центр практичної психології ліцею</a:t>
            </a:r>
            <a:endParaRPr lang="ru-RU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5" name="Рисунок 4" descr="H:\Фото для моделі\соц пед психолог\CIMG4782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38" y="1124744"/>
            <a:ext cx="5301487" cy="397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Фото для моделі\соц пед психолог\CIMG1945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08104" y="1047974"/>
            <a:ext cx="3401077" cy="411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-66675" y="5148263"/>
            <a:ext cx="5364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400"/>
              <a:t>Тренінг</a:t>
            </a:r>
          </a:p>
          <a:p>
            <a:pPr algn="ctr"/>
            <a:r>
              <a:rPr lang="uk-UA" sz="2400"/>
              <a:t>«Ми – проти СНІДу! Ми – за життя!</a:t>
            </a:r>
            <a:r>
              <a:rPr lang="uk-UA"/>
              <a:t>» 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076825" y="5153025"/>
            <a:ext cx="4067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/>
              <a:t>Круглий стіл</a:t>
            </a:r>
          </a:p>
          <a:p>
            <a:pPr algn="ctr"/>
            <a:r>
              <a:rPr lang="uk-UA" sz="2400"/>
              <a:t> «Ми обираємо здоров’я»</a:t>
            </a:r>
            <a:r>
              <a:rPr lang="uk-U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932363" y="692150"/>
            <a:ext cx="3455987" cy="1728788"/>
          </a:xfrm>
        </p:spPr>
        <p:txBody>
          <a:bodyPr/>
          <a:lstStyle/>
          <a:p>
            <a:pPr algn="ctr"/>
            <a:r>
              <a:rPr lang="uk-UA" sz="2000" smtClean="0">
                <a:cs typeface="Trebuchet MS" pitchFamily="34" charset="0"/>
              </a:rPr>
              <a:t>Результати тестування «Виявлення типу ВНД» </a:t>
            </a: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392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4686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Заголовок 1"/>
          <p:cNvSpPr txBox="1">
            <a:spLocks/>
          </p:cNvSpPr>
          <p:nvPr/>
        </p:nvSpPr>
        <p:spPr bwMode="auto">
          <a:xfrm>
            <a:off x="323850" y="3970338"/>
            <a:ext cx="34559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uk-UA" sz="2000">
                <a:solidFill>
                  <a:srgbClr val="404040"/>
                </a:solidFill>
                <a:latin typeface="Verdana" pitchFamily="34" charset="0"/>
              </a:rPr>
              <a:t>Результати діагностики учнів 9 класів, спрямованої на виявлення психологічних та психофізіологічних особливостей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936625"/>
          </a:xfrm>
        </p:spPr>
        <p:txBody>
          <a:bodyPr/>
          <a:lstStyle/>
          <a:p>
            <a:pPr algn="ctr"/>
            <a:r>
              <a:rPr lang="uk-UA" altLang="ru-RU" sz="2400" b="1" smtClean="0">
                <a:solidFill>
                  <a:srgbClr val="334116"/>
                </a:solidFill>
                <a:cs typeface="Trebuchet MS" pitchFamily="34" charset="0"/>
              </a:rPr>
              <a:t>Паспорт Харківського ліцею №141</a:t>
            </a:r>
            <a:endParaRPr lang="ru-RU" altLang="ru-RU" sz="2400" smtClean="0">
              <a:solidFill>
                <a:srgbClr val="334116"/>
              </a:solidFill>
              <a:cs typeface="Trebuchet MS" pitchFamily="34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07950" y="1806575"/>
            <a:ext cx="8856663" cy="4052888"/>
          </a:xfrm>
        </p:spPr>
        <p:txBody>
          <a:bodyPr/>
          <a:lstStyle/>
          <a:p>
            <a:r>
              <a:rPr lang="uk-UA" altLang="ru-RU" sz="2000" smtClean="0"/>
              <a:t>Тип навчального закладу: 	</a:t>
            </a:r>
            <a:r>
              <a:rPr lang="uk-UA" altLang="ru-RU" sz="2000" i="1" smtClean="0"/>
              <a:t>ліцей</a:t>
            </a:r>
            <a:endParaRPr lang="ru-RU" altLang="ru-RU" sz="2000" smtClean="0"/>
          </a:p>
          <a:p>
            <a:r>
              <a:rPr lang="uk-UA" altLang="ru-RU" sz="2000" smtClean="0"/>
              <a:t>Форма власності: 				</a:t>
            </a:r>
            <a:r>
              <a:rPr lang="uk-UA" altLang="ru-RU" sz="2000" i="1" smtClean="0"/>
              <a:t>комунальна</a:t>
            </a:r>
            <a:endParaRPr lang="ru-RU" altLang="ru-RU" sz="2000" smtClean="0"/>
          </a:p>
          <a:p>
            <a:r>
              <a:rPr lang="uk-UA" altLang="ru-RU" sz="2000" smtClean="0"/>
              <a:t>Директор</a:t>
            </a:r>
            <a:r>
              <a:rPr lang="uk-UA" altLang="ru-RU" sz="2000" i="1" smtClean="0"/>
              <a:t>: 	</a:t>
            </a:r>
            <a:r>
              <a:rPr lang="uk-UA" altLang="ru-RU" sz="2000" smtClean="0"/>
              <a:t>					</a:t>
            </a:r>
            <a:r>
              <a:rPr lang="uk-UA" altLang="ru-RU" sz="2000" i="1" smtClean="0"/>
              <a:t>Кравченко Раїса Миколаївна</a:t>
            </a:r>
            <a:endParaRPr lang="ru-RU" altLang="ru-RU" sz="2000" smtClean="0"/>
          </a:p>
          <a:p>
            <a:r>
              <a:rPr lang="uk-UA" altLang="ru-RU" sz="2000" smtClean="0"/>
              <a:t>Поштова адреса</a:t>
            </a:r>
            <a:r>
              <a:rPr lang="uk-UA" altLang="ru-RU" sz="2000" i="1" smtClean="0"/>
              <a:t>:				61129 м. Харків, вул. Уборевича, 									44-Є</a:t>
            </a:r>
            <a:endParaRPr lang="ru-RU" altLang="ru-RU" sz="2000" smtClean="0"/>
          </a:p>
          <a:p>
            <a:r>
              <a:rPr lang="uk-UA" altLang="ru-RU" sz="2000" smtClean="0"/>
              <a:t>Телефон</a:t>
            </a:r>
            <a:r>
              <a:rPr lang="uk-UA" altLang="ru-RU" sz="2000" i="1" smtClean="0"/>
              <a:t>:						(0572) 66-83-66</a:t>
            </a:r>
            <a:endParaRPr lang="ru-RU" altLang="ru-RU" sz="2000" smtClean="0"/>
          </a:p>
          <a:p>
            <a:r>
              <a:rPr lang="uk-UA" altLang="ru-RU" sz="2000" smtClean="0"/>
              <a:t>E-mail адреса: </a:t>
            </a:r>
            <a:r>
              <a:rPr lang="de-DE" altLang="ru-RU" sz="2000" smtClean="0"/>
              <a:t>				</a:t>
            </a:r>
            <a:r>
              <a:rPr lang="de-DE" altLang="ru-RU" sz="2000" i="1" smtClean="0"/>
              <a:t>sch141@kharkivosvita.net.ua</a:t>
            </a:r>
            <a:endParaRPr lang="ru-RU" altLang="ru-RU" sz="2000" smtClean="0"/>
          </a:p>
          <a:p>
            <a:r>
              <a:rPr lang="uk-UA" altLang="ru-RU" sz="2000" smtClean="0"/>
              <a:t>Веб-сторінка школи:</a:t>
            </a:r>
            <a:r>
              <a:rPr lang="ru-RU" altLang="ru-RU" sz="2000" smtClean="0"/>
              <a:t>			</a:t>
            </a:r>
            <a:r>
              <a:rPr lang="en-US" altLang="ru-RU" sz="2000" i="1" smtClean="0"/>
              <a:t>http</a:t>
            </a:r>
            <a:r>
              <a:rPr lang="uk-UA" altLang="ru-RU" sz="2000" i="1" smtClean="0"/>
              <a:t>:</a:t>
            </a:r>
            <a:r>
              <a:rPr lang="en-US" altLang="ru-RU" sz="2000" i="1" smtClean="0"/>
              <a:t>www</a:t>
            </a:r>
            <a:r>
              <a:rPr lang="ru-RU" altLang="ru-RU" sz="2000" i="1" smtClean="0"/>
              <a:t>.</a:t>
            </a:r>
            <a:r>
              <a:rPr lang="en-US" altLang="ru-RU" sz="2000" i="1" smtClean="0"/>
              <a:t>lyceum</a:t>
            </a:r>
            <a:r>
              <a:rPr lang="ru-RU" altLang="ru-RU" sz="2000" i="1" smtClean="0"/>
              <a:t>141.</a:t>
            </a:r>
            <a:r>
              <a:rPr lang="en-US" altLang="ru-RU" sz="2000" i="1" smtClean="0"/>
              <a:t>edu</a:t>
            </a:r>
            <a:r>
              <a:rPr lang="ru-RU" altLang="ru-RU" sz="2000" i="1" smtClean="0"/>
              <a:t>.</a:t>
            </a:r>
            <a:r>
              <a:rPr lang="en-US" altLang="ru-RU" sz="2000" i="1" smtClean="0"/>
              <a:t>kh</a:t>
            </a:r>
            <a:r>
              <a:rPr lang="ru-RU" altLang="ru-RU" sz="2000" i="1" smtClean="0"/>
              <a:t>.</a:t>
            </a:r>
            <a:r>
              <a:rPr lang="en-US" altLang="ru-RU" sz="2000" i="1" smtClean="0"/>
              <a:t>ua</a:t>
            </a:r>
            <a:r>
              <a:rPr lang="en-US" altLang="ru-RU" sz="2000" smtClean="0"/>
              <a:t> </a:t>
            </a:r>
            <a:endParaRPr lang="ru-RU" altLang="ru-RU" sz="2000" smtClean="0"/>
          </a:p>
          <a:p>
            <a:r>
              <a:rPr lang="uk-UA" altLang="ru-RU" sz="2000" smtClean="0"/>
              <a:t>Кількість учнів: </a:t>
            </a:r>
            <a:r>
              <a:rPr lang="ru-RU" altLang="ru-RU" sz="2000" smtClean="0"/>
              <a:t>				</a:t>
            </a:r>
            <a:r>
              <a:rPr lang="ru-RU" altLang="ru-RU" sz="2000" i="1" smtClean="0"/>
              <a:t>820</a:t>
            </a:r>
            <a:endParaRPr lang="ru-RU" altLang="ru-RU" sz="2000" smtClean="0"/>
          </a:p>
          <a:p>
            <a:r>
              <a:rPr lang="uk-UA" altLang="ru-RU" sz="2000" smtClean="0"/>
              <a:t>Кількість класів: </a:t>
            </a:r>
            <a:r>
              <a:rPr lang="ru-RU" altLang="ru-RU" sz="2000" smtClean="0"/>
              <a:t>	</a:t>
            </a:r>
            <a:r>
              <a:rPr lang="ru-RU" altLang="ru-RU" sz="2000" i="1" smtClean="0"/>
              <a:t>			30</a:t>
            </a:r>
            <a:endParaRPr lang="ru-RU" altLang="ru-RU" sz="2000" smtClean="0"/>
          </a:p>
          <a:p>
            <a:r>
              <a:rPr lang="uk-UA" altLang="ru-RU" sz="2000" smtClean="0"/>
              <a:t>Кількість учителів: </a:t>
            </a:r>
            <a:r>
              <a:rPr lang="ru-RU" altLang="ru-RU" sz="2000" smtClean="0"/>
              <a:t>			</a:t>
            </a:r>
            <a:r>
              <a:rPr lang="ru-RU" altLang="ru-RU" sz="2000" i="1" smtClean="0"/>
              <a:t>68</a:t>
            </a:r>
            <a:endParaRPr lang="ru-RU" altLang="ru-RU" sz="2000" smtClean="0"/>
          </a:p>
          <a:p>
            <a:endParaRPr lang="ru-RU" alt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r>
              <a:rPr lang="uk-UA" smtClean="0">
                <a:solidFill>
                  <a:schemeClr val="tx1"/>
                </a:solidFill>
                <a:cs typeface="Trebuchet MS" pitchFamily="34" charset="0"/>
              </a:rPr>
              <a:t>Оцінка розвитку творчих видів діяльності</a:t>
            </a:r>
            <a:endParaRPr lang="ru-RU" smtClean="0">
              <a:cs typeface="Trebuchet MS" pitchFamily="34" charset="0"/>
            </a:endParaRPr>
          </a:p>
        </p:txBody>
      </p:sp>
      <p:pic>
        <p:nvPicPr>
          <p:cNvPr id="22531" name="Picture 1" descr="P1020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73238"/>
            <a:ext cx="41513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P1020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773238"/>
            <a:ext cx="4222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025525" y="5229225"/>
            <a:ext cx="768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/>
              <a:t>Призери ІІ (обласного) етапу Всеукраїнського конкурсу-захисту</a:t>
            </a:r>
          </a:p>
          <a:p>
            <a:pPr algn="ctr"/>
            <a:r>
              <a:rPr lang="uk-UA" sz="2000"/>
              <a:t> робіт учнів-членів МАН України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rgbClr val="003300"/>
                </a:solidFill>
                <a:cs typeface="Trebuchet MS" pitchFamily="34" charset="0"/>
              </a:rPr>
              <a:t>Клуби за інтересами</a:t>
            </a:r>
            <a:endParaRPr lang="ru-RU" sz="3600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3" name="Рисунок 2" descr="SDC10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68" y="1628800"/>
            <a:ext cx="4370932" cy="2868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SDC10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068" y="1628800"/>
            <a:ext cx="4047404" cy="2905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44463" y="4497388"/>
            <a:ext cx="448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/>
              <a:t>Валеологічний клуб «Моє здоров’я»</a:t>
            </a:r>
            <a:endParaRPr lang="ru-RU" sz="2000"/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4773613" y="4497388"/>
            <a:ext cx="446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/>
              <a:t>Спортивний клуб «Юний олімпієць»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Узгодження виховних впливів школи і сім</a:t>
            </a:r>
            <a:r>
              <a:rPr lang="en-US" smtClean="0">
                <a:solidFill>
                  <a:srgbClr val="003300"/>
                </a:solidFill>
                <a:cs typeface="Trebuchet MS" pitchFamily="34" charset="0"/>
              </a:rPr>
              <a:t>’</a:t>
            </a:r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ї шляхом залучення батьків</a:t>
            </a:r>
            <a:endParaRPr lang="ru-RU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69988"/>
            <a:ext cx="47529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435600" y="1916113"/>
            <a:ext cx="3509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Батьківський лекторій </a:t>
            </a:r>
          </a:p>
          <a:p>
            <a:r>
              <a:rPr lang="uk-UA" sz="2400"/>
              <a:t>«Запитання і відповіді»</a:t>
            </a:r>
            <a:endParaRPr lang="ru-RU" sz="2400"/>
          </a:p>
        </p:txBody>
      </p:sp>
      <p:graphicFrame>
        <p:nvGraphicFramePr>
          <p:cNvPr id="24581" name="Диаграмма 4"/>
          <p:cNvGraphicFramePr>
            <a:graphicFrameLocks/>
          </p:cNvGraphicFramePr>
          <p:nvPr/>
        </p:nvGraphicFramePr>
        <p:xfrm>
          <a:off x="4881563" y="3594100"/>
          <a:ext cx="4062412" cy="3198813"/>
        </p:xfrm>
        <a:graphic>
          <a:graphicData uri="http://schemas.openxmlformats.org/presentationml/2006/ole">
            <p:oleObj spid="_x0000_s24581" r:id="rId4" imgW="4060288" imgH="3194581" progId="Excel.Sheet.8">
              <p:embed/>
            </p:oleObj>
          </a:graphicData>
        </a:graphic>
      </p:graphicFrame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84213" y="4724400"/>
            <a:ext cx="39401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Рівень свідомості батьків щодо здорового способу життя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3300"/>
                </a:solidFill>
                <a:cs typeface="Trebuchet MS" pitchFamily="34" charset="0"/>
              </a:rPr>
              <a:t>Факультатив «</a:t>
            </a:r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Захисти себе від ВІЛ»</a:t>
            </a:r>
            <a:endParaRPr lang="ru-RU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39800"/>
            <a:ext cx="3743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88" y="3933825"/>
            <a:ext cx="37496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5" name="Диаграмма 4"/>
          <p:cNvGraphicFramePr>
            <a:graphicFrameLocks/>
          </p:cNvGraphicFramePr>
          <p:nvPr/>
        </p:nvGraphicFramePr>
        <p:xfrm>
          <a:off x="4625975" y="889000"/>
          <a:ext cx="3976688" cy="2811463"/>
        </p:xfrm>
        <a:graphic>
          <a:graphicData uri="http://schemas.openxmlformats.org/presentationml/2006/ole">
            <p:oleObj spid="_x0000_s25605" r:id="rId5" imgW="3974936" imgH="2810500" progId="Excel.Sheet.8">
              <p:embed/>
            </p:oleObj>
          </a:graphicData>
        </a:graphic>
      </p:graphicFrame>
      <p:graphicFrame>
        <p:nvGraphicFramePr>
          <p:cNvPr id="25606" name="Диаграмма 5"/>
          <p:cNvGraphicFramePr>
            <a:graphicFrameLocks/>
          </p:cNvGraphicFramePr>
          <p:nvPr/>
        </p:nvGraphicFramePr>
        <p:xfrm>
          <a:off x="273050" y="3876675"/>
          <a:ext cx="4421188" cy="2482850"/>
        </p:xfrm>
        <a:graphic>
          <a:graphicData uri="http://schemas.openxmlformats.org/presentationml/2006/ole">
            <p:oleObj spid="_x0000_s25606" r:id="rId6" imgW="4419983" imgH="248128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225" y="33338"/>
            <a:ext cx="9121775" cy="112395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Інтерактивна виставка</a:t>
            </a:r>
            <a:br>
              <a:rPr lang="uk-UA" smtClean="0">
                <a:solidFill>
                  <a:srgbClr val="003300"/>
                </a:solidFill>
                <a:cs typeface="Trebuchet MS" pitchFamily="34" charset="0"/>
              </a:rPr>
            </a:br>
            <a:r>
              <a:rPr lang="uk-UA" smtClean="0">
                <a:solidFill>
                  <a:srgbClr val="003300"/>
                </a:solidFill>
                <a:cs typeface="Trebuchet MS" pitchFamily="34" charset="0"/>
              </a:rPr>
              <a:t>«Маршрут безпеки»</a:t>
            </a:r>
            <a:endParaRPr lang="ru-RU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759200"/>
            <a:ext cx="37084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898525" y="3795713"/>
            <a:ext cx="2595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/>
              <a:t>На території мікрорайону</a:t>
            </a:r>
            <a:endParaRPr lang="ru-RU" sz="1600"/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6804025" y="6469063"/>
            <a:ext cx="823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/>
              <a:t>У ліцеї</a:t>
            </a:r>
            <a:endParaRPr lang="ru-RU" sz="1600"/>
          </a:p>
        </p:txBody>
      </p:sp>
      <p:graphicFrame>
        <p:nvGraphicFramePr>
          <p:cNvPr id="26631" name="Диаграмма 6"/>
          <p:cNvGraphicFramePr>
            <a:graphicFrameLocks/>
          </p:cNvGraphicFramePr>
          <p:nvPr/>
        </p:nvGraphicFramePr>
        <p:xfrm>
          <a:off x="4737100" y="1146175"/>
          <a:ext cx="4241800" cy="2333625"/>
        </p:xfrm>
        <a:graphic>
          <a:graphicData uri="http://schemas.openxmlformats.org/presentationml/2006/ole">
            <p:oleObj spid="_x0000_s26631" r:id="rId5" imgW="4243184" imgH="2334970" progId="Excel.Sheet.8">
              <p:embed/>
            </p:oleObj>
          </a:graphicData>
        </a:graphic>
      </p:graphicFrame>
      <p:graphicFrame>
        <p:nvGraphicFramePr>
          <p:cNvPr id="26632" name="Диаграмма 7"/>
          <p:cNvGraphicFramePr>
            <a:graphicFrameLocks/>
          </p:cNvGraphicFramePr>
          <p:nvPr/>
        </p:nvGraphicFramePr>
        <p:xfrm>
          <a:off x="200025" y="4114800"/>
          <a:ext cx="4567238" cy="2589213"/>
        </p:xfrm>
        <a:graphic>
          <a:graphicData uri="http://schemas.openxmlformats.org/presentationml/2006/ole">
            <p:oleObj spid="_x0000_s26632" r:id="rId6" imgW="4566300" imgH="25910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 algn="ctr"/>
            <a:r>
              <a:rPr lang="uk-UA" sz="4000" smtClean="0">
                <a:solidFill>
                  <a:srgbClr val="003300"/>
                </a:solidFill>
                <a:cs typeface="Trebuchet MS" pitchFamily="34" charset="0"/>
              </a:rPr>
              <a:t>Проект «Формула турботи» </a:t>
            </a: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13" y="3284538"/>
            <a:ext cx="47640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3561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4365625"/>
            <a:ext cx="4464050" cy="979488"/>
          </a:xfrm>
        </p:spPr>
        <p:txBody>
          <a:bodyPr/>
          <a:lstStyle/>
          <a:p>
            <a:pPr algn="ctr"/>
            <a:r>
              <a:rPr lang="uk-UA" sz="2000" smtClean="0">
                <a:solidFill>
                  <a:srgbClr val="003300"/>
                </a:solidFill>
                <a:cs typeface="Trebuchet MS" pitchFamily="34" charset="0"/>
              </a:rPr>
              <a:t>Валеологічна акція «Дорослішаємо разом»</a:t>
            </a:r>
            <a:endParaRPr lang="ru-RU" sz="2000" smtClean="0">
              <a:solidFill>
                <a:srgbClr val="003300"/>
              </a:solidFill>
              <a:cs typeface="Trebuchet MS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76" name="Рисунок 5" descr="F:\ШДД для моделі\соц пед психолог\Новая папка\CIMG4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2988"/>
            <a:ext cx="439261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8" name="Объект 6"/>
          <p:cNvGraphicFramePr>
            <a:graphicFrameLocks/>
          </p:cNvGraphicFramePr>
          <p:nvPr/>
        </p:nvGraphicFramePr>
        <p:xfrm>
          <a:off x="301625" y="404813"/>
          <a:ext cx="4608513" cy="2663825"/>
        </p:xfrm>
        <a:graphic>
          <a:graphicData uri="http://schemas.openxmlformats.org/presentationml/2006/ole">
            <p:oleObj spid="_x0000_s28678" name="Диаграмма" r:id="rId4" imgW="5676910" imgH="3162393" progId="Excel.Sheet.8">
              <p:embed/>
            </p:oleObj>
          </a:graphicData>
        </a:graphic>
      </p:graphicFrame>
      <p:sp>
        <p:nvSpPr>
          <p:cNvPr id="28679" name="Заголовок 1"/>
          <p:cNvSpPr txBox="1">
            <a:spLocks/>
          </p:cNvSpPr>
          <p:nvPr/>
        </p:nvSpPr>
        <p:spPr bwMode="auto">
          <a:xfrm>
            <a:off x="4878388" y="1341438"/>
            <a:ext cx="37798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uk-UA" sz="2000">
                <a:solidFill>
                  <a:srgbClr val="003300"/>
                </a:solidFill>
                <a:latin typeface="Verdana" pitchFamily="34" charset="0"/>
              </a:rPr>
              <a:t>Активність участі учнів у валеологічних акціях</a:t>
            </a:r>
            <a:endParaRPr lang="ru-RU" sz="2000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 algn="ctr"/>
            <a:r>
              <a:rPr lang="uk-UA" sz="4000" smtClean="0">
                <a:solidFill>
                  <a:srgbClr val="003300"/>
                </a:solidFill>
                <a:cs typeface="Trebuchet MS" pitchFamily="34" charset="0"/>
              </a:rPr>
              <a:t>Тиждень здоров’я</a:t>
            </a:r>
            <a:endParaRPr lang="ru-RU" sz="4000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29699" name="Picture 48" descr="IMG_1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23925"/>
            <a:ext cx="41052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F:\ШДД остаточно\День здоровя\IMG_7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36900"/>
            <a:ext cx="41036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8575" y="0"/>
            <a:ext cx="9115425" cy="923925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rgbClr val="003300"/>
                </a:solidFill>
                <a:cs typeface="Trebuchet MS" pitchFamily="34" charset="0"/>
              </a:rPr>
              <a:t>Діяльність учнівського самоврядування</a:t>
            </a:r>
            <a:endParaRPr lang="ru-RU" sz="3600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30723" name="Picture 2" descr="F:\Титова\Снимок экрана (6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43561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F:\Титова\Снимок экрана (6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1116013"/>
            <a:ext cx="42830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050" y="3644900"/>
            <a:ext cx="4410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Заголовок 1"/>
          <p:cNvSpPr txBox="1">
            <a:spLocks/>
          </p:cNvSpPr>
          <p:nvPr/>
        </p:nvSpPr>
        <p:spPr bwMode="auto">
          <a:xfrm>
            <a:off x="644525" y="5888038"/>
            <a:ext cx="785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uk-UA" sz="2000">
                <a:solidFill>
                  <a:srgbClr val="003300"/>
                </a:solidFill>
                <a:latin typeface="Verdana" pitchFamily="34" charset="0"/>
              </a:rPr>
              <a:t>Сторінка ліцейського сайту «Школа, дружня до дитини»</a:t>
            </a:r>
            <a:endParaRPr lang="ru-RU" sz="2000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863600"/>
          </a:xfrm>
        </p:spPr>
        <p:txBody>
          <a:bodyPr/>
          <a:lstStyle/>
          <a:p>
            <a:pPr algn="ctr"/>
            <a:r>
              <a:rPr lang="uk-UA" altLang="ru-RU" sz="2400" b="1" smtClean="0">
                <a:solidFill>
                  <a:srgbClr val="334116"/>
                </a:solidFill>
                <a:cs typeface="Trebuchet MS" pitchFamily="34" charset="0"/>
              </a:rPr>
              <a:t>Паспорт Харківського ліцею №141</a:t>
            </a:r>
            <a:endParaRPr lang="ru-RU" altLang="ru-RU" sz="2400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6575"/>
            <a:ext cx="9144000" cy="4052888"/>
          </a:xfrm>
        </p:spPr>
        <p:txBody>
          <a:bodyPr/>
          <a:lstStyle/>
          <a:p>
            <a:pPr>
              <a:defRPr/>
            </a:pPr>
            <a:r>
              <a:rPr lang="uk-UA" sz="2000" dirty="0"/>
              <a:t>Кількість педагогів, які мають сертифікат про проходження навчання за методикою розвитку життєвих навичок і викладають:</a:t>
            </a:r>
            <a:endParaRPr lang="ru-RU" sz="20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uk-UA" sz="2000" dirty="0"/>
              <a:t> </a:t>
            </a:r>
            <a:r>
              <a:rPr lang="uk-UA" sz="2000" dirty="0" smtClean="0"/>
              <a:t>   предмет </a:t>
            </a:r>
            <a:r>
              <a:rPr lang="uk-UA" sz="2000" dirty="0"/>
              <a:t>«Основи здоров’я»  у початковій школі 		</a:t>
            </a:r>
            <a:r>
              <a:rPr lang="uk-UA" sz="2000" dirty="0" smtClean="0"/>
              <a:t>	</a:t>
            </a:r>
            <a:r>
              <a:rPr lang="uk-UA" sz="2000" i="1" dirty="0" smtClean="0"/>
              <a:t>1</a:t>
            </a:r>
            <a:endParaRPr lang="ru-RU" sz="2000" i="1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uk-UA" sz="2000" dirty="0" smtClean="0"/>
              <a:t>    предмет </a:t>
            </a:r>
            <a:r>
              <a:rPr lang="uk-UA" sz="2000" dirty="0"/>
              <a:t>«Основи здоров’я»  в основній школі    		</a:t>
            </a:r>
            <a:r>
              <a:rPr lang="uk-UA" sz="2000" dirty="0" smtClean="0"/>
              <a:t>	</a:t>
            </a:r>
            <a:r>
              <a:rPr lang="ru-RU" sz="2000" i="1" dirty="0" smtClean="0"/>
              <a:t>4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uk-UA" sz="2000" dirty="0" smtClean="0"/>
              <a:t> курс «Захисти </a:t>
            </a:r>
            <a:r>
              <a:rPr lang="uk-UA" sz="2000" dirty="0"/>
              <a:t>себе від ВІЛ» у 9–11 класах           	</a:t>
            </a:r>
            <a:r>
              <a:rPr lang="uk-UA" sz="2000" dirty="0" smtClean="0"/>
              <a:t>	</a:t>
            </a:r>
            <a:r>
              <a:rPr lang="ru-RU" sz="2000" i="1" dirty="0" smtClean="0"/>
              <a:t>2</a:t>
            </a:r>
            <a:endParaRPr lang="ru-RU" sz="2000" i="1" dirty="0"/>
          </a:p>
          <a:p>
            <a:pPr>
              <a:defRPr/>
            </a:pPr>
            <a:r>
              <a:rPr lang="uk-UA" sz="2000" dirty="0"/>
              <a:t>Кількість учнів, які навчаються за </a:t>
            </a:r>
            <a:r>
              <a:rPr lang="uk-UA" sz="2000" dirty="0" err="1"/>
              <a:t>тренінговою</a:t>
            </a:r>
            <a:r>
              <a:rPr lang="uk-UA" sz="2000" dirty="0"/>
              <a:t> формою:</a:t>
            </a:r>
            <a:endParaRPr lang="ru-RU" sz="20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uk-UA" sz="2000" dirty="0" smtClean="0"/>
              <a:t>    предмет </a:t>
            </a:r>
            <a:r>
              <a:rPr lang="uk-UA" sz="2000" dirty="0"/>
              <a:t>«Основи здоров’я»  у початковій школі </a:t>
            </a:r>
            <a:r>
              <a:rPr lang="ru-RU" sz="2000" dirty="0"/>
              <a:t>		</a:t>
            </a:r>
            <a:r>
              <a:rPr lang="ru-RU" sz="2000" dirty="0" smtClean="0"/>
              <a:t>	</a:t>
            </a:r>
            <a:r>
              <a:rPr lang="ru-RU" sz="2000" i="1" dirty="0" smtClean="0"/>
              <a:t>314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uk-UA" sz="2000" dirty="0" smtClean="0"/>
              <a:t>предмет </a:t>
            </a:r>
            <a:r>
              <a:rPr lang="uk-UA" sz="2000" dirty="0"/>
              <a:t>«Основи здоров’я»  в основній школі </a:t>
            </a:r>
            <a:r>
              <a:rPr lang="ru-RU" sz="2000" dirty="0"/>
              <a:t>			</a:t>
            </a:r>
            <a:r>
              <a:rPr lang="ru-RU" sz="2000" i="1" dirty="0"/>
              <a:t>372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uk-UA" sz="2000" dirty="0" smtClean="0"/>
              <a:t>    курс </a:t>
            </a:r>
            <a:r>
              <a:rPr lang="uk-UA" sz="2000" dirty="0"/>
              <a:t>«Захисти себе від ВІЛ» у 9–11 класах</a:t>
            </a:r>
            <a:r>
              <a:rPr lang="ru-RU" sz="2000" dirty="0"/>
              <a:t>				</a:t>
            </a:r>
            <a:r>
              <a:rPr lang="ru-RU" sz="2000" i="1" dirty="0"/>
              <a:t>30</a:t>
            </a:r>
          </a:p>
          <a:p>
            <a:pPr>
              <a:defRPr/>
            </a:pPr>
            <a:r>
              <a:rPr lang="uk-UA" sz="2000" dirty="0"/>
              <a:t>Наявність </a:t>
            </a:r>
            <a:r>
              <a:rPr lang="uk-UA" sz="2000" dirty="0" err="1"/>
              <a:t>тренінгового</a:t>
            </a:r>
            <a:r>
              <a:rPr lang="uk-UA" sz="2000" dirty="0"/>
              <a:t> кабінету: 	</a:t>
            </a:r>
            <a:r>
              <a:rPr lang="uk-UA" sz="2000" dirty="0" smtClean="0"/>
              <a:t>						</a:t>
            </a:r>
            <a:r>
              <a:rPr lang="uk-UA" sz="2000" i="1" dirty="0" smtClean="0"/>
              <a:t>наявний</a:t>
            </a:r>
            <a:endParaRPr lang="ru-RU" sz="2000" i="1" dirty="0"/>
          </a:p>
          <a:p>
            <a:pPr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116013" y="3716338"/>
            <a:ext cx="7051675" cy="923925"/>
          </a:xfrm>
        </p:spPr>
        <p:txBody>
          <a:bodyPr/>
          <a:lstStyle/>
          <a:p>
            <a:pPr algn="ctr"/>
            <a:r>
              <a:rPr lang="uk-UA" sz="5400" smtClean="0">
                <a:solidFill>
                  <a:srgbClr val="003300"/>
                </a:solidFill>
                <a:cs typeface="Trebuchet MS" pitchFamily="34" charset="0"/>
              </a:rPr>
              <a:t>Дякуємо за увагу!</a:t>
            </a:r>
          </a:p>
        </p:txBody>
      </p:sp>
      <p:pic>
        <p:nvPicPr>
          <p:cNvPr id="32771" name="Picture 2" descr="F:\ШДД для моделі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052513"/>
            <a:ext cx="36004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124700" cy="923925"/>
          </a:xfrm>
        </p:spPr>
        <p:txBody>
          <a:bodyPr/>
          <a:lstStyle/>
          <a:p>
            <a:pPr algn="ctr" eaLnBrk="1" hangingPunct="1"/>
            <a:r>
              <a:rPr lang="uk-UA" altLang="ru-RU" sz="2000" b="1" i="1" smtClean="0">
                <a:cs typeface="Trebuchet MS" pitchFamily="34" charset="0"/>
              </a:rPr>
              <a:t>Модель превентивної освіти </a:t>
            </a:r>
            <a:br>
              <a:rPr lang="uk-UA" altLang="ru-RU" sz="2000" b="1" i="1" smtClean="0">
                <a:cs typeface="Trebuchet MS" pitchFamily="34" charset="0"/>
              </a:rPr>
            </a:br>
            <a:r>
              <a:rPr lang="uk-UA" altLang="ru-RU" sz="2000" b="1" i="1" smtClean="0">
                <a:cs typeface="Trebuchet MS" pitchFamily="34" charset="0"/>
              </a:rPr>
              <a:t>Харківського ліцею № 141</a:t>
            </a:r>
            <a:endParaRPr lang="ru-RU" altLang="ru-RU" sz="2000" b="1" i="1" smtClean="0">
              <a:cs typeface="Trebuchet MS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 algn="ctr"/>
            <a:r>
              <a:rPr lang="uk-UA" sz="4000" smtClean="0">
                <a:solidFill>
                  <a:srgbClr val="003300"/>
                </a:solidFill>
                <a:cs typeface="Trebuchet MS" pitchFamily="34" charset="0"/>
              </a:rPr>
              <a:t>Мета превентивної освіти ліцею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23925"/>
            <a:ext cx="47879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щодо виховання свідомого ставлення учнів до свого здоров’я та здоров’я інших громадян як найвищої соціальної цінності, формування гігієнічних навичок і засад здорового способу життя, готовності до збереження суспільних і природних цінностей, здатності до саморозвитку, самовиховання та самоосвіти.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5326909" y="3501008"/>
            <a:ext cx="2703474" cy="321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326909" y="940985"/>
            <a:ext cx="2702438" cy="285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-3175"/>
            <a:ext cx="9144000" cy="984250"/>
          </a:xfrm>
        </p:spPr>
        <p:txBody>
          <a:bodyPr/>
          <a:lstStyle/>
          <a:p>
            <a:r>
              <a:rPr lang="uk-UA" sz="3600" smtClean="0">
                <a:solidFill>
                  <a:srgbClr val="003300"/>
                </a:solidFill>
                <a:cs typeface="Trebuchet MS" pitchFamily="34" charset="0"/>
              </a:rPr>
              <a:t>Завдання превентивної освіти ліцею</a:t>
            </a:r>
            <a:endParaRPr lang="ru-RU" sz="3600" smtClean="0">
              <a:solidFill>
                <a:srgbClr val="003300"/>
              </a:solidFill>
              <a:cs typeface="Trebuchet MS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23925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003300"/>
                </a:solidFill>
                <a:cs typeface="Trebuchet MS" pitchFamily="34" charset="0"/>
              </a:rPr>
              <a:t>Нормативна база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25" y="1052513"/>
            <a:ext cx="2836863" cy="389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0113" y="1044575"/>
            <a:ext cx="3001962" cy="390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8" y="1052513"/>
            <a:ext cx="2727325" cy="389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2339975" y="5157788"/>
            <a:ext cx="473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/>
              <a:t>Витяг з листа МОН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003300"/>
                </a:solidFill>
                <a:cs typeface="Trebuchet MS" pitchFamily="34" charset="0"/>
              </a:rPr>
              <a:t>Нормативна база</a:t>
            </a:r>
            <a:endParaRPr lang="ru-RU" smtClean="0">
              <a:solidFill>
                <a:srgbClr val="003300"/>
              </a:solidFill>
              <a:cs typeface="Trebuchet MS" pitchFamily="34" charset="0"/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785813"/>
            <a:ext cx="341788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34274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2105025" y="5715000"/>
            <a:ext cx="4676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000000"/>
                </a:solidFill>
              </a:rPr>
              <a:t>Витяг з протоколу педради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1214422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2888</TotalTime>
  <Words>612</Words>
  <Application>Microsoft Office PowerPoint</Application>
  <PresentationFormat>Экран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Spring</vt:lpstr>
      <vt:lpstr>Лист Microsoft Office Excel 97-2003</vt:lpstr>
      <vt:lpstr>Диаграмма</vt:lpstr>
      <vt:lpstr>Харківський ліцей №141  Харківської міської ради Харківської області  </vt:lpstr>
      <vt:lpstr>Паспорт Харківського ліцею №141</vt:lpstr>
      <vt:lpstr>Паспорт Харківського ліцею №141</vt:lpstr>
      <vt:lpstr>Модель превентивної освіти  Харківського ліцею № 141</vt:lpstr>
      <vt:lpstr>Мета превентивної освіти ліцею</vt:lpstr>
      <vt:lpstr>Завдання превентивної освіти ліцею</vt:lpstr>
      <vt:lpstr>Нормативна база</vt:lpstr>
      <vt:lpstr>Нормативна база</vt:lpstr>
      <vt:lpstr>Слайд 9</vt:lpstr>
      <vt:lpstr>Слайд 10</vt:lpstr>
      <vt:lpstr>Забезпечення дружньої, заохочувальної, сприятливої атмосфери</vt:lpstr>
      <vt:lpstr>Слайд 12</vt:lpstr>
      <vt:lpstr>Слайд 13</vt:lpstr>
      <vt:lpstr>Забезпечення та дотримання належних санітарно-гігієнічних умов</vt:lpstr>
      <vt:lpstr>Сприяння співпраці та активному навчанню</vt:lpstr>
      <vt:lpstr>Практичне заняття  «Лікарські засоби на сторожі здоров’я людини»  при ХНФУ (11 класи) </vt:lpstr>
      <vt:lpstr>Засідання університетської кафедри екології та здоров’я людини</vt:lpstr>
      <vt:lpstr>Центр практичної психології ліцею</vt:lpstr>
      <vt:lpstr>Результати тестування «Виявлення типу ВНД» </vt:lpstr>
      <vt:lpstr>Оцінка розвитку творчих видів діяльності</vt:lpstr>
      <vt:lpstr>Клуби за інтересами</vt:lpstr>
      <vt:lpstr>Узгодження виховних впливів школи і сім’ї шляхом залучення батьків</vt:lpstr>
      <vt:lpstr>Факультатив «Захисти себе від ВІЛ»</vt:lpstr>
      <vt:lpstr>Інтерактивна виставка «Маршрут безпеки»</vt:lpstr>
      <vt:lpstr>Проект «Формула турботи» </vt:lpstr>
      <vt:lpstr>Валеологічна акція «Дорослішаємо разом»</vt:lpstr>
      <vt:lpstr>Тиждень здоров’я</vt:lpstr>
      <vt:lpstr>Діяльність учнівського самоврядування</vt:lpstr>
      <vt:lpstr>Слайд 29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Луганский Евгений</dc:creator>
  <cp:lastModifiedBy>Sony</cp:lastModifiedBy>
  <cp:revision>259</cp:revision>
  <cp:lastPrinted>2014-06-19T11:22:58Z</cp:lastPrinted>
  <dcterms:created xsi:type="dcterms:W3CDTF">2010-07-26T05:28:58Z</dcterms:created>
  <dcterms:modified xsi:type="dcterms:W3CDTF">2014-06-25T10:46:28Z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okName">
    <vt:lpwstr/>
  </property>
  <property fmtid="{D5CDD505-2E9C-101B-9397-08002B2CF9AE}" pid="3" name="MayClose">
    <vt:bool>false</vt:bool>
  </property>
  <property fmtid="{D5CDD505-2E9C-101B-9397-08002B2CF9AE}" pid="4" name="IsFreeze">
    <vt:bool>false</vt:bool>
  </property>
  <property fmtid="{D5CDD505-2E9C-101B-9397-08002B2CF9AE}" pid="5" name="UserClose">
    <vt:bool>false</vt:bool>
  </property>
</Properties>
</file>