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263" r:id="rId4"/>
    <p:sldId id="306" r:id="rId5"/>
    <p:sldId id="303" r:id="rId6"/>
    <p:sldId id="315" r:id="rId7"/>
    <p:sldId id="299" r:id="rId8"/>
    <p:sldId id="322" r:id="rId9"/>
    <p:sldId id="323" r:id="rId10"/>
    <p:sldId id="288" r:id="rId11"/>
    <p:sldId id="289" r:id="rId12"/>
    <p:sldId id="316" r:id="rId13"/>
    <p:sldId id="317" r:id="rId14"/>
    <p:sldId id="284" r:id="rId15"/>
    <p:sldId id="276" r:id="rId16"/>
    <p:sldId id="285" r:id="rId17"/>
    <p:sldId id="318" r:id="rId18"/>
    <p:sldId id="309" r:id="rId19"/>
    <p:sldId id="300" r:id="rId20"/>
    <p:sldId id="292" r:id="rId21"/>
    <p:sldId id="319" r:id="rId22"/>
    <p:sldId id="265" r:id="rId23"/>
    <p:sldId id="32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CCFF"/>
    <a:srgbClr val="00CCFF"/>
    <a:srgbClr val="FF3300"/>
    <a:srgbClr val="3399FF"/>
    <a:srgbClr val="0000FF"/>
    <a:srgbClr val="FF0066"/>
    <a:srgbClr val="99FFCC"/>
    <a:srgbClr val="FFFF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CBAFB-B921-4CA7-94F2-681D74424866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873B-1360-427E-A699-7ACE5BCD2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8EF4E-AD91-454D-AE05-14CF42471787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3D55-201A-4AF8-8204-C57FD328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636912"/>
            <a:ext cx="5760640" cy="3312368"/>
          </a:xfrm>
          <a:prstGeom prst="ellipse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1331640" y="1916832"/>
            <a:ext cx="6480720" cy="352839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ШКОЛА СПРИЯННЯ ЗДОРОВ’Ю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65" y="6088559"/>
            <a:ext cx="9099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ДРУЖНЯ ДО ДИТИНИ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876" y="332656"/>
            <a:ext cx="89271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Липоводолинська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спеціалізована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школа</a:t>
            </a:r>
          </a:p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і-ІІІ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ступенів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7616" y="1166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4166320"/>
            <a:ext cx="2088232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scan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5157192"/>
            <a:ext cx="2574794" cy="153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SC041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2780928"/>
            <a:ext cx="2987824" cy="235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39752" y="2204865"/>
            <a:ext cx="55446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Тренінгові заняття 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 батьками 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 вчителями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3" descr="C:\Users\Таня\Desktop\PB0501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175278"/>
            <a:ext cx="3384376" cy="253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Таня\Desktop\PB0501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260648"/>
            <a:ext cx="2880320" cy="16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D:\Фотографії з фотоапарату\P224207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1484784"/>
            <a:ext cx="2772816" cy="237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5987008" cy="1224136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Захисти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себе </a:t>
            </a:r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від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ВІЛ»        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CC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340768"/>
            <a:ext cx="2424269" cy="1818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836712"/>
            <a:ext cx="2448272" cy="2008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052736"/>
            <a:ext cx="2712301" cy="2034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C:\Documents and Settings\u\Рабочий стол\фото Рибка\DSCN31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4221088"/>
            <a:ext cx="2376264" cy="2447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4077072"/>
            <a:ext cx="3323862" cy="249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0" y="188640"/>
            <a:ext cx="4556125" cy="898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2996952"/>
            <a:ext cx="284380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06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endParaRPr lang="ru-RU" sz="3600" i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0" y="3212976"/>
            <a:ext cx="608416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"Школа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проти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СНІДу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       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P21119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839021"/>
            <a:ext cx="3928289" cy="3018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P43012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717032"/>
            <a:ext cx="3888432" cy="2875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P43012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32656"/>
            <a:ext cx="3519488" cy="2646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P21306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1673" y="1340768"/>
            <a:ext cx="295232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396552" y="2564904"/>
            <a:ext cx="71287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Життєва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компетентність</a:t>
            </a:r>
            <a:endParaRPr lang="ru-RU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особистості”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SL37576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3928" y="188640"/>
            <a:ext cx="266429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221088"/>
            <a:ext cx="3299792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P43012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3527" y="548680"/>
            <a:ext cx="296047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P43012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692696"/>
            <a:ext cx="3333052" cy="276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P43012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4293096"/>
            <a:ext cx="3168352" cy="238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Рисунок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248665"/>
            <a:ext cx="2699792" cy="232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29803" y="3428999"/>
            <a:ext cx="6484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Година психолога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68960"/>
            <a:ext cx="8229600" cy="221825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1400" dirty="0"/>
          </a:p>
        </p:txBody>
      </p:sp>
      <p:pic>
        <p:nvPicPr>
          <p:cNvPr id="39939" name="Picture 3" descr="D:\Фотографії з фотоапарату\P22420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056973" y="3625942"/>
            <a:ext cx="3115237" cy="3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C:\Documents and Settings\u\Рабочий стол\фото маршрут\DSCN31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3833664"/>
            <a:ext cx="33843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C:\Documents and Settings\u\Рабочий стол\фото маршрут\DSCN3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690555" y="623627"/>
            <a:ext cx="3384376" cy="352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C:\Documents and Settings\u\Рабочий стол\фото маршрут\DSCN31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-324545" y="980728"/>
            <a:ext cx="3456385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C:\Documents and Settings\u\Рабочий стол\фото маршрут\DSCN31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1268760"/>
            <a:ext cx="310812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892480" cy="10801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МАРШРУТ  БЕЗПЕКИ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8" name="Picture 4" descr="C:\Documents and Settings\u\Рабочий стол\hfqjy_2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117132"/>
            <a:ext cx="3233936" cy="27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Учнівське самоврядування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“ШКОЛА+”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F:\Фото самоврядування\DSCN30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340768"/>
            <a:ext cx="496855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F:\Фото самоврядування\DSCN28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0"/>
            <a:ext cx="151216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:\Фото самоврядування\DSCN28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4327274"/>
            <a:ext cx="3131840" cy="253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F:\Фото самоврядування\DSC_36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2132856"/>
            <a:ext cx="31318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МАЙСТЕР КЛАС\P228224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4437112"/>
            <a:ext cx="3240360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05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lum bright="16000"/>
          </a:blip>
          <a:srcRect/>
          <a:stretch>
            <a:fillRect/>
          </a:stretch>
        </p:blipFill>
        <p:spPr bwMode="auto">
          <a:xfrm>
            <a:off x="323528" y="4941169"/>
            <a:ext cx="256435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F:\фот\вибори президента\IMG_0324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504" y="3140968"/>
            <a:ext cx="2304256" cy="179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F:\фот\вибори президента\IMG_0344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512" y="1124744"/>
            <a:ext cx="22281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3" name="Picture 1" descr="D:\Фотографії з фотоапарату\P4261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51767"/>
            <a:ext cx="280831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ЛД школа\Desktop\Новая папка\P12406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01967" y="1484784"/>
            <a:ext cx="3342033" cy="250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рівний рівн.агітбригада\PB2104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772816"/>
            <a:ext cx="2939818" cy="220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IMG_16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005064"/>
            <a:ext cx="2736304" cy="205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0"/>
            <a:ext cx="83415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Агітбригади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uk-UA" sz="5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“Молодь</a:t>
            </a:r>
            <a:r>
              <a:rPr lang="uk-UA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обирає </a:t>
            </a:r>
            <a:r>
              <a:rPr lang="uk-UA" sz="5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здоров’я”</a:t>
            </a:r>
            <a:endParaRPr lang="uk-UA" sz="54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“Здоровці”</a:t>
            </a:r>
            <a:endParaRPr lang="uk-UA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140968"/>
            <a:ext cx="84872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</a:t>
            </a:r>
          </a:p>
          <a:p>
            <a:pPr algn="ctr"/>
            <a:r>
              <a:rPr lang="uk-UA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“За</a:t>
            </a:r>
            <a:r>
              <a:rPr lang="uk-U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здоровий спосіб </a:t>
            </a:r>
            <a:r>
              <a:rPr lang="uk-UA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життя”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C:\Users\Таня\Desktop\Фото Молодь Липова Долина\лп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199" y="4653137"/>
            <a:ext cx="2792827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Дуже НУЖНА\ДОДОМУ\tvdp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773241"/>
            <a:ext cx="2952328" cy="2084759"/>
          </a:xfrm>
          <a:prstGeom prst="rect">
            <a:avLst/>
          </a:prstGeom>
          <a:noFill/>
        </p:spPr>
      </p:pic>
      <p:pic>
        <p:nvPicPr>
          <p:cNvPr id="7" name="Picture 2" descr="C:\Users\ЛД школа\Desktop\PB0702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48680"/>
            <a:ext cx="3240360" cy="26957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32656"/>
            <a:ext cx="3744416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P43012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365104"/>
            <a:ext cx="3147194" cy="235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07704" y="3068960"/>
            <a:ext cx="4191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РУХАНКИ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0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3140968"/>
            <a:ext cx="22064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K:\тренінги\фото  тренінг\IMG_40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52112">
            <a:off x="358782" y="3465716"/>
            <a:ext cx="2145353" cy="1613233"/>
          </a:xfrm>
          <a:prstGeom prst="rect">
            <a:avLst/>
          </a:prstGeom>
          <a:noFill/>
        </p:spPr>
      </p:pic>
      <p:pic>
        <p:nvPicPr>
          <p:cNvPr id="13" name="Picture 2" descr="K:\ігрова\SDC1326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3933056"/>
            <a:ext cx="1763688" cy="132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F:\DCIM\100OLYMP\P3272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05064"/>
            <a:ext cx="3017524" cy="2348880"/>
          </a:xfrm>
          <a:prstGeom prst="rect">
            <a:avLst/>
          </a:prstGeom>
          <a:noFill/>
        </p:spPr>
      </p:pic>
      <p:pic>
        <p:nvPicPr>
          <p:cNvPr id="1026" name="Рисунок 43" descr="IMG_16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2636912"/>
            <a:ext cx="2304256" cy="170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DCIM\100OLYMP\P32723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4581128"/>
            <a:ext cx="2732122" cy="2049091"/>
          </a:xfrm>
          <a:prstGeom prst="rect">
            <a:avLst/>
          </a:prstGeom>
          <a:noFill/>
        </p:spPr>
      </p:pic>
      <p:pic>
        <p:nvPicPr>
          <p:cNvPr id="1028" name="Picture 4" descr="F:\Дуже НУЖНА\ДОДОМУ\P32423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1772816"/>
            <a:ext cx="2929342" cy="219737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7696" y="404664"/>
            <a:ext cx="2736304" cy="19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DCIM\100OLYMP\P32723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980728"/>
            <a:ext cx="2879839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" y="260648"/>
            <a:ext cx="64442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Співпраця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бібліотекою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488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F:\родинне свято\Інформація на сайт\DSCN2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420888"/>
            <a:ext cx="3563888" cy="2232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F:\родинне свято\Інформація на сайт\DSCN27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60648"/>
            <a:ext cx="3168352" cy="2640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Таня\Desktop\МАМА\бат.збори\PB2905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293132"/>
            <a:ext cx="3168352" cy="2376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Рисунок 10" descr="http://ldschool.at.ua/News/2014/03/rodsv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188640"/>
            <a:ext cx="3055782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794494" y="2780928"/>
            <a:ext cx="3145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Співпраця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батьками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Дуже НУЖНА\ДОДОМУ\xlib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869160"/>
            <a:ext cx="3719902" cy="1837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1796843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ння сприятливого шкільного середовища;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впровадження ефективних технологій навчання і виховання;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 системи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-психологічного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соціально-педагогічного супроводу розвитку учнів;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творення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 науково-методичного супроводу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розвитку школи;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професійної компетентності вчителів, адміністрації школи;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залучення учнів, батьків, громади до спільної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діяльності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здійснення моніторингу діяльності школи за розробленими критеріями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27584" y="388273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 функціонування Школи, </a:t>
            </a:r>
            <a:endParaRPr kumimoji="0" lang="en-US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дружньої до дитини</a:t>
            </a:r>
            <a:endParaRPr kumimoji="0" lang="uk-UA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 descr="F:\Фото самоврядування\DSCN2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509120"/>
            <a:ext cx="2203716" cy="18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DSCN16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0155" y="2492896"/>
            <a:ext cx="195196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DSCN12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04664"/>
            <a:ext cx="274780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DSCN16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32656"/>
            <a:ext cx="2510398" cy="18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F:\PB2100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1880" y="332656"/>
            <a:ext cx="2499448" cy="180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Новая папка\P22521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4077072"/>
            <a:ext cx="3302401" cy="225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89025" y="1052736"/>
            <a:ext cx="5867400" cy="3268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75855" y="980728"/>
            <a:ext cx="2016225" cy="398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0"/>
              </a:avLst>
            </a:prstTxWarp>
          </a:bodyPr>
          <a:lstStyle/>
          <a:p>
            <a:pPr algn="ctr" rtl="0"/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492896"/>
            <a:ext cx="5832648" cy="1446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Співпраця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громадськістю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3793" name="Picture 1" descr="C:\Users\ЛД школа\Desktop\Новая папка\Фото№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372198" y="4509120"/>
            <a:ext cx="2448273" cy="196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:\рівний рівн.агітбригада\PB28055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520" y="2492896"/>
            <a:ext cx="2520280" cy="165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 descr="F:\Дуже НУЖНА\ДОДОМУ\pr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365104"/>
            <a:ext cx="2438400" cy="1828800"/>
          </a:xfrm>
          <a:prstGeom prst="rect">
            <a:avLst/>
          </a:prstGeom>
          <a:noFill/>
        </p:spPr>
      </p:pic>
      <p:pic>
        <p:nvPicPr>
          <p:cNvPr id="4098" name="Picture 2" descr="F:\Дуже НУЖНА\ДОДОМУ\PC1106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32656"/>
            <a:ext cx="2687849" cy="2016224"/>
          </a:xfrm>
          <a:prstGeom prst="rect">
            <a:avLst/>
          </a:prstGeom>
          <a:noFill/>
        </p:spPr>
      </p:pic>
      <p:pic>
        <p:nvPicPr>
          <p:cNvPr id="5" name="Рисунок 16" descr="http://ldschool.at.ua/News/2013/12/pr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2492896"/>
            <a:ext cx="167611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сайт\DSCN28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4365104"/>
            <a:ext cx="2561867" cy="1858416"/>
          </a:xfrm>
          <a:prstGeom prst="rect">
            <a:avLst/>
          </a:prstGeom>
          <a:noFill/>
        </p:spPr>
      </p:pic>
      <p:pic>
        <p:nvPicPr>
          <p:cNvPr id="1027" name="Picture 3" descr="G:\на сайт св.миколай 15 грудня 2012 року\SAM_20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332656"/>
            <a:ext cx="2664296" cy="2088232"/>
          </a:xfrm>
          <a:prstGeom prst="rect">
            <a:avLst/>
          </a:prstGeom>
          <a:noFill/>
        </p:spPr>
      </p:pic>
      <p:pic>
        <p:nvPicPr>
          <p:cNvPr id="1028" name="Picture 4" descr="G:\фото на сайт 2014\DSCN037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332656"/>
            <a:ext cx="2511085" cy="2088232"/>
          </a:xfrm>
          <a:prstGeom prst="rect">
            <a:avLst/>
          </a:prstGeom>
          <a:noFill/>
        </p:spPr>
      </p:pic>
      <p:pic>
        <p:nvPicPr>
          <p:cNvPr id="9" name="Picture 4" descr="H:\рівний рівн.агітбригада\PC12066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168" y="4941168"/>
            <a:ext cx="2664296" cy="19168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3" y="2636912"/>
            <a:ext cx="62646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Співпраця із соціальними службами,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правоохоронними органами</a:t>
            </a:r>
          </a:p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58"/>
            <a:ext cx="9144000" cy="686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H:\екскурсія в Тростянець\PIC_0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672"/>
            <a:ext cx="3707904" cy="2924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6" name="Picture 2" descr="H:\екскурсія в Тростянець\PIC_08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37992"/>
            <a:ext cx="3583947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H:\Охтирка\DSCN05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620688"/>
            <a:ext cx="3995936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:\Охтирка\DSCN05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1844824"/>
            <a:ext cx="309634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 descr="H:\DCIM\103NIKON\DSCN069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3645024"/>
            <a:ext cx="4355976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627784" y="0"/>
            <a:ext cx="3692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Екскурсії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H:\рівний рівн.агітбригада\PB24053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4149080"/>
            <a:ext cx="3528392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\Рабочий стол\сайт перший крок до зірок\P22823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84784"/>
            <a:ext cx="5328592" cy="353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9324528" y="5085184"/>
            <a:ext cx="2232248" cy="155679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852936"/>
            <a:ext cx="3419872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Радість і мудрість в нашій школі живе,</a:t>
            </a:r>
          </a:p>
          <a:p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Школа – це рідний наш дім.</a:t>
            </a:r>
          </a:p>
          <a:p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Мрія усіх у політ нас зове,</a:t>
            </a:r>
          </a:p>
          <a:p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Діти щасливі у нім.</a:t>
            </a:r>
          </a:p>
          <a:p>
            <a:pPr algn="ctr"/>
            <a:endParaRPr lang="uk-UA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uk-UA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9877" y="2967335"/>
            <a:ext cx="42683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uk-UA" sz="5400" b="1" cap="none" spc="50" dirty="0" smtClean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 smtClean="0">
                <a:ln w="11430"/>
                <a:solidFill>
                  <a:srgbClr val="CC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ЗДОРОВІ!</a:t>
            </a:r>
            <a:endParaRPr lang="ru-RU" sz="5400" b="1" cap="none" spc="50" dirty="0">
              <a:ln w="11430"/>
              <a:solidFill>
                <a:srgbClr val="CC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844824"/>
            <a:ext cx="2304256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Духовно-моральне благополуччя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2339752" y="1916832"/>
            <a:ext cx="2160240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Психічне благополуччя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572000" y="1916832"/>
            <a:ext cx="2232248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Фізичне благополуччя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0"/>
            <a:ext cx="7776864" cy="1772816"/>
          </a:xfrm>
          <a:prstGeom prst="horizontalScroll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35525" y="569586"/>
            <a:ext cx="6977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Цілісне благополуччя дитини</a:t>
            </a:r>
            <a:endParaRPr kumimoji="0" lang="uk-UA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9744" y="1844824"/>
            <a:ext cx="2304256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Соціальне благополуччя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1560" y="3068960"/>
            <a:ext cx="14401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Моральна вихованість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71800" y="3212976"/>
            <a:ext cx="172819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Інтелектуальна мобільність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71800" y="4077072"/>
            <a:ext cx="180020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Емоціно-вольова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стійкість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71800" y="5085184"/>
            <a:ext cx="172819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Естетична вихованість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6021288"/>
            <a:ext cx="165618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Комфортність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6" y="4509120"/>
            <a:ext cx="165618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Фізичний і життєвий тонус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0312" y="3356992"/>
            <a:ext cx="14401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Соціальна захищеність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80312" y="4221088"/>
            <a:ext cx="144016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Участь у житті суспільства 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52320" y="5229200"/>
            <a:ext cx="144016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Орієнтова-ність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світі професій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23528" y="2780928"/>
            <a:ext cx="0" cy="756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право 54"/>
          <p:cNvSpPr/>
          <p:nvPr/>
        </p:nvSpPr>
        <p:spPr>
          <a:xfrm>
            <a:off x="323528" y="3429000"/>
            <a:ext cx="21602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483768" y="2852936"/>
            <a:ext cx="0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трелка вправо 61"/>
          <p:cNvSpPr/>
          <p:nvPr/>
        </p:nvSpPr>
        <p:spPr>
          <a:xfrm>
            <a:off x="2483768" y="3429000"/>
            <a:ext cx="288032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трелка вправо 62"/>
          <p:cNvSpPr/>
          <p:nvPr/>
        </p:nvSpPr>
        <p:spPr>
          <a:xfrm>
            <a:off x="2483768" y="4437112"/>
            <a:ext cx="288032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елка вправо 63"/>
          <p:cNvSpPr/>
          <p:nvPr/>
        </p:nvSpPr>
        <p:spPr>
          <a:xfrm>
            <a:off x="2483768" y="5373216"/>
            <a:ext cx="288032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трелка вправо 64"/>
          <p:cNvSpPr/>
          <p:nvPr/>
        </p:nvSpPr>
        <p:spPr>
          <a:xfrm>
            <a:off x="2483768" y="6381328"/>
            <a:ext cx="288032" cy="1177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4716016" y="2780928"/>
            <a:ext cx="0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право 79"/>
          <p:cNvSpPr/>
          <p:nvPr/>
        </p:nvSpPr>
        <p:spPr>
          <a:xfrm>
            <a:off x="4716016" y="4869160"/>
            <a:ext cx="360040" cy="1177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Стрелка вправо 80"/>
          <p:cNvSpPr/>
          <p:nvPr/>
        </p:nvSpPr>
        <p:spPr>
          <a:xfrm>
            <a:off x="4716016" y="3356992"/>
            <a:ext cx="360040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948264" y="2780928"/>
            <a:ext cx="59101" cy="2462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трелка вправо 86"/>
          <p:cNvSpPr/>
          <p:nvPr/>
        </p:nvSpPr>
        <p:spPr>
          <a:xfrm>
            <a:off x="6948264" y="3573016"/>
            <a:ext cx="432048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Стрелка вправо 87"/>
          <p:cNvSpPr/>
          <p:nvPr/>
        </p:nvSpPr>
        <p:spPr>
          <a:xfrm>
            <a:off x="7020272" y="4509120"/>
            <a:ext cx="360040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Стрелка вправо 88"/>
          <p:cNvSpPr/>
          <p:nvPr/>
        </p:nvSpPr>
        <p:spPr>
          <a:xfrm>
            <a:off x="7020272" y="5229200"/>
            <a:ext cx="432048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076056" y="3212976"/>
            <a:ext cx="1656184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Безпечність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життєдіяль-ності</a:t>
            </a:r>
            <a:endParaRPr lang="uk-U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K:\тренінги\фото  тренінг\на сайт\IMG_39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3347864" cy="2592288"/>
          </a:xfrm>
          <a:prstGeom prst="rect">
            <a:avLst/>
          </a:prstGeom>
          <a:noFill/>
        </p:spPr>
      </p:pic>
      <p:pic>
        <p:nvPicPr>
          <p:cNvPr id="7" name="Picture 2" descr="K:\тренінги\фото  тренінг\IMG_4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620688"/>
            <a:ext cx="3419872" cy="2564904"/>
          </a:xfrm>
          <a:prstGeom prst="rect">
            <a:avLst/>
          </a:prstGeom>
          <a:noFill/>
        </p:spPr>
      </p:pic>
      <p:pic>
        <p:nvPicPr>
          <p:cNvPr id="8" name="Picture 2" descr="K:\тренінги\фото  тренінг\IMG_4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221088"/>
            <a:ext cx="3027676" cy="2297404"/>
          </a:xfrm>
          <a:prstGeom prst="rect">
            <a:avLst/>
          </a:prstGeom>
          <a:noFill/>
        </p:spPr>
      </p:pic>
      <p:pic>
        <p:nvPicPr>
          <p:cNvPr id="9" name="Picture 4" descr="K:\тренінги\фото  тренінг\IMG_40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861048"/>
            <a:ext cx="2125470" cy="2769552"/>
          </a:xfrm>
          <a:prstGeom prst="rect">
            <a:avLst/>
          </a:prstGeom>
          <a:noFill/>
        </p:spPr>
      </p:pic>
      <p:pic>
        <p:nvPicPr>
          <p:cNvPr id="10" name="Picture 2" descr="K:\тренінги\фото  тренінг\IMG_405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581128"/>
            <a:ext cx="2448272" cy="19139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3212976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Тренінгові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заняття з основ здоров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`</a:t>
            </a:r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я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 3-А класі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488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 descr="K:\ігрова\DSCN3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429000"/>
            <a:ext cx="4464496" cy="29298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69115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Куточок</a:t>
            </a:r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психологічного</a:t>
            </a:r>
            <a:endParaRPr lang="ru-RU" sz="28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розвантаження</a:t>
            </a:r>
            <a:endParaRPr lang="ru-RU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" descr="K:\ігрова\DSCN3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32656"/>
            <a:ext cx="3168352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78092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Зелений</a:t>
            </a:r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ru-RU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куточок</a:t>
            </a:r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2" descr="K:\ігрова\SDC14816.JPG"/>
          <p:cNvPicPr>
            <a:picLocks noChangeAspect="1" noChangeArrowheads="1"/>
          </p:cNvPicPr>
          <p:nvPr/>
        </p:nvPicPr>
        <p:blipFill>
          <a:blip r:embed="rId5" cstate="email"/>
          <a:srcRect t="-592"/>
          <a:stretch>
            <a:fillRect/>
          </a:stretch>
        </p:blipFill>
        <p:spPr bwMode="auto">
          <a:xfrm>
            <a:off x="5364088" y="1544088"/>
            <a:ext cx="3213899" cy="21518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393305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Килимок  настрою</a:t>
            </a:r>
            <a:endParaRPr lang="ru-RU" sz="28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5" name="Picture 5" descr="D:\Новая папка\PB2919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0728"/>
            <a:ext cx="360040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368" y="188640"/>
            <a:ext cx="579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“Рівний</a:t>
            </a: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рівному”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37391"/>
            <a:ext cx="3528392" cy="270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рівний рівному\школа 6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96906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фото толерантність\S73028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112474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Новая папка\PB29189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465512" y="2439146"/>
            <a:ext cx="3888432" cy="2987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Users\Таня\Desktop\МАМА\урок тренінг\PB2103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836712"/>
            <a:ext cx="2880320" cy="2162858"/>
          </a:xfrm>
          <a:prstGeom prst="rect">
            <a:avLst/>
          </a:prstGeom>
          <a:noFill/>
        </p:spPr>
      </p:pic>
      <p:pic>
        <p:nvPicPr>
          <p:cNvPr id="2050" name="Picture 2" descr="D:\Новая папка\PB2918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43397">
            <a:off x="6263027" y="4207424"/>
            <a:ext cx="2880701" cy="2165808"/>
          </a:xfrm>
          <a:prstGeom prst="rect">
            <a:avLst/>
          </a:prstGeom>
          <a:noFill/>
        </p:spPr>
      </p:pic>
      <p:pic>
        <p:nvPicPr>
          <p:cNvPr id="2052" name="Picture 4" descr="D:\Новая папка\PB2918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943470">
            <a:off x="217836" y="1467757"/>
            <a:ext cx="2860195" cy="21449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19256" cy="1296144"/>
          </a:xfrm>
        </p:spPr>
        <p:txBody>
          <a:bodyPr>
            <a:normAutofit/>
          </a:bodyPr>
          <a:lstStyle/>
          <a:p>
            <a:r>
              <a:rPr lang="uk-UA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“Основи</a:t>
            </a:r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здоров’я”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" descr="C:\Users\Таня\Desktop\Фото03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3356992"/>
            <a:ext cx="2784309" cy="2088232"/>
          </a:xfrm>
          <a:prstGeom prst="rect">
            <a:avLst/>
          </a:prstGeom>
          <a:noFill/>
        </p:spPr>
      </p:pic>
      <p:pic>
        <p:nvPicPr>
          <p:cNvPr id="11" name="Picture 4" descr="C:\Users\Таня\Desktop\PB06018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236067"/>
            <a:ext cx="3495327" cy="2621933"/>
          </a:xfrm>
          <a:prstGeom prst="rect">
            <a:avLst/>
          </a:prstGeom>
          <a:noFill/>
        </p:spPr>
      </p:pic>
      <p:pic>
        <p:nvPicPr>
          <p:cNvPr id="39942" name="Picture 6" descr="IMG_25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4208" y="980728"/>
            <a:ext cx="2483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SC063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16632"/>
            <a:ext cx="1656184" cy="12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S73021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692696"/>
            <a:ext cx="2088232" cy="15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Дуже НУЖНА\ДОДОМУ\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869160"/>
            <a:ext cx="2438400" cy="1828800"/>
          </a:xfrm>
          <a:prstGeom prst="rect">
            <a:avLst/>
          </a:prstGeom>
          <a:noFill/>
        </p:spPr>
      </p:pic>
      <p:pic>
        <p:nvPicPr>
          <p:cNvPr id="1026" name="Picture 2" descr="F:\фот\P40601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16632"/>
            <a:ext cx="2159547" cy="16199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42456" y="2564905"/>
            <a:ext cx="46590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Місячник</a:t>
            </a:r>
          </a:p>
          <a:p>
            <a:pPr algn="ctr"/>
            <a:r>
              <a:rPr lang="uk-UA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здорового</a:t>
            </a:r>
          </a:p>
          <a:p>
            <a:pPr algn="ctr"/>
            <a:r>
              <a:rPr lang="uk-UA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способу життя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F:\фот\2012-02-27 Олымпыйське лелеченя\P216065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2636912"/>
            <a:ext cx="2181225" cy="16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Дуже НУЖНА\Фото Здоров’я\Відкриття стадіона\DSCN1206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168" y="5088088"/>
            <a:ext cx="2592288" cy="17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Дуже НУЖНА\Фото Здоров’я\День здоров’я\DSCN099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79912" y="5085184"/>
            <a:ext cx="1155496" cy="154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Дуже НУЖНА\Фото Здоров’я\Фестиваль футболу\DSCN117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600" y="3356992"/>
            <a:ext cx="1872208" cy="1326725"/>
          </a:xfrm>
          <a:prstGeom prst="rect">
            <a:avLst/>
          </a:prstGeom>
          <a:noFill/>
        </p:spPr>
      </p:pic>
      <p:pic>
        <p:nvPicPr>
          <p:cNvPr id="1028" name="Picture 4" descr="F:\Дуже НУЖНА\Фото Здоров’я\Барса\DSCN147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1844824"/>
            <a:ext cx="1934381" cy="1450902"/>
          </a:xfrm>
          <a:prstGeom prst="rect">
            <a:avLst/>
          </a:prstGeom>
          <a:noFill/>
        </p:spPr>
      </p:pic>
      <p:pic>
        <p:nvPicPr>
          <p:cNvPr id="15" name="Рисунок 14" descr="F:\Дуже НУЖНА\Фото Здоров’я\О.Петрова\DSCN1585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491880" y="1556792"/>
            <a:ext cx="2016224" cy="12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8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F:\Фото самоврядування\P41211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44726" y="548680"/>
            <a:ext cx="3899274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F:\Фото самоврядування\PB2805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2204864"/>
            <a:ext cx="33478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F:\Фото самоврядування\Копия S73004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47510"/>
            <a:ext cx="3384643" cy="261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F:\DSCN17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470994"/>
            <a:ext cx="3182419" cy="2387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3944183"/>
            <a:ext cx="3707904" cy="291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Фото самоврядування\Изображение\Изображение 0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600" y="2276872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2880320" cy="2144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3" descr="F:\Фото самоврядування\Изображение\Изображение 0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600" y="1916832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67132" y="0"/>
            <a:ext cx="71147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Соціальний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проект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«Добро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починається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тебе»</a:t>
            </a:r>
            <a:endParaRPr lang="uk-U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257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</vt:lpstr>
      <vt:lpstr>Слайд 2</vt:lpstr>
      <vt:lpstr>Слайд 3</vt:lpstr>
      <vt:lpstr>Слайд 4</vt:lpstr>
      <vt:lpstr>Слайд 5</vt:lpstr>
      <vt:lpstr> </vt:lpstr>
      <vt:lpstr>“Основи здоров’я”</vt:lpstr>
      <vt:lpstr>Слайд 8</vt:lpstr>
      <vt:lpstr>Слайд 9</vt:lpstr>
      <vt:lpstr>Слайд 10</vt:lpstr>
      <vt:lpstr>«Захисти себе від ВІЛ»    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Sony</cp:lastModifiedBy>
  <cp:revision>190</cp:revision>
  <dcterms:created xsi:type="dcterms:W3CDTF">2014-03-24T10:53:07Z</dcterms:created>
  <dcterms:modified xsi:type="dcterms:W3CDTF">2014-07-17T08:26:55Z</dcterms:modified>
</cp:coreProperties>
</file>