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3" r:id="rId9"/>
    <p:sldId id="265" r:id="rId10"/>
    <p:sldId id="260" r:id="rId11"/>
    <p:sldId id="273" r:id="rId12"/>
    <p:sldId id="274" r:id="rId13"/>
    <p:sldId id="272" r:id="rId14"/>
    <p:sldId id="267" r:id="rId15"/>
    <p:sldId id="271" r:id="rId16"/>
    <p:sldId id="270" r:id="rId17"/>
    <p:sldId id="276" r:id="rId18"/>
    <p:sldId id="269" r:id="rId19"/>
    <p:sldId id="268" r:id="rId20"/>
    <p:sldId id="266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-2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35162401574803E-2"/>
          <c:y val="0.17695071500057116"/>
          <c:w val="0.93168983759842516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Адміністрація - 2,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Блог 1</c:v>
                </c:pt>
                <c:pt idx="1">
                  <c:v>Блог 2</c:v>
                </c:pt>
                <c:pt idx="2">
                  <c:v>Блог 3</c:v>
                </c:pt>
                <c:pt idx="3">
                  <c:v>Блог 4</c:v>
                </c:pt>
                <c:pt idx="4">
                  <c:v>Блог 5</c:v>
                </c:pt>
                <c:pt idx="5">
                  <c:v>Блог 6</c:v>
                </c:pt>
                <c:pt idx="6">
                  <c:v>Блог 7</c:v>
                </c:pt>
                <c:pt idx="7">
                  <c:v>Блог 8</c:v>
                </c:pt>
                <c:pt idx="8">
                  <c:v>Блог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3.55</c:v>
                </c:pt>
                <c:pt idx="1">
                  <c:v>2.85</c:v>
                </c:pt>
                <c:pt idx="2">
                  <c:v>3.1</c:v>
                </c:pt>
                <c:pt idx="3">
                  <c:v>3.75</c:v>
                </c:pt>
                <c:pt idx="4">
                  <c:v>3.85</c:v>
                </c:pt>
                <c:pt idx="5">
                  <c:v>3.2</c:v>
                </c:pt>
                <c:pt idx="6">
                  <c:v>3.65</c:v>
                </c:pt>
                <c:pt idx="7">
                  <c:v>3.9</c:v>
                </c:pt>
                <c:pt idx="8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 - 5,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Блог 1</c:v>
                </c:pt>
                <c:pt idx="1">
                  <c:v>Блог 2</c:v>
                </c:pt>
                <c:pt idx="2">
                  <c:v>Блог 3</c:v>
                </c:pt>
                <c:pt idx="3">
                  <c:v>Блог 4</c:v>
                </c:pt>
                <c:pt idx="4">
                  <c:v>Блог 5</c:v>
                </c:pt>
                <c:pt idx="5">
                  <c:v>Блог 6</c:v>
                </c:pt>
                <c:pt idx="6">
                  <c:v>Блог 7</c:v>
                </c:pt>
                <c:pt idx="7">
                  <c:v>Блог 8</c:v>
                </c:pt>
                <c:pt idx="8">
                  <c:v>Блог 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3.84</c:v>
                </c:pt>
                <c:pt idx="1">
                  <c:v>3.3</c:v>
                </c:pt>
                <c:pt idx="2">
                  <c:v>3.1</c:v>
                </c:pt>
                <c:pt idx="3">
                  <c:v>3.74</c:v>
                </c:pt>
                <c:pt idx="4">
                  <c:v>3.72</c:v>
                </c:pt>
                <c:pt idx="5">
                  <c:v>2.46</c:v>
                </c:pt>
                <c:pt idx="6">
                  <c:v>3.52</c:v>
                </c:pt>
                <c:pt idx="7">
                  <c:v>3.88</c:v>
                </c:pt>
                <c:pt idx="8">
                  <c:v>3.34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Учні - 20,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Блог 1</c:v>
                </c:pt>
                <c:pt idx="1">
                  <c:v>Блог 2</c:v>
                </c:pt>
                <c:pt idx="2">
                  <c:v>Блог 3</c:v>
                </c:pt>
                <c:pt idx="3">
                  <c:v>Блог 4</c:v>
                </c:pt>
                <c:pt idx="4">
                  <c:v>Блог 5</c:v>
                </c:pt>
                <c:pt idx="5">
                  <c:v>Блог 6</c:v>
                </c:pt>
                <c:pt idx="6">
                  <c:v>Блог 7</c:v>
                </c:pt>
                <c:pt idx="7">
                  <c:v>Блог 8</c:v>
                </c:pt>
                <c:pt idx="8">
                  <c:v>Блог 9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3.4</c:v>
                </c:pt>
                <c:pt idx="1">
                  <c:v>3.1</c:v>
                </c:pt>
                <c:pt idx="2">
                  <c:v>2.9</c:v>
                </c:pt>
                <c:pt idx="3">
                  <c:v>3.6</c:v>
                </c:pt>
                <c:pt idx="4">
                  <c:v>3.5</c:v>
                </c:pt>
                <c:pt idx="5">
                  <c:v>2.9</c:v>
                </c:pt>
                <c:pt idx="6">
                  <c:v>3.5</c:v>
                </c:pt>
                <c:pt idx="7">
                  <c:v>3.7</c:v>
                </c:pt>
                <c:pt idx="8">
                  <c:v>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Їхні батьки - 8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Блог 1</c:v>
                </c:pt>
                <c:pt idx="1">
                  <c:v>Блог 2</c:v>
                </c:pt>
                <c:pt idx="2">
                  <c:v>Блог 3</c:v>
                </c:pt>
                <c:pt idx="3">
                  <c:v>Блог 4</c:v>
                </c:pt>
                <c:pt idx="4">
                  <c:v>Блог 5</c:v>
                </c:pt>
                <c:pt idx="5">
                  <c:v>Блог 6</c:v>
                </c:pt>
                <c:pt idx="6">
                  <c:v>Блог 7</c:v>
                </c:pt>
                <c:pt idx="7">
                  <c:v>Блог 8</c:v>
                </c:pt>
                <c:pt idx="8">
                  <c:v>Блог 9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3.4</c:v>
                </c:pt>
                <c:pt idx="1">
                  <c:v>2.9</c:v>
                </c:pt>
                <c:pt idx="2">
                  <c:v>2.9</c:v>
                </c:pt>
                <c:pt idx="3">
                  <c:v>3.5</c:v>
                </c:pt>
                <c:pt idx="4">
                  <c:v>3.7</c:v>
                </c:pt>
                <c:pt idx="5">
                  <c:v>2.9</c:v>
                </c:pt>
                <c:pt idx="6">
                  <c:v>3.5</c:v>
                </c:pt>
                <c:pt idx="7">
                  <c:v>3.8</c:v>
                </c:pt>
                <c:pt idx="8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345408"/>
        <c:axId val="179074688"/>
      </c:barChart>
      <c:catAx>
        <c:axId val="1793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74688"/>
        <c:crosses val="autoZero"/>
        <c:auto val="1"/>
        <c:lblAlgn val="ctr"/>
        <c:lblOffset val="100"/>
        <c:noMultiLvlLbl val="0"/>
      </c:catAx>
      <c:valAx>
        <c:axId val="1790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382405753790685"/>
          <c:y val="7.4567246161592091E-2"/>
          <c:w val="0.52617594246209309"/>
          <c:h val="5.8579880689978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4E877-FAF0-45DD-B02C-1114FFD7FCF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AD2917-0360-42F2-B404-F61D3E24E9AB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C00000"/>
              </a:solidFill>
            </a:rPr>
            <a:t>Основні компоненти моделі</a:t>
          </a:r>
          <a:endParaRPr lang="ru-RU" sz="1800" b="1" dirty="0">
            <a:solidFill>
              <a:srgbClr val="C00000"/>
            </a:solidFill>
          </a:endParaRPr>
        </a:p>
      </dgm:t>
    </dgm:pt>
    <dgm:pt modelId="{B9CE81E2-52EF-4749-9824-26A3171092D3}" type="parTrans" cxnId="{CB95739E-A3C9-4B4B-B9C6-660373833BCE}">
      <dgm:prSet/>
      <dgm:spPr/>
      <dgm:t>
        <a:bodyPr/>
        <a:lstStyle/>
        <a:p>
          <a:endParaRPr lang="ru-RU"/>
        </a:p>
      </dgm:t>
    </dgm:pt>
    <dgm:pt modelId="{18FB496F-8B91-4823-B4CC-26238C6879D7}" type="sibTrans" cxnId="{CB95739E-A3C9-4B4B-B9C6-660373833BCE}">
      <dgm:prSet/>
      <dgm:spPr/>
      <dgm:t>
        <a:bodyPr/>
        <a:lstStyle/>
        <a:p>
          <a:endParaRPr lang="ru-RU"/>
        </a:p>
      </dgm:t>
    </dgm:pt>
    <dgm:pt modelId="{8C3B874D-BE1B-4FA3-B8E6-E8B28664C79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Мета</a:t>
          </a:r>
          <a:endParaRPr lang="ru-RU" sz="2000" b="1" dirty="0">
            <a:solidFill>
              <a:srgbClr val="FFFF00"/>
            </a:solidFill>
          </a:endParaRPr>
        </a:p>
      </dgm:t>
    </dgm:pt>
    <dgm:pt modelId="{C531C064-E88C-414A-BD7E-C36D99C388FE}" type="parTrans" cxnId="{BCB76F7A-1897-4846-9A2F-338F89F0FB09}">
      <dgm:prSet/>
      <dgm:spPr/>
      <dgm:t>
        <a:bodyPr/>
        <a:lstStyle/>
        <a:p>
          <a:endParaRPr lang="ru-RU"/>
        </a:p>
      </dgm:t>
    </dgm:pt>
    <dgm:pt modelId="{B03B0155-9257-4594-ABD0-65C1AC912530}" type="sibTrans" cxnId="{BCB76F7A-1897-4846-9A2F-338F89F0FB09}">
      <dgm:prSet/>
      <dgm:spPr/>
      <dgm:t>
        <a:bodyPr/>
        <a:lstStyle/>
        <a:p>
          <a:endParaRPr lang="ru-RU"/>
        </a:p>
      </dgm:t>
    </dgm:pt>
    <dgm:pt modelId="{0C1E2223-87DC-4403-99C6-AC39E8DCF96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Напрямки</a:t>
          </a:r>
          <a:endParaRPr lang="ru-RU" b="1" dirty="0">
            <a:solidFill>
              <a:srgbClr val="FFFF00"/>
            </a:solidFill>
          </a:endParaRPr>
        </a:p>
      </dgm:t>
    </dgm:pt>
    <dgm:pt modelId="{F69C5D57-F3F4-4B9E-BAC7-5C1BCF101910}" type="parTrans" cxnId="{B988F0B1-3CA4-424C-A39D-BAEC41A7F7DD}">
      <dgm:prSet/>
      <dgm:spPr/>
      <dgm:t>
        <a:bodyPr/>
        <a:lstStyle/>
        <a:p>
          <a:endParaRPr lang="ru-RU"/>
        </a:p>
      </dgm:t>
    </dgm:pt>
    <dgm:pt modelId="{CEDE6A43-024A-428D-9EBA-06AEF3D8B80D}" type="sibTrans" cxnId="{B988F0B1-3CA4-424C-A39D-BAEC41A7F7DD}">
      <dgm:prSet/>
      <dgm:spPr/>
      <dgm:t>
        <a:bodyPr/>
        <a:lstStyle/>
        <a:p>
          <a:endParaRPr lang="ru-RU"/>
        </a:p>
      </dgm:t>
    </dgm:pt>
    <dgm:pt modelId="{FF03DB9F-2A62-4301-BA7B-29FF38DAE9DE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FF00"/>
              </a:solidFill>
            </a:rPr>
            <a:t>Очікувані результати</a:t>
          </a:r>
          <a:endParaRPr lang="ru-RU" sz="1800" b="1" dirty="0">
            <a:solidFill>
              <a:srgbClr val="FFFF00"/>
            </a:solidFill>
          </a:endParaRPr>
        </a:p>
      </dgm:t>
    </dgm:pt>
    <dgm:pt modelId="{52440538-1C77-4AB8-BD7C-781ABF686F05}" type="parTrans" cxnId="{58F4A6A6-A059-46B5-B79E-3DAC874E0534}">
      <dgm:prSet/>
      <dgm:spPr/>
      <dgm:t>
        <a:bodyPr/>
        <a:lstStyle/>
        <a:p>
          <a:endParaRPr lang="ru-RU"/>
        </a:p>
      </dgm:t>
    </dgm:pt>
    <dgm:pt modelId="{1AFA11D5-6E5B-41F2-AFA4-347576868C5F}" type="sibTrans" cxnId="{58F4A6A6-A059-46B5-B79E-3DAC874E0534}">
      <dgm:prSet/>
      <dgm:spPr/>
      <dgm:t>
        <a:bodyPr/>
        <a:lstStyle/>
        <a:p>
          <a:endParaRPr lang="ru-RU"/>
        </a:p>
      </dgm:t>
    </dgm:pt>
    <dgm:pt modelId="{922A8649-1695-46D2-8738-B55A90F25CC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Завдання</a:t>
          </a:r>
          <a:r>
            <a:rPr lang="uk-UA" sz="1600" dirty="0" smtClean="0"/>
            <a:t> </a:t>
          </a:r>
          <a:endParaRPr lang="ru-RU" sz="1600" dirty="0"/>
        </a:p>
      </dgm:t>
    </dgm:pt>
    <dgm:pt modelId="{698D89AF-067D-4F29-8696-2C921F18037E}" type="parTrans" cxnId="{5C944796-7DC3-4950-9A8E-BF8359A497A3}">
      <dgm:prSet/>
      <dgm:spPr/>
      <dgm:t>
        <a:bodyPr/>
        <a:lstStyle/>
        <a:p>
          <a:endParaRPr lang="ru-RU"/>
        </a:p>
      </dgm:t>
    </dgm:pt>
    <dgm:pt modelId="{56729F6D-9D9A-49AC-BB67-51B48BE6331B}" type="sibTrans" cxnId="{5C944796-7DC3-4950-9A8E-BF8359A497A3}">
      <dgm:prSet/>
      <dgm:spPr/>
      <dgm:t>
        <a:bodyPr/>
        <a:lstStyle/>
        <a:p>
          <a:endParaRPr lang="ru-RU"/>
        </a:p>
      </dgm:t>
    </dgm:pt>
    <dgm:pt modelId="{A7DA58FB-77C5-40F8-B6FF-F8511E6C4111}">
      <dgm:prSet phldrT="[Текст]"/>
      <dgm:spPr/>
      <dgm:t>
        <a:bodyPr/>
        <a:lstStyle/>
        <a:p>
          <a:endParaRPr lang="ru-RU"/>
        </a:p>
      </dgm:t>
    </dgm:pt>
    <dgm:pt modelId="{FDE1E119-E056-4E8A-B0C2-3D2E60477CCE}" type="parTrans" cxnId="{B5E7D26E-77E1-4763-B43F-B22E95B37281}">
      <dgm:prSet/>
      <dgm:spPr/>
      <dgm:t>
        <a:bodyPr/>
        <a:lstStyle/>
        <a:p>
          <a:endParaRPr lang="ru-RU"/>
        </a:p>
      </dgm:t>
    </dgm:pt>
    <dgm:pt modelId="{CA5B110B-F76D-4977-B2DC-E5FF02563BD6}" type="sibTrans" cxnId="{B5E7D26E-77E1-4763-B43F-B22E95B37281}">
      <dgm:prSet/>
      <dgm:spPr/>
      <dgm:t>
        <a:bodyPr/>
        <a:lstStyle/>
        <a:p>
          <a:endParaRPr lang="ru-RU"/>
        </a:p>
      </dgm:t>
    </dgm:pt>
    <dgm:pt modelId="{F9E9ACED-68B1-4C5B-A6FD-39C06812F760}">
      <dgm:prSet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Суб'єкти</a:t>
          </a:r>
          <a:r>
            <a:rPr lang="uk-UA" sz="1600" dirty="0" smtClean="0"/>
            <a:t> </a:t>
          </a:r>
          <a:endParaRPr lang="ru-RU" sz="1600" dirty="0"/>
        </a:p>
      </dgm:t>
    </dgm:pt>
    <dgm:pt modelId="{90ED6D09-088A-417C-A9FB-C25632B72FE8}" type="parTrans" cxnId="{3BCF6472-EC42-4F83-B043-FF633C93CCA1}">
      <dgm:prSet/>
      <dgm:spPr/>
      <dgm:t>
        <a:bodyPr/>
        <a:lstStyle/>
        <a:p>
          <a:endParaRPr lang="ru-RU"/>
        </a:p>
      </dgm:t>
    </dgm:pt>
    <dgm:pt modelId="{50A3CA9F-51BE-42CD-9592-B86230B35510}" type="sibTrans" cxnId="{3BCF6472-EC42-4F83-B043-FF633C93CCA1}">
      <dgm:prSet/>
      <dgm:spPr/>
      <dgm:t>
        <a:bodyPr/>
        <a:lstStyle/>
        <a:p>
          <a:endParaRPr lang="ru-RU"/>
        </a:p>
      </dgm:t>
    </dgm:pt>
    <dgm:pt modelId="{4D7D90AF-3208-4E04-9FBD-5ADE487EFDEA}" type="pres">
      <dgm:prSet presAssocID="{4784E877-FAF0-45DD-B02C-1114FFD7FC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1E0BE-83F3-479D-A179-FA80283A5772}" type="pres">
      <dgm:prSet presAssocID="{7CAD2917-0360-42F2-B404-F61D3E24E9AB}" presName="centerShape" presStyleLbl="node0" presStyleIdx="0" presStyleCnt="1" custScaleX="127432" custScaleY="107417"/>
      <dgm:spPr/>
      <dgm:t>
        <a:bodyPr/>
        <a:lstStyle/>
        <a:p>
          <a:endParaRPr lang="ru-RU"/>
        </a:p>
      </dgm:t>
    </dgm:pt>
    <dgm:pt modelId="{C05692EE-EA3F-4A92-8E27-23A2DA81CF83}" type="pres">
      <dgm:prSet presAssocID="{C531C064-E88C-414A-BD7E-C36D99C388FE}" presName="Name9" presStyleLbl="parChTrans1D2" presStyleIdx="0" presStyleCnt="5"/>
      <dgm:spPr/>
      <dgm:t>
        <a:bodyPr/>
        <a:lstStyle/>
        <a:p>
          <a:endParaRPr lang="ru-RU"/>
        </a:p>
      </dgm:t>
    </dgm:pt>
    <dgm:pt modelId="{BA0FD1BB-7325-400D-A500-A60D3E2F1841}" type="pres">
      <dgm:prSet presAssocID="{C531C064-E88C-414A-BD7E-C36D99C388F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7DDC022-C79A-4D8A-BCEC-A4861083CD22}" type="pres">
      <dgm:prSet presAssocID="{8C3B874D-BE1B-4FA3-B8E6-E8B28664C796}" presName="node" presStyleLbl="node1" presStyleIdx="0" presStyleCnt="5" custRadScaleRad="99001" custRadScaleInc="6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2EDC-BA1B-4B0B-8DEB-0621FD76F537}" type="pres">
      <dgm:prSet presAssocID="{90ED6D09-088A-417C-A9FB-C25632B72FE8}" presName="Name9" presStyleLbl="parChTrans1D2" presStyleIdx="1" presStyleCnt="5"/>
      <dgm:spPr/>
      <dgm:t>
        <a:bodyPr/>
        <a:lstStyle/>
        <a:p>
          <a:endParaRPr lang="ru-RU"/>
        </a:p>
      </dgm:t>
    </dgm:pt>
    <dgm:pt modelId="{2CA1BE07-02D6-46FC-BD0A-4944B69A7139}" type="pres">
      <dgm:prSet presAssocID="{90ED6D09-088A-417C-A9FB-C25632B72FE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CEACAA2-3EC4-4B8E-98B7-E2D7B3205207}" type="pres">
      <dgm:prSet presAssocID="{F9E9ACED-68B1-4C5B-A6FD-39C06812F7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8CB1B-BCA5-4EC5-BCFF-BBCAC02D4152}" type="pres">
      <dgm:prSet presAssocID="{F69C5D57-F3F4-4B9E-BAC7-5C1BCF101910}" presName="Name9" presStyleLbl="parChTrans1D2" presStyleIdx="2" presStyleCnt="5"/>
      <dgm:spPr/>
      <dgm:t>
        <a:bodyPr/>
        <a:lstStyle/>
        <a:p>
          <a:endParaRPr lang="ru-RU"/>
        </a:p>
      </dgm:t>
    </dgm:pt>
    <dgm:pt modelId="{E44BAE01-1DF9-4E1D-9DF3-3D680D4AAA33}" type="pres">
      <dgm:prSet presAssocID="{F69C5D57-F3F4-4B9E-BAC7-5C1BCF10191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2CB6DA8-DCDB-47B7-9AF8-086B7BC2237C}" type="pres">
      <dgm:prSet presAssocID="{0C1E2223-87DC-4403-99C6-AC39E8DCF9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6612-0F93-4E8D-9E0B-43B97AAEE6C3}" type="pres">
      <dgm:prSet presAssocID="{52440538-1C77-4AB8-BD7C-781ABF686F05}" presName="Name9" presStyleLbl="parChTrans1D2" presStyleIdx="3" presStyleCnt="5"/>
      <dgm:spPr/>
      <dgm:t>
        <a:bodyPr/>
        <a:lstStyle/>
        <a:p>
          <a:endParaRPr lang="ru-RU"/>
        </a:p>
      </dgm:t>
    </dgm:pt>
    <dgm:pt modelId="{9B94493A-7629-46C3-AB78-9D16634BF5E2}" type="pres">
      <dgm:prSet presAssocID="{52440538-1C77-4AB8-BD7C-781ABF686F0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D19200A-BC5C-414B-960F-64CC29EC5DDB}" type="pres">
      <dgm:prSet presAssocID="{FF03DB9F-2A62-4301-BA7B-29FF38DAE9DE}" presName="node" presStyleLbl="node1" presStyleIdx="3" presStyleCnt="5" custScaleX="117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A9A5C-AD8F-44D8-84B0-697CBDB4F5BD}" type="pres">
      <dgm:prSet presAssocID="{698D89AF-067D-4F29-8696-2C921F18037E}" presName="Name9" presStyleLbl="parChTrans1D2" presStyleIdx="4" presStyleCnt="5"/>
      <dgm:spPr/>
      <dgm:t>
        <a:bodyPr/>
        <a:lstStyle/>
        <a:p>
          <a:endParaRPr lang="ru-RU"/>
        </a:p>
      </dgm:t>
    </dgm:pt>
    <dgm:pt modelId="{905C312B-949F-4A7C-9D0C-D13E42C71244}" type="pres">
      <dgm:prSet presAssocID="{698D89AF-067D-4F29-8696-2C921F18037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8B3237B-CFFA-4F35-BF75-6AAC7E6BD72F}" type="pres">
      <dgm:prSet presAssocID="{922A8649-1695-46D2-8738-B55A90F25CC5}" presName="node" presStyleLbl="node1" presStyleIdx="4" presStyleCnt="5" custScaleX="11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F6472-EC42-4F83-B043-FF633C93CCA1}" srcId="{7CAD2917-0360-42F2-B404-F61D3E24E9AB}" destId="{F9E9ACED-68B1-4C5B-A6FD-39C06812F760}" srcOrd="1" destOrd="0" parTransId="{90ED6D09-088A-417C-A9FB-C25632B72FE8}" sibTransId="{50A3CA9F-51BE-42CD-9592-B86230B35510}"/>
    <dgm:cxn modelId="{41D455BB-71D4-41D5-80F0-66EC1802E673}" type="presOf" srcId="{F69C5D57-F3F4-4B9E-BAC7-5C1BCF101910}" destId="{AAE8CB1B-BCA5-4EC5-BCFF-BBCAC02D4152}" srcOrd="0" destOrd="0" presId="urn:microsoft.com/office/officeart/2005/8/layout/radial1"/>
    <dgm:cxn modelId="{C1A6AF94-DC8C-4DE1-9423-72ADF3A0EFD1}" type="presOf" srcId="{C531C064-E88C-414A-BD7E-C36D99C388FE}" destId="{C05692EE-EA3F-4A92-8E27-23A2DA81CF83}" srcOrd="0" destOrd="0" presId="urn:microsoft.com/office/officeart/2005/8/layout/radial1"/>
    <dgm:cxn modelId="{6D406919-1003-41BE-9EE3-4521447EC623}" type="presOf" srcId="{F69C5D57-F3F4-4B9E-BAC7-5C1BCF101910}" destId="{E44BAE01-1DF9-4E1D-9DF3-3D680D4AAA33}" srcOrd="1" destOrd="0" presId="urn:microsoft.com/office/officeart/2005/8/layout/radial1"/>
    <dgm:cxn modelId="{7EC12F7A-57E2-4174-AB50-9551D3F5C67D}" type="presOf" srcId="{698D89AF-067D-4F29-8696-2C921F18037E}" destId="{58FA9A5C-AD8F-44D8-84B0-697CBDB4F5BD}" srcOrd="0" destOrd="0" presId="urn:microsoft.com/office/officeart/2005/8/layout/radial1"/>
    <dgm:cxn modelId="{BCB76F7A-1897-4846-9A2F-338F89F0FB09}" srcId="{7CAD2917-0360-42F2-B404-F61D3E24E9AB}" destId="{8C3B874D-BE1B-4FA3-B8E6-E8B28664C796}" srcOrd="0" destOrd="0" parTransId="{C531C064-E88C-414A-BD7E-C36D99C388FE}" sibTransId="{B03B0155-9257-4594-ABD0-65C1AC912530}"/>
    <dgm:cxn modelId="{58627B98-C296-41CD-88A9-701353BFDC9B}" type="presOf" srcId="{922A8649-1695-46D2-8738-B55A90F25CC5}" destId="{98B3237B-CFFA-4F35-BF75-6AAC7E6BD72F}" srcOrd="0" destOrd="0" presId="urn:microsoft.com/office/officeart/2005/8/layout/radial1"/>
    <dgm:cxn modelId="{724561EA-0876-4CC5-B620-F4D93FFDFAF8}" type="presOf" srcId="{7CAD2917-0360-42F2-B404-F61D3E24E9AB}" destId="{FA01E0BE-83F3-479D-A179-FA80283A5772}" srcOrd="0" destOrd="0" presId="urn:microsoft.com/office/officeart/2005/8/layout/radial1"/>
    <dgm:cxn modelId="{58F4A6A6-A059-46B5-B79E-3DAC874E0534}" srcId="{7CAD2917-0360-42F2-B404-F61D3E24E9AB}" destId="{FF03DB9F-2A62-4301-BA7B-29FF38DAE9DE}" srcOrd="3" destOrd="0" parTransId="{52440538-1C77-4AB8-BD7C-781ABF686F05}" sibTransId="{1AFA11D5-6E5B-41F2-AFA4-347576868C5F}"/>
    <dgm:cxn modelId="{14454812-A1D4-4A41-ADD5-6E1D9CB62489}" type="presOf" srcId="{0C1E2223-87DC-4403-99C6-AC39E8DCF96A}" destId="{D2CB6DA8-DCDB-47B7-9AF8-086B7BC2237C}" srcOrd="0" destOrd="0" presId="urn:microsoft.com/office/officeart/2005/8/layout/radial1"/>
    <dgm:cxn modelId="{031B5353-C8C2-4DC6-8FE6-8673CFA62CB4}" type="presOf" srcId="{90ED6D09-088A-417C-A9FB-C25632B72FE8}" destId="{2CA1BE07-02D6-46FC-BD0A-4944B69A7139}" srcOrd="1" destOrd="0" presId="urn:microsoft.com/office/officeart/2005/8/layout/radial1"/>
    <dgm:cxn modelId="{6055918D-FD6C-4B50-926D-EEB48082D2E2}" type="presOf" srcId="{52440538-1C77-4AB8-BD7C-781ABF686F05}" destId="{51016612-0F93-4E8D-9E0B-43B97AAEE6C3}" srcOrd="0" destOrd="0" presId="urn:microsoft.com/office/officeart/2005/8/layout/radial1"/>
    <dgm:cxn modelId="{C0B74D2C-DFC9-438E-ABD7-FB35E8849FC2}" type="presOf" srcId="{698D89AF-067D-4F29-8696-2C921F18037E}" destId="{905C312B-949F-4A7C-9D0C-D13E42C71244}" srcOrd="1" destOrd="0" presId="urn:microsoft.com/office/officeart/2005/8/layout/radial1"/>
    <dgm:cxn modelId="{5C944796-7DC3-4950-9A8E-BF8359A497A3}" srcId="{7CAD2917-0360-42F2-B404-F61D3E24E9AB}" destId="{922A8649-1695-46D2-8738-B55A90F25CC5}" srcOrd="4" destOrd="0" parTransId="{698D89AF-067D-4F29-8696-2C921F18037E}" sibTransId="{56729F6D-9D9A-49AC-BB67-51B48BE6331B}"/>
    <dgm:cxn modelId="{C82F5A66-FCD6-4FF2-BC8D-922D51506927}" type="presOf" srcId="{C531C064-E88C-414A-BD7E-C36D99C388FE}" destId="{BA0FD1BB-7325-400D-A500-A60D3E2F1841}" srcOrd="1" destOrd="0" presId="urn:microsoft.com/office/officeart/2005/8/layout/radial1"/>
    <dgm:cxn modelId="{E244049D-CD1B-444E-AF6A-34A4D07F3A1C}" type="presOf" srcId="{52440538-1C77-4AB8-BD7C-781ABF686F05}" destId="{9B94493A-7629-46C3-AB78-9D16634BF5E2}" srcOrd="1" destOrd="0" presId="urn:microsoft.com/office/officeart/2005/8/layout/radial1"/>
    <dgm:cxn modelId="{1BE4EED5-2897-4E00-B617-E76DDA5749C6}" type="presOf" srcId="{FF03DB9F-2A62-4301-BA7B-29FF38DAE9DE}" destId="{4D19200A-BC5C-414B-960F-64CC29EC5DDB}" srcOrd="0" destOrd="0" presId="urn:microsoft.com/office/officeart/2005/8/layout/radial1"/>
    <dgm:cxn modelId="{46A098CD-5FC4-4A63-86AE-ABF9CEF857A0}" type="presOf" srcId="{8C3B874D-BE1B-4FA3-B8E6-E8B28664C796}" destId="{B7DDC022-C79A-4D8A-BCEC-A4861083CD22}" srcOrd="0" destOrd="0" presId="urn:microsoft.com/office/officeart/2005/8/layout/radial1"/>
    <dgm:cxn modelId="{B988F0B1-3CA4-424C-A39D-BAEC41A7F7DD}" srcId="{7CAD2917-0360-42F2-B404-F61D3E24E9AB}" destId="{0C1E2223-87DC-4403-99C6-AC39E8DCF96A}" srcOrd="2" destOrd="0" parTransId="{F69C5D57-F3F4-4B9E-BAC7-5C1BCF101910}" sibTransId="{CEDE6A43-024A-428D-9EBA-06AEF3D8B80D}"/>
    <dgm:cxn modelId="{B5E7D26E-77E1-4763-B43F-B22E95B37281}" srcId="{4784E877-FAF0-45DD-B02C-1114FFD7FCF7}" destId="{A7DA58FB-77C5-40F8-B6FF-F8511E6C4111}" srcOrd="1" destOrd="0" parTransId="{FDE1E119-E056-4E8A-B0C2-3D2E60477CCE}" sibTransId="{CA5B110B-F76D-4977-B2DC-E5FF02563BD6}"/>
    <dgm:cxn modelId="{BC6BD9A5-A084-4C8A-9C49-95935E435093}" type="presOf" srcId="{F9E9ACED-68B1-4C5B-A6FD-39C06812F760}" destId="{4CEACAA2-3EC4-4B8E-98B7-E2D7B3205207}" srcOrd="0" destOrd="0" presId="urn:microsoft.com/office/officeart/2005/8/layout/radial1"/>
    <dgm:cxn modelId="{2FAC75E9-B772-415E-AF0E-D39DE13EBB98}" type="presOf" srcId="{4784E877-FAF0-45DD-B02C-1114FFD7FCF7}" destId="{4D7D90AF-3208-4E04-9FBD-5ADE487EFDEA}" srcOrd="0" destOrd="0" presId="urn:microsoft.com/office/officeart/2005/8/layout/radial1"/>
    <dgm:cxn modelId="{CB95739E-A3C9-4B4B-B9C6-660373833BCE}" srcId="{4784E877-FAF0-45DD-B02C-1114FFD7FCF7}" destId="{7CAD2917-0360-42F2-B404-F61D3E24E9AB}" srcOrd="0" destOrd="0" parTransId="{B9CE81E2-52EF-4749-9824-26A3171092D3}" sibTransId="{18FB496F-8B91-4823-B4CC-26238C6879D7}"/>
    <dgm:cxn modelId="{F544A6A7-7424-4ACA-8297-C76ACD397322}" type="presOf" srcId="{90ED6D09-088A-417C-A9FB-C25632B72FE8}" destId="{48A72EDC-BA1B-4B0B-8DEB-0621FD76F537}" srcOrd="0" destOrd="0" presId="urn:microsoft.com/office/officeart/2005/8/layout/radial1"/>
    <dgm:cxn modelId="{C9B2F1CB-CB4E-43EF-86EF-571950B219C1}" type="presParOf" srcId="{4D7D90AF-3208-4E04-9FBD-5ADE487EFDEA}" destId="{FA01E0BE-83F3-479D-A179-FA80283A5772}" srcOrd="0" destOrd="0" presId="urn:microsoft.com/office/officeart/2005/8/layout/radial1"/>
    <dgm:cxn modelId="{258445F8-829E-495F-8538-7376E16DD1FB}" type="presParOf" srcId="{4D7D90AF-3208-4E04-9FBD-5ADE487EFDEA}" destId="{C05692EE-EA3F-4A92-8E27-23A2DA81CF83}" srcOrd="1" destOrd="0" presId="urn:microsoft.com/office/officeart/2005/8/layout/radial1"/>
    <dgm:cxn modelId="{8C73F52D-A332-4355-BEEF-0E663A84AAA2}" type="presParOf" srcId="{C05692EE-EA3F-4A92-8E27-23A2DA81CF83}" destId="{BA0FD1BB-7325-400D-A500-A60D3E2F1841}" srcOrd="0" destOrd="0" presId="urn:microsoft.com/office/officeart/2005/8/layout/radial1"/>
    <dgm:cxn modelId="{1F877C5A-9EF9-42DB-A7AA-57B0A2F5D8D3}" type="presParOf" srcId="{4D7D90AF-3208-4E04-9FBD-5ADE487EFDEA}" destId="{B7DDC022-C79A-4D8A-BCEC-A4861083CD22}" srcOrd="2" destOrd="0" presId="urn:microsoft.com/office/officeart/2005/8/layout/radial1"/>
    <dgm:cxn modelId="{4282F9EE-B6B0-438E-9BFD-59EE3080A4FB}" type="presParOf" srcId="{4D7D90AF-3208-4E04-9FBD-5ADE487EFDEA}" destId="{48A72EDC-BA1B-4B0B-8DEB-0621FD76F537}" srcOrd="3" destOrd="0" presId="urn:microsoft.com/office/officeart/2005/8/layout/radial1"/>
    <dgm:cxn modelId="{6D4D4AE9-2A48-42C7-A103-8793DB11BBB1}" type="presParOf" srcId="{48A72EDC-BA1B-4B0B-8DEB-0621FD76F537}" destId="{2CA1BE07-02D6-46FC-BD0A-4944B69A7139}" srcOrd="0" destOrd="0" presId="urn:microsoft.com/office/officeart/2005/8/layout/radial1"/>
    <dgm:cxn modelId="{0986EFD0-AD87-4872-B8F4-52FEE00195EE}" type="presParOf" srcId="{4D7D90AF-3208-4E04-9FBD-5ADE487EFDEA}" destId="{4CEACAA2-3EC4-4B8E-98B7-E2D7B3205207}" srcOrd="4" destOrd="0" presId="urn:microsoft.com/office/officeart/2005/8/layout/radial1"/>
    <dgm:cxn modelId="{102FC7A8-2FAA-4787-8CC0-2786D4886896}" type="presParOf" srcId="{4D7D90AF-3208-4E04-9FBD-5ADE487EFDEA}" destId="{AAE8CB1B-BCA5-4EC5-BCFF-BBCAC02D4152}" srcOrd="5" destOrd="0" presId="urn:microsoft.com/office/officeart/2005/8/layout/radial1"/>
    <dgm:cxn modelId="{BF9ADF24-463F-4694-A30D-998AC5A559DD}" type="presParOf" srcId="{AAE8CB1B-BCA5-4EC5-BCFF-BBCAC02D4152}" destId="{E44BAE01-1DF9-4E1D-9DF3-3D680D4AAA33}" srcOrd="0" destOrd="0" presId="urn:microsoft.com/office/officeart/2005/8/layout/radial1"/>
    <dgm:cxn modelId="{3D86DB22-7F09-4B0E-988D-EBCE5A591DC1}" type="presParOf" srcId="{4D7D90AF-3208-4E04-9FBD-5ADE487EFDEA}" destId="{D2CB6DA8-DCDB-47B7-9AF8-086B7BC2237C}" srcOrd="6" destOrd="0" presId="urn:microsoft.com/office/officeart/2005/8/layout/radial1"/>
    <dgm:cxn modelId="{F5BD501B-C33F-4BE1-B19D-6A792E8FB4EE}" type="presParOf" srcId="{4D7D90AF-3208-4E04-9FBD-5ADE487EFDEA}" destId="{51016612-0F93-4E8D-9E0B-43B97AAEE6C3}" srcOrd="7" destOrd="0" presId="urn:microsoft.com/office/officeart/2005/8/layout/radial1"/>
    <dgm:cxn modelId="{514ACBDA-6CA2-4086-9697-8EFAA38A23FE}" type="presParOf" srcId="{51016612-0F93-4E8D-9E0B-43B97AAEE6C3}" destId="{9B94493A-7629-46C3-AB78-9D16634BF5E2}" srcOrd="0" destOrd="0" presId="urn:microsoft.com/office/officeart/2005/8/layout/radial1"/>
    <dgm:cxn modelId="{A54302D0-44F7-4949-9BDC-F21340D29361}" type="presParOf" srcId="{4D7D90AF-3208-4E04-9FBD-5ADE487EFDEA}" destId="{4D19200A-BC5C-414B-960F-64CC29EC5DDB}" srcOrd="8" destOrd="0" presId="urn:microsoft.com/office/officeart/2005/8/layout/radial1"/>
    <dgm:cxn modelId="{56CC76D4-4B55-4EFC-8FB0-2C776EE08A82}" type="presParOf" srcId="{4D7D90AF-3208-4E04-9FBD-5ADE487EFDEA}" destId="{58FA9A5C-AD8F-44D8-84B0-697CBDB4F5BD}" srcOrd="9" destOrd="0" presId="urn:microsoft.com/office/officeart/2005/8/layout/radial1"/>
    <dgm:cxn modelId="{183FF037-E824-4574-8D0C-2F4CA1F95663}" type="presParOf" srcId="{58FA9A5C-AD8F-44D8-84B0-697CBDB4F5BD}" destId="{905C312B-949F-4A7C-9D0C-D13E42C71244}" srcOrd="0" destOrd="0" presId="urn:microsoft.com/office/officeart/2005/8/layout/radial1"/>
    <dgm:cxn modelId="{12AB4C3C-0B46-47CA-9FE3-F0DADB816C70}" type="presParOf" srcId="{4D7D90AF-3208-4E04-9FBD-5ADE487EFDEA}" destId="{98B3237B-CFFA-4F35-BF75-6AAC7E6BD72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16F06-5366-4382-8321-201B5AAF3D1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86DFC-E01E-4017-9961-2D72DC057B6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Адміністрація школи</a:t>
          </a:r>
          <a:endParaRPr lang="ru-RU" sz="2000" b="1" dirty="0">
            <a:solidFill>
              <a:srgbClr val="FFFF00"/>
            </a:solidFill>
          </a:endParaRPr>
        </a:p>
      </dgm:t>
    </dgm:pt>
    <dgm:pt modelId="{A4F05C31-0920-4E31-BC78-047D09516ABF}" type="parTrans" cxnId="{DCD483F7-2522-4867-AE5B-341C2DE68208}">
      <dgm:prSet/>
      <dgm:spPr/>
      <dgm:t>
        <a:bodyPr/>
        <a:lstStyle/>
        <a:p>
          <a:endParaRPr lang="ru-RU"/>
        </a:p>
      </dgm:t>
    </dgm:pt>
    <dgm:pt modelId="{B41B18AF-C12C-4449-8F40-0A6CCB31B2BD}" type="sibTrans" cxnId="{DCD483F7-2522-4867-AE5B-341C2DE68208}">
      <dgm:prSet/>
      <dgm:spPr/>
      <dgm:t>
        <a:bodyPr/>
        <a:lstStyle/>
        <a:p>
          <a:endParaRPr lang="ru-RU"/>
        </a:p>
      </dgm:t>
    </dgm:pt>
    <dgm:pt modelId="{548F5CA9-A029-40A8-B329-009424CE4E9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Педагогічний колектив</a:t>
          </a:r>
          <a:endParaRPr lang="ru-RU" sz="2000" b="1" dirty="0">
            <a:solidFill>
              <a:srgbClr val="FFFF00"/>
            </a:solidFill>
          </a:endParaRPr>
        </a:p>
      </dgm:t>
    </dgm:pt>
    <dgm:pt modelId="{D7362DE0-4386-44C7-B646-B970AEEE35D3}" type="parTrans" cxnId="{406391EF-9F27-489B-854D-DB63B1C0A53D}">
      <dgm:prSet/>
      <dgm:spPr/>
      <dgm:t>
        <a:bodyPr/>
        <a:lstStyle/>
        <a:p>
          <a:endParaRPr lang="ru-RU"/>
        </a:p>
      </dgm:t>
    </dgm:pt>
    <dgm:pt modelId="{16A5C5A1-FDB0-498A-B89E-02A272B68E85}" type="sibTrans" cxnId="{406391EF-9F27-489B-854D-DB63B1C0A53D}">
      <dgm:prSet/>
      <dgm:spPr/>
      <dgm:t>
        <a:bodyPr/>
        <a:lstStyle/>
        <a:p>
          <a:endParaRPr lang="ru-RU"/>
        </a:p>
      </dgm:t>
    </dgm:pt>
    <dgm:pt modelId="{C1C12191-3E6D-4B08-B414-1AEAB35B1AD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Учні</a:t>
          </a:r>
          <a:endParaRPr lang="ru-RU" sz="2000" b="1" dirty="0">
            <a:solidFill>
              <a:srgbClr val="FFFF00"/>
            </a:solidFill>
          </a:endParaRPr>
        </a:p>
      </dgm:t>
    </dgm:pt>
    <dgm:pt modelId="{35C757ED-DD8D-4C48-A1ED-400C0F54EB9C}" type="parTrans" cxnId="{F5CC7909-C60D-439A-8A43-457381DFC7BF}">
      <dgm:prSet/>
      <dgm:spPr/>
      <dgm:t>
        <a:bodyPr/>
        <a:lstStyle/>
        <a:p>
          <a:endParaRPr lang="ru-RU"/>
        </a:p>
      </dgm:t>
    </dgm:pt>
    <dgm:pt modelId="{84A70A53-123E-46C7-AACF-84098C3241DB}" type="sibTrans" cxnId="{F5CC7909-C60D-439A-8A43-457381DFC7BF}">
      <dgm:prSet/>
      <dgm:spPr/>
      <dgm:t>
        <a:bodyPr/>
        <a:lstStyle/>
        <a:p>
          <a:endParaRPr lang="ru-RU"/>
        </a:p>
      </dgm:t>
    </dgm:pt>
    <dgm:pt modelId="{4C4665D3-A962-4BC3-809B-9EAAA5F6800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Соціальні служби</a:t>
          </a:r>
          <a:endParaRPr lang="ru-RU" sz="2000" b="1" dirty="0">
            <a:solidFill>
              <a:srgbClr val="FFFF00"/>
            </a:solidFill>
          </a:endParaRPr>
        </a:p>
      </dgm:t>
    </dgm:pt>
    <dgm:pt modelId="{488789C9-52BE-4E96-9E73-C4DF3C68410E}" type="parTrans" cxnId="{66592E76-D8FD-4529-9FB7-4FC14AE8294E}">
      <dgm:prSet/>
      <dgm:spPr/>
      <dgm:t>
        <a:bodyPr/>
        <a:lstStyle/>
        <a:p>
          <a:endParaRPr lang="ru-RU"/>
        </a:p>
      </dgm:t>
    </dgm:pt>
    <dgm:pt modelId="{7C4F0C95-936B-4CBF-9065-492814F4AF35}" type="sibTrans" cxnId="{66592E76-D8FD-4529-9FB7-4FC14AE8294E}">
      <dgm:prSet/>
      <dgm:spPr/>
      <dgm:t>
        <a:bodyPr/>
        <a:lstStyle/>
        <a:p>
          <a:endParaRPr lang="ru-RU"/>
        </a:p>
      </dgm:t>
    </dgm:pt>
    <dgm:pt modelId="{251F6AF6-2972-4B5A-AD50-85389EC1B63C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Батьки</a:t>
          </a:r>
          <a:endParaRPr lang="ru-RU" sz="2000" b="1" dirty="0">
            <a:solidFill>
              <a:srgbClr val="FFFF00"/>
            </a:solidFill>
          </a:endParaRPr>
        </a:p>
      </dgm:t>
    </dgm:pt>
    <dgm:pt modelId="{F81015C1-E380-43A8-B7DA-C2BA4FEC17E6}" type="parTrans" cxnId="{8AC96700-1DC0-48C8-93AA-D56D0A8DB386}">
      <dgm:prSet/>
      <dgm:spPr/>
      <dgm:t>
        <a:bodyPr/>
        <a:lstStyle/>
        <a:p>
          <a:endParaRPr lang="ru-RU"/>
        </a:p>
      </dgm:t>
    </dgm:pt>
    <dgm:pt modelId="{590EB922-188E-4C82-93F1-766596AF7814}" type="sibTrans" cxnId="{8AC96700-1DC0-48C8-93AA-D56D0A8DB386}">
      <dgm:prSet/>
      <dgm:spPr/>
      <dgm:t>
        <a:bodyPr/>
        <a:lstStyle/>
        <a:p>
          <a:endParaRPr lang="ru-RU"/>
        </a:p>
      </dgm:t>
    </dgm:pt>
    <dgm:pt modelId="{0AFC8F0A-3883-4477-B033-A79D004491CF}" type="pres">
      <dgm:prSet presAssocID="{97616F06-5366-4382-8321-201B5AAF3D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3E6FB-0F7E-4CC0-8D02-267C4E81D690}" type="pres">
      <dgm:prSet presAssocID="{91686DFC-E01E-4017-9961-2D72DC057B67}" presName="node" presStyleLbl="node1" presStyleIdx="0" presStyleCnt="5" custScaleX="160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8EADD-DB41-4461-A651-DDA037895715}" type="pres">
      <dgm:prSet presAssocID="{B41B18AF-C12C-4449-8F40-0A6CCB31B2B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B3D7138-3416-4E50-98AE-F0BF300E3A0A}" type="pres">
      <dgm:prSet presAssocID="{B41B18AF-C12C-4449-8F40-0A6CCB31B2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1C7EF18-085E-42B7-B8D0-59D0DFD9E6D3}" type="pres">
      <dgm:prSet presAssocID="{548F5CA9-A029-40A8-B329-009424CE4E9D}" presName="node" presStyleLbl="node1" presStyleIdx="1" presStyleCnt="5" custScaleX="152032" custRadScaleRad="102560" custRadScaleInc="-2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D9B1C-DC05-420F-BD42-AFD06B068FBF}" type="pres">
      <dgm:prSet presAssocID="{16A5C5A1-FDB0-498A-B89E-02A272B68E8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4603FBF-D866-45C3-B3E8-17DFA39180A5}" type="pres">
      <dgm:prSet presAssocID="{16A5C5A1-FDB0-498A-B89E-02A272B68E8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76B4609-CB0F-462B-9A1A-C97A3930A271}" type="pres">
      <dgm:prSet presAssocID="{C1C12191-3E6D-4B08-B414-1AEAB35B1AD0}" presName="node" presStyleLbl="node1" presStyleIdx="2" presStyleCnt="5" custScaleX="148724" custRadScaleRad="106895" custRadScaleInc="-17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E71F-1A49-4273-B984-4F65C3C7088C}" type="pres">
      <dgm:prSet presAssocID="{84A70A53-123E-46C7-AACF-84098C3241D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7ABC03F-E15C-4E14-9657-6CD69145247F}" type="pres">
      <dgm:prSet presAssocID="{84A70A53-123E-46C7-AACF-84098C3241D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55C5C87-2354-4840-AF99-5E7CC95B4AC5}" type="pres">
      <dgm:prSet presAssocID="{4C4665D3-A962-4BC3-809B-9EAAA5F68004}" presName="node" presStyleLbl="node1" presStyleIdx="3" presStyleCnt="5" custScaleX="149030" custRadScaleRad="109145" custRadScaleInc="1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D4771-7B0D-4591-A2F4-E72EAF6471FC}" type="pres">
      <dgm:prSet presAssocID="{7C4F0C95-936B-4CBF-9065-492814F4AF3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FCBBB3E-3C75-42AC-9D20-ABDA2FE72D45}" type="pres">
      <dgm:prSet presAssocID="{7C4F0C95-936B-4CBF-9065-492814F4AF3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EFB8D30-7ACA-44CE-A219-A05B654E6A14}" type="pres">
      <dgm:prSet presAssocID="{251F6AF6-2972-4B5A-AD50-85389EC1B63C}" presName="node" presStyleLbl="node1" presStyleIdx="4" presStyleCnt="5" custScaleX="151815" custRadScaleRad="104449" custRadScaleInc="1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A3F11-5084-4CE4-BCB6-3C5E6529FD22}" type="pres">
      <dgm:prSet presAssocID="{590EB922-188E-4C82-93F1-766596AF781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FA496E7F-C09F-4AD0-8DF2-5BFE7E20DAD0}" type="pres">
      <dgm:prSet presAssocID="{590EB922-188E-4C82-93F1-766596AF781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5173C38-4BC4-4580-8544-80DC6D4BDDF4}" type="presOf" srcId="{251F6AF6-2972-4B5A-AD50-85389EC1B63C}" destId="{8EFB8D30-7ACA-44CE-A219-A05B654E6A14}" srcOrd="0" destOrd="0" presId="urn:microsoft.com/office/officeart/2005/8/layout/cycle2"/>
    <dgm:cxn modelId="{0AF148FE-E24B-4A48-B1BC-A39B884D9FA4}" type="presOf" srcId="{16A5C5A1-FDB0-498A-B89E-02A272B68E85}" destId="{84603FBF-D866-45C3-B3E8-17DFA39180A5}" srcOrd="1" destOrd="0" presId="urn:microsoft.com/office/officeart/2005/8/layout/cycle2"/>
    <dgm:cxn modelId="{406391EF-9F27-489B-854D-DB63B1C0A53D}" srcId="{97616F06-5366-4382-8321-201B5AAF3D16}" destId="{548F5CA9-A029-40A8-B329-009424CE4E9D}" srcOrd="1" destOrd="0" parTransId="{D7362DE0-4386-44C7-B646-B970AEEE35D3}" sibTransId="{16A5C5A1-FDB0-498A-B89E-02A272B68E85}"/>
    <dgm:cxn modelId="{DF8791A3-4968-4D44-9733-0872D536A4AC}" type="presOf" srcId="{B41B18AF-C12C-4449-8F40-0A6CCB31B2BD}" destId="{8B3D7138-3416-4E50-98AE-F0BF300E3A0A}" srcOrd="1" destOrd="0" presId="urn:microsoft.com/office/officeart/2005/8/layout/cycle2"/>
    <dgm:cxn modelId="{8AC96700-1DC0-48C8-93AA-D56D0A8DB386}" srcId="{97616F06-5366-4382-8321-201B5AAF3D16}" destId="{251F6AF6-2972-4B5A-AD50-85389EC1B63C}" srcOrd="4" destOrd="0" parTransId="{F81015C1-E380-43A8-B7DA-C2BA4FEC17E6}" sibTransId="{590EB922-188E-4C82-93F1-766596AF7814}"/>
    <dgm:cxn modelId="{6FA27B98-83C7-4E45-AA13-98A7CD7E532D}" type="presOf" srcId="{7C4F0C95-936B-4CBF-9065-492814F4AF35}" destId="{422D4771-7B0D-4591-A2F4-E72EAF6471FC}" srcOrd="0" destOrd="0" presId="urn:microsoft.com/office/officeart/2005/8/layout/cycle2"/>
    <dgm:cxn modelId="{B18DB94E-D515-46D5-96E9-88F2F509E5A0}" type="presOf" srcId="{7C4F0C95-936B-4CBF-9065-492814F4AF35}" destId="{CFCBBB3E-3C75-42AC-9D20-ABDA2FE72D45}" srcOrd="1" destOrd="0" presId="urn:microsoft.com/office/officeart/2005/8/layout/cycle2"/>
    <dgm:cxn modelId="{4A5A065A-719C-41F8-8C72-951A08561DCA}" type="presOf" srcId="{590EB922-188E-4C82-93F1-766596AF7814}" destId="{3FDA3F11-5084-4CE4-BCB6-3C5E6529FD22}" srcOrd="0" destOrd="0" presId="urn:microsoft.com/office/officeart/2005/8/layout/cycle2"/>
    <dgm:cxn modelId="{F40FFE8C-3302-43E0-9732-41A72FF8B1B3}" type="presOf" srcId="{97616F06-5366-4382-8321-201B5AAF3D16}" destId="{0AFC8F0A-3883-4477-B033-A79D004491CF}" srcOrd="0" destOrd="0" presId="urn:microsoft.com/office/officeart/2005/8/layout/cycle2"/>
    <dgm:cxn modelId="{DCD483F7-2522-4867-AE5B-341C2DE68208}" srcId="{97616F06-5366-4382-8321-201B5AAF3D16}" destId="{91686DFC-E01E-4017-9961-2D72DC057B67}" srcOrd="0" destOrd="0" parTransId="{A4F05C31-0920-4E31-BC78-047D09516ABF}" sibTransId="{B41B18AF-C12C-4449-8F40-0A6CCB31B2BD}"/>
    <dgm:cxn modelId="{18BD96BD-DF13-4CFC-B784-9AE328B7BFBF}" type="presOf" srcId="{16A5C5A1-FDB0-498A-B89E-02A272B68E85}" destId="{256D9B1C-DC05-420F-BD42-AFD06B068FBF}" srcOrd="0" destOrd="0" presId="urn:microsoft.com/office/officeart/2005/8/layout/cycle2"/>
    <dgm:cxn modelId="{4CA7F3C0-2A41-4E66-ACD6-EDB04C43501F}" type="presOf" srcId="{84A70A53-123E-46C7-AACF-84098C3241DB}" destId="{D014E71F-1A49-4273-B984-4F65C3C7088C}" srcOrd="0" destOrd="0" presId="urn:microsoft.com/office/officeart/2005/8/layout/cycle2"/>
    <dgm:cxn modelId="{E2160980-AF15-4D6A-8212-2FD4453D1CE4}" type="presOf" srcId="{4C4665D3-A962-4BC3-809B-9EAAA5F68004}" destId="{855C5C87-2354-4840-AF99-5E7CC95B4AC5}" srcOrd="0" destOrd="0" presId="urn:microsoft.com/office/officeart/2005/8/layout/cycle2"/>
    <dgm:cxn modelId="{17E700E8-64BE-4A9D-9F38-673428911AC3}" type="presOf" srcId="{590EB922-188E-4C82-93F1-766596AF7814}" destId="{FA496E7F-C09F-4AD0-8DF2-5BFE7E20DAD0}" srcOrd="1" destOrd="0" presId="urn:microsoft.com/office/officeart/2005/8/layout/cycle2"/>
    <dgm:cxn modelId="{E44A56B3-6405-4065-BF28-DF6B02EEAE57}" type="presOf" srcId="{84A70A53-123E-46C7-AACF-84098C3241DB}" destId="{37ABC03F-E15C-4E14-9657-6CD69145247F}" srcOrd="1" destOrd="0" presId="urn:microsoft.com/office/officeart/2005/8/layout/cycle2"/>
    <dgm:cxn modelId="{570BB912-DC5C-482E-9F5F-F880B88278CF}" type="presOf" srcId="{91686DFC-E01E-4017-9961-2D72DC057B67}" destId="{3E23E6FB-0F7E-4CC0-8D02-267C4E81D690}" srcOrd="0" destOrd="0" presId="urn:microsoft.com/office/officeart/2005/8/layout/cycle2"/>
    <dgm:cxn modelId="{68B3B781-0EC5-430E-A5BD-A8BDBBAEF6F6}" type="presOf" srcId="{548F5CA9-A029-40A8-B329-009424CE4E9D}" destId="{51C7EF18-085E-42B7-B8D0-59D0DFD9E6D3}" srcOrd="0" destOrd="0" presId="urn:microsoft.com/office/officeart/2005/8/layout/cycle2"/>
    <dgm:cxn modelId="{66592E76-D8FD-4529-9FB7-4FC14AE8294E}" srcId="{97616F06-5366-4382-8321-201B5AAF3D16}" destId="{4C4665D3-A962-4BC3-809B-9EAAA5F68004}" srcOrd="3" destOrd="0" parTransId="{488789C9-52BE-4E96-9E73-C4DF3C68410E}" sibTransId="{7C4F0C95-936B-4CBF-9065-492814F4AF35}"/>
    <dgm:cxn modelId="{C8408007-A550-4A67-9850-4BB6A6812C9A}" type="presOf" srcId="{B41B18AF-C12C-4449-8F40-0A6CCB31B2BD}" destId="{9C68EADD-DB41-4461-A651-DDA037895715}" srcOrd="0" destOrd="0" presId="urn:microsoft.com/office/officeart/2005/8/layout/cycle2"/>
    <dgm:cxn modelId="{FA880558-5519-43D9-9D5F-7DC038E32EC7}" type="presOf" srcId="{C1C12191-3E6D-4B08-B414-1AEAB35B1AD0}" destId="{876B4609-CB0F-462B-9A1A-C97A3930A271}" srcOrd="0" destOrd="0" presId="urn:microsoft.com/office/officeart/2005/8/layout/cycle2"/>
    <dgm:cxn modelId="{F5CC7909-C60D-439A-8A43-457381DFC7BF}" srcId="{97616F06-5366-4382-8321-201B5AAF3D16}" destId="{C1C12191-3E6D-4B08-B414-1AEAB35B1AD0}" srcOrd="2" destOrd="0" parTransId="{35C757ED-DD8D-4C48-A1ED-400C0F54EB9C}" sibTransId="{84A70A53-123E-46C7-AACF-84098C3241DB}"/>
    <dgm:cxn modelId="{C649F89B-E7F0-4DEC-92BB-F6E6736F61FD}" type="presParOf" srcId="{0AFC8F0A-3883-4477-B033-A79D004491CF}" destId="{3E23E6FB-0F7E-4CC0-8D02-267C4E81D690}" srcOrd="0" destOrd="0" presId="urn:microsoft.com/office/officeart/2005/8/layout/cycle2"/>
    <dgm:cxn modelId="{35019AD6-F0BD-4E52-944A-305933106B4E}" type="presParOf" srcId="{0AFC8F0A-3883-4477-B033-A79D004491CF}" destId="{9C68EADD-DB41-4461-A651-DDA037895715}" srcOrd="1" destOrd="0" presId="urn:microsoft.com/office/officeart/2005/8/layout/cycle2"/>
    <dgm:cxn modelId="{F1CDE941-1205-4ACF-8A18-79B79EE4E425}" type="presParOf" srcId="{9C68EADD-DB41-4461-A651-DDA037895715}" destId="{8B3D7138-3416-4E50-98AE-F0BF300E3A0A}" srcOrd="0" destOrd="0" presId="urn:microsoft.com/office/officeart/2005/8/layout/cycle2"/>
    <dgm:cxn modelId="{3AAC6B90-3B75-404D-B142-7A1C8E23AC5E}" type="presParOf" srcId="{0AFC8F0A-3883-4477-B033-A79D004491CF}" destId="{51C7EF18-085E-42B7-B8D0-59D0DFD9E6D3}" srcOrd="2" destOrd="0" presId="urn:microsoft.com/office/officeart/2005/8/layout/cycle2"/>
    <dgm:cxn modelId="{6A5846E0-6834-4714-BCD9-1FF984A3A274}" type="presParOf" srcId="{0AFC8F0A-3883-4477-B033-A79D004491CF}" destId="{256D9B1C-DC05-420F-BD42-AFD06B068FBF}" srcOrd="3" destOrd="0" presId="urn:microsoft.com/office/officeart/2005/8/layout/cycle2"/>
    <dgm:cxn modelId="{8965A312-75C0-4AC9-8A55-EBDFEB6C6602}" type="presParOf" srcId="{256D9B1C-DC05-420F-BD42-AFD06B068FBF}" destId="{84603FBF-D866-45C3-B3E8-17DFA39180A5}" srcOrd="0" destOrd="0" presId="urn:microsoft.com/office/officeart/2005/8/layout/cycle2"/>
    <dgm:cxn modelId="{C07E5B39-6A30-481A-9C44-E7C468FB3E32}" type="presParOf" srcId="{0AFC8F0A-3883-4477-B033-A79D004491CF}" destId="{876B4609-CB0F-462B-9A1A-C97A3930A271}" srcOrd="4" destOrd="0" presId="urn:microsoft.com/office/officeart/2005/8/layout/cycle2"/>
    <dgm:cxn modelId="{CA74A246-7895-4808-BDDB-6E4381D03E9A}" type="presParOf" srcId="{0AFC8F0A-3883-4477-B033-A79D004491CF}" destId="{D014E71F-1A49-4273-B984-4F65C3C7088C}" srcOrd="5" destOrd="0" presId="urn:microsoft.com/office/officeart/2005/8/layout/cycle2"/>
    <dgm:cxn modelId="{1BE7119E-AF0C-44F2-A325-EBC3AAAEC10D}" type="presParOf" srcId="{D014E71F-1A49-4273-B984-4F65C3C7088C}" destId="{37ABC03F-E15C-4E14-9657-6CD69145247F}" srcOrd="0" destOrd="0" presId="urn:microsoft.com/office/officeart/2005/8/layout/cycle2"/>
    <dgm:cxn modelId="{2279B975-A225-4947-8503-9358890E7CFA}" type="presParOf" srcId="{0AFC8F0A-3883-4477-B033-A79D004491CF}" destId="{855C5C87-2354-4840-AF99-5E7CC95B4AC5}" srcOrd="6" destOrd="0" presId="urn:microsoft.com/office/officeart/2005/8/layout/cycle2"/>
    <dgm:cxn modelId="{9FEC4A98-FDE9-477D-9F78-FEF9A078B697}" type="presParOf" srcId="{0AFC8F0A-3883-4477-B033-A79D004491CF}" destId="{422D4771-7B0D-4591-A2F4-E72EAF6471FC}" srcOrd="7" destOrd="0" presId="urn:microsoft.com/office/officeart/2005/8/layout/cycle2"/>
    <dgm:cxn modelId="{5FD2F951-03A8-497F-A7B8-D13BE09BEB46}" type="presParOf" srcId="{422D4771-7B0D-4591-A2F4-E72EAF6471FC}" destId="{CFCBBB3E-3C75-42AC-9D20-ABDA2FE72D45}" srcOrd="0" destOrd="0" presId="urn:microsoft.com/office/officeart/2005/8/layout/cycle2"/>
    <dgm:cxn modelId="{C7BDADA1-7120-4EAB-AEBB-31B3D568B102}" type="presParOf" srcId="{0AFC8F0A-3883-4477-B033-A79D004491CF}" destId="{8EFB8D30-7ACA-44CE-A219-A05B654E6A14}" srcOrd="8" destOrd="0" presId="urn:microsoft.com/office/officeart/2005/8/layout/cycle2"/>
    <dgm:cxn modelId="{4958A394-32F7-4542-BF82-A1E4E8BD5F07}" type="presParOf" srcId="{0AFC8F0A-3883-4477-B033-A79D004491CF}" destId="{3FDA3F11-5084-4CE4-BCB6-3C5E6529FD22}" srcOrd="9" destOrd="0" presId="urn:microsoft.com/office/officeart/2005/8/layout/cycle2"/>
    <dgm:cxn modelId="{31B6BD7E-7F93-4A3D-BF54-031E677369EE}" type="presParOf" srcId="{3FDA3F11-5084-4CE4-BCB6-3C5E6529FD22}" destId="{FA496E7F-C09F-4AD0-8DF2-5BFE7E20DAD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19F47-E40E-4FB2-B924-BA6D8E10128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5ADCB-629F-4E6F-83F6-7A39B03B413B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Напрямки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0EAB3802-4667-4F47-9FA1-5E517481E8A1}" type="parTrans" cxnId="{1A1B3A59-AC61-4CE5-83F1-6250D11B98E7}">
      <dgm:prSet/>
      <dgm:spPr/>
      <dgm:t>
        <a:bodyPr/>
        <a:lstStyle/>
        <a:p>
          <a:endParaRPr lang="ru-RU"/>
        </a:p>
      </dgm:t>
    </dgm:pt>
    <dgm:pt modelId="{DA685B91-B6E2-49DB-849F-D565A20309DA}" type="sibTrans" cxnId="{1A1B3A59-AC61-4CE5-83F1-6250D11B98E7}">
      <dgm:prSet/>
      <dgm:spPr/>
      <dgm:t>
        <a:bodyPr/>
        <a:lstStyle/>
        <a:p>
          <a:endParaRPr lang="ru-RU"/>
        </a:p>
      </dgm:t>
    </dgm:pt>
    <dgm:pt modelId="{9C9CD4A5-E889-4B5F-BA9E-FBB09FAAD5B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залучення батьків та широка громадськість для утвердження засад здорового способу життя</a:t>
          </a:r>
          <a:endParaRPr lang="ru-RU" sz="1800" dirty="0">
            <a:solidFill>
              <a:schemeClr val="tx1"/>
            </a:solidFill>
          </a:endParaRPr>
        </a:p>
      </dgm:t>
    </dgm:pt>
    <dgm:pt modelId="{DA6EA6A8-6519-457A-8B21-73C30147552C}" type="parTrans" cxnId="{71FE6A53-0E49-470F-9EF0-9614D5789279}">
      <dgm:prSet/>
      <dgm:spPr/>
      <dgm:t>
        <a:bodyPr/>
        <a:lstStyle/>
        <a:p>
          <a:endParaRPr lang="ru-RU"/>
        </a:p>
      </dgm:t>
    </dgm:pt>
    <dgm:pt modelId="{C5866754-D07B-4F67-AADE-00614907A6A1}" type="sibTrans" cxnId="{71FE6A53-0E49-470F-9EF0-9614D5789279}">
      <dgm:prSet/>
      <dgm:spPr/>
      <dgm:t>
        <a:bodyPr/>
        <a:lstStyle/>
        <a:p>
          <a:endParaRPr lang="ru-RU"/>
        </a:p>
      </dgm:t>
    </dgm:pt>
    <dgm:pt modelId="{DD19C7E6-B910-4149-9D52-80FB42C5CF9A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надання реальної допомоги учневі з розвитку позитивних якостей</a:t>
          </a:r>
          <a:endParaRPr lang="ru-RU" sz="1800" dirty="0">
            <a:solidFill>
              <a:schemeClr val="tx1"/>
            </a:solidFill>
          </a:endParaRPr>
        </a:p>
      </dgm:t>
    </dgm:pt>
    <dgm:pt modelId="{5AF71925-9EDB-4BEC-AAAC-511964C40EEF}" type="parTrans" cxnId="{649E9EE1-7358-44AD-A854-AF293D66F45D}">
      <dgm:prSet/>
      <dgm:spPr/>
      <dgm:t>
        <a:bodyPr/>
        <a:lstStyle/>
        <a:p>
          <a:endParaRPr lang="ru-RU"/>
        </a:p>
      </dgm:t>
    </dgm:pt>
    <dgm:pt modelId="{5753B99B-A931-436C-9471-B828AAFBC49C}" type="sibTrans" cxnId="{649E9EE1-7358-44AD-A854-AF293D66F45D}">
      <dgm:prSet/>
      <dgm:spPr/>
      <dgm:t>
        <a:bodyPr/>
        <a:lstStyle/>
        <a:p>
          <a:endParaRPr lang="ru-RU"/>
        </a:p>
      </dgm:t>
    </dgm:pt>
    <dgm:pt modelId="{80C02BDD-C4B1-4C89-ABD2-AA25EF18DE9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привертається увага учнівської молоді до власного здоров'я </a:t>
          </a:r>
          <a:endParaRPr lang="ru-RU" sz="1800" dirty="0">
            <a:solidFill>
              <a:schemeClr val="tx1"/>
            </a:solidFill>
          </a:endParaRPr>
        </a:p>
      </dgm:t>
    </dgm:pt>
    <dgm:pt modelId="{B93C3D19-D0C7-40A3-ADC1-6A89FE085AB2}" type="parTrans" cxnId="{581842F2-11FA-442B-9882-18D831D11733}">
      <dgm:prSet/>
      <dgm:spPr/>
      <dgm:t>
        <a:bodyPr/>
        <a:lstStyle/>
        <a:p>
          <a:endParaRPr lang="ru-RU"/>
        </a:p>
      </dgm:t>
    </dgm:pt>
    <dgm:pt modelId="{B0C05C18-D85C-42F1-A998-D6BDA6E161D2}" type="sibTrans" cxnId="{581842F2-11FA-442B-9882-18D831D11733}">
      <dgm:prSet/>
      <dgm:spPr/>
      <dgm:t>
        <a:bodyPr/>
        <a:lstStyle/>
        <a:p>
          <a:endParaRPr lang="ru-RU"/>
        </a:p>
      </dgm:t>
    </dgm:pt>
    <dgm:pt modelId="{7D0BF73D-1A62-468B-AB33-D856F52A307B}">
      <dgm:prSet/>
      <dgm:spPr/>
      <dgm:t>
        <a:bodyPr/>
        <a:lstStyle/>
        <a:p>
          <a:endParaRPr lang="ru-RU"/>
        </a:p>
      </dgm:t>
    </dgm:pt>
    <dgm:pt modelId="{44DF5F27-2082-44F4-AEC2-F7133D5C4C8E}" type="parTrans" cxnId="{00FF8468-9166-4F48-929B-77DB5080DA08}">
      <dgm:prSet/>
      <dgm:spPr/>
      <dgm:t>
        <a:bodyPr/>
        <a:lstStyle/>
        <a:p>
          <a:endParaRPr lang="ru-RU"/>
        </a:p>
      </dgm:t>
    </dgm:pt>
    <dgm:pt modelId="{BEB93238-C391-4667-AFF9-0233E2328802}" type="sibTrans" cxnId="{00FF8468-9166-4F48-929B-77DB5080DA08}">
      <dgm:prSet/>
      <dgm:spPr/>
      <dgm:t>
        <a:bodyPr/>
        <a:lstStyle/>
        <a:p>
          <a:endParaRPr lang="ru-RU"/>
        </a:p>
      </dgm:t>
    </dgm:pt>
    <dgm:pt modelId="{3818DA1E-72F1-4B81-96B1-81F69D32D895}">
      <dgm:prSet/>
      <dgm:spPr/>
      <dgm:t>
        <a:bodyPr/>
        <a:lstStyle/>
        <a:p>
          <a:endParaRPr lang="ru-RU"/>
        </a:p>
      </dgm:t>
    </dgm:pt>
    <dgm:pt modelId="{DB7FD8E8-0FC7-4F1E-A77A-9AEB5A712246}" type="parTrans" cxnId="{E760100F-0589-4D37-8F2B-A2DF9BC229F1}">
      <dgm:prSet/>
      <dgm:spPr/>
      <dgm:t>
        <a:bodyPr/>
        <a:lstStyle/>
        <a:p>
          <a:endParaRPr lang="ru-RU"/>
        </a:p>
      </dgm:t>
    </dgm:pt>
    <dgm:pt modelId="{9AD24FF8-8BA8-42E2-8995-CB872B131A5E}" type="sibTrans" cxnId="{E760100F-0589-4D37-8F2B-A2DF9BC229F1}">
      <dgm:prSet/>
      <dgm:spPr/>
      <dgm:t>
        <a:bodyPr/>
        <a:lstStyle/>
        <a:p>
          <a:endParaRPr lang="ru-RU"/>
        </a:p>
      </dgm:t>
    </dgm:pt>
    <dgm:pt modelId="{D98AA367-915C-4FC4-9ACD-82C13A221F76}">
      <dgm:prSet/>
      <dgm:spPr/>
      <dgm:t>
        <a:bodyPr/>
        <a:lstStyle/>
        <a:p>
          <a:endParaRPr lang="ru-RU"/>
        </a:p>
      </dgm:t>
    </dgm:pt>
    <dgm:pt modelId="{C0D0A744-1ECF-48D0-AF5B-2E3666078094}" type="parTrans" cxnId="{E54E5BD4-1F7C-438C-8AED-8B5A521F052B}">
      <dgm:prSet/>
      <dgm:spPr/>
      <dgm:t>
        <a:bodyPr/>
        <a:lstStyle/>
        <a:p>
          <a:endParaRPr lang="ru-RU"/>
        </a:p>
      </dgm:t>
    </dgm:pt>
    <dgm:pt modelId="{BA40967C-000C-49C5-A77D-DA36A54FB108}" type="sibTrans" cxnId="{E54E5BD4-1F7C-438C-8AED-8B5A521F052B}">
      <dgm:prSet/>
      <dgm:spPr/>
      <dgm:t>
        <a:bodyPr/>
        <a:lstStyle/>
        <a:p>
          <a:endParaRPr lang="ru-RU"/>
        </a:p>
      </dgm:t>
    </dgm:pt>
    <dgm:pt modelId="{4C49C0B7-B865-4451-9893-CB7661838CC3}" type="pres">
      <dgm:prSet presAssocID="{33419F47-E40E-4FB2-B924-BA6D8E10128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BCBF3-1601-4D1B-AF5A-E2ED149673BD}" type="pres">
      <dgm:prSet presAssocID="{0A85ADCB-629F-4E6F-83F6-7A39B03B413B}" presName="root1" presStyleCnt="0"/>
      <dgm:spPr/>
    </dgm:pt>
    <dgm:pt modelId="{AE75E8F5-F4B2-4937-B301-9E19E7C5F8DC}" type="pres">
      <dgm:prSet presAssocID="{0A85ADCB-629F-4E6F-83F6-7A39B03B413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50E6F3-ACA9-4568-8481-81241103050E}" type="pres">
      <dgm:prSet presAssocID="{0A85ADCB-629F-4E6F-83F6-7A39B03B413B}" presName="level2hierChild" presStyleCnt="0"/>
      <dgm:spPr/>
    </dgm:pt>
    <dgm:pt modelId="{E8D1B1A1-0F45-46BB-BD74-EBB566709664}" type="pres">
      <dgm:prSet presAssocID="{DA6EA6A8-6519-457A-8B21-73C30147552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525BD69-D02D-4254-BBD7-96684E1B4E4C}" type="pres">
      <dgm:prSet presAssocID="{DA6EA6A8-6519-457A-8B21-73C30147552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59BEF91-E3C3-4D0F-ACCB-E50D354CC7DD}" type="pres">
      <dgm:prSet presAssocID="{9C9CD4A5-E889-4B5F-BA9E-FBB09FAAD5B1}" presName="root2" presStyleCnt="0"/>
      <dgm:spPr/>
    </dgm:pt>
    <dgm:pt modelId="{F640DD55-4040-49DB-BD28-4B78D8E38CE5}" type="pres">
      <dgm:prSet presAssocID="{9C9CD4A5-E889-4B5F-BA9E-FBB09FAAD5B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67448D-FEB0-4AB0-9039-07F87FFDBB94}" type="pres">
      <dgm:prSet presAssocID="{9C9CD4A5-E889-4B5F-BA9E-FBB09FAAD5B1}" presName="level3hierChild" presStyleCnt="0"/>
      <dgm:spPr/>
    </dgm:pt>
    <dgm:pt modelId="{4CA13E97-0441-467B-9E91-685701A4963A}" type="pres">
      <dgm:prSet presAssocID="{44DF5F27-2082-44F4-AEC2-F7133D5C4C8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9284420-A674-44ED-B773-1BE303C51C47}" type="pres">
      <dgm:prSet presAssocID="{44DF5F27-2082-44F4-AEC2-F7133D5C4C8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41272D7E-85ED-414D-BBB1-491CCA629A87}" type="pres">
      <dgm:prSet presAssocID="{7D0BF73D-1A62-468B-AB33-D856F52A307B}" presName="root2" presStyleCnt="0"/>
      <dgm:spPr/>
    </dgm:pt>
    <dgm:pt modelId="{9DF1AEEC-D5A8-459E-BF1A-2A89FF330797}" type="pres">
      <dgm:prSet presAssocID="{7D0BF73D-1A62-468B-AB33-D856F52A307B}" presName="LevelTwoTextNode" presStyleLbl="node3" presStyleIdx="0" presStyleCnt="3" custScaleX="73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4EE8D-ADB0-4C3C-B02E-391BE73F7272}" type="pres">
      <dgm:prSet presAssocID="{7D0BF73D-1A62-468B-AB33-D856F52A307B}" presName="level3hierChild" presStyleCnt="0"/>
      <dgm:spPr/>
    </dgm:pt>
    <dgm:pt modelId="{323C1BE4-0FED-4A03-A62A-BE50A591E596}" type="pres">
      <dgm:prSet presAssocID="{5AF71925-9EDB-4BEC-AAAC-511964C40EE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4160B98-5A2A-4528-B823-A16698AE05D4}" type="pres">
      <dgm:prSet presAssocID="{5AF71925-9EDB-4BEC-AAAC-511964C40EE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D69154B-4345-46DD-BE48-9E252145ACCB}" type="pres">
      <dgm:prSet presAssocID="{DD19C7E6-B910-4149-9D52-80FB42C5CF9A}" presName="root2" presStyleCnt="0"/>
      <dgm:spPr/>
    </dgm:pt>
    <dgm:pt modelId="{DF44B86F-B27B-43EE-8039-7F4EC2F51153}" type="pres">
      <dgm:prSet presAssocID="{DD19C7E6-B910-4149-9D52-80FB42C5CF9A}" presName="LevelTwoTextNode" presStyleLbl="node2" presStyleIdx="1" presStyleCnt="3" custLinFactNeighborY="-37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28718-A87C-456E-8773-E6CBE1D684A8}" type="pres">
      <dgm:prSet presAssocID="{DD19C7E6-B910-4149-9D52-80FB42C5CF9A}" presName="level3hierChild" presStyleCnt="0"/>
      <dgm:spPr/>
    </dgm:pt>
    <dgm:pt modelId="{378B4CB3-D4FD-4FEB-9500-22962DDFDAFE}" type="pres">
      <dgm:prSet presAssocID="{DB7FD8E8-0FC7-4F1E-A77A-9AEB5A71224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8CECF67-5ACE-4977-A9B5-8DEC70D31EEB}" type="pres">
      <dgm:prSet presAssocID="{DB7FD8E8-0FC7-4F1E-A77A-9AEB5A71224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1EB130DF-077C-4F22-9A4E-BCB17E589CCA}" type="pres">
      <dgm:prSet presAssocID="{3818DA1E-72F1-4B81-96B1-81F69D32D895}" presName="root2" presStyleCnt="0"/>
      <dgm:spPr/>
    </dgm:pt>
    <dgm:pt modelId="{591EE3D9-8F34-4F66-8749-2416E5AA5AFB}" type="pres">
      <dgm:prSet presAssocID="{3818DA1E-72F1-4B81-96B1-81F69D32D895}" presName="LevelTwoTextNode" presStyleLbl="node3" presStyleIdx="1" presStyleCnt="3" custScaleX="87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6DAF0-439B-468F-B619-DEA654DADAD1}" type="pres">
      <dgm:prSet presAssocID="{3818DA1E-72F1-4B81-96B1-81F69D32D895}" presName="level3hierChild" presStyleCnt="0"/>
      <dgm:spPr/>
    </dgm:pt>
    <dgm:pt modelId="{0FA74157-ED3F-4B56-B089-577723B4F0C5}" type="pres">
      <dgm:prSet presAssocID="{B93C3D19-D0C7-40A3-ADC1-6A89FE085AB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823D59A-D30E-4975-B585-509871F8A2F1}" type="pres">
      <dgm:prSet presAssocID="{B93C3D19-D0C7-40A3-ADC1-6A89FE085AB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866EB30-8D2E-4051-BD26-DA8BF287D605}" type="pres">
      <dgm:prSet presAssocID="{80C02BDD-C4B1-4C89-ABD2-AA25EF18DE9B}" presName="root2" presStyleCnt="0"/>
      <dgm:spPr/>
    </dgm:pt>
    <dgm:pt modelId="{3214D777-88E1-4EDF-9DEE-0A6F49C15A91}" type="pres">
      <dgm:prSet presAssocID="{80C02BDD-C4B1-4C89-ABD2-AA25EF18DE9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CC38C2-E7D6-4D04-9B05-1800D4389768}" type="pres">
      <dgm:prSet presAssocID="{80C02BDD-C4B1-4C89-ABD2-AA25EF18DE9B}" presName="level3hierChild" presStyleCnt="0"/>
      <dgm:spPr/>
    </dgm:pt>
    <dgm:pt modelId="{21D96DFC-3A5F-4B6F-B8D4-3E7A00983A6E}" type="pres">
      <dgm:prSet presAssocID="{C0D0A744-1ECF-48D0-AF5B-2E366607809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A86E026-5D67-4B3B-B61B-26FC95524F8C}" type="pres">
      <dgm:prSet presAssocID="{C0D0A744-1ECF-48D0-AF5B-2E366607809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3CF6CBD-0DE9-49C7-8F6E-4A905DD96084}" type="pres">
      <dgm:prSet presAssocID="{D98AA367-915C-4FC4-9ACD-82C13A221F76}" presName="root2" presStyleCnt="0"/>
      <dgm:spPr/>
    </dgm:pt>
    <dgm:pt modelId="{7A255D87-5613-4163-BB13-C6C4E7C777AF}" type="pres">
      <dgm:prSet presAssocID="{D98AA367-915C-4FC4-9ACD-82C13A221F76}" presName="LevelTwoTextNode" presStyleLbl="node3" presStyleIdx="2" presStyleCnt="3" custScaleX="71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C6432-F3E8-413D-A8EF-C78ED8C14F82}" type="pres">
      <dgm:prSet presAssocID="{D98AA367-915C-4FC4-9ACD-82C13A221F76}" presName="level3hierChild" presStyleCnt="0"/>
      <dgm:spPr/>
    </dgm:pt>
  </dgm:ptLst>
  <dgm:cxnLst>
    <dgm:cxn modelId="{581842F2-11FA-442B-9882-18D831D11733}" srcId="{0A85ADCB-629F-4E6F-83F6-7A39B03B413B}" destId="{80C02BDD-C4B1-4C89-ABD2-AA25EF18DE9B}" srcOrd="2" destOrd="0" parTransId="{B93C3D19-D0C7-40A3-ADC1-6A89FE085AB2}" sibTransId="{B0C05C18-D85C-42F1-A998-D6BDA6E161D2}"/>
    <dgm:cxn modelId="{649E9EE1-7358-44AD-A854-AF293D66F45D}" srcId="{0A85ADCB-629F-4E6F-83F6-7A39B03B413B}" destId="{DD19C7E6-B910-4149-9D52-80FB42C5CF9A}" srcOrd="1" destOrd="0" parTransId="{5AF71925-9EDB-4BEC-AAAC-511964C40EEF}" sibTransId="{5753B99B-A931-436C-9471-B828AAFBC49C}"/>
    <dgm:cxn modelId="{30195A5B-717C-4CE5-B162-A8DDCD97FC92}" type="presOf" srcId="{5AF71925-9EDB-4BEC-AAAC-511964C40EEF}" destId="{54160B98-5A2A-4528-B823-A16698AE05D4}" srcOrd="1" destOrd="0" presId="urn:microsoft.com/office/officeart/2008/layout/HorizontalMultiLevelHierarchy"/>
    <dgm:cxn modelId="{E760100F-0589-4D37-8F2B-A2DF9BC229F1}" srcId="{DD19C7E6-B910-4149-9D52-80FB42C5CF9A}" destId="{3818DA1E-72F1-4B81-96B1-81F69D32D895}" srcOrd="0" destOrd="0" parTransId="{DB7FD8E8-0FC7-4F1E-A77A-9AEB5A712246}" sibTransId="{9AD24FF8-8BA8-42E2-8995-CB872B131A5E}"/>
    <dgm:cxn modelId="{52591708-8A2E-498E-8E70-48A79AE6FDF6}" type="presOf" srcId="{C0D0A744-1ECF-48D0-AF5B-2E3666078094}" destId="{21D96DFC-3A5F-4B6F-B8D4-3E7A00983A6E}" srcOrd="0" destOrd="0" presId="urn:microsoft.com/office/officeart/2008/layout/HorizontalMultiLevelHierarchy"/>
    <dgm:cxn modelId="{001A8EC2-248B-45B6-8565-BB63774FB154}" type="presOf" srcId="{D98AA367-915C-4FC4-9ACD-82C13A221F76}" destId="{7A255D87-5613-4163-BB13-C6C4E7C777AF}" srcOrd="0" destOrd="0" presId="urn:microsoft.com/office/officeart/2008/layout/HorizontalMultiLevelHierarchy"/>
    <dgm:cxn modelId="{5C7E5696-DC8A-4465-9ACF-6B827688D344}" type="presOf" srcId="{DA6EA6A8-6519-457A-8B21-73C30147552C}" destId="{A525BD69-D02D-4254-BBD7-96684E1B4E4C}" srcOrd="1" destOrd="0" presId="urn:microsoft.com/office/officeart/2008/layout/HorizontalMultiLevelHierarchy"/>
    <dgm:cxn modelId="{D3F511B8-67F7-4220-B702-0243E107C2D5}" type="presOf" srcId="{80C02BDD-C4B1-4C89-ABD2-AA25EF18DE9B}" destId="{3214D777-88E1-4EDF-9DEE-0A6F49C15A91}" srcOrd="0" destOrd="0" presId="urn:microsoft.com/office/officeart/2008/layout/HorizontalMultiLevelHierarchy"/>
    <dgm:cxn modelId="{897F1A67-0535-400F-91C6-C4CB71F5715D}" type="presOf" srcId="{DB7FD8E8-0FC7-4F1E-A77A-9AEB5A712246}" destId="{378B4CB3-D4FD-4FEB-9500-22962DDFDAFE}" srcOrd="0" destOrd="0" presId="urn:microsoft.com/office/officeart/2008/layout/HorizontalMultiLevelHierarchy"/>
    <dgm:cxn modelId="{E4E1F0D0-BBD6-4D63-8FD9-0F478FD47A9B}" type="presOf" srcId="{5AF71925-9EDB-4BEC-AAAC-511964C40EEF}" destId="{323C1BE4-0FED-4A03-A62A-BE50A591E596}" srcOrd="0" destOrd="0" presId="urn:microsoft.com/office/officeart/2008/layout/HorizontalMultiLevelHierarchy"/>
    <dgm:cxn modelId="{F9458D01-B3F0-44FA-9F89-8FC0923EB912}" type="presOf" srcId="{33419F47-E40E-4FB2-B924-BA6D8E101284}" destId="{4C49C0B7-B865-4451-9893-CB7661838CC3}" srcOrd="0" destOrd="0" presId="urn:microsoft.com/office/officeart/2008/layout/HorizontalMultiLevelHierarchy"/>
    <dgm:cxn modelId="{71FE6A53-0E49-470F-9EF0-9614D5789279}" srcId="{0A85ADCB-629F-4E6F-83F6-7A39B03B413B}" destId="{9C9CD4A5-E889-4B5F-BA9E-FBB09FAAD5B1}" srcOrd="0" destOrd="0" parTransId="{DA6EA6A8-6519-457A-8B21-73C30147552C}" sibTransId="{C5866754-D07B-4F67-AADE-00614907A6A1}"/>
    <dgm:cxn modelId="{1A1B3A59-AC61-4CE5-83F1-6250D11B98E7}" srcId="{33419F47-E40E-4FB2-B924-BA6D8E101284}" destId="{0A85ADCB-629F-4E6F-83F6-7A39B03B413B}" srcOrd="0" destOrd="0" parTransId="{0EAB3802-4667-4F47-9FA1-5E517481E8A1}" sibTransId="{DA685B91-B6E2-49DB-849F-D565A20309DA}"/>
    <dgm:cxn modelId="{5E56FC75-8C25-4B5E-8873-E97A4F5658C8}" type="presOf" srcId="{C0D0A744-1ECF-48D0-AF5B-2E3666078094}" destId="{DA86E026-5D67-4B3B-B61B-26FC95524F8C}" srcOrd="1" destOrd="0" presId="urn:microsoft.com/office/officeart/2008/layout/HorizontalMultiLevelHierarchy"/>
    <dgm:cxn modelId="{CBF01D6B-1F24-41D5-807B-4671D8FC006F}" type="presOf" srcId="{44DF5F27-2082-44F4-AEC2-F7133D5C4C8E}" destId="{B9284420-A674-44ED-B773-1BE303C51C47}" srcOrd="1" destOrd="0" presId="urn:microsoft.com/office/officeart/2008/layout/HorizontalMultiLevelHierarchy"/>
    <dgm:cxn modelId="{63CF78E0-DD25-42EE-A1B6-8D5436F853D8}" type="presOf" srcId="{B93C3D19-D0C7-40A3-ADC1-6A89FE085AB2}" destId="{D823D59A-D30E-4975-B585-509871F8A2F1}" srcOrd="1" destOrd="0" presId="urn:microsoft.com/office/officeart/2008/layout/HorizontalMultiLevelHierarchy"/>
    <dgm:cxn modelId="{EB23FAB9-5BCA-40AA-8953-EF981746DDEA}" type="presOf" srcId="{7D0BF73D-1A62-468B-AB33-D856F52A307B}" destId="{9DF1AEEC-D5A8-459E-BF1A-2A89FF330797}" srcOrd="0" destOrd="0" presId="urn:microsoft.com/office/officeart/2008/layout/HorizontalMultiLevelHierarchy"/>
    <dgm:cxn modelId="{CBE35D96-2223-4E0E-8E35-30ED30DA5BA9}" type="presOf" srcId="{DA6EA6A8-6519-457A-8B21-73C30147552C}" destId="{E8D1B1A1-0F45-46BB-BD74-EBB566709664}" srcOrd="0" destOrd="0" presId="urn:microsoft.com/office/officeart/2008/layout/HorizontalMultiLevelHierarchy"/>
    <dgm:cxn modelId="{00FF8468-9166-4F48-929B-77DB5080DA08}" srcId="{9C9CD4A5-E889-4B5F-BA9E-FBB09FAAD5B1}" destId="{7D0BF73D-1A62-468B-AB33-D856F52A307B}" srcOrd="0" destOrd="0" parTransId="{44DF5F27-2082-44F4-AEC2-F7133D5C4C8E}" sibTransId="{BEB93238-C391-4667-AFF9-0233E2328802}"/>
    <dgm:cxn modelId="{06E64458-175C-4421-BC1A-E8F4E8AE7438}" type="presOf" srcId="{DD19C7E6-B910-4149-9D52-80FB42C5CF9A}" destId="{DF44B86F-B27B-43EE-8039-7F4EC2F51153}" srcOrd="0" destOrd="0" presId="urn:microsoft.com/office/officeart/2008/layout/HorizontalMultiLevelHierarchy"/>
    <dgm:cxn modelId="{29751CDC-E469-484B-8A38-32E61403359F}" type="presOf" srcId="{44DF5F27-2082-44F4-AEC2-F7133D5C4C8E}" destId="{4CA13E97-0441-467B-9E91-685701A4963A}" srcOrd="0" destOrd="0" presId="urn:microsoft.com/office/officeart/2008/layout/HorizontalMultiLevelHierarchy"/>
    <dgm:cxn modelId="{E54E5BD4-1F7C-438C-8AED-8B5A521F052B}" srcId="{80C02BDD-C4B1-4C89-ABD2-AA25EF18DE9B}" destId="{D98AA367-915C-4FC4-9ACD-82C13A221F76}" srcOrd="0" destOrd="0" parTransId="{C0D0A744-1ECF-48D0-AF5B-2E3666078094}" sibTransId="{BA40967C-000C-49C5-A77D-DA36A54FB108}"/>
    <dgm:cxn modelId="{B87577A9-0C41-485C-949E-839EAA7C2C92}" type="presOf" srcId="{3818DA1E-72F1-4B81-96B1-81F69D32D895}" destId="{591EE3D9-8F34-4F66-8749-2416E5AA5AFB}" srcOrd="0" destOrd="0" presId="urn:microsoft.com/office/officeart/2008/layout/HorizontalMultiLevelHierarchy"/>
    <dgm:cxn modelId="{547ED8FC-0662-49B6-9857-9D5565D67794}" type="presOf" srcId="{B93C3D19-D0C7-40A3-ADC1-6A89FE085AB2}" destId="{0FA74157-ED3F-4B56-B089-577723B4F0C5}" srcOrd="0" destOrd="0" presId="urn:microsoft.com/office/officeart/2008/layout/HorizontalMultiLevelHierarchy"/>
    <dgm:cxn modelId="{AF3BDAB8-FE50-4CE6-8F5F-154FFE571464}" type="presOf" srcId="{DB7FD8E8-0FC7-4F1E-A77A-9AEB5A712246}" destId="{E8CECF67-5ACE-4977-A9B5-8DEC70D31EEB}" srcOrd="1" destOrd="0" presId="urn:microsoft.com/office/officeart/2008/layout/HorizontalMultiLevelHierarchy"/>
    <dgm:cxn modelId="{F8F57994-8CF8-4637-A035-CCBA2F70D016}" type="presOf" srcId="{0A85ADCB-629F-4E6F-83F6-7A39B03B413B}" destId="{AE75E8F5-F4B2-4937-B301-9E19E7C5F8DC}" srcOrd="0" destOrd="0" presId="urn:microsoft.com/office/officeart/2008/layout/HorizontalMultiLevelHierarchy"/>
    <dgm:cxn modelId="{E9CCF7DC-9D59-41FB-AABF-A0F3AA9AD504}" type="presOf" srcId="{9C9CD4A5-E889-4B5F-BA9E-FBB09FAAD5B1}" destId="{F640DD55-4040-49DB-BD28-4B78D8E38CE5}" srcOrd="0" destOrd="0" presId="urn:microsoft.com/office/officeart/2008/layout/HorizontalMultiLevelHierarchy"/>
    <dgm:cxn modelId="{CF3440F6-C1F0-4DF7-A508-11A3A25669E6}" type="presParOf" srcId="{4C49C0B7-B865-4451-9893-CB7661838CC3}" destId="{266BCBF3-1601-4D1B-AF5A-E2ED149673BD}" srcOrd="0" destOrd="0" presId="urn:microsoft.com/office/officeart/2008/layout/HorizontalMultiLevelHierarchy"/>
    <dgm:cxn modelId="{67B04DA7-676E-4297-B109-C0203C055436}" type="presParOf" srcId="{266BCBF3-1601-4D1B-AF5A-E2ED149673BD}" destId="{AE75E8F5-F4B2-4937-B301-9E19E7C5F8DC}" srcOrd="0" destOrd="0" presId="urn:microsoft.com/office/officeart/2008/layout/HorizontalMultiLevelHierarchy"/>
    <dgm:cxn modelId="{F8902EE3-8C74-4205-9737-3285B3F20D65}" type="presParOf" srcId="{266BCBF3-1601-4D1B-AF5A-E2ED149673BD}" destId="{F950E6F3-ACA9-4568-8481-81241103050E}" srcOrd="1" destOrd="0" presId="urn:microsoft.com/office/officeart/2008/layout/HorizontalMultiLevelHierarchy"/>
    <dgm:cxn modelId="{94854CBB-D1F1-4385-B28B-9B029B1772A4}" type="presParOf" srcId="{F950E6F3-ACA9-4568-8481-81241103050E}" destId="{E8D1B1A1-0F45-46BB-BD74-EBB566709664}" srcOrd="0" destOrd="0" presId="urn:microsoft.com/office/officeart/2008/layout/HorizontalMultiLevelHierarchy"/>
    <dgm:cxn modelId="{E92C0C8D-651D-4D15-BFCC-3CAD7DBE83ED}" type="presParOf" srcId="{E8D1B1A1-0F45-46BB-BD74-EBB566709664}" destId="{A525BD69-D02D-4254-BBD7-96684E1B4E4C}" srcOrd="0" destOrd="0" presId="urn:microsoft.com/office/officeart/2008/layout/HorizontalMultiLevelHierarchy"/>
    <dgm:cxn modelId="{90239324-6E2B-4492-8257-81B5A2828654}" type="presParOf" srcId="{F950E6F3-ACA9-4568-8481-81241103050E}" destId="{459BEF91-E3C3-4D0F-ACCB-E50D354CC7DD}" srcOrd="1" destOrd="0" presId="urn:microsoft.com/office/officeart/2008/layout/HorizontalMultiLevelHierarchy"/>
    <dgm:cxn modelId="{7F6BBB9B-61D6-4F0B-B9F7-486B72710F1F}" type="presParOf" srcId="{459BEF91-E3C3-4D0F-ACCB-E50D354CC7DD}" destId="{F640DD55-4040-49DB-BD28-4B78D8E38CE5}" srcOrd="0" destOrd="0" presId="urn:microsoft.com/office/officeart/2008/layout/HorizontalMultiLevelHierarchy"/>
    <dgm:cxn modelId="{90217490-CCDE-47DE-89BD-FC30BFBC2FF8}" type="presParOf" srcId="{459BEF91-E3C3-4D0F-ACCB-E50D354CC7DD}" destId="{CF67448D-FEB0-4AB0-9039-07F87FFDBB94}" srcOrd="1" destOrd="0" presId="urn:microsoft.com/office/officeart/2008/layout/HorizontalMultiLevelHierarchy"/>
    <dgm:cxn modelId="{42FD48CD-971B-4B7F-A238-0F72BE4E00EB}" type="presParOf" srcId="{CF67448D-FEB0-4AB0-9039-07F87FFDBB94}" destId="{4CA13E97-0441-467B-9E91-685701A4963A}" srcOrd="0" destOrd="0" presId="urn:microsoft.com/office/officeart/2008/layout/HorizontalMultiLevelHierarchy"/>
    <dgm:cxn modelId="{741C52B1-D4D6-418A-984E-7A4310E2E1C5}" type="presParOf" srcId="{4CA13E97-0441-467B-9E91-685701A4963A}" destId="{B9284420-A674-44ED-B773-1BE303C51C47}" srcOrd="0" destOrd="0" presId="urn:microsoft.com/office/officeart/2008/layout/HorizontalMultiLevelHierarchy"/>
    <dgm:cxn modelId="{2B514125-452B-445C-99B0-60C4B1B2B38C}" type="presParOf" srcId="{CF67448D-FEB0-4AB0-9039-07F87FFDBB94}" destId="{41272D7E-85ED-414D-BBB1-491CCA629A87}" srcOrd="1" destOrd="0" presId="urn:microsoft.com/office/officeart/2008/layout/HorizontalMultiLevelHierarchy"/>
    <dgm:cxn modelId="{D1FFEFD9-1994-4B19-AAB6-FD5823D9AB96}" type="presParOf" srcId="{41272D7E-85ED-414D-BBB1-491CCA629A87}" destId="{9DF1AEEC-D5A8-459E-BF1A-2A89FF330797}" srcOrd="0" destOrd="0" presId="urn:microsoft.com/office/officeart/2008/layout/HorizontalMultiLevelHierarchy"/>
    <dgm:cxn modelId="{01C93B38-EE30-42DB-9EC2-2B60A863EC81}" type="presParOf" srcId="{41272D7E-85ED-414D-BBB1-491CCA629A87}" destId="{A484EE8D-ADB0-4C3C-B02E-391BE73F7272}" srcOrd="1" destOrd="0" presId="urn:microsoft.com/office/officeart/2008/layout/HorizontalMultiLevelHierarchy"/>
    <dgm:cxn modelId="{E7F3B97C-3F13-419D-A9CC-7DA276D0BF4B}" type="presParOf" srcId="{F950E6F3-ACA9-4568-8481-81241103050E}" destId="{323C1BE4-0FED-4A03-A62A-BE50A591E596}" srcOrd="2" destOrd="0" presId="urn:microsoft.com/office/officeart/2008/layout/HorizontalMultiLevelHierarchy"/>
    <dgm:cxn modelId="{E309C1AC-9232-4A1B-9FD0-0208B01ECC71}" type="presParOf" srcId="{323C1BE4-0FED-4A03-A62A-BE50A591E596}" destId="{54160B98-5A2A-4528-B823-A16698AE05D4}" srcOrd="0" destOrd="0" presId="urn:microsoft.com/office/officeart/2008/layout/HorizontalMultiLevelHierarchy"/>
    <dgm:cxn modelId="{7B9B53EA-0595-4BC5-82FE-30A16FC1B8C0}" type="presParOf" srcId="{F950E6F3-ACA9-4568-8481-81241103050E}" destId="{8D69154B-4345-46DD-BE48-9E252145ACCB}" srcOrd="3" destOrd="0" presId="urn:microsoft.com/office/officeart/2008/layout/HorizontalMultiLevelHierarchy"/>
    <dgm:cxn modelId="{995A3A36-B964-4B4C-BA7D-30101B023CFB}" type="presParOf" srcId="{8D69154B-4345-46DD-BE48-9E252145ACCB}" destId="{DF44B86F-B27B-43EE-8039-7F4EC2F51153}" srcOrd="0" destOrd="0" presId="urn:microsoft.com/office/officeart/2008/layout/HorizontalMultiLevelHierarchy"/>
    <dgm:cxn modelId="{BCB29F94-BD1F-4CEA-855A-9BE3A391A6D9}" type="presParOf" srcId="{8D69154B-4345-46DD-BE48-9E252145ACCB}" destId="{40128718-A87C-456E-8773-E6CBE1D684A8}" srcOrd="1" destOrd="0" presId="urn:microsoft.com/office/officeart/2008/layout/HorizontalMultiLevelHierarchy"/>
    <dgm:cxn modelId="{831B9F01-85DF-4999-87B0-5289F59EFFB1}" type="presParOf" srcId="{40128718-A87C-456E-8773-E6CBE1D684A8}" destId="{378B4CB3-D4FD-4FEB-9500-22962DDFDAFE}" srcOrd="0" destOrd="0" presId="urn:microsoft.com/office/officeart/2008/layout/HorizontalMultiLevelHierarchy"/>
    <dgm:cxn modelId="{87734F91-8159-43DA-A83C-95418717541C}" type="presParOf" srcId="{378B4CB3-D4FD-4FEB-9500-22962DDFDAFE}" destId="{E8CECF67-5ACE-4977-A9B5-8DEC70D31EEB}" srcOrd="0" destOrd="0" presId="urn:microsoft.com/office/officeart/2008/layout/HorizontalMultiLevelHierarchy"/>
    <dgm:cxn modelId="{88100CF0-DCEA-493A-B578-9405602A744C}" type="presParOf" srcId="{40128718-A87C-456E-8773-E6CBE1D684A8}" destId="{1EB130DF-077C-4F22-9A4E-BCB17E589CCA}" srcOrd="1" destOrd="0" presId="urn:microsoft.com/office/officeart/2008/layout/HorizontalMultiLevelHierarchy"/>
    <dgm:cxn modelId="{872E82BD-6C9F-4655-8905-551E4FDE283E}" type="presParOf" srcId="{1EB130DF-077C-4F22-9A4E-BCB17E589CCA}" destId="{591EE3D9-8F34-4F66-8749-2416E5AA5AFB}" srcOrd="0" destOrd="0" presId="urn:microsoft.com/office/officeart/2008/layout/HorizontalMultiLevelHierarchy"/>
    <dgm:cxn modelId="{75A495F0-A1E6-410C-B2E8-ED9A6F157869}" type="presParOf" srcId="{1EB130DF-077C-4F22-9A4E-BCB17E589CCA}" destId="{2666DAF0-439B-468F-B619-DEA654DADAD1}" srcOrd="1" destOrd="0" presId="urn:microsoft.com/office/officeart/2008/layout/HorizontalMultiLevelHierarchy"/>
    <dgm:cxn modelId="{17AC01E8-BA7C-4B85-8748-DB8A27258050}" type="presParOf" srcId="{F950E6F3-ACA9-4568-8481-81241103050E}" destId="{0FA74157-ED3F-4B56-B089-577723B4F0C5}" srcOrd="4" destOrd="0" presId="urn:microsoft.com/office/officeart/2008/layout/HorizontalMultiLevelHierarchy"/>
    <dgm:cxn modelId="{868032EB-E94D-4E02-8047-75C62171FD53}" type="presParOf" srcId="{0FA74157-ED3F-4B56-B089-577723B4F0C5}" destId="{D823D59A-D30E-4975-B585-509871F8A2F1}" srcOrd="0" destOrd="0" presId="urn:microsoft.com/office/officeart/2008/layout/HorizontalMultiLevelHierarchy"/>
    <dgm:cxn modelId="{BF4F90CB-4683-4F76-B56E-C41C15934765}" type="presParOf" srcId="{F950E6F3-ACA9-4568-8481-81241103050E}" destId="{F866EB30-8D2E-4051-BD26-DA8BF287D605}" srcOrd="5" destOrd="0" presId="urn:microsoft.com/office/officeart/2008/layout/HorizontalMultiLevelHierarchy"/>
    <dgm:cxn modelId="{75189A35-9A04-4D02-B351-65F73C007EC6}" type="presParOf" srcId="{F866EB30-8D2E-4051-BD26-DA8BF287D605}" destId="{3214D777-88E1-4EDF-9DEE-0A6F49C15A91}" srcOrd="0" destOrd="0" presId="urn:microsoft.com/office/officeart/2008/layout/HorizontalMultiLevelHierarchy"/>
    <dgm:cxn modelId="{1BF7C1A1-AE65-4611-9953-DDDA307B9A97}" type="presParOf" srcId="{F866EB30-8D2E-4051-BD26-DA8BF287D605}" destId="{DECC38C2-E7D6-4D04-9B05-1800D4389768}" srcOrd="1" destOrd="0" presId="urn:microsoft.com/office/officeart/2008/layout/HorizontalMultiLevelHierarchy"/>
    <dgm:cxn modelId="{F7842B24-6305-4360-A15D-9850EB1AB090}" type="presParOf" srcId="{DECC38C2-E7D6-4D04-9B05-1800D4389768}" destId="{21D96DFC-3A5F-4B6F-B8D4-3E7A00983A6E}" srcOrd="0" destOrd="0" presId="urn:microsoft.com/office/officeart/2008/layout/HorizontalMultiLevelHierarchy"/>
    <dgm:cxn modelId="{1BFF610A-C7AB-4D65-8A73-605620D116C8}" type="presParOf" srcId="{21D96DFC-3A5F-4B6F-B8D4-3E7A00983A6E}" destId="{DA86E026-5D67-4B3B-B61B-26FC95524F8C}" srcOrd="0" destOrd="0" presId="urn:microsoft.com/office/officeart/2008/layout/HorizontalMultiLevelHierarchy"/>
    <dgm:cxn modelId="{AA87D9FF-9FE1-4C62-8B4A-1909ED72D1F4}" type="presParOf" srcId="{DECC38C2-E7D6-4D04-9B05-1800D4389768}" destId="{33CF6CBD-0DE9-49C7-8F6E-4A905DD96084}" srcOrd="1" destOrd="0" presId="urn:microsoft.com/office/officeart/2008/layout/HorizontalMultiLevelHierarchy"/>
    <dgm:cxn modelId="{04BDA128-933A-4C87-B32F-FFCDC4A1A7E1}" type="presParOf" srcId="{33CF6CBD-0DE9-49C7-8F6E-4A905DD96084}" destId="{7A255D87-5613-4163-BB13-C6C4E7C777AF}" srcOrd="0" destOrd="0" presId="urn:microsoft.com/office/officeart/2008/layout/HorizontalMultiLevelHierarchy"/>
    <dgm:cxn modelId="{CB856C40-AB46-44D7-9B27-26721716E59D}" type="presParOf" srcId="{33CF6CBD-0DE9-49C7-8F6E-4A905DD96084}" destId="{290C6432-F3E8-413D-A8EF-C78ED8C14F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E27CF-9715-4638-BDC6-F481EA7B6E3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91D7C-2C62-4E9B-AF04-3B61A8E8151D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Анкетування адміністрації, педагогічного колективу</a:t>
          </a:r>
          <a:endParaRPr lang="ru-RU" sz="1800" dirty="0">
            <a:solidFill>
              <a:schemeClr val="tx1"/>
            </a:solidFill>
          </a:endParaRPr>
        </a:p>
      </dgm:t>
    </dgm:pt>
    <dgm:pt modelId="{5550F431-2F65-4C2F-BD8F-3D380B1BF319}" type="parTrans" cxnId="{A135D687-C1CE-4AEF-BCF7-610AC7CCB3AD}">
      <dgm:prSet/>
      <dgm:spPr/>
      <dgm:t>
        <a:bodyPr/>
        <a:lstStyle/>
        <a:p>
          <a:endParaRPr lang="ru-RU"/>
        </a:p>
      </dgm:t>
    </dgm:pt>
    <dgm:pt modelId="{C3132A87-9C67-490D-9604-6BEB8E47C91D}" type="sibTrans" cxnId="{A135D687-C1CE-4AEF-BCF7-610AC7CCB3AD}">
      <dgm:prSet/>
      <dgm:spPr/>
      <dgm:t>
        <a:bodyPr/>
        <a:lstStyle/>
        <a:p>
          <a:endParaRPr lang="ru-RU"/>
        </a:p>
      </dgm:t>
    </dgm:pt>
    <dgm:pt modelId="{E9790B04-960A-4C62-993E-A03EDC4B000B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Анкетування учнів та їх батьків</a:t>
          </a:r>
          <a:endParaRPr lang="ru-RU" sz="1800" dirty="0">
            <a:solidFill>
              <a:schemeClr val="tx1"/>
            </a:solidFill>
          </a:endParaRPr>
        </a:p>
      </dgm:t>
    </dgm:pt>
    <dgm:pt modelId="{3D5DB284-7595-4B90-BD7E-D9B8851E7570}" type="parTrans" cxnId="{17BFDEAE-6BB2-4087-B8B6-68CF1FA96AF1}">
      <dgm:prSet/>
      <dgm:spPr/>
      <dgm:t>
        <a:bodyPr/>
        <a:lstStyle/>
        <a:p>
          <a:endParaRPr lang="ru-RU"/>
        </a:p>
      </dgm:t>
    </dgm:pt>
    <dgm:pt modelId="{524707AD-CFC1-4B14-9E65-CD5C1F4A4885}" type="sibTrans" cxnId="{17BFDEAE-6BB2-4087-B8B6-68CF1FA96AF1}">
      <dgm:prSet/>
      <dgm:spPr/>
      <dgm:t>
        <a:bodyPr/>
        <a:lstStyle/>
        <a:p>
          <a:endParaRPr lang="ru-RU"/>
        </a:p>
      </dgm:t>
    </dgm:pt>
    <dgm:pt modelId="{E7AC151A-6FA7-4623-8E4E-DF38A4B41BB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Психологічне дослідження </a:t>
          </a:r>
          <a:endParaRPr lang="ru-RU" sz="1800" dirty="0">
            <a:solidFill>
              <a:schemeClr val="tx1"/>
            </a:solidFill>
          </a:endParaRPr>
        </a:p>
      </dgm:t>
    </dgm:pt>
    <dgm:pt modelId="{57736E63-0CA6-4C7D-863F-AA61C99037D3}" type="parTrans" cxnId="{EEA07A55-474D-46D9-A9E4-399A08EBCFE0}">
      <dgm:prSet/>
      <dgm:spPr/>
      <dgm:t>
        <a:bodyPr/>
        <a:lstStyle/>
        <a:p>
          <a:endParaRPr lang="ru-RU"/>
        </a:p>
      </dgm:t>
    </dgm:pt>
    <dgm:pt modelId="{0FA306A4-1BE2-4F0B-8D28-B3E11A59AA02}" type="sibTrans" cxnId="{EEA07A55-474D-46D9-A9E4-399A08EBCFE0}">
      <dgm:prSet/>
      <dgm:spPr/>
      <dgm:t>
        <a:bodyPr/>
        <a:lstStyle/>
        <a:p>
          <a:endParaRPr lang="ru-RU"/>
        </a:p>
      </dgm:t>
    </dgm:pt>
    <dgm:pt modelId="{843154C4-2009-40A5-9094-C61D50041A02}">
      <dgm:prSet phldrT="[Текст]" custT="1"/>
      <dgm:spPr/>
      <dgm:t>
        <a:bodyPr/>
        <a:lstStyle/>
        <a:p>
          <a:r>
            <a:rPr lang="uk-UA" sz="1800" b="0" dirty="0" smtClean="0">
              <a:solidFill>
                <a:schemeClr val="tx1"/>
              </a:solidFill>
            </a:rPr>
            <a:t>Спостереження</a:t>
          </a:r>
          <a:endParaRPr lang="ru-RU" sz="1800" b="0" dirty="0">
            <a:solidFill>
              <a:schemeClr val="tx1"/>
            </a:solidFill>
          </a:endParaRPr>
        </a:p>
      </dgm:t>
    </dgm:pt>
    <dgm:pt modelId="{CB790667-6463-4859-8AC3-46292FD0D039}" type="parTrans" cxnId="{F7764882-7737-4388-892F-3CFCB503FDB6}">
      <dgm:prSet/>
      <dgm:spPr/>
      <dgm:t>
        <a:bodyPr/>
        <a:lstStyle/>
        <a:p>
          <a:endParaRPr lang="ru-RU"/>
        </a:p>
      </dgm:t>
    </dgm:pt>
    <dgm:pt modelId="{A7D94360-2DB5-4AE6-8F8D-F79DBBEBA673}" type="sibTrans" cxnId="{F7764882-7737-4388-892F-3CFCB503FDB6}">
      <dgm:prSet/>
      <dgm:spPr/>
      <dgm:t>
        <a:bodyPr/>
        <a:lstStyle/>
        <a:p>
          <a:endParaRPr lang="ru-RU"/>
        </a:p>
      </dgm:t>
    </dgm:pt>
    <dgm:pt modelId="{5273D49D-F2CA-4F3F-B2EB-AE7EAED6A7B5}" type="pres">
      <dgm:prSet presAssocID="{F55E27CF-9715-4638-BDC6-F481EA7B6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1AD33-53A1-4C14-9F96-8A01D741FC8C}" type="pres">
      <dgm:prSet presAssocID="{12391D7C-2C62-4E9B-AF04-3B61A8E8151D}" presName="node" presStyleLbl="node1" presStyleIdx="0" presStyleCnt="4" custScaleX="138104" custRadScaleRad="106965" custRadScaleInc="-4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86FC2-E491-481C-8A50-01FC9EFF46E4}" type="pres">
      <dgm:prSet presAssocID="{C3132A87-9C67-490D-9604-6BEB8E47C91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120866E-9DFE-457A-83B2-2FED99D4D4A7}" type="pres">
      <dgm:prSet presAssocID="{C3132A87-9C67-490D-9604-6BEB8E47C91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2DC3BB-1645-469C-980F-A0D8540F0265}" type="pres">
      <dgm:prSet presAssocID="{E9790B04-960A-4C62-993E-A03EDC4B000B}" presName="node" presStyleLbl="node1" presStyleIdx="1" presStyleCnt="4" custScaleX="129075" custRadScaleRad="94283" custRadScaleInc="-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01387-1643-4109-AA95-8EB7F97B2749}" type="pres">
      <dgm:prSet presAssocID="{524707AD-CFC1-4B14-9E65-CD5C1F4A488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5E7CD84-5A5E-47C0-8200-0894338FEA09}" type="pres">
      <dgm:prSet presAssocID="{524707AD-CFC1-4B14-9E65-CD5C1F4A488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D3B8569-78F2-4A21-81A9-AA6F68607760}" type="pres">
      <dgm:prSet presAssocID="{E7AC151A-6FA7-4623-8E4E-DF38A4B41BB1}" presName="node" presStyleLbl="node1" presStyleIdx="2" presStyleCnt="4" custScaleX="155224" custRadScaleRad="104988" custRadScaleInc="27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11AB9-2118-46AE-99DF-429929F27DEB}" type="pres">
      <dgm:prSet presAssocID="{0FA306A4-1BE2-4F0B-8D28-B3E11A59AA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EE912D5-8B1B-49DE-BA70-9ED08318FCC3}" type="pres">
      <dgm:prSet presAssocID="{0FA306A4-1BE2-4F0B-8D28-B3E11A59AA0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071A86E-D819-49E2-A19D-51AD8250C403}" type="pres">
      <dgm:prSet presAssocID="{843154C4-2009-40A5-9094-C61D50041A02}" presName="node" presStyleLbl="node1" presStyleIdx="3" presStyleCnt="4" custScaleX="138326" custRadScaleRad="138344" custRadScaleInc="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6354E-5489-4215-8E72-48D1C0F2BCA8}" type="pres">
      <dgm:prSet presAssocID="{A7D94360-2DB5-4AE6-8F8D-F79DBBEBA67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D58CCF1-6D81-46E2-AB34-648948AAA414}" type="pres">
      <dgm:prSet presAssocID="{A7D94360-2DB5-4AE6-8F8D-F79DBBEBA67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1E69CAD-0EB0-4B6E-A1C0-1D3329855EB0}" type="presOf" srcId="{843154C4-2009-40A5-9094-C61D50041A02}" destId="{2071A86E-D819-49E2-A19D-51AD8250C403}" srcOrd="0" destOrd="0" presId="urn:microsoft.com/office/officeart/2005/8/layout/cycle2"/>
    <dgm:cxn modelId="{CF1C5BB4-67C6-4328-A906-9ADF6F43FF8B}" type="presOf" srcId="{12391D7C-2C62-4E9B-AF04-3B61A8E8151D}" destId="{7EB1AD33-53A1-4C14-9F96-8A01D741FC8C}" srcOrd="0" destOrd="0" presId="urn:microsoft.com/office/officeart/2005/8/layout/cycle2"/>
    <dgm:cxn modelId="{1A74B443-FEE6-49D9-B6D8-92212F01CAC8}" type="presOf" srcId="{524707AD-CFC1-4B14-9E65-CD5C1F4A4885}" destId="{BC801387-1643-4109-AA95-8EB7F97B2749}" srcOrd="0" destOrd="0" presId="urn:microsoft.com/office/officeart/2005/8/layout/cycle2"/>
    <dgm:cxn modelId="{B9D5289B-56CC-41C0-BE27-4FC1C6D39944}" type="presOf" srcId="{C3132A87-9C67-490D-9604-6BEB8E47C91D}" destId="{6120866E-9DFE-457A-83B2-2FED99D4D4A7}" srcOrd="1" destOrd="0" presId="urn:microsoft.com/office/officeart/2005/8/layout/cycle2"/>
    <dgm:cxn modelId="{A135D687-C1CE-4AEF-BCF7-610AC7CCB3AD}" srcId="{F55E27CF-9715-4638-BDC6-F481EA7B6E36}" destId="{12391D7C-2C62-4E9B-AF04-3B61A8E8151D}" srcOrd="0" destOrd="0" parTransId="{5550F431-2F65-4C2F-BD8F-3D380B1BF319}" sibTransId="{C3132A87-9C67-490D-9604-6BEB8E47C91D}"/>
    <dgm:cxn modelId="{5328C125-1E52-435B-94BE-B442DBDCF9A1}" type="presOf" srcId="{E7AC151A-6FA7-4623-8E4E-DF38A4B41BB1}" destId="{BD3B8569-78F2-4A21-81A9-AA6F68607760}" srcOrd="0" destOrd="0" presId="urn:microsoft.com/office/officeart/2005/8/layout/cycle2"/>
    <dgm:cxn modelId="{A6AD9450-F734-4F76-9332-6773598E8F17}" type="presOf" srcId="{524707AD-CFC1-4B14-9E65-CD5C1F4A4885}" destId="{F5E7CD84-5A5E-47C0-8200-0894338FEA09}" srcOrd="1" destOrd="0" presId="urn:microsoft.com/office/officeart/2005/8/layout/cycle2"/>
    <dgm:cxn modelId="{17BFDEAE-6BB2-4087-B8B6-68CF1FA96AF1}" srcId="{F55E27CF-9715-4638-BDC6-F481EA7B6E36}" destId="{E9790B04-960A-4C62-993E-A03EDC4B000B}" srcOrd="1" destOrd="0" parTransId="{3D5DB284-7595-4B90-BD7E-D9B8851E7570}" sibTransId="{524707AD-CFC1-4B14-9E65-CD5C1F4A4885}"/>
    <dgm:cxn modelId="{D100F393-56B1-4188-A9D4-D86F26561C15}" type="presOf" srcId="{C3132A87-9C67-490D-9604-6BEB8E47C91D}" destId="{6F486FC2-E491-481C-8A50-01FC9EFF46E4}" srcOrd="0" destOrd="0" presId="urn:microsoft.com/office/officeart/2005/8/layout/cycle2"/>
    <dgm:cxn modelId="{0B68C4FD-1E6E-43D2-910E-0468584DEEF8}" type="presOf" srcId="{A7D94360-2DB5-4AE6-8F8D-F79DBBEBA673}" destId="{2D58CCF1-6D81-46E2-AB34-648948AAA414}" srcOrd="1" destOrd="0" presId="urn:microsoft.com/office/officeart/2005/8/layout/cycle2"/>
    <dgm:cxn modelId="{C14D8005-22C7-4C62-9838-9AF2D68330E8}" type="presOf" srcId="{A7D94360-2DB5-4AE6-8F8D-F79DBBEBA673}" destId="{80E6354E-5489-4215-8E72-48D1C0F2BCA8}" srcOrd="0" destOrd="0" presId="urn:microsoft.com/office/officeart/2005/8/layout/cycle2"/>
    <dgm:cxn modelId="{21D22754-A850-47E3-A1B2-AA00655588F8}" type="presOf" srcId="{E9790B04-960A-4C62-993E-A03EDC4B000B}" destId="{462DC3BB-1645-469C-980F-A0D8540F0265}" srcOrd="0" destOrd="0" presId="urn:microsoft.com/office/officeart/2005/8/layout/cycle2"/>
    <dgm:cxn modelId="{644B91D4-2A3C-46D3-97BE-06CB170A4F95}" type="presOf" srcId="{0FA306A4-1BE2-4F0B-8D28-B3E11A59AA02}" destId="{1B711AB9-2118-46AE-99DF-429929F27DEB}" srcOrd="0" destOrd="0" presId="urn:microsoft.com/office/officeart/2005/8/layout/cycle2"/>
    <dgm:cxn modelId="{F7764882-7737-4388-892F-3CFCB503FDB6}" srcId="{F55E27CF-9715-4638-BDC6-F481EA7B6E36}" destId="{843154C4-2009-40A5-9094-C61D50041A02}" srcOrd="3" destOrd="0" parTransId="{CB790667-6463-4859-8AC3-46292FD0D039}" sibTransId="{A7D94360-2DB5-4AE6-8F8D-F79DBBEBA673}"/>
    <dgm:cxn modelId="{D399DC2F-99BB-412E-A243-04E9AADE8027}" type="presOf" srcId="{F55E27CF-9715-4638-BDC6-F481EA7B6E36}" destId="{5273D49D-F2CA-4F3F-B2EB-AE7EAED6A7B5}" srcOrd="0" destOrd="0" presId="urn:microsoft.com/office/officeart/2005/8/layout/cycle2"/>
    <dgm:cxn modelId="{EEA07A55-474D-46D9-A9E4-399A08EBCFE0}" srcId="{F55E27CF-9715-4638-BDC6-F481EA7B6E36}" destId="{E7AC151A-6FA7-4623-8E4E-DF38A4B41BB1}" srcOrd="2" destOrd="0" parTransId="{57736E63-0CA6-4C7D-863F-AA61C99037D3}" sibTransId="{0FA306A4-1BE2-4F0B-8D28-B3E11A59AA02}"/>
    <dgm:cxn modelId="{0E646C37-D4D6-4C46-BC9D-B5CC32E49B5D}" type="presOf" srcId="{0FA306A4-1BE2-4F0B-8D28-B3E11A59AA02}" destId="{0EE912D5-8B1B-49DE-BA70-9ED08318FCC3}" srcOrd="1" destOrd="0" presId="urn:microsoft.com/office/officeart/2005/8/layout/cycle2"/>
    <dgm:cxn modelId="{2EB4B106-EDDD-4F68-A154-48EBE75EA528}" type="presParOf" srcId="{5273D49D-F2CA-4F3F-B2EB-AE7EAED6A7B5}" destId="{7EB1AD33-53A1-4C14-9F96-8A01D741FC8C}" srcOrd="0" destOrd="0" presId="urn:microsoft.com/office/officeart/2005/8/layout/cycle2"/>
    <dgm:cxn modelId="{3775AA28-6CED-44B1-A318-FAC8996FD3ED}" type="presParOf" srcId="{5273D49D-F2CA-4F3F-B2EB-AE7EAED6A7B5}" destId="{6F486FC2-E491-481C-8A50-01FC9EFF46E4}" srcOrd="1" destOrd="0" presId="urn:microsoft.com/office/officeart/2005/8/layout/cycle2"/>
    <dgm:cxn modelId="{A1AF0E03-7F26-4196-A859-C9F9D5F493DB}" type="presParOf" srcId="{6F486FC2-E491-481C-8A50-01FC9EFF46E4}" destId="{6120866E-9DFE-457A-83B2-2FED99D4D4A7}" srcOrd="0" destOrd="0" presId="urn:microsoft.com/office/officeart/2005/8/layout/cycle2"/>
    <dgm:cxn modelId="{AFF7D323-D4E1-47BA-8873-A0797C9DD2BF}" type="presParOf" srcId="{5273D49D-F2CA-4F3F-B2EB-AE7EAED6A7B5}" destId="{462DC3BB-1645-469C-980F-A0D8540F0265}" srcOrd="2" destOrd="0" presId="urn:microsoft.com/office/officeart/2005/8/layout/cycle2"/>
    <dgm:cxn modelId="{01D88FD7-EB49-4FA4-AB07-A8B3A303351B}" type="presParOf" srcId="{5273D49D-F2CA-4F3F-B2EB-AE7EAED6A7B5}" destId="{BC801387-1643-4109-AA95-8EB7F97B2749}" srcOrd="3" destOrd="0" presId="urn:microsoft.com/office/officeart/2005/8/layout/cycle2"/>
    <dgm:cxn modelId="{187E2277-D7D8-411C-81E9-709D542A5347}" type="presParOf" srcId="{BC801387-1643-4109-AA95-8EB7F97B2749}" destId="{F5E7CD84-5A5E-47C0-8200-0894338FEA09}" srcOrd="0" destOrd="0" presId="urn:microsoft.com/office/officeart/2005/8/layout/cycle2"/>
    <dgm:cxn modelId="{69EAC7A4-291E-4A28-9DC8-6C28461FC9F3}" type="presParOf" srcId="{5273D49D-F2CA-4F3F-B2EB-AE7EAED6A7B5}" destId="{BD3B8569-78F2-4A21-81A9-AA6F68607760}" srcOrd="4" destOrd="0" presId="urn:microsoft.com/office/officeart/2005/8/layout/cycle2"/>
    <dgm:cxn modelId="{2412ABE9-48C5-4376-BA43-F6A4E424D01B}" type="presParOf" srcId="{5273D49D-F2CA-4F3F-B2EB-AE7EAED6A7B5}" destId="{1B711AB9-2118-46AE-99DF-429929F27DEB}" srcOrd="5" destOrd="0" presId="urn:microsoft.com/office/officeart/2005/8/layout/cycle2"/>
    <dgm:cxn modelId="{8D70FC0C-F921-49A6-BDAF-A13BF78808F9}" type="presParOf" srcId="{1B711AB9-2118-46AE-99DF-429929F27DEB}" destId="{0EE912D5-8B1B-49DE-BA70-9ED08318FCC3}" srcOrd="0" destOrd="0" presId="urn:microsoft.com/office/officeart/2005/8/layout/cycle2"/>
    <dgm:cxn modelId="{8E4923FC-1E27-4774-A32B-39AE947172E2}" type="presParOf" srcId="{5273D49D-F2CA-4F3F-B2EB-AE7EAED6A7B5}" destId="{2071A86E-D819-49E2-A19D-51AD8250C403}" srcOrd="6" destOrd="0" presId="urn:microsoft.com/office/officeart/2005/8/layout/cycle2"/>
    <dgm:cxn modelId="{E060C01A-7CAA-40BF-9123-57D2DCC755F8}" type="presParOf" srcId="{5273D49D-F2CA-4F3F-B2EB-AE7EAED6A7B5}" destId="{80E6354E-5489-4215-8E72-48D1C0F2BCA8}" srcOrd="7" destOrd="0" presId="urn:microsoft.com/office/officeart/2005/8/layout/cycle2"/>
    <dgm:cxn modelId="{3710D370-C104-41B1-80C8-1DF74FCFEBF6}" type="presParOf" srcId="{80E6354E-5489-4215-8E72-48D1C0F2BCA8}" destId="{2D58CCF1-6D81-46E2-AB34-648948AAA4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E0BE-83F3-479D-A179-FA80283A5772}">
      <dsp:nvSpPr>
        <dsp:cNvPr id="0" name=""/>
        <dsp:cNvSpPr/>
      </dsp:nvSpPr>
      <dsp:spPr>
        <a:xfrm>
          <a:off x="3488270" y="2006601"/>
          <a:ext cx="2019253" cy="1702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Основні компоненти моделі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783983" y="2255868"/>
        <a:ext cx="1427827" cy="1203566"/>
      </dsp:txXfrm>
    </dsp:sp>
    <dsp:sp modelId="{C05692EE-EA3F-4A92-8E27-23A2DA81CF83}">
      <dsp:nvSpPr>
        <dsp:cNvPr id="0" name=""/>
        <dsp:cNvSpPr/>
      </dsp:nvSpPr>
      <dsp:spPr>
        <a:xfrm rot="16350401">
          <a:off x="4345740" y="1793323"/>
          <a:ext cx="396099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396099" y="159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33887" y="1799417"/>
        <a:ext cx="19804" cy="19804"/>
      </dsp:txXfrm>
    </dsp:sp>
    <dsp:sp modelId="{B7DDC022-C79A-4D8A-BCEC-A4861083CD22}">
      <dsp:nvSpPr>
        <dsp:cNvPr id="0" name=""/>
        <dsp:cNvSpPr/>
      </dsp:nvSpPr>
      <dsp:spPr>
        <a:xfrm>
          <a:off x="3794816" y="27644"/>
          <a:ext cx="1584573" cy="158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Мета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026871" y="259699"/>
        <a:ext cx="1120463" cy="1120463"/>
      </dsp:txXfrm>
    </dsp:sp>
    <dsp:sp modelId="{48A72EDC-BA1B-4B0B-8DEB-0621FD76F537}">
      <dsp:nvSpPr>
        <dsp:cNvPr id="0" name=""/>
        <dsp:cNvSpPr/>
      </dsp:nvSpPr>
      <dsp:spPr>
        <a:xfrm rot="20520000">
          <a:off x="5433170" y="2492696"/>
          <a:ext cx="277424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277424" y="159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64947" y="2501756"/>
        <a:ext cx="13871" cy="13871"/>
      </dsp:txXfrm>
    </dsp:sp>
    <dsp:sp modelId="{4CEACAA2-3EC4-4B8E-98B7-E2D7B3205207}">
      <dsp:nvSpPr>
        <dsp:cNvPr id="0" name=""/>
        <dsp:cNvSpPr/>
      </dsp:nvSpPr>
      <dsp:spPr>
        <a:xfrm>
          <a:off x="5665028" y="1428711"/>
          <a:ext cx="1584573" cy="158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Суб'єкти</a:t>
          </a:r>
          <a:r>
            <a:rPr lang="uk-UA" sz="1600" kern="1200" dirty="0" smtClean="0"/>
            <a:t> </a:t>
          </a:r>
          <a:endParaRPr lang="ru-RU" sz="1600" kern="1200" dirty="0"/>
        </a:p>
      </dsp:txBody>
      <dsp:txXfrm>
        <a:off x="5897083" y="1660766"/>
        <a:ext cx="1120463" cy="1120463"/>
      </dsp:txXfrm>
    </dsp:sp>
    <dsp:sp modelId="{AAE8CB1B-BCA5-4EC5-BCFF-BBCAC02D4152}">
      <dsp:nvSpPr>
        <dsp:cNvPr id="0" name=""/>
        <dsp:cNvSpPr/>
      </dsp:nvSpPr>
      <dsp:spPr>
        <a:xfrm rot="3240000">
          <a:off x="4948751" y="3717439"/>
          <a:ext cx="370879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370879" y="159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4918" y="3724163"/>
        <a:ext cx="18543" cy="18543"/>
      </dsp:txXfrm>
    </dsp:sp>
    <dsp:sp modelId="{D2CB6DA8-DCDB-47B7-9AF8-086B7BC2237C}">
      <dsp:nvSpPr>
        <dsp:cNvPr id="0" name=""/>
        <dsp:cNvSpPr/>
      </dsp:nvSpPr>
      <dsp:spPr>
        <a:xfrm>
          <a:off x="4916597" y="3732146"/>
          <a:ext cx="1584573" cy="158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FFFF00"/>
              </a:solidFill>
            </a:rPr>
            <a:t>Напрямки</a:t>
          </a:r>
          <a:endParaRPr lang="ru-RU" sz="1700" b="1" kern="1200" dirty="0">
            <a:solidFill>
              <a:srgbClr val="FFFF00"/>
            </a:solidFill>
          </a:endParaRPr>
        </a:p>
      </dsp:txBody>
      <dsp:txXfrm>
        <a:off x="5148652" y="3964201"/>
        <a:ext cx="1120463" cy="1120463"/>
      </dsp:txXfrm>
    </dsp:sp>
    <dsp:sp modelId="{51016612-0F93-4E8D-9E0B-43B97AAEE6C3}">
      <dsp:nvSpPr>
        <dsp:cNvPr id="0" name=""/>
        <dsp:cNvSpPr/>
      </dsp:nvSpPr>
      <dsp:spPr>
        <a:xfrm rot="7560000">
          <a:off x="3708159" y="3701136"/>
          <a:ext cx="33057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330575" y="159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65182" y="3708868"/>
        <a:ext cx="16528" cy="16528"/>
      </dsp:txXfrm>
    </dsp:sp>
    <dsp:sp modelId="{4D19200A-BC5C-414B-960F-64CC29EC5DDB}">
      <dsp:nvSpPr>
        <dsp:cNvPr id="0" name=""/>
        <dsp:cNvSpPr/>
      </dsp:nvSpPr>
      <dsp:spPr>
        <a:xfrm>
          <a:off x="2357414" y="3732146"/>
          <a:ext cx="1858989" cy="158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Очікувані результати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2629657" y="3964201"/>
        <a:ext cx="1314503" cy="1120463"/>
      </dsp:txXfrm>
    </dsp:sp>
    <dsp:sp modelId="{58FA9A5C-AD8F-44D8-84B0-697CBDB4F5BD}">
      <dsp:nvSpPr>
        <dsp:cNvPr id="0" name=""/>
        <dsp:cNvSpPr/>
      </dsp:nvSpPr>
      <dsp:spPr>
        <a:xfrm rot="11880000">
          <a:off x="3355087" y="2503765"/>
          <a:ext cx="205782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205782" y="1599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52833" y="2514617"/>
        <a:ext cx="10289" cy="10289"/>
      </dsp:txXfrm>
    </dsp:sp>
    <dsp:sp modelId="{98B3237B-CFFA-4F35-BF75-6AAC7E6BD72F}">
      <dsp:nvSpPr>
        <dsp:cNvPr id="0" name=""/>
        <dsp:cNvSpPr/>
      </dsp:nvSpPr>
      <dsp:spPr>
        <a:xfrm>
          <a:off x="1665798" y="1428711"/>
          <a:ext cx="1745359" cy="1584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Завдання</a:t>
          </a:r>
          <a:r>
            <a:rPr lang="uk-UA" sz="1600" kern="1200" dirty="0" smtClean="0"/>
            <a:t> </a:t>
          </a:r>
          <a:endParaRPr lang="ru-RU" sz="1600" kern="1200" dirty="0"/>
        </a:p>
      </dsp:txBody>
      <dsp:txXfrm>
        <a:off x="1921400" y="1660766"/>
        <a:ext cx="1234155" cy="1120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3E6FB-0F7E-4CC0-8D02-267C4E81D690}">
      <dsp:nvSpPr>
        <dsp:cNvPr id="0" name=""/>
        <dsp:cNvSpPr/>
      </dsp:nvSpPr>
      <dsp:spPr>
        <a:xfrm>
          <a:off x="1959633" y="412"/>
          <a:ext cx="2625430" cy="1636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Адміністрація школи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344118" y="240089"/>
        <a:ext cx="1856460" cy="1157264"/>
      </dsp:txXfrm>
    </dsp:sp>
    <dsp:sp modelId="{9C68EADD-DB41-4461-A651-DDA037895715}">
      <dsp:nvSpPr>
        <dsp:cNvPr id="0" name=""/>
        <dsp:cNvSpPr/>
      </dsp:nvSpPr>
      <dsp:spPr>
        <a:xfrm rot="2077767">
          <a:off x="4199579" y="1247942"/>
          <a:ext cx="188362" cy="55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04584" y="1342358"/>
        <a:ext cx="131853" cy="331414"/>
      </dsp:txXfrm>
    </dsp:sp>
    <dsp:sp modelId="{51C7EF18-085E-42B7-B8D0-59D0DFD9E6D3}">
      <dsp:nvSpPr>
        <dsp:cNvPr id="0" name=""/>
        <dsp:cNvSpPr/>
      </dsp:nvSpPr>
      <dsp:spPr>
        <a:xfrm>
          <a:off x="4058290" y="1402379"/>
          <a:ext cx="2488183" cy="1636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Педагогічний колектив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422676" y="1642056"/>
        <a:ext cx="1759411" cy="1157264"/>
      </dsp:txXfrm>
    </dsp:sp>
    <dsp:sp modelId="{256D9B1C-DC05-420F-BD42-AFD06B068FBF}">
      <dsp:nvSpPr>
        <dsp:cNvPr id="0" name=""/>
        <dsp:cNvSpPr/>
      </dsp:nvSpPr>
      <dsp:spPr>
        <a:xfrm rot="6155542">
          <a:off x="4848743" y="3102396"/>
          <a:ext cx="389964" cy="55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919990" y="3155781"/>
        <a:ext cx="272975" cy="331414"/>
      </dsp:txXfrm>
    </dsp:sp>
    <dsp:sp modelId="{876B4609-CB0F-462B-9A1A-C97A3930A271}">
      <dsp:nvSpPr>
        <dsp:cNvPr id="0" name=""/>
        <dsp:cNvSpPr/>
      </dsp:nvSpPr>
      <dsp:spPr>
        <a:xfrm>
          <a:off x="3563320" y="3739311"/>
          <a:ext cx="2434044" cy="1636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Учні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919777" y="3978988"/>
        <a:ext cx="1721130" cy="1157264"/>
      </dsp:txXfrm>
    </dsp:sp>
    <dsp:sp modelId="{D014E71F-1A49-4273-B984-4F65C3C7088C}">
      <dsp:nvSpPr>
        <dsp:cNvPr id="0" name=""/>
        <dsp:cNvSpPr/>
      </dsp:nvSpPr>
      <dsp:spPr>
        <a:xfrm rot="10751206">
          <a:off x="3132453" y="4302669"/>
          <a:ext cx="304690" cy="55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23855" y="4412492"/>
        <a:ext cx="213283" cy="331414"/>
      </dsp:txXfrm>
    </dsp:sp>
    <dsp:sp modelId="{855C5C87-2354-4840-AF99-5E7CC95B4AC5}">
      <dsp:nvSpPr>
        <dsp:cNvPr id="0" name=""/>
        <dsp:cNvSpPr/>
      </dsp:nvSpPr>
      <dsp:spPr>
        <a:xfrm>
          <a:off x="549980" y="3782048"/>
          <a:ext cx="2439052" cy="1636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Соціальні служби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907171" y="4021725"/>
        <a:ext cx="1724670" cy="1157264"/>
      </dsp:txXfrm>
    </dsp:sp>
    <dsp:sp modelId="{422D4771-7B0D-4591-A2F4-E72EAF6471FC}">
      <dsp:nvSpPr>
        <dsp:cNvPr id="0" name=""/>
        <dsp:cNvSpPr/>
      </dsp:nvSpPr>
      <dsp:spPr>
        <a:xfrm rot="15453082">
          <a:off x="1299837" y="3141801"/>
          <a:ext cx="417309" cy="55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1375927" y="3313398"/>
        <a:ext cx="292116" cy="331414"/>
      </dsp:txXfrm>
    </dsp:sp>
    <dsp:sp modelId="{8EFB8D30-7ACA-44CE-A219-A05B654E6A14}">
      <dsp:nvSpPr>
        <dsp:cNvPr id="0" name=""/>
        <dsp:cNvSpPr/>
      </dsp:nvSpPr>
      <dsp:spPr>
        <a:xfrm>
          <a:off x="0" y="1393913"/>
          <a:ext cx="2484632" cy="1636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Батьки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63866" y="1633590"/>
        <a:ext cx="1756900" cy="1157264"/>
      </dsp:txXfrm>
    </dsp:sp>
    <dsp:sp modelId="{3FDA3F11-5084-4CE4-BCB6-3C5E6529FD22}">
      <dsp:nvSpPr>
        <dsp:cNvPr id="0" name=""/>
        <dsp:cNvSpPr/>
      </dsp:nvSpPr>
      <dsp:spPr>
        <a:xfrm rot="19531959">
          <a:off x="2149470" y="1249927"/>
          <a:ext cx="184739" cy="552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154335" y="1376082"/>
        <a:ext cx="129317" cy="331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96DFC-3A5F-4B6F-B8D4-3E7A00983A6E}">
      <dsp:nvSpPr>
        <dsp:cNvPr id="0" name=""/>
        <dsp:cNvSpPr/>
      </dsp:nvSpPr>
      <dsp:spPr>
        <a:xfrm>
          <a:off x="6046784" y="4316220"/>
          <a:ext cx="737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718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6946" y="4343511"/>
        <a:ext cx="36859" cy="36859"/>
      </dsp:txXfrm>
    </dsp:sp>
    <dsp:sp modelId="{0FA74157-ED3F-4B56-B089-577723B4F0C5}">
      <dsp:nvSpPr>
        <dsp:cNvPr id="0" name=""/>
        <dsp:cNvSpPr/>
      </dsp:nvSpPr>
      <dsp:spPr>
        <a:xfrm>
          <a:off x="1623688" y="2957248"/>
          <a:ext cx="737182" cy="1404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591" y="0"/>
              </a:lnTo>
              <a:lnTo>
                <a:pt x="368591" y="1404692"/>
              </a:lnTo>
              <a:lnTo>
                <a:pt x="737182" y="14046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2619" y="3619934"/>
        <a:ext cx="79318" cy="79318"/>
      </dsp:txXfrm>
    </dsp:sp>
    <dsp:sp modelId="{378B4CB3-D4FD-4FEB-9500-22962DDFDAFE}">
      <dsp:nvSpPr>
        <dsp:cNvPr id="0" name=""/>
        <dsp:cNvSpPr/>
      </dsp:nvSpPr>
      <dsp:spPr>
        <a:xfrm>
          <a:off x="6046784" y="2869196"/>
          <a:ext cx="737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591" y="45720"/>
              </a:lnTo>
              <a:lnTo>
                <a:pt x="368591" y="88051"/>
              </a:lnTo>
              <a:lnTo>
                <a:pt x="737182" y="880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6916" y="2896456"/>
        <a:ext cx="36919" cy="36919"/>
      </dsp:txXfrm>
    </dsp:sp>
    <dsp:sp modelId="{323C1BE4-0FED-4A03-A62A-BE50A591E596}">
      <dsp:nvSpPr>
        <dsp:cNvPr id="0" name=""/>
        <dsp:cNvSpPr/>
      </dsp:nvSpPr>
      <dsp:spPr>
        <a:xfrm>
          <a:off x="1623688" y="2869196"/>
          <a:ext cx="737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8051"/>
              </a:moveTo>
              <a:lnTo>
                <a:pt x="368591" y="88051"/>
              </a:lnTo>
              <a:lnTo>
                <a:pt x="368591" y="45720"/>
              </a:lnTo>
              <a:lnTo>
                <a:pt x="737182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3819" y="2896456"/>
        <a:ext cx="36919" cy="36919"/>
      </dsp:txXfrm>
    </dsp:sp>
    <dsp:sp modelId="{4CA13E97-0441-467B-9E91-685701A4963A}">
      <dsp:nvSpPr>
        <dsp:cNvPr id="0" name=""/>
        <dsp:cNvSpPr/>
      </dsp:nvSpPr>
      <dsp:spPr>
        <a:xfrm>
          <a:off x="6046784" y="1506835"/>
          <a:ext cx="7371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718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6946" y="1534125"/>
        <a:ext cx="36859" cy="36859"/>
      </dsp:txXfrm>
    </dsp:sp>
    <dsp:sp modelId="{E8D1B1A1-0F45-46BB-BD74-EBB566709664}">
      <dsp:nvSpPr>
        <dsp:cNvPr id="0" name=""/>
        <dsp:cNvSpPr/>
      </dsp:nvSpPr>
      <dsp:spPr>
        <a:xfrm>
          <a:off x="1623688" y="1552555"/>
          <a:ext cx="737182" cy="1404692"/>
        </a:xfrm>
        <a:custGeom>
          <a:avLst/>
          <a:gdLst/>
          <a:ahLst/>
          <a:cxnLst/>
          <a:rect l="0" t="0" r="0" b="0"/>
          <a:pathLst>
            <a:path>
              <a:moveTo>
                <a:pt x="0" y="1404692"/>
              </a:moveTo>
              <a:lnTo>
                <a:pt x="368591" y="1404692"/>
              </a:lnTo>
              <a:lnTo>
                <a:pt x="368591" y="0"/>
              </a:lnTo>
              <a:lnTo>
                <a:pt x="73718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2619" y="2215242"/>
        <a:ext cx="79318" cy="79318"/>
      </dsp:txXfrm>
    </dsp:sp>
    <dsp:sp modelId="{AE75E8F5-F4B2-4937-B301-9E19E7C5F8DC}">
      <dsp:nvSpPr>
        <dsp:cNvPr id="0" name=""/>
        <dsp:cNvSpPr/>
      </dsp:nvSpPr>
      <dsp:spPr>
        <a:xfrm rot="16200000">
          <a:off x="-1895437" y="2395370"/>
          <a:ext cx="5914496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chemeClr val="accent2">
                  <a:lumMod val="75000"/>
                </a:schemeClr>
              </a:solidFill>
            </a:rPr>
            <a:t>Напрямки</a:t>
          </a:r>
          <a:endParaRPr lang="ru-RU" sz="6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-1895437" y="2395370"/>
        <a:ext cx="5914496" cy="1123754"/>
      </dsp:txXfrm>
    </dsp:sp>
    <dsp:sp modelId="{F640DD55-4040-49DB-BD28-4B78D8E38CE5}">
      <dsp:nvSpPr>
        <dsp:cNvPr id="0" name=""/>
        <dsp:cNvSpPr/>
      </dsp:nvSpPr>
      <dsp:spPr>
        <a:xfrm>
          <a:off x="2360870" y="990678"/>
          <a:ext cx="3685913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залучення батьків та широка громадськість для утвердження засад здорового способу життя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60870" y="990678"/>
        <a:ext cx="3685913" cy="1123754"/>
      </dsp:txXfrm>
    </dsp:sp>
    <dsp:sp modelId="{9DF1AEEC-D5A8-459E-BF1A-2A89FF330797}">
      <dsp:nvSpPr>
        <dsp:cNvPr id="0" name=""/>
        <dsp:cNvSpPr/>
      </dsp:nvSpPr>
      <dsp:spPr>
        <a:xfrm>
          <a:off x="6783967" y="990678"/>
          <a:ext cx="2707561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83967" y="990678"/>
        <a:ext cx="2707561" cy="1123754"/>
      </dsp:txXfrm>
    </dsp:sp>
    <dsp:sp modelId="{DF44B86F-B27B-43EE-8039-7F4EC2F51153}">
      <dsp:nvSpPr>
        <dsp:cNvPr id="0" name=""/>
        <dsp:cNvSpPr/>
      </dsp:nvSpPr>
      <dsp:spPr>
        <a:xfrm>
          <a:off x="2360870" y="2353039"/>
          <a:ext cx="3685913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надання реальної допомоги учневі з розвитку позитивних якостей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60870" y="2353039"/>
        <a:ext cx="3685913" cy="1123754"/>
      </dsp:txXfrm>
    </dsp:sp>
    <dsp:sp modelId="{591EE3D9-8F34-4F66-8749-2416E5AA5AFB}">
      <dsp:nvSpPr>
        <dsp:cNvPr id="0" name=""/>
        <dsp:cNvSpPr/>
      </dsp:nvSpPr>
      <dsp:spPr>
        <a:xfrm>
          <a:off x="6783967" y="2395370"/>
          <a:ext cx="3231698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83967" y="2395370"/>
        <a:ext cx="3231698" cy="1123754"/>
      </dsp:txXfrm>
    </dsp:sp>
    <dsp:sp modelId="{3214D777-88E1-4EDF-9DEE-0A6F49C15A91}">
      <dsp:nvSpPr>
        <dsp:cNvPr id="0" name=""/>
        <dsp:cNvSpPr/>
      </dsp:nvSpPr>
      <dsp:spPr>
        <a:xfrm>
          <a:off x="2360870" y="3800063"/>
          <a:ext cx="3685913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привертається увага учнівської молоді до власного здоров'я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60870" y="3800063"/>
        <a:ext cx="3685913" cy="1123754"/>
      </dsp:txXfrm>
    </dsp:sp>
    <dsp:sp modelId="{7A255D87-5613-4163-BB13-C6C4E7C777AF}">
      <dsp:nvSpPr>
        <dsp:cNvPr id="0" name=""/>
        <dsp:cNvSpPr/>
      </dsp:nvSpPr>
      <dsp:spPr>
        <a:xfrm>
          <a:off x="6783967" y="3800063"/>
          <a:ext cx="2622896" cy="1123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83967" y="3800063"/>
        <a:ext cx="2622896" cy="1123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CDD0-6EF1-4EBC-A1DC-49C2E8F6EAE2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D702-D863-497B-B6AC-B3E67378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9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D702-D863-497B-B6AC-B3E6737807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3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35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04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403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9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2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2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0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2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8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3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4E7E7-FC0F-4192-8E2F-CB6DA8063BE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86DE02-7AF6-4D60-A8E6-46AE8D88C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3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957" y="197708"/>
            <a:ext cx="6887976" cy="1417552"/>
          </a:xfrm>
        </p:spPr>
        <p:txBody>
          <a:bodyPr>
            <a:normAutofit/>
          </a:bodyPr>
          <a:lstStyle/>
          <a:p>
            <a:pPr algn="ctr"/>
            <a:r>
              <a:rPr lang="uk-UA" sz="2000" b="1" cap="all" dirty="0" err="1">
                <a:solidFill>
                  <a:schemeClr val="accent2">
                    <a:lumMod val="75000"/>
                  </a:schemeClr>
                </a:solidFill>
              </a:rPr>
              <a:t>Шпиколоський</a:t>
            </a:r>
            <a: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  <a:t> навчально-виховний комплекс «загальноосвітній навчальний заклад І-ІІІ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cap="all" dirty="0" err="1">
                <a:solidFill>
                  <a:schemeClr val="accent2">
                    <a:lumMod val="75000"/>
                  </a:schemeClr>
                </a:solidFill>
              </a:rPr>
              <a:t>ступенів</a:t>
            </a: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b="1" cap="all" dirty="0" err="1">
                <a:solidFill>
                  <a:schemeClr val="accent2">
                    <a:lumMod val="75000"/>
                  </a:schemeClr>
                </a:solidFill>
              </a:rPr>
              <a:t>дошкільний</a:t>
            </a: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cap="all" dirty="0" err="1">
                <a:solidFill>
                  <a:schemeClr val="accent2">
                    <a:lumMod val="75000"/>
                  </a:schemeClr>
                </a:solidFill>
              </a:rPr>
              <a:t>навчальний</a:t>
            </a:r>
            <a:r>
              <a:rPr lang="ru-RU" sz="2000" b="1" cap="all" dirty="0">
                <a:solidFill>
                  <a:schemeClr val="accent2">
                    <a:lumMod val="75000"/>
                  </a:schemeClr>
                </a:solidFill>
              </a:rPr>
              <a:t> заклад»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cap="all" dirty="0" err="1">
                <a:solidFill>
                  <a:schemeClr val="accent2">
                    <a:lumMod val="75000"/>
                  </a:schemeClr>
                </a:solidFill>
              </a:rPr>
              <a:t>Золочівської</a:t>
            </a:r>
            <a:r>
              <a:rPr lang="uk-UA" sz="2000" b="1" cap="all" dirty="0">
                <a:solidFill>
                  <a:schemeClr val="accent2">
                    <a:lumMod val="75000"/>
                  </a:schemeClr>
                </a:solidFill>
              </a:rPr>
              <a:t> районної ради Львівської області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892" y="5518748"/>
            <a:ext cx="6642047" cy="687148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Модель превентивної освіти у Школі, дружній до дитини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159798"/>
            <a:ext cx="6435353" cy="2932058"/>
          </a:xfrm>
          <a:prstGeom prst="rect">
            <a:avLst/>
          </a:prstGeom>
        </p:spPr>
      </p:pic>
      <p:pic>
        <p:nvPicPr>
          <p:cNvPr id="6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140878" y="197708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2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0669" y="340039"/>
            <a:ext cx="3701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Форми і методи роботи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884742" y="1086681"/>
            <a:ext cx="800735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години спілкування,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тренінги,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«круглі столи»,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спільні заходи з батьками,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консультаційні пункти,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діяльність органів учнівського самоврядування,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71463" algn="l"/>
              </a:tabLst>
              <a:defRPr/>
            </a:pPr>
            <a:r>
              <a:rPr lang="uk-UA" sz="2000" dirty="0" smtClean="0"/>
              <a:t>інтелектуальні та розвивальні ігри,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спортивні гуртки, </a:t>
            </a:r>
            <a:r>
              <a:rPr lang="uk-UA" sz="2000" dirty="0" err="1" smtClean="0"/>
              <a:t>уроки</a:t>
            </a:r>
            <a:r>
              <a:rPr lang="uk-UA" sz="2000" dirty="0" smtClean="0"/>
              <a:t> фізичної </a:t>
            </a:r>
            <a:r>
              <a:rPr lang="uk-UA" sz="2000" dirty="0" err="1" smtClean="0"/>
              <a:t>культури,змагання</a:t>
            </a:r>
            <a:r>
              <a:rPr lang="uk-UA" sz="2000" dirty="0" smtClean="0"/>
              <a:t>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конференції, диспути, дискусії,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дні відкритих дверей,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uk-UA" sz="2000" dirty="0" smtClean="0"/>
              <a:t>шкільні газети.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43" y="4624203"/>
            <a:ext cx="2247900" cy="2038350"/>
          </a:xfrm>
          <a:prstGeom prst="rect">
            <a:avLst/>
          </a:prstGeom>
        </p:spPr>
      </p:pic>
      <p:pic>
        <p:nvPicPr>
          <p:cNvPr id="727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0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noProof="1" smtClean="0">
                <a:solidFill>
                  <a:schemeClr val="accent2">
                    <a:lumMod val="75000"/>
                  </a:schemeClr>
                </a:solidFill>
              </a:rPr>
              <a:t>Розвиток життєвих навичок –основний</a:t>
            </a:r>
            <a:br>
              <a:rPr lang="ru-RU" b="1" noProof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noProof="1" smtClean="0">
                <a:solidFill>
                  <a:schemeClr val="accent2">
                    <a:lumMod val="75000"/>
                  </a:schemeClr>
                </a:solidFill>
              </a:rPr>
              <a:t> метод проекту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/>
              <a:t>“Життєві навички – це здатність до адаптації, позитивної поведінки і подолання труднощів повсякденного життя” 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uk-UA" b="1" dirty="0" smtClean="0"/>
              <a:t>Здоров’я людини </a:t>
            </a:r>
            <a:r>
              <a:rPr lang="uk-UA" dirty="0" smtClean="0"/>
              <a:t>–</a:t>
            </a:r>
            <a:r>
              <a:rPr lang="uk-UA" b="1" dirty="0" smtClean="0"/>
              <a:t> </a:t>
            </a:r>
            <a:r>
              <a:rPr lang="uk-UA" dirty="0" smtClean="0"/>
              <a:t>це її загальне благополуччя: фізичне, емоційне, інтелектуальне, духовне, соціальне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6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6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uk-UA" b="1" dirty="0" smtClean="0"/>
              <a:t>Благополуччя (</a:t>
            </a:r>
            <a:r>
              <a:rPr lang="uk-UA" b="1" dirty="0" err="1" smtClean="0"/>
              <a:t>здоров</a:t>
            </a:r>
            <a:r>
              <a:rPr lang="en-US" b="1" dirty="0" smtClean="0"/>
              <a:t>’</a:t>
            </a:r>
            <a:r>
              <a:rPr lang="uk-UA" b="1" dirty="0" smtClean="0"/>
              <a:t>я) </a:t>
            </a:r>
            <a:r>
              <a:rPr lang="uk-UA" dirty="0" smtClean="0"/>
              <a:t>людини</a:t>
            </a:r>
            <a:r>
              <a:rPr lang="uk-UA" b="1" dirty="0" smtClean="0"/>
              <a:t> </a:t>
            </a:r>
            <a:r>
              <a:rPr lang="uk-UA" dirty="0" smtClean="0"/>
              <a:t>найбільше залежить від її способу життя, тобто поведінки</a:t>
            </a:r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10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uk-UA" sz="1000" dirty="0" smtClean="0"/>
          </a:p>
          <a:p>
            <a:pPr>
              <a:lnSpc>
                <a:spcPct val="80000"/>
              </a:lnSpc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uk-UA" b="1" dirty="0" smtClean="0"/>
              <a:t>Оволодіти життєвими навичками, сприятливими для </a:t>
            </a:r>
            <a:r>
              <a:rPr lang="uk-UA" b="1" dirty="0" err="1" smtClean="0"/>
              <a:t>здоров</a:t>
            </a:r>
            <a:r>
              <a:rPr lang="en-US" b="1" dirty="0" smtClean="0"/>
              <a:t>’</a:t>
            </a:r>
            <a:r>
              <a:rPr lang="uk-UA" b="1" dirty="0" smtClean="0"/>
              <a:t>я </a:t>
            </a:r>
            <a:r>
              <a:rPr lang="uk-UA" dirty="0" smtClean="0"/>
              <a:t>–  означає набути знань, ставлень, умінь і поведінкових навичок необхідних для дотримання здорового способу життя і безпечної поведінки</a:t>
            </a:r>
          </a:p>
          <a:p>
            <a:endParaRPr lang="ru-RU" dirty="0"/>
          </a:p>
        </p:txBody>
      </p:sp>
      <p:pic>
        <p:nvPicPr>
          <p:cNvPr id="5" name="Picture 5" descr="lento4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3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цінності особистості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3201" y="1270000"/>
            <a:ext cx="8596668" cy="388077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uk-UA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Єдність поколінь на основі віри в національну ідею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Духовне ставлення до мети і життєвих пріоритетів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Увага до власного здоров'я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Прихильність до спорту і фізичної праці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Здоровий спосіб життя і протидія згубним звичкам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Прихильне ставлення до профілактики захворювань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 і дбайливе ставлення до всього живого на Землі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Відповідальність за інших членів сім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Повага до національно – культурних цінностей інших народів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Толерантне ставлення до чужих поглядів, якщо вони не суперечать абсолютним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національним цінностям  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Пошана до праці як головного джерела суспільного добробуту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Documents and Settings\Иятта\Рабочий стол\ЭТО СРОЧНО\Новая папка\755ad610193c.png"/>
          <p:cNvPicPr/>
          <p:nvPr/>
        </p:nvPicPr>
        <p:blipFill>
          <a:blip r:embed="rId2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7052561" y="4357670"/>
            <a:ext cx="18859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65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Зустрічі з соціальними службами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IMG_00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001" y="3117586"/>
            <a:ext cx="2656760" cy="300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 descr="D:\Даня\Фото0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8" y="2584185"/>
            <a:ext cx="3271838" cy="242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ento4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6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Тренінги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1" descr="DSCN47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11202">
            <a:off x="5387183" y="1890448"/>
            <a:ext cx="3448050" cy="2562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0" descr="DSCN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3550">
            <a:off x="277813" y="2203714"/>
            <a:ext cx="3455987" cy="258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тренінг\Фото1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109" y="3896206"/>
            <a:ext cx="3360472" cy="296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lento4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8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:\тренінг\Фото1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60394" y="1546212"/>
            <a:ext cx="3690851" cy="300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6" y="120123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66" y="3987800"/>
            <a:ext cx="3598333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lento4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8519" y="431800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Робота в групах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Убережи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себе від ВІЛ»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4443"/>
            <a:ext cx="3928533" cy="3269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2160589"/>
            <a:ext cx="3894667" cy="4258733"/>
          </a:xfrm>
          <a:prstGeom prst="rect">
            <a:avLst/>
          </a:prstGeom>
        </p:spPr>
      </p:pic>
      <p:pic>
        <p:nvPicPr>
          <p:cNvPr id="10" name="Picture 5" descr="lento4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98" y="260350"/>
            <a:ext cx="8596668" cy="71966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Конкурс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стінівок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5" y="1151467"/>
            <a:ext cx="2675465" cy="20065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62" y="1151468"/>
            <a:ext cx="2754485" cy="2065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1" y="3572934"/>
            <a:ext cx="2664179" cy="19981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1" y="3572934"/>
            <a:ext cx="2848404" cy="1998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31" y="1151467"/>
            <a:ext cx="2758036" cy="2065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42" y="3572934"/>
            <a:ext cx="2677912" cy="1998134"/>
          </a:xfrm>
          <a:prstGeom prst="rect">
            <a:avLst/>
          </a:prstGeom>
        </p:spPr>
      </p:pic>
      <p:pic>
        <p:nvPicPr>
          <p:cNvPr id="12" name="Picture 5" descr="lento4k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Кінцеві результати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uk-UA" dirty="0"/>
              <a:t>Формування </a:t>
            </a:r>
            <a:r>
              <a:rPr lang="uk-UA" b="1" dirty="0"/>
              <a:t>і розвиток особистості:</a:t>
            </a:r>
            <a:r>
              <a:rPr lang="uk-UA" dirty="0"/>
              <a:t> </a:t>
            </a:r>
          </a:p>
          <a:p>
            <a:pPr>
              <a:defRPr/>
            </a:pPr>
            <a:r>
              <a:rPr lang="uk-UA" dirty="0"/>
              <a:t> із стійкою мотивацією на здоровий спосіб життя; </a:t>
            </a:r>
          </a:p>
          <a:p>
            <a:pPr>
              <a:defRPr/>
            </a:pPr>
            <a:r>
              <a:rPr lang="uk-UA" dirty="0"/>
              <a:t> духовно багата; </a:t>
            </a:r>
          </a:p>
          <a:p>
            <a:pPr>
              <a:defRPr/>
            </a:pPr>
            <a:r>
              <a:rPr lang="uk-UA" dirty="0"/>
              <a:t> соціально адаптована; </a:t>
            </a:r>
          </a:p>
          <a:p>
            <a:pPr>
              <a:defRPr/>
            </a:pPr>
            <a:r>
              <a:rPr lang="uk-UA" dirty="0"/>
              <a:t> озброєна чіткими знаннями про правила здорового       харчування;</a:t>
            </a:r>
          </a:p>
          <a:p>
            <a:pPr>
              <a:defRPr/>
            </a:pPr>
            <a:r>
              <a:rPr lang="uk-UA" dirty="0"/>
              <a:t> здатна надавати невідкладну допомогу в різних ситуаціях; </a:t>
            </a:r>
          </a:p>
          <a:p>
            <a:pPr>
              <a:defRPr/>
            </a:pPr>
            <a:r>
              <a:rPr lang="uk-UA" dirty="0"/>
              <a:t> яка вміє регламентувати період праці і відпочинку;</a:t>
            </a:r>
          </a:p>
          <a:p>
            <a:pPr>
              <a:defRPr/>
            </a:pPr>
            <a:r>
              <a:rPr lang="uk-UA" dirty="0"/>
              <a:t> толерантна у ставленні до людей, які живуть з ВІЛ.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1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59163"/>
              </p:ext>
            </p:extLst>
          </p:nvPr>
        </p:nvGraphicFramePr>
        <p:xfrm>
          <a:off x="838200" y="304800"/>
          <a:ext cx="8111067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85069" y="2709332"/>
            <a:ext cx="25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Моніторинг діяльності Школи дружньої до дитини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lento4k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17" y="5334000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35451"/>
            <a:ext cx="7671486" cy="43495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uk-UA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</a:t>
            </a:r>
            <a:r>
              <a:rPr lang="uk-UA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містить узагальнені матеріали створення здоров’язберігаючого середовища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працює на кінцевий результат – формування прийомів мотивації на здоровий спосіб життя через розвиток усіх аспектів розвитку особистості </a:t>
            </a:r>
            <a:endParaRPr lang="ru-RU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65" y="3104092"/>
            <a:ext cx="3771900" cy="3457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3800" y="262467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uk-UA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Сучасна модель превентивної освіти </a:t>
            </a:r>
          </a:p>
          <a:p>
            <a:pPr algn="ctr">
              <a:buFontTx/>
              <a:buNone/>
              <a:defRPr/>
            </a:pPr>
            <a:r>
              <a:rPr lang="uk-UA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Шпиколоського НВК :</a:t>
            </a:r>
            <a:endParaRPr lang="uk-UA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69478" y="231118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4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Зведені результати анкетування оцінки діяльності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Шпиколоського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 НВК як школи, дружньої до дитини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83400785"/>
              </p:ext>
            </p:extLst>
          </p:nvPr>
        </p:nvGraphicFramePr>
        <p:xfrm>
          <a:off x="414866" y="2175933"/>
          <a:ext cx="9050868" cy="428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1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867" y="2697892"/>
            <a:ext cx="5054599" cy="1320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Дякуємо за увагу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lento4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11811" y="2307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1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470123"/>
              </p:ext>
            </p:extLst>
          </p:nvPr>
        </p:nvGraphicFramePr>
        <p:xfrm>
          <a:off x="694267" y="592667"/>
          <a:ext cx="8915400" cy="532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5" descr="lento4k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94878" y="162977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0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Мета проекту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92685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600" dirty="0"/>
              <a:t>Надати достовірну і повну </a:t>
            </a:r>
            <a:r>
              <a:rPr lang="uk-UA" sz="2600" b="1" i="1" dirty="0">
                <a:solidFill>
                  <a:srgbClr val="FF0000"/>
                </a:solidFill>
              </a:rPr>
              <a:t>інформацію</a:t>
            </a:r>
            <a:r>
              <a:rPr lang="uk-UA" sz="2600" dirty="0"/>
              <a:t> з проблеми </a:t>
            </a:r>
            <a:r>
              <a:rPr lang="uk-UA" sz="2600" noProof="1"/>
              <a:t>ВІЛ/СНІДу</a:t>
            </a:r>
            <a:endParaRPr lang="uk-UA" sz="2600" dirty="0"/>
          </a:p>
          <a:p>
            <a:pPr>
              <a:lnSpc>
                <a:spcPct val="90000"/>
              </a:lnSpc>
            </a:pPr>
            <a:endParaRPr lang="uk-UA" sz="800" noProof="1"/>
          </a:p>
          <a:p>
            <a:pPr>
              <a:lnSpc>
                <a:spcPct val="90000"/>
              </a:lnSpc>
            </a:pPr>
            <a:r>
              <a:rPr lang="uk-UA" sz="2600" dirty="0"/>
              <a:t>Сприяти формуванню адекватних </a:t>
            </a:r>
            <a:r>
              <a:rPr lang="uk-UA" sz="2600" b="1" i="1" dirty="0">
                <a:solidFill>
                  <a:srgbClr val="FF0000"/>
                </a:solidFill>
              </a:rPr>
              <a:t>ставлень</a:t>
            </a:r>
            <a:r>
              <a:rPr lang="uk-UA" sz="2600" dirty="0"/>
              <a:t> до цієї проблеми і людей, які живуть з ВІЛ</a:t>
            </a:r>
          </a:p>
          <a:p>
            <a:pPr>
              <a:lnSpc>
                <a:spcPct val="90000"/>
              </a:lnSpc>
            </a:pPr>
            <a:endParaRPr lang="uk-UA" sz="800" dirty="0"/>
          </a:p>
          <a:p>
            <a:pPr>
              <a:lnSpc>
                <a:spcPct val="90000"/>
              </a:lnSpc>
            </a:pPr>
            <a:r>
              <a:rPr lang="uk-UA" sz="2600" dirty="0"/>
              <a:t>Розвивати необхідні </a:t>
            </a:r>
            <a:r>
              <a:rPr lang="uk-UA" sz="2600" b="1" i="1" dirty="0">
                <a:solidFill>
                  <a:srgbClr val="FF0000"/>
                </a:solidFill>
              </a:rPr>
              <a:t>життєві</a:t>
            </a:r>
            <a:r>
              <a:rPr lang="uk-UA" sz="2600" dirty="0"/>
              <a:t> </a:t>
            </a:r>
            <a:r>
              <a:rPr lang="uk-UA" sz="2600" b="1" i="1" dirty="0">
                <a:solidFill>
                  <a:srgbClr val="FF0000"/>
                </a:solidFill>
              </a:rPr>
              <a:t>уміння і спеціальні навички</a:t>
            </a:r>
            <a:r>
              <a:rPr lang="uk-UA" sz="2600" dirty="0"/>
              <a:t>, які зменшують схильність молоді до ризикованої поведінки </a:t>
            </a:r>
          </a:p>
          <a:p>
            <a:pPr>
              <a:lnSpc>
                <a:spcPct val="90000"/>
              </a:lnSpc>
            </a:pPr>
            <a:endParaRPr lang="uk-UA" sz="800" dirty="0"/>
          </a:p>
          <a:p>
            <a:pPr>
              <a:lnSpc>
                <a:spcPct val="90000"/>
              </a:lnSpc>
            </a:pPr>
            <a:r>
              <a:rPr lang="uk-UA" sz="2600" dirty="0"/>
              <a:t>Сприяти створенню </a:t>
            </a:r>
            <a:r>
              <a:rPr lang="uk-UA" sz="2600" b="1" i="1" dirty="0">
                <a:solidFill>
                  <a:srgbClr val="FF0000"/>
                </a:solidFill>
              </a:rPr>
              <a:t>сприятливого середовища</a:t>
            </a:r>
            <a:r>
              <a:rPr lang="uk-UA" sz="2600" i="1" dirty="0"/>
              <a:t> </a:t>
            </a:r>
            <a:r>
              <a:rPr lang="uk-UA" sz="2600" dirty="0"/>
              <a:t>для здоров’я і розвитку учнів</a:t>
            </a:r>
            <a:endParaRPr lang="ru-RU" sz="2600" dirty="0"/>
          </a:p>
        </p:txBody>
      </p:sp>
      <p:pic>
        <p:nvPicPr>
          <p:cNvPr id="5" name="Picture 5" descr="lento4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28745" y="196844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0"/>
            <a:ext cx="1959841" cy="17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3742268" y="287867"/>
            <a:ext cx="3448890" cy="990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Завдання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286505" y="1722186"/>
            <a:ext cx="1358016" cy="44115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формувати свідоме ставлення до свого здоров'я та здоров'я інших людей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366616" y="1743710"/>
            <a:ext cx="1526145" cy="44115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формувати гігієнічні  -</a:t>
            </a:r>
            <a:r>
              <a:rPr lang="uk-UA" sz="1600" dirty="0" smtClean="0">
                <a:solidFill>
                  <a:schemeClr val="tx1"/>
                </a:solidFill>
              </a:rPr>
              <a:t>навички та засади здорового способу життя,  збереження і зміцнення фізичного та психологічного здор</a:t>
            </a:r>
            <a:r>
              <a:rPr lang="uk-UA" dirty="0" smtClean="0">
                <a:solidFill>
                  <a:schemeClr val="tx1"/>
                </a:solidFill>
              </a:rPr>
              <a:t>ов'я учнів;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575613" y="1743710"/>
            <a:ext cx="1427513" cy="44330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забезпечити наявність в учнів  високих моральних рис, які є головним чинником вибору способів поведінки;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7767148" y="1812011"/>
            <a:ext cx="1371600" cy="43647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прогнозувати і запобігати  можливим  ризикам і небезпекам для життя і здоров'я учнів.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89495" y="825143"/>
            <a:ext cx="2190211" cy="96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00890" y="1004294"/>
            <a:ext cx="239207" cy="769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>
            <a:off x="6180131" y="1154921"/>
            <a:ext cx="109239" cy="58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6987206" y="1016000"/>
            <a:ext cx="1465742" cy="796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 descr="lento4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62612" y="27499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" y="57033"/>
            <a:ext cx="1728653" cy="17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467905933"/>
              </p:ext>
            </p:extLst>
          </p:nvPr>
        </p:nvGraphicFramePr>
        <p:xfrm>
          <a:off x="1293659" y="576614"/>
          <a:ext cx="65464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39278" y="3155692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Суб'єкти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5" descr="lento4k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28744" y="179911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3533" cy="2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529" y="209815"/>
            <a:ext cx="3403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Цільові групи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1250201" y="1447800"/>
            <a:ext cx="2844800" cy="5080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4095001" y="1264678"/>
            <a:ext cx="3107265" cy="52631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7202266" y="1257829"/>
            <a:ext cx="3158066" cy="52699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1588" y="2135184"/>
            <a:ext cx="73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Учні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8814" y="2135184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Батьки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66269" y="2135184"/>
            <a:ext cx="123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Учителі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12877" y="2983747"/>
            <a:ext cx="1261884" cy="34628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Оволодіння конкретними знаннями </a:t>
            </a:r>
          </a:p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та навичками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необхідними 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для </a:t>
            </a:r>
          </a:p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утвердження здорового способу життя, </a:t>
            </a:r>
          </a:p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прийняття усвідомленого рішення </a:t>
            </a:r>
          </a:p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та правильного вибору</a:t>
            </a:r>
            <a:endParaRPr lang="ru-RU" sz="1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7136" y="2402933"/>
            <a:ext cx="1107996" cy="393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uk-UA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Сприяння створенню стосунків довіри та взаєморозуміння в системі «Учитель–учень-батьки»; формування практичних навичок направлених на підвищення якості міжособистісного спілкування в родині з метою презентації негативних явищ у суспільстві</a:t>
            </a: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913" y="2810672"/>
            <a:ext cx="1477328" cy="3717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Консультування та навчання з питань превентивного виховання підростаючого </a:t>
            </a:r>
            <a:r>
              <a:rPr lang="uk-UA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покоління;накопичення</a:t>
            </a: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набутого педагогічного досвіду з питань превентивного </a:t>
            </a:r>
          </a:p>
          <a:p>
            <a:pPr>
              <a:defRPr/>
            </a:pPr>
            <a:r>
              <a:rPr lang="uk-UA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виховання.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3" name="Picture 6" descr="clipart_of_15186_sm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5" y="297392"/>
            <a:ext cx="2376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31003" y="209815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57036"/>
              </p:ext>
            </p:extLst>
          </p:nvPr>
        </p:nvGraphicFramePr>
        <p:xfrm>
          <a:off x="0" y="304801"/>
          <a:ext cx="10515600" cy="591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49533" y="1397106"/>
            <a:ext cx="2650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постійне пропагування здорового способу життя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49533" y="2662319"/>
            <a:ext cx="334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</a:t>
            </a:r>
            <a:r>
              <a:rPr lang="uk-UA" dirty="0" smtClean="0"/>
              <a:t>абезпечення доступу дітей до інформації про вплив шкідливих звичок на їхнє здоров'я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49533" y="4067399"/>
            <a:ext cx="274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розвивати вміння і навички здорового способу життя</a:t>
            </a:r>
            <a:endParaRPr lang="ru-RU" dirty="0"/>
          </a:p>
        </p:txBody>
      </p:sp>
      <p:pic>
        <p:nvPicPr>
          <p:cNvPr id="8" name="Рисунок 7" descr="C:\Documents and Settings\Иятта\Рабочий стол\ЭТО СРОЧНО\Новая папка\чернильница.gif"/>
          <p:cNvPicPr/>
          <p:nvPr/>
        </p:nvPicPr>
        <p:blipFill>
          <a:blip r:embed="rId7" cstate="email">
            <a:lum bright="-40000"/>
          </a:blip>
          <a:srcRect/>
          <a:stretch>
            <a:fillRect/>
          </a:stretch>
        </p:blipFill>
        <p:spPr bwMode="auto">
          <a:xfrm>
            <a:off x="5444753" y="4990729"/>
            <a:ext cx="12858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Иятта\Рабочий стол\ЭТО СРОЧНО\Новая папка\DSC07710-conv-ok-sq-s-web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221192" y="5500702"/>
            <a:ext cx="928694" cy="135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5" descr="lento4k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77945" y="222782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5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141133" y="948267"/>
            <a:ext cx="40386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Очікувані результати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" y="1405462"/>
            <a:ext cx="1447800" cy="28532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формування активної життєвої позиції, здорового способу життя, життєвих навичок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56906" y="2777065"/>
            <a:ext cx="1388533" cy="2853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поінформованість учасників  щодо корисної превенції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37566" y="3657599"/>
            <a:ext cx="1388533" cy="2853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творення комфортних умов перебування дитини у закладі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56866" y="2777065"/>
            <a:ext cx="1388533" cy="2853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</a:rPr>
              <a:t>Підготов</a:t>
            </a:r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ка учнів до </a:t>
            </a:r>
            <a:r>
              <a:rPr lang="uk-UA" sz="1600" dirty="0" err="1" smtClean="0">
                <a:solidFill>
                  <a:schemeClr val="tx1"/>
                </a:solidFill>
              </a:rPr>
              <a:t>самостій</a:t>
            </a:r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ного життя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072966" y="1405462"/>
            <a:ext cx="1557868" cy="28532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1600" dirty="0">
                <a:solidFill>
                  <a:schemeClr val="tx1"/>
                </a:solidFill>
              </a:rPr>
              <a:t>об'єднання зусиль для реалізації права дітей і підлітків на збереження, зміцнення фізичного здоров'я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Picture 6" descr="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" y="4783667"/>
            <a:ext cx="14319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lento4k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24067" y="231138"/>
            <a:ext cx="1517722" cy="23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9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664</Words>
  <Application>Microsoft Office PowerPoint</Application>
  <PresentationFormat>Произвольный</PresentationFormat>
  <Paragraphs>115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Шпиколоський навчально-виховний комплекс «загальноосвітній навчальний заклад І-ІІІ  ступенів – дошкільний навчальний заклад»  Золочівської районної ради Львівської області</vt:lpstr>
      <vt:lpstr>Презентация PowerPoint</vt:lpstr>
      <vt:lpstr>Презентация PowerPoint</vt:lpstr>
      <vt:lpstr>Мета проекту</vt:lpstr>
      <vt:lpstr>Презентация PowerPoint</vt:lpstr>
      <vt:lpstr>Презентация PowerPoint</vt:lpstr>
      <vt:lpstr>Цільові групи</vt:lpstr>
      <vt:lpstr>Презентация PowerPoint</vt:lpstr>
      <vt:lpstr>Презентация PowerPoint</vt:lpstr>
      <vt:lpstr>Презентация PowerPoint</vt:lpstr>
      <vt:lpstr>Розвиток життєвих навичок –основний  метод проекту </vt:lpstr>
      <vt:lpstr>Основні цінності особистості </vt:lpstr>
      <vt:lpstr>Зустрічі з соціальними службами</vt:lpstr>
      <vt:lpstr>Тренінги</vt:lpstr>
      <vt:lpstr>Презентация PowerPoint</vt:lpstr>
      <vt:lpstr>«Убережи себе від ВІЛ»</vt:lpstr>
      <vt:lpstr>Конкурс стінівок</vt:lpstr>
      <vt:lpstr>Кінцеві результати</vt:lpstr>
      <vt:lpstr>Презентация PowerPoint</vt:lpstr>
      <vt:lpstr>Зведені результати анкетування оцінки діяльності Шпиколоського НВК як школи, дружньої до дитини</vt:lpstr>
      <vt:lpstr>Дякуємо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Шпиколоський навчально-виховний комплекс «загальноосвітній навчальний заклад І-ІІІ  ступенів – дошкільний навчальний заклад»  Золочівської районної ради Львівської області</dc:title>
  <dc:creator>гайдар</dc:creator>
  <cp:lastModifiedBy>Julia</cp:lastModifiedBy>
  <cp:revision>34</cp:revision>
  <dcterms:created xsi:type="dcterms:W3CDTF">2014-08-20T15:17:25Z</dcterms:created>
  <dcterms:modified xsi:type="dcterms:W3CDTF">2014-08-22T10:29:38Z</dcterms:modified>
</cp:coreProperties>
</file>