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8" r:id="rId2"/>
    <p:sldId id="331" r:id="rId3"/>
    <p:sldId id="274" r:id="rId4"/>
    <p:sldId id="294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324" r:id="rId22"/>
    <p:sldId id="326" r:id="rId23"/>
    <p:sldId id="327" r:id="rId24"/>
    <p:sldId id="328" r:id="rId25"/>
    <p:sldId id="329" r:id="rId26"/>
    <p:sldId id="330" r:id="rId2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EC9B465-AD51-44F0-A4D8-C2EB72D45856}">
          <p14:sldIdLst>
            <p14:sldId id="308"/>
            <p14:sldId id="331"/>
            <p14:sldId id="274"/>
            <p14:sldId id="294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5"/>
            <p14:sldId id="324"/>
            <p14:sldId id="326"/>
            <p14:sldId id="327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EAF7A7"/>
    <a:srgbClr val="FFFFCC"/>
    <a:srgbClr val="A2FCAB"/>
    <a:srgbClr val="536D59"/>
    <a:srgbClr val="CC0000"/>
    <a:srgbClr val="663300"/>
    <a:srgbClr val="6600FF"/>
    <a:srgbClr val="996633"/>
    <a:srgbClr val="E1AC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AB37D-FBE9-4C16-956E-B88568A3C3F8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2AD36D-1A79-4A1F-AEE2-CCD4E5E08C76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Аспекти превентивної діяльності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EE0E0-4D15-4D28-BE47-CBF94A5B5E29}" type="parTrans" cxnId="{4054EF28-F262-450F-8DF7-CC177CE178B7}">
      <dgm:prSet/>
      <dgm:spPr/>
      <dgm:t>
        <a:bodyPr/>
        <a:lstStyle/>
        <a:p>
          <a:endParaRPr lang="uk-UA"/>
        </a:p>
      </dgm:t>
    </dgm:pt>
    <dgm:pt modelId="{08B86E01-F2D2-42BD-897F-57B6F49619B4}" type="sibTrans" cxnId="{4054EF28-F262-450F-8DF7-CC177CE178B7}">
      <dgm:prSet/>
      <dgm:spPr/>
      <dgm:t>
        <a:bodyPr/>
        <a:lstStyle/>
        <a:p>
          <a:endParaRPr lang="uk-UA"/>
        </a:p>
      </dgm:t>
    </dgm:pt>
    <dgm:pt modelId="{AF60A2B7-A081-42A6-8248-CA4B72803DE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Педагогічний</a:t>
          </a:r>
          <a:endParaRPr lang="uk-UA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3D6B4-1D86-41C7-9730-A9EAE1122FC5}" type="parTrans" cxnId="{6DE71C3F-2BEA-4B0E-A49F-0AE2A413001B}">
      <dgm:prSet/>
      <dgm:spPr/>
      <dgm:t>
        <a:bodyPr/>
        <a:lstStyle/>
        <a:p>
          <a:endParaRPr lang="uk-UA"/>
        </a:p>
      </dgm:t>
    </dgm:pt>
    <dgm:pt modelId="{986964CE-B7ED-44E2-85BC-36FC5E42BC9A}" type="sibTrans" cxnId="{6DE71C3F-2BEA-4B0E-A49F-0AE2A413001B}">
      <dgm:prSet/>
      <dgm:spPr/>
      <dgm:t>
        <a:bodyPr/>
        <a:lstStyle/>
        <a:p>
          <a:endParaRPr lang="uk-UA"/>
        </a:p>
      </dgm:t>
    </dgm:pt>
    <dgm:pt modelId="{648F3D69-D3CF-408A-BA75-65735BA2FF89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Психологічний</a:t>
          </a:r>
          <a:endParaRPr lang="uk-UA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0B190-2268-487D-AFEA-CD4F18A2849A}" type="parTrans" cxnId="{36CD720E-3826-49AB-9535-FF218E5FA248}">
      <dgm:prSet/>
      <dgm:spPr/>
      <dgm:t>
        <a:bodyPr/>
        <a:lstStyle/>
        <a:p>
          <a:endParaRPr lang="uk-UA"/>
        </a:p>
      </dgm:t>
    </dgm:pt>
    <dgm:pt modelId="{AB660430-D52C-4ABF-81C8-545A381E657A}" type="sibTrans" cxnId="{36CD720E-3826-49AB-9535-FF218E5FA248}">
      <dgm:prSet/>
      <dgm:spPr/>
      <dgm:t>
        <a:bodyPr/>
        <a:lstStyle/>
        <a:p>
          <a:endParaRPr lang="uk-UA"/>
        </a:p>
      </dgm:t>
    </dgm:pt>
    <dgm:pt modelId="{6090B9B3-0DB3-472D-9E21-0A14A43BE533}" type="pres">
      <dgm:prSet presAssocID="{D5FAB37D-FBE9-4C16-956E-B88568A3C3F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D2EEF5D9-0670-4BB4-90C0-72C5B5AC9FD1}" type="pres">
      <dgm:prSet presAssocID="{E12AD36D-1A79-4A1F-AEE2-CCD4E5E08C76}" presName="Parent" presStyleLbl="node0" presStyleIdx="0" presStyleCnt="1" custScaleX="150633" custScaleY="115258" custLinFactNeighborX="1338" custLinFactNeighborY="-3043">
        <dgm:presLayoutVars>
          <dgm:chMax val="5"/>
          <dgm:chPref val="5"/>
        </dgm:presLayoutVars>
      </dgm:prSet>
      <dgm:spPr/>
      <dgm:t>
        <a:bodyPr/>
        <a:lstStyle/>
        <a:p>
          <a:endParaRPr lang="uk-UA"/>
        </a:p>
      </dgm:t>
    </dgm:pt>
    <dgm:pt modelId="{E2FD0901-834A-4962-A33A-06E6AD8964C5}" type="pres">
      <dgm:prSet presAssocID="{E12AD36D-1A79-4A1F-AEE2-CCD4E5E08C76}" presName="Accent1" presStyleLbl="node1" presStyleIdx="0" presStyleCnt="13"/>
      <dgm:spPr/>
    </dgm:pt>
    <dgm:pt modelId="{A97F0006-E10B-4223-873C-F8F067635540}" type="pres">
      <dgm:prSet presAssocID="{E12AD36D-1A79-4A1F-AEE2-CCD4E5E08C76}" presName="Accent2" presStyleLbl="node1" presStyleIdx="1" presStyleCnt="13"/>
      <dgm:spPr/>
    </dgm:pt>
    <dgm:pt modelId="{8FD62FB0-ABCE-493E-BBC2-4D8D5D4D95D5}" type="pres">
      <dgm:prSet presAssocID="{E12AD36D-1A79-4A1F-AEE2-CCD4E5E08C76}" presName="Accent3" presStyleLbl="node1" presStyleIdx="2" presStyleCnt="13"/>
      <dgm:spPr/>
    </dgm:pt>
    <dgm:pt modelId="{2544BDCF-15E7-4051-ABBF-63858B9AFC47}" type="pres">
      <dgm:prSet presAssocID="{E12AD36D-1A79-4A1F-AEE2-CCD4E5E08C76}" presName="Accent4" presStyleLbl="node1" presStyleIdx="3" presStyleCnt="13"/>
      <dgm:spPr/>
    </dgm:pt>
    <dgm:pt modelId="{39C69E90-ED38-4C17-823D-9ED8FA6AECB7}" type="pres">
      <dgm:prSet presAssocID="{E12AD36D-1A79-4A1F-AEE2-CCD4E5E08C76}" presName="Accent5" presStyleLbl="node1" presStyleIdx="4" presStyleCnt="13"/>
      <dgm:spPr/>
    </dgm:pt>
    <dgm:pt modelId="{31DD3D95-8FD6-441A-A791-E2AF629CCADB}" type="pres">
      <dgm:prSet presAssocID="{E12AD36D-1A79-4A1F-AEE2-CCD4E5E08C76}" presName="Accent6" presStyleLbl="node1" presStyleIdx="5" presStyleCnt="13"/>
      <dgm:spPr/>
    </dgm:pt>
    <dgm:pt modelId="{B5985AA4-4AA1-4ED2-9B0B-6687CFEB19D8}" type="pres">
      <dgm:prSet presAssocID="{AF60A2B7-A081-42A6-8248-CA4B72803DE1}" presName="Child1" presStyleLbl="node1" presStyleIdx="6" presStyleCnt="13" custScaleX="202789" custScaleY="128518" custLinFactNeighborX="-19142" custLinFactNeighborY="-64856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73264F9D-E9AB-42DE-9541-9220F97AAC0F}" type="pres">
      <dgm:prSet presAssocID="{AF60A2B7-A081-42A6-8248-CA4B72803DE1}" presName="Accent7" presStyleCnt="0"/>
      <dgm:spPr/>
    </dgm:pt>
    <dgm:pt modelId="{7132C3AE-E6B5-4F10-BEF1-378F6E14C4F9}" type="pres">
      <dgm:prSet presAssocID="{AF60A2B7-A081-42A6-8248-CA4B72803DE1}" presName="AccentHold1" presStyleLbl="node1" presStyleIdx="7" presStyleCnt="13"/>
      <dgm:spPr/>
    </dgm:pt>
    <dgm:pt modelId="{B4B3181B-6BEA-46B3-A45C-366B0870508C}" type="pres">
      <dgm:prSet presAssocID="{AF60A2B7-A081-42A6-8248-CA4B72803DE1}" presName="Accent8" presStyleCnt="0"/>
      <dgm:spPr/>
    </dgm:pt>
    <dgm:pt modelId="{275BBBE5-2606-4481-A1EE-B68D926DA11B}" type="pres">
      <dgm:prSet presAssocID="{AF60A2B7-A081-42A6-8248-CA4B72803DE1}" presName="AccentHold2" presStyleLbl="node1" presStyleIdx="8" presStyleCnt="13"/>
      <dgm:spPr/>
    </dgm:pt>
    <dgm:pt modelId="{33103A3D-083E-43C8-9684-1B21153E39A2}" type="pres">
      <dgm:prSet presAssocID="{648F3D69-D3CF-408A-BA75-65735BA2FF89}" presName="Child2" presStyleLbl="node1" presStyleIdx="9" presStyleCnt="13" custScaleX="226358" custLinFactNeighborX="19232" custLinFactNeighborY="-7228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24446D0A-4D0A-4926-B7C3-E42415CC573F}" type="pres">
      <dgm:prSet presAssocID="{648F3D69-D3CF-408A-BA75-65735BA2FF89}" presName="Accent9" presStyleCnt="0"/>
      <dgm:spPr/>
    </dgm:pt>
    <dgm:pt modelId="{809AC738-7F6D-48DA-99A5-BC2DCF290795}" type="pres">
      <dgm:prSet presAssocID="{648F3D69-D3CF-408A-BA75-65735BA2FF89}" presName="AccentHold1" presStyleLbl="node1" presStyleIdx="10" presStyleCnt="13"/>
      <dgm:spPr/>
    </dgm:pt>
    <dgm:pt modelId="{C9A64A94-4B13-4DD6-B623-4DA39771AB37}" type="pres">
      <dgm:prSet presAssocID="{648F3D69-D3CF-408A-BA75-65735BA2FF89}" presName="Accent10" presStyleCnt="0"/>
      <dgm:spPr/>
    </dgm:pt>
    <dgm:pt modelId="{B2BF4363-36E7-4CA2-9A2F-89911102FF83}" type="pres">
      <dgm:prSet presAssocID="{648F3D69-D3CF-408A-BA75-65735BA2FF89}" presName="AccentHold2" presStyleLbl="node1" presStyleIdx="11" presStyleCnt="13"/>
      <dgm:spPr/>
    </dgm:pt>
    <dgm:pt modelId="{8BD1A843-0265-4678-83BF-42665353556A}" type="pres">
      <dgm:prSet presAssocID="{648F3D69-D3CF-408A-BA75-65735BA2FF89}" presName="Accent11" presStyleCnt="0"/>
      <dgm:spPr/>
    </dgm:pt>
    <dgm:pt modelId="{4C0F91E4-8DE6-41A8-998D-4BCC51C780EE}" type="pres">
      <dgm:prSet presAssocID="{648F3D69-D3CF-408A-BA75-65735BA2FF89}" presName="AccentHold3" presStyleLbl="node1" presStyleIdx="12" presStyleCnt="13"/>
      <dgm:spPr/>
    </dgm:pt>
  </dgm:ptLst>
  <dgm:cxnLst>
    <dgm:cxn modelId="{36CD720E-3826-49AB-9535-FF218E5FA248}" srcId="{E12AD36D-1A79-4A1F-AEE2-CCD4E5E08C76}" destId="{648F3D69-D3CF-408A-BA75-65735BA2FF89}" srcOrd="1" destOrd="0" parTransId="{75E0B190-2268-487D-AFEA-CD4F18A2849A}" sibTransId="{AB660430-D52C-4ABF-81C8-545A381E657A}"/>
    <dgm:cxn modelId="{0155F17A-5F69-4F84-96BD-3F24DE8D84AB}" type="presOf" srcId="{648F3D69-D3CF-408A-BA75-65735BA2FF89}" destId="{33103A3D-083E-43C8-9684-1B21153E39A2}" srcOrd="0" destOrd="0" presId="urn:microsoft.com/office/officeart/2009/3/layout/CircleRelationship"/>
    <dgm:cxn modelId="{7215909C-4C71-42D1-A4DD-C8DBE6A384A4}" type="presOf" srcId="{E12AD36D-1A79-4A1F-AEE2-CCD4E5E08C76}" destId="{D2EEF5D9-0670-4BB4-90C0-72C5B5AC9FD1}" srcOrd="0" destOrd="0" presId="urn:microsoft.com/office/officeart/2009/3/layout/CircleRelationship"/>
    <dgm:cxn modelId="{64E1EB6B-7DA8-4ACA-9ADA-61C162F72F84}" type="presOf" srcId="{AF60A2B7-A081-42A6-8248-CA4B72803DE1}" destId="{B5985AA4-4AA1-4ED2-9B0B-6687CFEB19D8}" srcOrd="0" destOrd="0" presId="urn:microsoft.com/office/officeart/2009/3/layout/CircleRelationship"/>
    <dgm:cxn modelId="{6DE71C3F-2BEA-4B0E-A49F-0AE2A413001B}" srcId="{E12AD36D-1A79-4A1F-AEE2-CCD4E5E08C76}" destId="{AF60A2B7-A081-42A6-8248-CA4B72803DE1}" srcOrd="0" destOrd="0" parTransId="{5023D6B4-1D86-41C7-9730-A9EAE1122FC5}" sibTransId="{986964CE-B7ED-44E2-85BC-36FC5E42BC9A}"/>
    <dgm:cxn modelId="{846AD22E-A93D-49EA-A475-50C636F2984E}" type="presOf" srcId="{D5FAB37D-FBE9-4C16-956E-B88568A3C3F8}" destId="{6090B9B3-0DB3-472D-9E21-0A14A43BE533}" srcOrd="0" destOrd="0" presId="urn:microsoft.com/office/officeart/2009/3/layout/CircleRelationship"/>
    <dgm:cxn modelId="{4054EF28-F262-450F-8DF7-CC177CE178B7}" srcId="{D5FAB37D-FBE9-4C16-956E-B88568A3C3F8}" destId="{E12AD36D-1A79-4A1F-AEE2-CCD4E5E08C76}" srcOrd="0" destOrd="0" parTransId="{1D8EE0E0-4D15-4D28-BE47-CBF94A5B5E29}" sibTransId="{08B86E01-F2D2-42BD-897F-57B6F49619B4}"/>
    <dgm:cxn modelId="{469F823C-FF3E-4E30-BA45-B169C019BAAF}" type="presParOf" srcId="{6090B9B3-0DB3-472D-9E21-0A14A43BE533}" destId="{D2EEF5D9-0670-4BB4-90C0-72C5B5AC9FD1}" srcOrd="0" destOrd="0" presId="urn:microsoft.com/office/officeart/2009/3/layout/CircleRelationship"/>
    <dgm:cxn modelId="{D848F7B6-4176-4489-B921-5B0A913EFE87}" type="presParOf" srcId="{6090B9B3-0DB3-472D-9E21-0A14A43BE533}" destId="{E2FD0901-834A-4962-A33A-06E6AD8964C5}" srcOrd="1" destOrd="0" presId="urn:microsoft.com/office/officeart/2009/3/layout/CircleRelationship"/>
    <dgm:cxn modelId="{207955C7-E455-44E3-B5B4-81F853CBE079}" type="presParOf" srcId="{6090B9B3-0DB3-472D-9E21-0A14A43BE533}" destId="{A97F0006-E10B-4223-873C-F8F067635540}" srcOrd="2" destOrd="0" presId="urn:microsoft.com/office/officeart/2009/3/layout/CircleRelationship"/>
    <dgm:cxn modelId="{13A365E9-56AB-4380-A6C7-14EEA4A3272F}" type="presParOf" srcId="{6090B9B3-0DB3-472D-9E21-0A14A43BE533}" destId="{8FD62FB0-ABCE-493E-BBC2-4D8D5D4D95D5}" srcOrd="3" destOrd="0" presId="urn:microsoft.com/office/officeart/2009/3/layout/CircleRelationship"/>
    <dgm:cxn modelId="{D8541C5D-F68F-40E8-8AC7-603BF8B00B36}" type="presParOf" srcId="{6090B9B3-0DB3-472D-9E21-0A14A43BE533}" destId="{2544BDCF-15E7-4051-ABBF-63858B9AFC47}" srcOrd="4" destOrd="0" presId="urn:microsoft.com/office/officeart/2009/3/layout/CircleRelationship"/>
    <dgm:cxn modelId="{4A6A369F-24A7-40D8-ACC6-AE0E47F8A9A4}" type="presParOf" srcId="{6090B9B3-0DB3-472D-9E21-0A14A43BE533}" destId="{39C69E90-ED38-4C17-823D-9ED8FA6AECB7}" srcOrd="5" destOrd="0" presId="urn:microsoft.com/office/officeart/2009/3/layout/CircleRelationship"/>
    <dgm:cxn modelId="{711CFB7D-0712-4CE6-840B-B5585A600AE3}" type="presParOf" srcId="{6090B9B3-0DB3-472D-9E21-0A14A43BE533}" destId="{31DD3D95-8FD6-441A-A791-E2AF629CCADB}" srcOrd="6" destOrd="0" presId="urn:microsoft.com/office/officeart/2009/3/layout/CircleRelationship"/>
    <dgm:cxn modelId="{62DF695A-80BB-412F-AC60-61D4540B869D}" type="presParOf" srcId="{6090B9B3-0DB3-472D-9E21-0A14A43BE533}" destId="{B5985AA4-4AA1-4ED2-9B0B-6687CFEB19D8}" srcOrd="7" destOrd="0" presId="urn:microsoft.com/office/officeart/2009/3/layout/CircleRelationship"/>
    <dgm:cxn modelId="{F73C7CA4-BA53-4071-93D2-A6FC6CED43A2}" type="presParOf" srcId="{6090B9B3-0DB3-472D-9E21-0A14A43BE533}" destId="{73264F9D-E9AB-42DE-9541-9220F97AAC0F}" srcOrd="8" destOrd="0" presId="urn:microsoft.com/office/officeart/2009/3/layout/CircleRelationship"/>
    <dgm:cxn modelId="{E3AD299E-B240-4738-8C65-328AEE50DC7D}" type="presParOf" srcId="{73264F9D-E9AB-42DE-9541-9220F97AAC0F}" destId="{7132C3AE-E6B5-4F10-BEF1-378F6E14C4F9}" srcOrd="0" destOrd="0" presId="urn:microsoft.com/office/officeart/2009/3/layout/CircleRelationship"/>
    <dgm:cxn modelId="{CAF82861-E985-461D-ADAC-5E4B236A42EB}" type="presParOf" srcId="{6090B9B3-0DB3-472D-9E21-0A14A43BE533}" destId="{B4B3181B-6BEA-46B3-A45C-366B0870508C}" srcOrd="9" destOrd="0" presId="urn:microsoft.com/office/officeart/2009/3/layout/CircleRelationship"/>
    <dgm:cxn modelId="{ED32E05E-D1A8-40AB-BCB0-D6A587A43B8D}" type="presParOf" srcId="{B4B3181B-6BEA-46B3-A45C-366B0870508C}" destId="{275BBBE5-2606-4481-A1EE-B68D926DA11B}" srcOrd="0" destOrd="0" presId="urn:microsoft.com/office/officeart/2009/3/layout/CircleRelationship"/>
    <dgm:cxn modelId="{AD1F7AB7-59B1-4E91-A794-7A28B74D74E6}" type="presParOf" srcId="{6090B9B3-0DB3-472D-9E21-0A14A43BE533}" destId="{33103A3D-083E-43C8-9684-1B21153E39A2}" srcOrd="10" destOrd="0" presId="urn:microsoft.com/office/officeart/2009/3/layout/CircleRelationship"/>
    <dgm:cxn modelId="{A2EF0FA8-3319-4EF9-8F14-1CCEB5DABF63}" type="presParOf" srcId="{6090B9B3-0DB3-472D-9E21-0A14A43BE533}" destId="{24446D0A-4D0A-4926-B7C3-E42415CC573F}" srcOrd="11" destOrd="0" presId="urn:microsoft.com/office/officeart/2009/3/layout/CircleRelationship"/>
    <dgm:cxn modelId="{EEF982A0-50BA-4979-A65B-055ED894FEA2}" type="presParOf" srcId="{24446D0A-4D0A-4926-B7C3-E42415CC573F}" destId="{809AC738-7F6D-48DA-99A5-BC2DCF290795}" srcOrd="0" destOrd="0" presId="urn:microsoft.com/office/officeart/2009/3/layout/CircleRelationship"/>
    <dgm:cxn modelId="{60169C6A-EAE0-4151-A812-D0D0BC869643}" type="presParOf" srcId="{6090B9B3-0DB3-472D-9E21-0A14A43BE533}" destId="{C9A64A94-4B13-4DD6-B623-4DA39771AB37}" srcOrd="12" destOrd="0" presId="urn:microsoft.com/office/officeart/2009/3/layout/CircleRelationship"/>
    <dgm:cxn modelId="{B3C6A1CD-A605-4B63-B71E-AC9726586B56}" type="presParOf" srcId="{C9A64A94-4B13-4DD6-B623-4DA39771AB37}" destId="{B2BF4363-36E7-4CA2-9A2F-89911102FF83}" srcOrd="0" destOrd="0" presId="urn:microsoft.com/office/officeart/2009/3/layout/CircleRelationship"/>
    <dgm:cxn modelId="{7DA2A537-2233-4399-98E2-F85107C20FB0}" type="presParOf" srcId="{6090B9B3-0DB3-472D-9E21-0A14A43BE533}" destId="{8BD1A843-0265-4678-83BF-42665353556A}" srcOrd="13" destOrd="0" presId="urn:microsoft.com/office/officeart/2009/3/layout/CircleRelationship"/>
    <dgm:cxn modelId="{8B69E764-808D-4F19-82AB-95C22ABD7A24}" type="presParOf" srcId="{8BD1A843-0265-4678-83BF-42665353556A}" destId="{4C0F91E4-8DE6-41A8-998D-4BCC51C780E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EF5D9-0670-4BB4-90C0-72C5B5AC9FD1}">
      <dsp:nvSpPr>
        <dsp:cNvPr id="0" name=""/>
        <dsp:cNvSpPr/>
      </dsp:nvSpPr>
      <dsp:spPr>
        <a:xfrm>
          <a:off x="222425" y="0"/>
          <a:ext cx="4937477" cy="3777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Аспекти превентивної діяльності</a:t>
          </a:r>
          <a:endParaRPr lang="uk-UA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425" y="0"/>
        <a:ext cx="4937477" cy="3777867"/>
      </dsp:txXfrm>
    </dsp:sp>
    <dsp:sp modelId="{E2FD0901-834A-4962-A33A-06E6AD8964C5}">
      <dsp:nvSpPr>
        <dsp:cNvPr id="0" name=""/>
        <dsp:cNvSpPr/>
      </dsp:nvSpPr>
      <dsp:spPr>
        <a:xfrm>
          <a:off x="2878650" y="167788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F0006-E10B-4223-873C-F8F067635540}">
      <dsp:nvSpPr>
        <dsp:cNvPr id="0" name=""/>
        <dsp:cNvSpPr/>
      </dsp:nvSpPr>
      <dsp:spPr>
        <a:xfrm>
          <a:off x="2015456" y="3351340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62FB0-ABCE-493E-BBC2-4D8D5D4D95D5}">
      <dsp:nvSpPr>
        <dsp:cNvPr id="0" name=""/>
        <dsp:cNvSpPr/>
      </dsp:nvSpPr>
      <dsp:spPr>
        <a:xfrm>
          <a:off x="4497138" y="1647370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4BDCF-15E7-4051-ABBF-63858B9AFC47}">
      <dsp:nvSpPr>
        <dsp:cNvPr id="0" name=""/>
        <dsp:cNvSpPr/>
      </dsp:nvSpPr>
      <dsp:spPr>
        <a:xfrm>
          <a:off x="3234047" y="3632399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69E90-ED38-4C17-823D-9ED8FA6AECB7}">
      <dsp:nvSpPr>
        <dsp:cNvPr id="0" name=""/>
        <dsp:cNvSpPr/>
      </dsp:nvSpPr>
      <dsp:spPr>
        <a:xfrm>
          <a:off x="2090437" y="685871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D3D95-8FD6-441A-A791-E2AF629CCADB}">
      <dsp:nvSpPr>
        <dsp:cNvPr id="0" name=""/>
        <dsp:cNvSpPr/>
      </dsp:nvSpPr>
      <dsp:spPr>
        <a:xfrm>
          <a:off x="1258333" y="2197235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85AA4-4AA1-4ED2-9B0B-6687CFEB19D8}">
      <dsp:nvSpPr>
        <dsp:cNvPr id="0" name=""/>
        <dsp:cNvSpPr/>
      </dsp:nvSpPr>
      <dsp:spPr>
        <a:xfrm>
          <a:off x="-700606" y="0"/>
          <a:ext cx="2702337" cy="1712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Педагогічний</a:t>
          </a:r>
          <a:endParaRPr lang="uk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00606" y="0"/>
        <a:ext cx="2702337" cy="1712065"/>
      </dsp:txXfrm>
    </dsp:sp>
    <dsp:sp modelId="{7132C3AE-E6B5-4F10-BEF1-378F6E14C4F9}">
      <dsp:nvSpPr>
        <dsp:cNvPr id="0" name=""/>
        <dsp:cNvSpPr/>
      </dsp:nvSpPr>
      <dsp:spPr>
        <a:xfrm>
          <a:off x="2509842" y="697359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BBBE5-2606-4481-A1EE-B68D926DA11B}">
      <dsp:nvSpPr>
        <dsp:cNvPr id="0" name=""/>
        <dsp:cNvSpPr/>
      </dsp:nvSpPr>
      <dsp:spPr>
        <a:xfrm>
          <a:off x="109237" y="2631460"/>
          <a:ext cx="658977" cy="658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03A3D-083E-43C8-9684-1B21153E39A2}">
      <dsp:nvSpPr>
        <dsp:cNvPr id="0" name=""/>
        <dsp:cNvSpPr/>
      </dsp:nvSpPr>
      <dsp:spPr>
        <a:xfrm>
          <a:off x="3780192" y="185608"/>
          <a:ext cx="3016414" cy="133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Психологічний</a:t>
          </a:r>
          <a:endParaRPr lang="uk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0192" y="185608"/>
        <a:ext cx="3016414" cy="1332159"/>
      </dsp:txXfrm>
    </dsp:sp>
    <dsp:sp modelId="{809AC738-7F6D-48DA-99A5-BC2DCF290795}">
      <dsp:nvSpPr>
        <dsp:cNvPr id="0" name=""/>
        <dsp:cNvSpPr/>
      </dsp:nvSpPr>
      <dsp:spPr>
        <a:xfrm>
          <a:off x="4027746" y="120165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F4363-36E7-4CA2-9A2F-89911102FF83}">
      <dsp:nvSpPr>
        <dsp:cNvPr id="0" name=""/>
        <dsp:cNvSpPr/>
      </dsp:nvSpPr>
      <dsp:spPr>
        <a:xfrm>
          <a:off x="-141308" y="341566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F91E4-8DE6-41A8-998D-4BCC51C780EE}">
      <dsp:nvSpPr>
        <dsp:cNvPr id="0" name=""/>
        <dsp:cNvSpPr/>
      </dsp:nvSpPr>
      <dsp:spPr>
        <a:xfrm>
          <a:off x="2490944" y="3039647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EDDE9-2F81-4B1F-A6FF-6D608A6F1BA0}" type="datetimeFigureOut">
              <a:rPr lang="uk-UA" smtClean="0"/>
              <a:pPr/>
              <a:t>17.09.2014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848-EAC0-4F58-B4B0-3F70B91EF40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654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DDFE-DE89-4F34-9287-923D6BC809A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997034"/>
      </p:ext>
    </p:extLst>
  </p:cSld>
  <p:clrMapOvr>
    <a:masterClrMapping/>
  </p:clrMapOvr>
  <p:transition spd="slow" advClick="0" advTm="7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BC24-F067-406D-9328-A61674AE349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396222"/>
      </p:ext>
    </p:extLst>
  </p:cSld>
  <p:clrMapOvr>
    <a:masterClrMapping/>
  </p:clrMapOvr>
  <p:transition spd="slow" advClick="0" advTm="7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BD163-9D0F-48B7-A9D2-4CE8F64F093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618634"/>
      </p:ext>
    </p:extLst>
  </p:cSld>
  <p:clrMapOvr>
    <a:masterClrMapping/>
  </p:clrMapOvr>
  <p:transition spd="slow" advClick="0" advTm="7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47C7C-C076-4FE7-993E-B0570E63CB6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14585"/>
      </p:ext>
    </p:extLst>
  </p:cSld>
  <p:clrMapOvr>
    <a:masterClrMapping/>
  </p:clrMapOvr>
  <p:transition spd="slow" advClick="0" advTm="7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A30B-5B92-42C2-8743-DEF787A5B8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82825"/>
      </p:ext>
    </p:extLst>
  </p:cSld>
  <p:clrMapOvr>
    <a:masterClrMapping/>
  </p:clrMapOvr>
  <p:transition spd="slow" advClick="0" advTm="7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1A48-A042-4C49-9457-FF828F0A1D1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152517"/>
      </p:ext>
    </p:extLst>
  </p:cSld>
  <p:clrMapOvr>
    <a:masterClrMapping/>
  </p:clrMapOvr>
  <p:transition spd="slow" advClick="0" advTm="7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5175-C876-4471-AC22-002DBF1F8BD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857266"/>
      </p:ext>
    </p:extLst>
  </p:cSld>
  <p:clrMapOvr>
    <a:masterClrMapping/>
  </p:clrMapOvr>
  <p:transition spd="slow" advClick="0" advTm="7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B560-36D6-4840-891B-EE9CAD80595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298810"/>
      </p:ext>
    </p:extLst>
  </p:cSld>
  <p:clrMapOvr>
    <a:masterClrMapping/>
  </p:clrMapOvr>
  <p:transition spd="slow" advClick="0" advTm="7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11E1-65EA-4DB5-9B2E-02BCCC0E73A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926388"/>
      </p:ext>
    </p:extLst>
  </p:cSld>
  <p:clrMapOvr>
    <a:masterClrMapping/>
  </p:clrMapOvr>
  <p:transition spd="slow" advClick="0" advTm="7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83BF7-426B-4F94-A6CB-87B3AC9B304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39463"/>
      </p:ext>
    </p:extLst>
  </p:cSld>
  <p:clrMapOvr>
    <a:masterClrMapping/>
  </p:clrMapOvr>
  <p:transition spd="slow" advClick="0" advTm="7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2E56-9CA0-4421-ADEA-46B61A32EA0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768252"/>
      </p:ext>
    </p:extLst>
  </p:cSld>
  <p:clrMapOvr>
    <a:masterClrMapping/>
  </p:clrMapOvr>
  <p:transition spd="slow" advClick="0" advTm="7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00FF00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983CE4-776A-439A-B298-69FDDAB3F811}" type="slidenum">
              <a:rPr 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2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7236" y="1456666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4103" name="Picture 1" descr="0232127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79" y="5249100"/>
            <a:ext cx="11795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" descr="02321279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648">
            <a:off x="7164388" y="4724400"/>
            <a:ext cx="1371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54573" y="5030878"/>
            <a:ext cx="5525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2400" b="1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Arial"/>
              </a:rPr>
              <a:t>                                                         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33836" y="356316"/>
            <a:ext cx="8534400" cy="15070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2800" i="1" kern="0" dirty="0" smtClean="0">
                <a:latin typeface="Arial Black" panose="020B0A04020102020204" pitchFamily="34" charset="0"/>
              </a:rPr>
              <a:t>Борщівський НВК </a:t>
            </a:r>
          </a:p>
          <a:p>
            <a:r>
              <a:rPr lang="uk-UA" sz="2800" i="1" kern="0" dirty="0" smtClean="0">
                <a:latin typeface="Arial Black" panose="020B0A04020102020204" pitchFamily="34" charset="0"/>
              </a:rPr>
              <a:t>«ЗНЗ І-ІІІ ступеня №3 - гімназія </a:t>
            </a:r>
          </a:p>
          <a:p>
            <a:r>
              <a:rPr lang="uk-UA" sz="2800" i="1" kern="0" dirty="0" smtClean="0">
                <a:latin typeface="Arial Black" panose="020B0A04020102020204" pitchFamily="34" charset="0"/>
              </a:rPr>
              <a:t>імені </a:t>
            </a:r>
            <a:r>
              <a:rPr lang="uk-UA" sz="2800" i="1" kern="0" dirty="0" err="1" smtClean="0">
                <a:latin typeface="Arial Black" panose="020B0A04020102020204" pitchFamily="34" charset="0"/>
              </a:rPr>
              <a:t>Р.Андріяшика</a:t>
            </a:r>
            <a:r>
              <a:rPr lang="uk-UA" sz="2800" i="1" kern="0" dirty="0" smtClean="0">
                <a:latin typeface="Arial Black" panose="020B0A04020102020204" pitchFamily="34" charset="0"/>
              </a:rPr>
              <a:t>»</a:t>
            </a:r>
            <a:endParaRPr lang="uk-UA" sz="2800" i="1" kern="0" dirty="0">
              <a:latin typeface="Arial Black" panose="020B0A040201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480" y="2170195"/>
            <a:ext cx="8534400" cy="320302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4800" b="1" i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Модель превентивної освіти у </a:t>
            </a:r>
          </a:p>
          <a:p>
            <a:r>
              <a:rPr lang="uk-UA" sz="4800" b="1" i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Школі, дружній до дитини</a:t>
            </a:r>
            <a:endParaRPr lang="uk-UA" sz="4800" b="1" i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Acoustic guitar - Knocking on heavens door (минус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54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75656" y="129669"/>
            <a:ext cx="8229600" cy="576065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4864" eaLnBrk="1" fontAlgn="auto" hangingPunct="1">
              <a:spcAft>
                <a:spcPts val="0"/>
              </a:spcAft>
              <a:defRPr/>
            </a:pPr>
            <a: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kern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16000" b="1" i="1" u="sng" kern="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превенція (рівні):</a:t>
            </a:r>
            <a:r>
              <a:rPr lang="ru-RU" kern="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kern="0" dirty="0" smtClean="0">
                <a:solidFill>
                  <a:schemeClr val="accent1">
                    <a:lumMod val="10000"/>
                  </a:schemeClr>
                </a:solidFill>
              </a:rPr>
            </a:br>
            <a:endParaRPr lang="ru-RU" kern="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219251"/>
            <a:ext cx="2590800" cy="1413865"/>
          </a:xfrm>
          <a:prstGeom prst="rect">
            <a:avLst/>
          </a:prstGeom>
          <a:solidFill>
            <a:srgbClr val="EAF7A7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Первинна профілактика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(рання)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219251"/>
            <a:ext cx="2514600" cy="1399559"/>
          </a:xfrm>
          <a:prstGeom prst="rect">
            <a:avLst/>
          </a:prstGeom>
          <a:solidFill>
            <a:srgbClr val="EAF7A7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Вторинна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профілактика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6344" y="2193814"/>
            <a:ext cx="2658144" cy="1375861"/>
          </a:xfrm>
          <a:prstGeom prst="rect">
            <a:avLst/>
          </a:prstGeom>
          <a:solidFill>
            <a:srgbClr val="EAF7A7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Третинна профілактика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(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протирецидивна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</a:rPr>
              <a:t>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68548">
            <a:off x="183889" y="168275"/>
            <a:ext cx="1723815" cy="156693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1779431" y="3618811"/>
            <a:ext cx="0" cy="5613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53372" y="3633116"/>
            <a:ext cx="0" cy="5613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726179" y="3569675"/>
            <a:ext cx="0" cy="5613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57200" y="4180189"/>
            <a:ext cx="2514600" cy="132273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0000"/>
                </a:solidFill>
              </a:rPr>
              <a:t>Соціально – педагогічна профілактика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2272" y="4167045"/>
            <a:ext cx="2362200" cy="1335882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0000"/>
                </a:solidFill>
              </a:rPr>
              <a:t>Превентивна допомога і корекція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8746" y="4145431"/>
            <a:ext cx="2505742" cy="1357496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0000"/>
                </a:solidFill>
              </a:rPr>
              <a:t>Адаптація, реабілітація, ресоціалізація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2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68548">
            <a:off x="151055" y="175162"/>
            <a:ext cx="1326528" cy="1239979"/>
          </a:xfrm>
          <a:prstGeom prst="rect">
            <a:avLst/>
          </a:prstGeom>
        </p:spPr>
      </p:pic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2078460" y="264295"/>
            <a:ext cx="6756645" cy="57606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uk-UA" sz="2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профілактика</a:t>
            </a:r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02725" y="840359"/>
            <a:ext cx="8753314" cy="5788685"/>
            <a:chOff x="724203" y="1774147"/>
            <a:chExt cx="8752338" cy="5789606"/>
          </a:xfrm>
        </p:grpSpPr>
        <p:sp>
          <p:nvSpPr>
            <p:cNvPr id="22" name="Полилиния 21"/>
            <p:cNvSpPr/>
            <p:nvPr/>
          </p:nvSpPr>
          <p:spPr>
            <a:xfrm>
              <a:off x="2357923" y="1774147"/>
              <a:ext cx="7118618" cy="829885"/>
            </a:xfrm>
            <a:custGeom>
              <a:avLst/>
              <a:gdLst>
                <a:gd name="connsiteX0" fmla="*/ 0 w 7268315"/>
                <a:gd name="connsiteY0" fmla="*/ 66809 h 668092"/>
                <a:gd name="connsiteX1" fmla="*/ 66809 w 7268315"/>
                <a:gd name="connsiteY1" fmla="*/ 0 h 668092"/>
                <a:gd name="connsiteX2" fmla="*/ 7201506 w 7268315"/>
                <a:gd name="connsiteY2" fmla="*/ 0 h 668092"/>
                <a:gd name="connsiteX3" fmla="*/ 7268315 w 7268315"/>
                <a:gd name="connsiteY3" fmla="*/ 66809 h 668092"/>
                <a:gd name="connsiteX4" fmla="*/ 7268315 w 7268315"/>
                <a:gd name="connsiteY4" fmla="*/ 601283 h 668092"/>
                <a:gd name="connsiteX5" fmla="*/ 7201506 w 7268315"/>
                <a:gd name="connsiteY5" fmla="*/ 668092 h 668092"/>
                <a:gd name="connsiteX6" fmla="*/ 66809 w 7268315"/>
                <a:gd name="connsiteY6" fmla="*/ 668092 h 668092"/>
                <a:gd name="connsiteX7" fmla="*/ 0 w 7268315"/>
                <a:gd name="connsiteY7" fmla="*/ 601283 h 668092"/>
                <a:gd name="connsiteX8" fmla="*/ 0 w 7268315"/>
                <a:gd name="connsiteY8" fmla="*/ 66809 h 66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315" h="668092">
                  <a:moveTo>
                    <a:pt x="0" y="66809"/>
                  </a:moveTo>
                  <a:cubicBezTo>
                    <a:pt x="0" y="29911"/>
                    <a:pt x="29911" y="0"/>
                    <a:pt x="66809" y="0"/>
                  </a:cubicBezTo>
                  <a:lnTo>
                    <a:pt x="7201506" y="0"/>
                  </a:lnTo>
                  <a:cubicBezTo>
                    <a:pt x="7238404" y="0"/>
                    <a:pt x="7268315" y="29911"/>
                    <a:pt x="7268315" y="66809"/>
                  </a:cubicBezTo>
                  <a:lnTo>
                    <a:pt x="7268315" y="601283"/>
                  </a:lnTo>
                  <a:cubicBezTo>
                    <a:pt x="7268315" y="638181"/>
                    <a:pt x="7238404" y="668092"/>
                    <a:pt x="7201506" y="668092"/>
                  </a:cubicBezTo>
                  <a:lnTo>
                    <a:pt x="66809" y="668092"/>
                  </a:lnTo>
                  <a:cubicBezTo>
                    <a:pt x="29911" y="668092"/>
                    <a:pt x="0" y="638181"/>
                    <a:pt x="0" y="601283"/>
                  </a:cubicBezTo>
                  <a:lnTo>
                    <a:pt x="0" y="6680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5768" tIns="95768" rIns="95768" bIns="95768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Перший рівень – соціальна профілактика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b="1" dirty="0">
                  <a:solidFill>
                    <a:schemeClr val="accent1">
                      <a:lumMod val="10000"/>
                    </a:schemeClr>
                  </a:solidFill>
                </a:rPr>
                <a:t> (зошит корекції поведінки, анкетування, </a:t>
              </a:r>
              <a:r>
                <a:rPr lang="uk-UA" sz="2000" b="1" dirty="0" smtClean="0">
                  <a:solidFill>
                    <a:schemeClr val="accent1">
                      <a:lumMod val="10000"/>
                    </a:schemeClr>
                  </a:solidFill>
                </a:rPr>
                <a:t>тестування)</a:t>
              </a:r>
              <a:endParaRPr lang="ru-RU" sz="2000" b="1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24203" y="5328835"/>
              <a:ext cx="2810745" cy="733842"/>
            </a:xfrm>
            <a:custGeom>
              <a:avLst/>
              <a:gdLst>
                <a:gd name="connsiteX0" fmla="*/ 0 w 1026315"/>
                <a:gd name="connsiteY0" fmla="*/ 102632 h 2412590"/>
                <a:gd name="connsiteX1" fmla="*/ 102632 w 1026315"/>
                <a:gd name="connsiteY1" fmla="*/ 0 h 2412590"/>
                <a:gd name="connsiteX2" fmla="*/ 923684 w 1026315"/>
                <a:gd name="connsiteY2" fmla="*/ 0 h 2412590"/>
                <a:gd name="connsiteX3" fmla="*/ 1026316 w 1026315"/>
                <a:gd name="connsiteY3" fmla="*/ 102632 h 2412590"/>
                <a:gd name="connsiteX4" fmla="*/ 1026315 w 1026315"/>
                <a:gd name="connsiteY4" fmla="*/ 2309959 h 2412590"/>
                <a:gd name="connsiteX5" fmla="*/ 923683 w 1026315"/>
                <a:gd name="connsiteY5" fmla="*/ 2412591 h 2412590"/>
                <a:gd name="connsiteX6" fmla="*/ 102632 w 1026315"/>
                <a:gd name="connsiteY6" fmla="*/ 2412590 h 2412590"/>
                <a:gd name="connsiteX7" fmla="*/ 0 w 1026315"/>
                <a:gd name="connsiteY7" fmla="*/ 2309958 h 2412590"/>
                <a:gd name="connsiteX8" fmla="*/ 0 w 1026315"/>
                <a:gd name="connsiteY8" fmla="*/ 102632 h 241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315" h="2412590">
                  <a:moveTo>
                    <a:pt x="0" y="102632"/>
                  </a:moveTo>
                  <a:cubicBezTo>
                    <a:pt x="0" y="45950"/>
                    <a:pt x="45950" y="0"/>
                    <a:pt x="102632" y="0"/>
                  </a:cubicBezTo>
                  <a:lnTo>
                    <a:pt x="923684" y="0"/>
                  </a:lnTo>
                  <a:cubicBezTo>
                    <a:pt x="980366" y="0"/>
                    <a:pt x="1026316" y="45950"/>
                    <a:pt x="1026316" y="102632"/>
                  </a:cubicBezTo>
                  <a:cubicBezTo>
                    <a:pt x="1026316" y="838408"/>
                    <a:pt x="1026315" y="1574183"/>
                    <a:pt x="1026315" y="2309959"/>
                  </a:cubicBezTo>
                  <a:cubicBezTo>
                    <a:pt x="1026315" y="2366641"/>
                    <a:pt x="980365" y="2412591"/>
                    <a:pt x="923683" y="2412591"/>
                  </a:cubicBezTo>
                  <a:lnTo>
                    <a:pt x="102632" y="2412590"/>
                  </a:lnTo>
                  <a:cubicBezTo>
                    <a:pt x="45950" y="2412590"/>
                    <a:pt x="0" y="2366640"/>
                    <a:pt x="0" y="2309958"/>
                  </a:cubicBezTo>
                  <a:lnTo>
                    <a:pt x="0" y="1026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400" tIns="83400" rIns="83400" bIns="83400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b="1" dirty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 </a:t>
              </a:r>
              <a:r>
                <a:rPr lang="uk-UA" sz="2000" b="1" dirty="0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тижня превентивної освіти</a:t>
              </a:r>
              <a:endParaRPr lang="ru-RU" sz="20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976952" y="3278200"/>
              <a:ext cx="2115232" cy="1665955"/>
            </a:xfrm>
            <a:custGeom>
              <a:avLst/>
              <a:gdLst>
                <a:gd name="connsiteX0" fmla="*/ 0 w 284977"/>
                <a:gd name="connsiteY0" fmla="*/ 28498 h 643857"/>
                <a:gd name="connsiteX1" fmla="*/ 28498 w 284977"/>
                <a:gd name="connsiteY1" fmla="*/ 0 h 643857"/>
                <a:gd name="connsiteX2" fmla="*/ 256479 w 284977"/>
                <a:gd name="connsiteY2" fmla="*/ 0 h 643857"/>
                <a:gd name="connsiteX3" fmla="*/ 284977 w 284977"/>
                <a:gd name="connsiteY3" fmla="*/ 28498 h 643857"/>
                <a:gd name="connsiteX4" fmla="*/ 284977 w 284977"/>
                <a:gd name="connsiteY4" fmla="*/ 615359 h 643857"/>
                <a:gd name="connsiteX5" fmla="*/ 256479 w 284977"/>
                <a:gd name="connsiteY5" fmla="*/ 643857 h 643857"/>
                <a:gd name="connsiteX6" fmla="*/ 28498 w 284977"/>
                <a:gd name="connsiteY6" fmla="*/ 643857 h 643857"/>
                <a:gd name="connsiteX7" fmla="*/ 0 w 284977"/>
                <a:gd name="connsiteY7" fmla="*/ 615359 h 643857"/>
                <a:gd name="connsiteX8" fmla="*/ 0 w 284977"/>
                <a:gd name="connsiteY8" fmla="*/ 28498 h 6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977" h="643857">
                  <a:moveTo>
                    <a:pt x="0" y="28498"/>
                  </a:moveTo>
                  <a:cubicBezTo>
                    <a:pt x="0" y="12759"/>
                    <a:pt x="12759" y="0"/>
                    <a:pt x="28498" y="0"/>
                  </a:cubicBezTo>
                  <a:lnTo>
                    <a:pt x="256479" y="0"/>
                  </a:lnTo>
                  <a:cubicBezTo>
                    <a:pt x="272218" y="0"/>
                    <a:pt x="284977" y="12759"/>
                    <a:pt x="284977" y="28498"/>
                  </a:cubicBezTo>
                  <a:lnTo>
                    <a:pt x="284977" y="615359"/>
                  </a:lnTo>
                  <a:cubicBezTo>
                    <a:pt x="284977" y="631098"/>
                    <a:pt x="272218" y="643857"/>
                    <a:pt x="256479" y="643857"/>
                  </a:cubicBezTo>
                  <a:lnTo>
                    <a:pt x="28498" y="643857"/>
                  </a:lnTo>
                  <a:cubicBezTo>
                    <a:pt x="12759" y="643857"/>
                    <a:pt x="0" y="631098"/>
                    <a:pt x="0" y="615359"/>
                  </a:cubicBezTo>
                  <a:lnTo>
                    <a:pt x="0" y="284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4067" tIns="54067" rIns="54067" bIns="54067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b="1" dirty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Друкування </a:t>
              </a:r>
              <a:r>
                <a:rPr lang="uk-UA" sz="2000" b="1" dirty="0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матеріалів  на сайті </a:t>
              </a:r>
              <a:r>
                <a:rPr lang="uk-UA" sz="2000" b="1" dirty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школи</a:t>
              </a:r>
              <a:r>
                <a:rPr lang="uk-UA" sz="1400" b="1" dirty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443893" y="5328835"/>
              <a:ext cx="2733589" cy="837333"/>
            </a:xfrm>
            <a:custGeom>
              <a:avLst/>
              <a:gdLst>
                <a:gd name="connsiteX0" fmla="*/ 0 w 158582"/>
                <a:gd name="connsiteY0" fmla="*/ 15858 h 274343"/>
                <a:gd name="connsiteX1" fmla="*/ 15858 w 158582"/>
                <a:gd name="connsiteY1" fmla="*/ 0 h 274343"/>
                <a:gd name="connsiteX2" fmla="*/ 142724 w 158582"/>
                <a:gd name="connsiteY2" fmla="*/ 0 h 274343"/>
                <a:gd name="connsiteX3" fmla="*/ 158582 w 158582"/>
                <a:gd name="connsiteY3" fmla="*/ 15858 h 274343"/>
                <a:gd name="connsiteX4" fmla="*/ 158582 w 158582"/>
                <a:gd name="connsiteY4" fmla="*/ 258485 h 274343"/>
                <a:gd name="connsiteX5" fmla="*/ 142724 w 158582"/>
                <a:gd name="connsiteY5" fmla="*/ 274343 h 274343"/>
                <a:gd name="connsiteX6" fmla="*/ 15858 w 158582"/>
                <a:gd name="connsiteY6" fmla="*/ 274343 h 274343"/>
                <a:gd name="connsiteX7" fmla="*/ 0 w 158582"/>
                <a:gd name="connsiteY7" fmla="*/ 258485 h 274343"/>
                <a:gd name="connsiteX8" fmla="*/ 0 w 158582"/>
                <a:gd name="connsiteY8" fmla="*/ 15858 h 27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582" h="274343">
                  <a:moveTo>
                    <a:pt x="0" y="15858"/>
                  </a:moveTo>
                  <a:cubicBezTo>
                    <a:pt x="0" y="7100"/>
                    <a:pt x="7100" y="0"/>
                    <a:pt x="15858" y="0"/>
                  </a:cubicBezTo>
                  <a:lnTo>
                    <a:pt x="142724" y="0"/>
                  </a:lnTo>
                  <a:cubicBezTo>
                    <a:pt x="151482" y="0"/>
                    <a:pt x="158582" y="7100"/>
                    <a:pt x="158582" y="15858"/>
                  </a:cubicBezTo>
                  <a:lnTo>
                    <a:pt x="158582" y="258485"/>
                  </a:lnTo>
                  <a:cubicBezTo>
                    <a:pt x="158582" y="267243"/>
                    <a:pt x="151482" y="274343"/>
                    <a:pt x="142724" y="274343"/>
                  </a:cubicBezTo>
                  <a:lnTo>
                    <a:pt x="15858" y="274343"/>
                  </a:lnTo>
                  <a:cubicBezTo>
                    <a:pt x="7100" y="274343"/>
                    <a:pt x="0" y="267243"/>
                    <a:pt x="0" y="258485"/>
                  </a:cubicBezTo>
                  <a:lnTo>
                    <a:pt x="0" y="158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95" tIns="23695" rIns="23695" bIns="23695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ru-RU" sz="2000" b="1" dirty="0" err="1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Захисти</a:t>
              </a:r>
              <a:r>
                <a:rPr lang="ru-RU" sz="2000" b="1" dirty="0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себе </a:t>
              </a:r>
              <a:r>
                <a:rPr lang="ru-RU" sz="2000" b="1" dirty="0" err="1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000" b="1" dirty="0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ВІЛ</a:t>
              </a:r>
              <a:r>
                <a:rPr lang="ru-RU" sz="1400" b="1" dirty="0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14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749847" y="6995512"/>
              <a:ext cx="2342338" cy="568241"/>
            </a:xfrm>
            <a:custGeom>
              <a:avLst/>
              <a:gdLst>
                <a:gd name="connsiteX0" fmla="*/ 0 w 260431"/>
                <a:gd name="connsiteY0" fmla="*/ 26043 h 497823"/>
                <a:gd name="connsiteX1" fmla="*/ 26043 w 260431"/>
                <a:gd name="connsiteY1" fmla="*/ 0 h 497823"/>
                <a:gd name="connsiteX2" fmla="*/ 234388 w 260431"/>
                <a:gd name="connsiteY2" fmla="*/ 0 h 497823"/>
                <a:gd name="connsiteX3" fmla="*/ 260431 w 260431"/>
                <a:gd name="connsiteY3" fmla="*/ 26043 h 497823"/>
                <a:gd name="connsiteX4" fmla="*/ 260431 w 260431"/>
                <a:gd name="connsiteY4" fmla="*/ 471780 h 497823"/>
                <a:gd name="connsiteX5" fmla="*/ 234388 w 260431"/>
                <a:gd name="connsiteY5" fmla="*/ 497823 h 497823"/>
                <a:gd name="connsiteX6" fmla="*/ 26043 w 260431"/>
                <a:gd name="connsiteY6" fmla="*/ 497823 h 497823"/>
                <a:gd name="connsiteX7" fmla="*/ 0 w 260431"/>
                <a:gd name="connsiteY7" fmla="*/ 471780 h 497823"/>
                <a:gd name="connsiteX8" fmla="*/ 0 w 260431"/>
                <a:gd name="connsiteY8" fmla="*/ 26043 h 49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431" h="497823">
                  <a:moveTo>
                    <a:pt x="0" y="26043"/>
                  </a:moveTo>
                  <a:cubicBezTo>
                    <a:pt x="0" y="11660"/>
                    <a:pt x="11660" y="0"/>
                    <a:pt x="26043" y="0"/>
                  </a:cubicBezTo>
                  <a:lnTo>
                    <a:pt x="234388" y="0"/>
                  </a:lnTo>
                  <a:cubicBezTo>
                    <a:pt x="248771" y="0"/>
                    <a:pt x="260431" y="11660"/>
                    <a:pt x="260431" y="26043"/>
                  </a:cubicBezTo>
                  <a:lnTo>
                    <a:pt x="260431" y="471780"/>
                  </a:lnTo>
                  <a:cubicBezTo>
                    <a:pt x="260431" y="486163"/>
                    <a:pt x="248771" y="497823"/>
                    <a:pt x="234388" y="497823"/>
                  </a:cubicBezTo>
                  <a:lnTo>
                    <a:pt x="26043" y="497823"/>
                  </a:lnTo>
                  <a:cubicBezTo>
                    <a:pt x="11660" y="497823"/>
                    <a:pt x="0" y="486163"/>
                    <a:pt x="0" y="471780"/>
                  </a:cubicBezTo>
                  <a:lnTo>
                    <a:pt x="0" y="260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6678" tIns="26678" rIns="26678" bIns="26678" spcCol="127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err="1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Випуск</a:t>
              </a:r>
              <a:r>
                <a:rPr lang="ru-RU" sz="2000" b="1" dirty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accent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буклетів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2725" y="2107154"/>
            <a:ext cx="2871231" cy="2206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86508" y="2107152"/>
            <a:ext cx="2770439" cy="2206489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TEhQUExQVFhUXGBgWFxgYFBwYGBcYFB8YFxgXGBcYHCggGBolHBcWITEhJSkrLi4uGB8zODMsNygtLisBCgoKDg0OGhAQGywkHyQsLCwsLCwsLCwsLCwsLCwsLCwsLCwsLCwsLCwsLCwsLCwsLCwsLCwsLCwsLCwsLCwsLP/AABEIAL0BCgMBIgACEQEDEQH/xAAcAAABBQEBAQAAAAAAAAAAAAAFAgMEBgcBAAj/xABREAABAwIDAwYJBwgHBgcAAAABAgMRACEEEjEFQVEGEyJhcZEHFDJTgZKTodEjM0JSscHSFRckQ1TT4fAWYnJzorLxNERjgpSjJUVkdIOEwv/EABoBAAMBAQEBAAAAAAAAAAAAAAABAgMEBQb/xAAwEQACAgECAwUHBAMAAAAAAAAAAQIRAxIhBDFRExRBYZEiMlJxsdHwBRWBocHh8f/aAAwDAQACEQMRAD8AJjwPNGf0lz1UUk+B1r9pc7kVqZTAJ66jqcTxHfVUBmKvA41+0OdyPhST4HWv2hzuR8K09b6QCSRAv3UO/LOHUAoPtwQCOmBYjMLEyLXooChDwNNn/eHP8Hwp5rwJtfSxDw7Mn4avre2GBq8164PDgdOkL7posnHN5AvnEZSAQrMMpB0IMxBoaEZf+ZNj9of/AO3+Cu/mTY/aH/8At/grTTtRkCS81FxPOJiU+UJndv4Vw7WYEy81aQflE2IgEG9tR3ipAzMeBNjz+I72/wAFKHgUw4/Xv97f4K0l3bOHSCVPNCBJ6adOwGadxGIA3imMzL8zeF/aH+9H4K6jwN4U6Pvn0o/BWg5gdKk4VP8APfToDOT4GcLvef8AWR+CkDwN4Tz7/rI/BWoui1Q1ihIDOvzOYTzz/rI/BSh4HMJ55/10fgrQK6BRQGefmdwnnn/XR+ClDwO4Tzz/AK6PwVoeWuFNFAZ6fA9g/Ov+uj8FKHgewfnX/XR+7q/GlNiigKAnwO4M/rX/AF0fu6X+ZrCecxHtEfu60ZsWrmcjXSlQGd/mbwnnMR7RH7um0+BzBmYcfMW+cT+7rQcVjsqSRJ7K5st0Qb9Z9P8ApRQGfHwOYIauP+0T+7pKvA/gvOP+0T+Cr/i3kzrTKXk/Wp0BR0+B7BH6b/tU/gpQ8DeC+s/7VP4Ku6MWm94vFOpxqfrCigKL+ZvB/Wf9on8Fe/M3g+L/ALUfhq+O7UQlJUpUBIk9gvpQ7A8q2XF5LpMkCSk9IScpykwYB1qHJJpPxAqo8DuD4ve1H4a4fBBguLvtf4VfGtqtqEhQpDmMSfpCroCi/mmwQ3u+1/hWW7S5EY9Lzobwyy2FqCDmRdIJym6+EV9FNOBUxuqOtFzRQBdSbGgu03ltgFGHLmtkkSIBP229NHJqC88SrKmLak00Ir+09oLCVBWCWtOVJULHyhKhF80acZB9IbxZvT8lK3GRlFx0hfUDopEdcHfU7H4d8qU2raBQopUcobQFAWJIvIAAMb7nWuMYTEqAKdoE5hKfkEQQo5gdZmCBHAUUA22AASnZJkpKSMrdwq5Tbjad3bRLaGIASllWzVuJKW5CEpyJ0GUG3kSB/oag4vGOYcJS9joWVBUhgKOUJjLCdAVdKTr2VBVtwn/zNW7KRhTIMEGdxF98+6pbXU1jgySVqL9Awh2/NHZQyBJKEwiNzi5EQkZktxxMTEGHmsM0oqCtlxlTmBKGyFlBASlP9aY1gReaEjlF5X/iSrx/unkm85baaWM2764/yilCU/lA/T5xXiqgVBegTEZcug33pWupXd8vwv0ZIxJaETsczAA+SQbSDFhYAyb709YNS/y68rLOAfEmLlFrxeFaRf8AjagK9vTrtJdv/TRMaE5QPh1US2BtpKn0p8bLmfohtTBHSlRGVYiLZRedN02epdSXgyLdxfoWnZ0qBKkZOkoAbyEkgK9MT2EUSaTXEpilIpszFKobtFtRbWGzCyDlPX91TfGkFRQFJzgBRTPSAMgEjWLGh6dotKmHEGCUnpCxGo7aErAqG0dp4plBDhUgpDhSpWQhzycqTE3F9NZ6qlL5WFKighubwcxgZc0hQEweiLmBerKMUg/TTePpDfpXFut3ko4GSO4zWPZTXKT+pWpdCPidrZcMl8JkqCCElUeXFp9PpoLheVylDpM5VKskFUXzJSQfQom06VZA+2RGZERESIjhHCKYTs3DAE80yAqxORIBB3aXq5xm/ddfwJNAFfKuwPNiPJPTvnhRta6ZSADrfSk7O5Zk5itqAlWUwrpAkGOI1EHSNaPnA4boHIzCQQnopsm4gdUmPT102xsrChQUltrNIIIAmRpHwqdGX4v6HcegNw3Kp1Tqmw0kkKCR0wkSryTJVcT1A37J8vlC8oxzaCAE5tRkKyoJnpHNdBEDqvRvDbPwoXnCGgoGRp0SN4GgNPowmHBWQlrp2XpCo4jQ61OjJXvb/ILj0KxsLbysSsMrSAVZoypPRyQZVJIg6a2MazXto495l9TaDIJCbJv5Oe1iJJMXKR11aMDs1hBzttoCiPKAvB4Hh2Up/ZTDisy2m1KiCSkEndfjRKGRwrVv1BNXyKC/tt05VFSQlcDogHKo5LItfVUzMAUX5P41KwhC1kuKUpPk2OUqi4tJSmasy9nMgyGmwSMs5E6cNNKitbDZDyHkjKUCEpTAQNbhIGvSV304wmnblf8A0G1XIqPK0rbfyhxQnLIC8oCVBcmJG+L60FZfczWcUo51JELzKyKlKIhRvJEb5itZfwqVeUAeBIBjvFUDwgY84ZxgIShRGZYKgbEFMRlUN43zoKznjlerUVD2vZSB+yMMpTyUJEqK+mMoyhEqzZ43ZctlXzdlSNl7IUHH1c2QWjmbQG1JBKioExbMoJAsN1FOQvKB7Fc8p7LlTlCcqSOkZJmSd0d9Wcuid9XjxJJbkz2dMquCcxK3ES0UoUohRyKEDpdK56P0bEb6OjZhtf0Ur8opDuSdwPfRNKxxrdRaXMgYweGKZkzNJW1c1OFR1m5pjJYFC9qAoukgZpmTEAaqnu76J5qr3LjCPu4fIzllRhWYwSnUhJ4mN+6iPMDKcbjw5iytfkKXETbIZTPHSD/rVhG0nR0S4lKYsIST1BOhM8eyDVdZwZC0WlQVcCZKpiB2Rw3U+/jXG1kICktggLSTlnNCiEiJTIAv21yZpOUrx7Hb3WUFT5unQ9ttpcpdUZzzqZMpiZnu9FCn1nKbT1Ax76Kcp8YFBjIIRzYUBERmtHoCRQMujfRKFOj1OHzPskmNkWIKLW/Wbh/JrxT/AFFe006vcO+mXcs2yek/CkSNIb9Y06M3P82+w+2jfkPVLk8La/zFWfkir9KY/vkf5V1VWwkXOUGePxqycjF/pTH98j/KuhL2kW5pYpLyf5yRthpTdIKqU0ZrpZ8+IVhkBSlhKQtQCSqOkQnQE8L1SHVbPBksKgCR8i4UgSrqgXUo8ZVOtXt01XFqx82RhY61r/De1OImQtnMYJxaMmHAPlJUpopEohQgnU6Edk17Gt4Jp1QUwVOeUSGlKusFRAVoCY46kbyKJIOOzCW8PlJAJC1EpBNyQYkAcLkjQTKXVHG5iAhiBoSpV/KtbqCJJA8o2MVViBGF2dgSwp7xeGxnkKbVmIBgwnUgxYUrF7SwbgAW2tQJCvmFiSkWKoAPkmL8Y30SSMeCJRhlCbjOtJ3aGD1nfT7KcZnTmGHCLZiM2YDoyADIP0x3UrAgYPZ2CxKYSzZsJSJQtsAGVgDSbknqNRMO7s5CgUMEFJCgQwuxBICrDdE9hBq5xXqnUOimMDAFaj4qskHNJZURKQFWBuLzqLkdYmW3s/AFlbww6QgBWaWlJJyC8JiTaQI9FWNxzhTJvrTChOzcvNoyDKjKnKIywmBAg3FotUlvX0fGmFGKXhTr2D76TGJxS7ikJXSMSrpUhSopPYAPys5ZIwYCQguOqEhIMACQJWq+UXta9ZZtnbzmLcLj0AgZUpAgJTqAOOpuaPcum3C4tKQSoqz5rAFCrJSYuYgiqc7hF5gnKSo2A1k6ADjXPKWrY78eLQlJbmschMHkwaDHzhK/QYSPckH00eKDwFR9kspaYaazeQhKCeJSAD76mEg2rVSpUcU7cmytYgHxw6eSn76sTSTvoC+mMaf7CPvqyo0rXVsZ0PNObqYXqe2nGtaZXqe2kMJzTeIQFpg9oO8EaEUsV4opDKhjNjIS/nypCzcqSDvsTG4n76re2+TDjz+ZtSAlWUKzZgRFiRAM9GOGnXV0286G1Z1kJSEiSd1/jTeHGdCVo6SToRw402k9jSObJF6kzNeVOxnkuwEqW3ADZSkkBKdBG776Bq2TiD+pWeotKrYdoOhuCoxJjSfTAmmWtssi2b05FW91ZSlBPdlripJUZJ+Q8T5hfsVfCujYeJ8wv2KvhWxHbzHnP8CvhS29vYfzn+FXwo1Y/iXqHen0MZd2NiRqwuOtlXVO7to1yKwD4xbBU04Eh1Jnm1AAAKFzuFxWgY/lE0uOnAG7Kq57ql7A2syqEBfSKiAMqr79YihSx9QfFSeweWKdw9IcrjBk1r4GA0vGILqmgsFxKQpSZuEmwJH86jiKgt7ZYMw83YkXWBdJgxOsG1t9FHWUyVQMxABMXIEwCeAk99VDxrC/sThH/tOBPVxBPpBpxEWrB45tZhDiFGJhKwTFrwDpcd9SnnUoEqISOJIA7zVWwG18Ohct4V5KinVGFIJTY7hMSR6T21Nxm12nElLmGxCk2MHDlQvMHt94mk0FhM7WY8817RPX19R7jSmdotLOVDjajeyVgm2tgd0jvoEz4q4UtDBrSM0jNhsiAYzEzAiQmOvTqokzs9ptWZDbaDBGZKAkwbkSBpaaKCwk48lIlRCRxJgXtqahr2wxHzzXD5xPx6j3UFc2608ghbD62zlJBwxUkgmUmDqLT3UwMXhSCDg3YOo8TMWA1EX1j0HhT0hZYMNiUOSULSuNcqgqO2DXcS+lCcy1BIsJJgXMC/bS8Bg2hK220pKwJIRlJAkgG07z3mh+38ayght1pbgUCYDRcToRfdMTai9wJbTyXEJWghSVAKSoGQQbgg8KfSYTbWmcMBkRlSUpyiEkZSkRZJT9GNI3U+3cWoYAp5Nwaj4lcXv3VKx1kk76qe2dsjDoMqzrNwgcLToDECT11lkma4oXuN7axoNomJvvoHszFoRjGlSSCleuoJSq/wB1A8dt9Tk5RvuQJ7aH/lLKtCo8ncTE/wAis6t2dSnUHE2BhxCxmCvQPsqcw/oBE++ss2dyi6SSUAcQkxOg36Va8Fyjw6pCFwd5VY95qSdKaCy2icaZP0EffVpbw9hJmqyxfF8fk0ffVuTpXUkqRyPmxAQKhr1PbU6oa9T20CCKU0ukKpKrAncL91ICm+EgApazKCUZ0ZusX3b7/ZUHZu1F4dDaTdrKSk9GMokJgpAInonfIUeFA/CBtg4hCVZYbkZDIJ7VcCROnZUNrnfF2luhSUiUJmAISQkDKRIMXmbhJtWeZSjHVHmVquFILY/aJdXmUewcKil8cR31D5ymHcIhZzKEntP2TXj1buRzhBTyeI768H09VAXMKASAykgaEr1j768hg5p5tIgWOcm40t6AKvs11HSCzroo9yTV02v74D/CuqYjBhRlTaRvkKNz2VZ+RrKUutZREvJB9CXN1XCKU4/NAaks17DV5Vdw+tev4Ggt7Sq2pOOkQcNvmQu3p92nXRte0Gy6pkKHOJSFqTvCVSAeH8ihbXKDDFShzyAUkghRym0TGaJFxcWpxBi20Y+3SwpEX6Lmsbr6TTqE46bqwsTuS5Md+tSMLtdhdkOoVCSswoGEiCSSNBca178u4aPn2vaJ3+mkwIrox2UD9HKpMq6YTlgQMuslRPoHXUdScbl1w2eTuXliBlEazMyeAFE2ttYdZCUvNKUqwAcBJJvYA3tUfGbXYQpSVvNpUm6klYBTbNcTa0HspoCKEY60KwptfouC8nS/CO80W2Ul4Ih8oK5N0AgZd0z9LjuqI7tdhCgFvNpMAwVgGFTBgnfB7qcTt7Defa9ongDx4EGh2ATptyo42syUKWHW8iYzKziEzpJ3aimF7cw2nPtbx84nUTI16j3VKQySs13B+Se2mg6FJCkkEESCDIIO8HhQzafKNjCJHPKIKgSkASTEjSmwSvkMcsMYWsOtxKcxBSI/tKAPuNYziFFxRWMyVqJWqSRIJkAxZMAAAfZV+xfhBwhm7p/5P40HxHKbAKv8p7P+NTKGp2XGelU0UZ165mUq3iY6+0U8ESgZolQm+gv1CRfdVoXt3AGfL9n/ABrittYCI6fs6OzGsvUrDiQObvAIjMYN+2+kGJqQ6lsJEqvAylQiSDc2MkZbds9tHvyvs8i+bq+Srw2ns826XsqXZeZSy+RaeSQSHDlWVp3Ekm24AnW0e+tDQbVley+UeDbIgr6uge6rKOV7H1l+qau0klYuznNtqLLiKhL1NzrXNmYsOISoGxEibEjsrqxc9tMyCBpp9IUlSDooFJ7CINLAmu81UgUzYnJnmVDnl88Ug5ZT0YmAojeuB2a9tO8r9iqxLBbbUlBzAkqKtIIi2lyD6KK7Ze5tWsdG/on+NCkY/OkKSqUnQj7qbYlsVHaXJ13D5QMzgjykpOu8RcjqqAphY1bcH/Ir4Vd8RtdDN3HMoVx3xfQA1BPKjDkkl5PpB+Fc8uFUne4nGypFtzza/UV8KSG1/UX6ivhVyHKfCi3PJ06/vTSP6TYYaPCSLm/wpdzXmLSVLmXNza/UV8KNckkr59oZF/OhU5DAASsGTFtRRVPKzDyPlkxv1+GtGdh8ocKtYbQ8kqUroiDJtPDqNOPCJO9w0llIrjJvXVGuNCDXQWdeQJmBOk74E29576q7O0ESYwL0AETzCRYAgpuZ0kRF5irU9Ve8Vxub59mP7k8f7XD7acRM5hdrIKZTgcRB6JHMIFpAIPS0B+w61K2sllsicEp60jm2EKiNBeLz/IpLeGx37Qx6WCdw/rDfP8Kd8Vxt/l2dLfI7439K4ns13RSfMBG1HmmVIAwinSQSObYSoJi4BJgAkz3U2wtp9a8+FUggBWZ1lICp4KvJtvqSWMXJl1qIVADZsokZTc6ATa8ki9QVYTGz8+0dSSWt50AANovck7qaAiO7UbUsE4J5eawVzCFZgneDmmI091LZ2k1eNnvmNYwqL26ze5jv3XqV4vjMsc8zmlV+aMAR0RGa95nTd6VIw2Oiz7E/3Ko04ZuPXupsRIw+JbLLqzhloSkmUKZSFOFIEFKAelNgJioD+NZICTgHgPJA5hA8ojojpcVE23BR0vVmaByiTJgSYiTvMbq6oVFjoiGMogQIECIgcIOnZVM5foYLaedUEqAJSYkwTpMWEirssVlnhXxBS9hwNChVom4UItOs0px1Ki4S0ysoG2HG80NgxxMSeNhputQyak45cqMiIMRwi14qxcn9nNtNDEvIzqIKmkESmE/SV900WoobTnLYrw2a8Uc5za8kgBUQDOkTr20QZ5LYhbYcSEEHQZwFW3Qd9qNObXdXPOKGVWqI0HEdYsaHYp3M3EnoypJg7wJHuFZ9q7OxcClG29wXi9jvtCXGlpA3xKfWEioYFWrYPKFxDa0qTzqVCBmJIG4yDqCN1EjsDD4xvMwAy6NUjyfSnh1j31an4M5nw706o8iqbEbKnJ4X9NWnOlO8E+4VX2MCthSudIbjrkmOEbqdedvYkjjWc92d/COsdM2zksqcKweKReiC9T20K5GJ/QsOf+GPvokvU1uuR5k/efzCApDzsQBqbfE0oGajvJ6SZ0hQ9Nj9gNIkqfKbGFT3NtJKylIzX6IKpPSMG8R39lCsO+tGXO3kQeiSJy3sAoZQU3iDHpvU7CuLS1iTzZJS44c6SCSsqMhSSpJgDIbG4p1alKwy1LaUAeczFasoDcKKTlzKJVGUbpJmvNnkerX5myj7PkUzl3g1pcSs5sp6NxYEbh6PvqqmtI8IWVOAwwUSXFFEyqbhBzH7vTWYPid0+mK9vH7hiLWs7kz2UnnT9U+6mSgcB61dy9Q9anuOyQhR4EUc5Kzz7Ma86mPVXVaydQ9b+eqrPyFROJYER8sjQzqh2n4A2bZs5RIgnSPfuqcEimENhIgUts3rlYiMrHpLymYVmShKycpyQokCFaE20+BgIOVmGvK1JgkXQozByyMoNidJ110vVmcFV9GIxmaCwyBJEl0k5ZEEgDWJkTaNTNOImTdnbdYcUUoXJSkrPQUISmJMkRvFMjljg4nnTET805pGb6nCueOYwJJ8XaJBsA7qMs7xrnhPZJ6q549jiDGGbBvEvWgHQ2kEjThN+FFBYs8q8JJ+VPs3Oq46N9RSneUGGDSXi4A2pRQlWVV1JJBAETqk30p3xjFZwOYby2lQev5MqAGX69h1XtUY4jGkXw7M2Mc7brExrI1jeOFCAYXyrwgj5XyhI+TXe4Fuje5Hv4GpeC5QYdxLhQ5IbTnWcqgEpvcyP6ptrScQ9i5EYZpUBJu9EKynMB0dyrTvBJtoW1YjHbsM1/1EcP6vb7qNgF/0twg1d0t5C9bW8nXpDvpa+VWFAku2uZ5tcQM0mcunQVf+qaJlrSYkX7D1V5SRYwCRod4nWDupbBuJS6FpSpNwoBQsRY3FjcVknhiPy2H/ALCv81a2sxesf8LRl5on6qh3FPxNMCjYPDF11tHnFpTP9oxNaFyuw4AabSejpA0AECO6qLybcCcUwToHE++1aNylb5xCSkeSSSBrwkVzZmd3AqPaKyhYhPysFRmYEcNeFXPY+AS9hspAkEpNryNDb0VVFbNlUlSiJmDuPVVx5PApbOolU+4CsnK6SO+eNxjKUuu25VcbhlNrgAmJEDTNoDHCubOxzhWEpsi2cptMbs2vdVs2hgELgmQeIqOhplnpK3aSR9g1pqTqiLxSeptryIXLfZLfMc6hISpsp03pUcpniZIv21TMFiPon0Ud5T7e51KkCQgxA3khSTfuNqq6TFdEFcaZ50p6cmqJ9F8hx+gYb+7H2miatTQbkC/OAw392PtNGlKEmtEYydtseZpOPwSHm1NuCUq1HZcUpqnjUskq2E5PKaedU0oMJOTIlIztqgHMVJMZbxABEXvTW2OT7rjWXnQuFJPNpTzaFDMCrMoqUomJ31aluR/rUZzEE2AE8Jg++s+7wbuh6mZDy85NutOhTbcsnyQ2lRCTvBF4JjXeAN9Vc7Nd3tOezV8K3zFbSS0kFzKmTvVUZfKZjzjfrfwrtg5JUkZucVzZgx2W55lz2avhXvyY55lfs1fCtxVykY843638KU1yjY3uN99V7Xwi7SPUw5OzHPMuezV8KsPIfCrTjMOC2sDnkmSggABKxrFtRWrDlLh/ON+tT+B24wtYSHEZjYAG5PVSblXuj1x6hRYpDetOuGmUaiufwLEqxjZcLQWOcCQsonpBJMAxwn7RxoenbWHM/LN2JSZWB0gSCBOtwRbhRZTQnNAzEAExeBJAnhc266p5cw5VJwLh3g8wMhACoIBIA8o6gXV6acRMOo2yxHzzV41cSNdBE69VSX8e22YccQgxMKWE243Olj3VV1bRw4CVjALtlVmOGSnKLkKnqyz3UcwzbOJla8N0knJLzKcxAvaZOWT3zTaAIMbSZUrKl1tSriAtJMjUQDupK9rMhSkF1sKTAUCoCCYMX33HeONQMX4vhSlacN0jmgtMCQTEyREFRyjr9FRXMcxnznBPlREz4vM5iDJg+VKEmdbJqaCw/wCOt5Oc5xGTTPmGXWPKmNbdtcXjmw2XS4jmxcrzDLw10oGNps5UsnBuhAI6Jw3yYM3IAEGDJsJ3xRpzZrKmw0W0FsRCMoCRBmwGl6VAN/lVg/rmvS4kTPCTfQ9xpK9os+ea9on40MUrDJdCPElZs0BYwyco6RSCF7hOYza0neJIq2Hho/2di2nySfhTAUVBYBSQUm4IMg9YI1rJ/C0j5Rnsc+1Na1gY5pGVGROUQiIypiwy7rRbdWa+FLZzjrjPNtrVCXAcralwSUxOUGKB0ZcgwQRqDIrRtkcp0rQOcSQreRcH32qpo5Pv72XvYr/DU1jYz6dGnD/8avhWE6fM6MaotTu12psme1In7ajPbfSNAPSoUBcwT37O4Tp82rdcbqjOMYgeTh1jsZVP2VCijWU34hHH7dcUBlsOofearuKx1zmUSeAP2mvYvB4o+Uy/7JYH+Wof5KfP6h72S/hW0YI555GMvvFRv6BSAalDZD/mHvZL+FODZD/mHvZL+FaIws3LweAHAYW9+bHvKqsKkCT8aqvIFBThsOhQKTkuCII11BvVqUxc3oGSWqbx2IyJ6yYHbrPoAJpxuoW1h5O/UekifsBoXMZD2nt5DBRKFKSq6lgjo/2gTegTnLNpzOUJKgkwZIH2TXuUeHOTVInU3IkCL8ARVIw7YLizzSEQJzCCkqG7LxqcslFbG+DHre6CW3dqh9YIUoiPJVuI9xoeVCouIbUF57QZj+fRUfEozXNyJgTGtenweVywpnkcdhjDO0iYtVeSqgxYM/N/9w/GlNtERCNL/OE37637R9Pr9jm0Lr+eoazUb5MEc+zx55A9y6pHMnzZ9qd/pq0ck+i8yE+eb3zeF8amc24PYcYJSW/ibCukt602jNPS0pxBvXk+B7A6o1XHF46fJwsT9ZyyST1XIEdvVVjUKri9grJJ8cxOs+UkbyqPJ0vHYKcRM8F4/wCrhdPrOaxcacfs67LUvHC4GGPFMrEa3Bgzu3fxUnYaspHjWIkxfMmRBzQOjF9OymGuTrgEHGYj0FIAEARoTx3++9PYRKwL2MzjnU4cIvJQpZVEGIBEaxS9pP4vN8glkp/4hUL8ej1nT+r12jjYK7zi8SZB+kkRMmRCdRO+1hS29irCkE4p9QSQSCRCoIImAPqgdhMyTNLYZ4OY+3QwutxncsJ3HLcxRPCuPc1K0o52DZKjkKotciQJoSrYbsj9NxER/Vnq+jG/heBSlbGX+14iZmcw0taCI3dtzQ0BK2U7iish9LIRlsUKJOa1hP0ddbzScS5jM6siMPkk5My15otGYAR9Y26qjsbHWlSScXiCAUkglMKy7ldHfeYjWjOalQHMNm5tPORnjpZdJ3gdQ0rNU+EpxOeMKgjMf15m0CY5vqrS4rB9k4AvvlsfWUT2Cok2uR0YIQk3q6FnPhMcP+6o9uf3VKb8ILir+Kt/9Qf3VRcdyTIWoAJyBFtys3XGunvqnPuqbKkCAqYvu66zcpvkdOPHw7ftWX7+nzu7CN+3P7qlI8ILmZAVhkgKUlMh8mM5CZjmxOtUtxlYhKFyvKApJ1G8qTJ6QifdTOCxGZSASCUvNgkb+miDSjKf8GrxcNKL03dNl8f5VvvIaX4u2ApAcH6Qqcq5gH5Kx6NQzyoeDgRzDckkAc+Y6Mz+q6qHbPf+Swwn9Q3Mbrr14Wrz6VKxbQTfpu2F58q9uquqjyQlgeXyyFxh0HKkrMvkSBAt8lrepjPL9wtlQw7YEhPz5sSCdOa6jVM2Pg1Hn0gEr5pSckHNMosBx1trakNrjCq0nnUHW/kuU6A0jklykVicQltTIRLS3QoLzGEKS2QRlEXV7qtymzJrOvBw5OLZ0/2N+Y/v2q0hThk2qGMkI0qDiEpKCmFQeq4I0qckWqMvPqSIoQmVLFsqTmQ4hRSZAUkFQ9I3en31UX+TzrigGkOETrlyjtUrStYAV1U4oWpySlzRcckoqkzH9ubAdw+WZWk7wCQFbx7vTQrmlfUV6prZ8RiQiCtaEid/GmFbYa86131tHiY41p2OefCSyyc93ZjwbV9VXqmultX1Veqa2FrbDH0nW56lClu7XZ3Otd4qu+ry9Sf2+XR+hjJbP1VeqaM8k58ZZEK+eQfJOgC5+0VpB2u151rvFOYPaTSlAc62STAAImeqk+MTVbAuBkne/oGVUlvWvKNJY1rnOgR42S8WubXlCAvnIGQkmMkzObfQdO3yXCnxXEgBYQVFAy9JSkBQgyU9GbaAg1YzQNxvHEqhWGA6WXorJFzlm8aRJjWbbqIiZ7ae3EMqKFIdJgGUokGQTAM3MC8aSBqRLWG5QJWtKAziBJyklogJOvSnQRN/jS1M48pWM+GBKYQQhchUiSZMEZc265ilOoxuY5VYbLNsyXM2WREwYzRPVMU9hCcVt5KFqRzWIVlkSlklJgZrK36x1mml8pEi3MYn2Cur4+40sDH2k4W8yQlyBYxqqTeB30taccE28WUrMrRKwMtsmqtZzTfQCATT2Aewe0g5n+TdTkEnO2UzqOidD5JtM3HGu7P2iHQs5HUZdQtspJtNvrcLVFQjaBFzhBbTK4b7gelp2UZwaV5E84U54GbKCEzvyzeO2k2MHbL2ul5WVLbybEytopFiBEnffTqNMp5RIieZxOk/7Oqd+7sAPpFHq4amwGsI8FoSsBSQoBUKGVQm9xuPVWQcicS21iMQtwwASAYJvJtYVsKlxXzk8o847Bjpq+2pkjowK20XLFcrf0olPSZUkJAIgpIJlSYvedDwGlVTlQx+kLjiNL9VClIVmmalc6o3JJPGb99Sbwxq3ZNL+RtDsoXAyKF8xQrojUcY9FRcKg86k8Xm7C/002k1HU3uOnw0p7B2caG7nG/86amMaZpJbNvp/gP7KwILTSisjM23aOA7b60/gMIUvIUlYKUyIuknNM3B1vUrk/s9x1hpIcQBzLJEtk+WCInPqMvCmdoOO4fIIQoqDhGVCrFsqSAb6qI99dSo8xtjKNiK58rS6J5znPJIi+aJzVLxvJoLUtQcyhSyuMmkkmPK66hYPbDqnA0hsGVBIVCgCSYkzVtOx8VnyAsTlzTK41iNNb09hIh8gNmBjaCRnzThXvoxo4weJ+tWkqSJqh8lsI63tMc6UH5DEIGTNHRVhSfK3dID0Gr6pN6zfMqxc1CUEcD76no0Fey0k6EVx7aKEIfWRm5udDckAEAgeSbhPonfUDZvKNpaF870HEAEpuJCt6Qq5ANj/EVV82IBxBWkgKeK4UlRKVLOQ5ZssoSAeoSdNOOYOQ49qAEpQSIUolxIcKtN6xbr0G+ZzeluPQ3x4o6lGT8UP7U2jzypMhO4VBBFJzGmnnFASBmPAfxrwm3J2z6qOOOONRWy8h9MGvSKCOMklXySxMkw4ALzO/W9dQwfNOCJ/W6xoLHf99X2a6/nqY9q/h+v2DAI66Kcn451sjXnWv8A9VVmUqScwaXM73QRedxV11ZOTqyXGiREutW4eVanCFTj80TklqxS2rbz/wBGpEVxJvSq5EEV7h8uN+Po57mZOfJzkZTGWcs5ojXdQz+lWFzLTzsFCihRKVAZgQImINyBRwiq5icbisyowaVJGbLL6ATqQTbok6RfXW11FCZIHKfCnR5JJuAJkzpAi87qJ4rEJbQpbiglCRKidABvNV5O08XJBwIMGx59At0tAR1J7Zm1GNluurSovtpRfopnN0YBBUdJm3oqmhIj/wBJsJPz6PfxA4cSKlbM2uy/m5lxK8oSVRuC7pntFQcU68lxQbwaFAkDnC6hMgDUjKSINt9r9VNjaOKSOjgU77DEIBtmj6MaAet1UUFhLG7XYaWEOOJSogEJJuQo5QY7bVLffShJUogJFyTuoEvH4qxOBB/+wjdp9HjRfFuEIUQkLVlMJkAKO4SdATvqaHZBXyowgmX0CNZkcBw6xTf9KMKZh5B7JO+Nw41CGMxEqPiCQSNeebkxoD0eJV3HjTIxuKJUPEQOsuog/wDLv77xNpir0oVlgbfC0hSSFJUApJBkEG4IPCq7yO2VhzhecdaZN3CpS0JOilXKiNIFWHZ+YtoK0ZFECUZgrKfq5hAMVV9j4xKcIhlbanEvF9JCZnJznNqgASTDk9iTUspMGYjYyELUU+KqSt1RB+TUENZnF5QFCJu2kEecI0SmobGzFGTmwOaEhQIaUUmF5grKgAKzqTeN0GYvPYw+FeDhVhHU5W1uHMpXSyKnKg8SUhUW1FuDC2mlOBKsG6VTElwxmU8oSTGmZal5otI6qKHqYjC7PhxBdXgcghSwENCUZUpJnLbp5ryNRpoCvKTZbCcOVoZaSQtkgpQkH5xvQgcKDc2xltg8QChJSiVKITkzOiwMg50C3G3ac2htDnsI78mpHNuMp6V5hxF59H2Umg1MG7OdZOAwiFk84MMhTdlwCUZQcyAevrqA2lKuikMk6RmxIsTF7ATpaKN7DQ6dn4JLaZBYazKDnNqTCUkQYM76gYnZWKlIhyd36ZMxqboG63+pqiSOHEKUSebzdHo58SAQkBECND0EiYO/Wn23MOl058oZSV+SvEZgAFRINp0BGkU+zgMQE+S6CIgDETMyFAgpjcPW3VMUMUohfNKBSR0RioCrk9IBPZ6DTAJs4tLm0MMpJlPi2KE6XS5hQRfrB7qspNVRj/b8LIAPiuIkDQErwxMemasapmpGiSybV1S6YYNq6ukkBC22XS38ikKcCklOYwBBmTxHVbXWqjgtmYk82hzCNc2mQZWhJAzKWMpTmgyoTlABjdarwaTVUCdOzNNvbKXhyCR0FaEGQD9UmBf0CaFc9WtuJnWupbEaDurilwUW7TPVx/quSMUmrMi56vc6K1otidB3UrmxwHdU9xXUv93l8P8AZkfOjjRPYD4L7I3l5o9xM/bWjZBwHdTjCBIsO6qjwaTTsif6o5xcdPPzJ2emlr6SQOP3GuOUxPTT212HlBFVVt7ZT5UT444EzMBCZ1UY7BKQOpN5JmrGqoazeiImBkbJdBH6Y8QCmRlRcJIMTlm+nYeN6OJcpoUqaoB3nKUDUelpVSoBxSqaNeUaTNCQHQKUE0lNOA0MBQFBsLyZwpWs8wnU3k/SurfvN6Lrcik4JXRUreSaTGCsRybwvmR6yvxVGPJzDeaHrK/FRxwzTUVQgWjk3hvND1lfip0cmsLY8yLEESpRuDIMFXECiSRS1GgCqMcncMABzaQNAnOoRHUFaUl7kyyOkW7Ablr/ABUQxWHCSY337K8QTEqtwpDIf5Cw5Fm/8a7/AOKnGuT2GP6s+0X+KpCUddSmUBIoEe2TsVhpznEIhYSUg5lKICiCR0iYkpHdRckVEw430sqpU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xQTEhQUExQVFhUXGBgWFxgYFBwYGBcYFB8YFxgXGBcYHCggGBolHBcWITEhJSkrLi4uGB8zODMsNygtLisBCgoKDg0OGhAQGywkHyQsLCwsLCwsLCwsLCwsLCwsLCwsLCwsLCwsLCwsLCwsLCwsLCwsLCwsLCwsLCwsLCwsLP/AABEIAL0BCgMBIgACEQEDEQH/xAAcAAABBQEBAQAAAAAAAAAAAAAFAgMEBgcBAAj/xABREAABAwIDAwYJBwgHBgcAAAABAgMRACEEEjEFQVEGEyJhcZEHFDJTgZKTodEjM0JSscHSFRckQ1TT4fAWYnJzorLxNERjgpSjJUVkdIOEwv/EABoBAAMBAQEBAAAAAAAAAAAAAAABAgMEBQb/xAAwEQACAgECAwUHBAMAAAAAAAAAAQIRAxIhBDFRExRBYZEiMlJxsdHwBRWBocHh8f/aAAwDAQACEQMRAD8AJjwPNGf0lz1UUk+B1r9pc7kVqZTAJ66jqcTxHfVUBmKvA41+0OdyPhST4HWv2hzuR8K09b6QCSRAv3UO/LOHUAoPtwQCOmBYjMLEyLXooChDwNNn/eHP8Hwp5rwJtfSxDw7Mn4avre2GBq8164PDgdOkL7posnHN5AvnEZSAQrMMpB0IMxBoaEZf+ZNj9of/AO3+Cu/mTY/aH/8At/grTTtRkCS81FxPOJiU+UJndv4Vw7WYEy81aQflE2IgEG9tR3ipAzMeBNjz+I72/wAFKHgUw4/Xv97f4K0l3bOHSCVPNCBJ6adOwGadxGIA3imMzL8zeF/aH+9H4K6jwN4U6Pvn0o/BWg5gdKk4VP8APfToDOT4GcLvef8AWR+CkDwN4Tz7/rI/BWoui1Q1ihIDOvzOYTzz/rI/BSh4HMJ55/10fgrQK6BRQGefmdwnnn/XR+ClDwO4Tzz/AK6PwVoeWuFNFAZ6fA9g/Ov+uj8FKHgewfnX/XR+7q/GlNiigKAnwO4M/rX/AF0fu6X+ZrCecxHtEfu60ZsWrmcjXSlQGd/mbwnnMR7RH7um0+BzBmYcfMW+cT+7rQcVjsqSRJ7K5st0Qb9Z9P8ApRQGfHwOYIauP+0T+7pKvA/gvOP+0T+Cr/i3kzrTKXk/Wp0BR0+B7BH6b/tU/gpQ8DeC+s/7VP4Ku6MWm94vFOpxqfrCigKL+ZvB/Wf9on8Fe/M3g+L/ALUfhq+O7UQlJUpUBIk9gvpQ7A8q2XF5LpMkCSk9IScpykwYB1qHJJpPxAqo8DuD4ve1H4a4fBBguLvtf4VfGtqtqEhQpDmMSfpCroCi/mmwQ3u+1/hWW7S5EY9Lzobwyy2FqCDmRdIJym6+EV9FNOBUxuqOtFzRQBdSbGgu03ltgFGHLmtkkSIBP229NHJqC88SrKmLak00Ir+09oLCVBWCWtOVJULHyhKhF80acZB9IbxZvT8lK3GRlFx0hfUDopEdcHfU7H4d8qU2raBQopUcobQFAWJIvIAAMb7nWuMYTEqAKdoE5hKfkEQQo5gdZmCBHAUUA22AASnZJkpKSMrdwq5Tbjad3bRLaGIASllWzVuJKW5CEpyJ0GUG3kSB/oag4vGOYcJS9joWVBUhgKOUJjLCdAVdKTr2VBVtwn/zNW7KRhTIMEGdxF98+6pbXU1jgySVqL9Awh2/NHZQyBJKEwiNzi5EQkZktxxMTEGHmsM0oqCtlxlTmBKGyFlBASlP9aY1gReaEjlF5X/iSrx/unkm85baaWM2764/yilCU/lA/T5xXiqgVBegTEZcug33pWupXd8vwv0ZIxJaETsczAA+SQbSDFhYAyb709YNS/y68rLOAfEmLlFrxeFaRf8AjagK9vTrtJdv/TRMaE5QPh1US2BtpKn0p8bLmfohtTBHSlRGVYiLZRedN02epdSXgyLdxfoWnZ0qBKkZOkoAbyEkgK9MT2EUSaTXEpilIpszFKobtFtRbWGzCyDlPX91TfGkFRQFJzgBRTPSAMgEjWLGh6dotKmHEGCUnpCxGo7aErAqG0dp4plBDhUgpDhSpWQhzycqTE3F9NZ6qlL5WFKighubwcxgZc0hQEweiLmBerKMUg/TTePpDfpXFut3ko4GSO4zWPZTXKT+pWpdCPidrZcMl8JkqCCElUeXFp9PpoLheVylDpM5VKskFUXzJSQfQom06VZA+2RGZERESIjhHCKYTs3DAE80yAqxORIBB3aXq5xm/ddfwJNAFfKuwPNiPJPTvnhRta6ZSADrfSk7O5Zk5itqAlWUwrpAkGOI1EHSNaPnA4boHIzCQQnopsm4gdUmPT102xsrChQUltrNIIIAmRpHwqdGX4v6HcegNw3Kp1Tqmw0kkKCR0wkSryTJVcT1A37J8vlC8oxzaCAE5tRkKyoJnpHNdBEDqvRvDbPwoXnCGgoGRp0SN4GgNPowmHBWQlrp2XpCo4jQ61OjJXvb/ILj0KxsLbysSsMrSAVZoypPRyQZVJIg6a2MazXto495l9TaDIJCbJv5Oe1iJJMXKR11aMDs1hBzttoCiPKAvB4Hh2Up/ZTDisy2m1KiCSkEndfjRKGRwrVv1BNXyKC/tt05VFSQlcDogHKo5LItfVUzMAUX5P41KwhC1kuKUpPk2OUqi4tJSmasy9nMgyGmwSMs5E6cNNKitbDZDyHkjKUCEpTAQNbhIGvSV304wmnblf8A0G1XIqPK0rbfyhxQnLIC8oCVBcmJG+L60FZfczWcUo51JELzKyKlKIhRvJEb5itZfwqVeUAeBIBjvFUDwgY84ZxgIShRGZYKgbEFMRlUN43zoKznjlerUVD2vZSB+yMMpTyUJEqK+mMoyhEqzZ43ZctlXzdlSNl7IUHH1c2QWjmbQG1JBKioExbMoJAsN1FOQvKB7Fc8p7LlTlCcqSOkZJmSd0d9Wcuid9XjxJJbkz2dMquCcxK3ES0UoUohRyKEDpdK56P0bEb6OjZhtf0Ur8opDuSdwPfRNKxxrdRaXMgYweGKZkzNJW1c1OFR1m5pjJYFC9qAoukgZpmTEAaqnu76J5qr3LjCPu4fIzllRhWYwSnUhJ4mN+6iPMDKcbjw5iytfkKXETbIZTPHSD/rVhG0nR0S4lKYsIST1BOhM8eyDVdZwZC0WlQVcCZKpiB2Rw3U+/jXG1kICktggLSTlnNCiEiJTIAv21yZpOUrx7Hb3WUFT5unQ9ttpcpdUZzzqZMpiZnu9FCn1nKbT1Ax76Kcp8YFBjIIRzYUBERmtHoCRQMujfRKFOj1OHzPskmNkWIKLW/Wbh/JrxT/AFFe006vcO+mXcs2yek/CkSNIb9Y06M3P82+w+2jfkPVLk8La/zFWfkir9KY/vkf5V1VWwkXOUGePxqycjF/pTH98j/KuhL2kW5pYpLyf5yRthpTdIKqU0ZrpZ8+IVhkBSlhKQtQCSqOkQnQE8L1SHVbPBksKgCR8i4UgSrqgXUo8ZVOtXt01XFqx82RhY61r/De1OImQtnMYJxaMmHAPlJUpopEohQgnU6Edk17Gt4Jp1QUwVOeUSGlKusFRAVoCY46kbyKJIOOzCW8PlJAJC1EpBNyQYkAcLkjQTKXVHG5iAhiBoSpV/KtbqCJJA8o2MVViBGF2dgSwp7xeGxnkKbVmIBgwnUgxYUrF7SwbgAW2tQJCvmFiSkWKoAPkmL8Y30SSMeCJRhlCbjOtJ3aGD1nfT7KcZnTmGHCLZiM2YDoyADIP0x3UrAgYPZ2CxKYSzZsJSJQtsAGVgDSbknqNRMO7s5CgUMEFJCgQwuxBICrDdE9hBq5xXqnUOimMDAFaj4qskHNJZURKQFWBuLzqLkdYmW3s/AFlbww6QgBWaWlJJyC8JiTaQI9FWNxzhTJvrTChOzcvNoyDKjKnKIywmBAg3FotUlvX0fGmFGKXhTr2D76TGJxS7ikJXSMSrpUhSopPYAPys5ZIwYCQguOqEhIMACQJWq+UXta9ZZtnbzmLcLj0AgZUpAgJTqAOOpuaPcum3C4tKQSoqz5rAFCrJSYuYgiqc7hF5gnKSo2A1k6ADjXPKWrY78eLQlJbmschMHkwaDHzhK/QYSPckH00eKDwFR9kspaYaazeQhKCeJSAD76mEg2rVSpUcU7cmytYgHxw6eSn76sTSTvoC+mMaf7CPvqyo0rXVsZ0PNObqYXqe2nGtaZXqe2kMJzTeIQFpg9oO8EaEUsV4opDKhjNjIS/nypCzcqSDvsTG4n76re2+TDjz+ZtSAlWUKzZgRFiRAM9GOGnXV0286G1Z1kJSEiSd1/jTeHGdCVo6SToRw402k9jSObJF6kzNeVOxnkuwEqW3ADZSkkBKdBG776Bq2TiD+pWeotKrYdoOhuCoxJjSfTAmmWtssi2b05FW91ZSlBPdlripJUZJ+Q8T5hfsVfCujYeJ8wv2KvhWxHbzHnP8CvhS29vYfzn+FXwo1Y/iXqHen0MZd2NiRqwuOtlXVO7to1yKwD4xbBU04Eh1Jnm1AAAKFzuFxWgY/lE0uOnAG7Kq57ql7A2syqEBfSKiAMqr79YihSx9QfFSeweWKdw9IcrjBk1r4GA0vGILqmgsFxKQpSZuEmwJH86jiKgt7ZYMw83YkXWBdJgxOsG1t9FHWUyVQMxABMXIEwCeAk99VDxrC/sThH/tOBPVxBPpBpxEWrB45tZhDiFGJhKwTFrwDpcd9SnnUoEqISOJIA7zVWwG18Ohct4V5KinVGFIJTY7hMSR6T21Nxm12nElLmGxCk2MHDlQvMHt94mk0FhM7WY8817RPX19R7jSmdotLOVDjajeyVgm2tgd0jvoEz4q4UtDBrSM0jNhsiAYzEzAiQmOvTqokzs9ptWZDbaDBGZKAkwbkSBpaaKCwk48lIlRCRxJgXtqahr2wxHzzXD5xPx6j3UFc2608ghbD62zlJBwxUkgmUmDqLT3UwMXhSCDg3YOo8TMWA1EX1j0HhT0hZYMNiUOSULSuNcqgqO2DXcS+lCcy1BIsJJgXMC/bS8Bg2hK220pKwJIRlJAkgG07z3mh+38ayght1pbgUCYDRcToRfdMTai9wJbTyXEJWghSVAKSoGQQbgg8KfSYTbWmcMBkRlSUpyiEkZSkRZJT9GNI3U+3cWoYAp5Nwaj4lcXv3VKx1kk76qe2dsjDoMqzrNwgcLToDECT11lkma4oXuN7axoNomJvvoHszFoRjGlSSCleuoJSq/wB1A8dt9Tk5RvuQJ7aH/lLKtCo8ncTE/wAis6t2dSnUHE2BhxCxmCvQPsqcw/oBE++ss2dyi6SSUAcQkxOg36Va8Fyjw6pCFwd5VY95qSdKaCy2icaZP0EffVpbw9hJmqyxfF8fk0ffVuTpXUkqRyPmxAQKhr1PbU6oa9T20CCKU0ukKpKrAncL91ICm+EgApazKCUZ0ZusX3b7/ZUHZu1F4dDaTdrKSk9GMokJgpAInonfIUeFA/CBtg4hCVZYbkZDIJ7VcCROnZUNrnfF2luhSUiUJmAISQkDKRIMXmbhJtWeZSjHVHmVquFILY/aJdXmUewcKil8cR31D5ymHcIhZzKEntP2TXj1buRzhBTyeI768H09VAXMKASAykgaEr1j768hg5p5tIgWOcm40t6AKvs11HSCzroo9yTV02v74D/CuqYjBhRlTaRvkKNz2VZ+RrKUutZREvJB9CXN1XCKU4/NAaks17DV5Vdw+tev4Ggt7Sq2pOOkQcNvmQu3p92nXRte0Gy6pkKHOJSFqTvCVSAeH8ihbXKDDFShzyAUkghRym0TGaJFxcWpxBi20Y+3SwpEX6Lmsbr6TTqE46bqwsTuS5Md+tSMLtdhdkOoVCSswoGEiCSSNBca178u4aPn2vaJ3+mkwIrox2UD9HKpMq6YTlgQMuslRPoHXUdScbl1w2eTuXliBlEazMyeAFE2ttYdZCUvNKUqwAcBJJvYA3tUfGbXYQpSVvNpUm6klYBTbNcTa0HspoCKEY60KwptfouC8nS/CO80W2Ul4Ih8oK5N0AgZd0z9LjuqI7tdhCgFvNpMAwVgGFTBgnfB7qcTt7Defa9ongDx4EGh2ATptyo42syUKWHW8iYzKziEzpJ3aimF7cw2nPtbx84nUTI16j3VKQySs13B+Se2mg6FJCkkEESCDIIO8HhQzafKNjCJHPKIKgSkASTEjSmwSvkMcsMYWsOtxKcxBSI/tKAPuNYziFFxRWMyVqJWqSRIJkAxZMAAAfZV+xfhBwhm7p/5P40HxHKbAKv8p7P+NTKGp2XGelU0UZ165mUq3iY6+0U8ESgZolQm+gv1CRfdVoXt3AGfL9n/ABrittYCI6fs6OzGsvUrDiQObvAIjMYN+2+kGJqQ6lsJEqvAylQiSDc2MkZbds9tHvyvs8i+bq+Srw2ns826XsqXZeZSy+RaeSQSHDlWVp3Ekm24AnW0e+tDQbVley+UeDbIgr6uge6rKOV7H1l+qau0klYuznNtqLLiKhL1NzrXNmYsOISoGxEibEjsrqxc9tMyCBpp9IUlSDooFJ7CINLAmu81UgUzYnJnmVDnl88Ug5ZT0YmAojeuB2a9tO8r9iqxLBbbUlBzAkqKtIIi2lyD6KK7Ze5tWsdG/on+NCkY/OkKSqUnQj7qbYlsVHaXJ13D5QMzgjykpOu8RcjqqAphY1bcH/Ir4Vd8RtdDN3HMoVx3xfQA1BPKjDkkl5PpB+Fc8uFUne4nGypFtzza/UV8KSG1/UX6ivhVyHKfCi3PJ06/vTSP6TYYaPCSLm/wpdzXmLSVLmXNza/UV8KNckkr59oZF/OhU5DAASsGTFtRRVPKzDyPlkxv1+GtGdh8ocKtYbQ8kqUroiDJtPDqNOPCJO9w0llIrjJvXVGuNCDXQWdeQJmBOk74E29576q7O0ESYwL0AETzCRYAgpuZ0kRF5irU9Ve8Vxub59mP7k8f7XD7acRM5hdrIKZTgcRB6JHMIFpAIPS0B+w61K2sllsicEp60jm2EKiNBeLz/IpLeGx37Qx6WCdw/rDfP8Kd8Vxt/l2dLfI7439K4ns13RSfMBG1HmmVIAwinSQSObYSoJi4BJgAkz3U2wtp9a8+FUggBWZ1lICp4KvJtvqSWMXJl1qIVADZsokZTc6ATa8ki9QVYTGz8+0dSSWt50AANovck7qaAiO7UbUsE4J5eawVzCFZgneDmmI091LZ2k1eNnvmNYwqL26ze5jv3XqV4vjMsc8zmlV+aMAR0RGa95nTd6VIw2Oiz7E/3Ko04ZuPXupsRIw+JbLLqzhloSkmUKZSFOFIEFKAelNgJioD+NZICTgHgPJA5hA8ojojpcVE23BR0vVmaByiTJgSYiTvMbq6oVFjoiGMogQIECIgcIOnZVM5foYLaedUEqAJSYkwTpMWEirssVlnhXxBS9hwNChVom4UItOs0px1Ki4S0ysoG2HG80NgxxMSeNhputQyak45cqMiIMRwi14qxcn9nNtNDEvIzqIKmkESmE/SV900WoobTnLYrw2a8Uc5za8kgBUQDOkTr20QZ5LYhbYcSEEHQZwFW3Qd9qNObXdXPOKGVWqI0HEdYsaHYp3M3EnoypJg7wJHuFZ9q7OxcClG29wXi9jvtCXGlpA3xKfWEioYFWrYPKFxDa0qTzqVCBmJIG4yDqCN1EjsDD4xvMwAy6NUjyfSnh1j31an4M5nw706o8iqbEbKnJ4X9NWnOlO8E+4VX2MCthSudIbjrkmOEbqdedvYkjjWc92d/COsdM2zksqcKweKReiC9T20K5GJ/QsOf+GPvokvU1uuR5k/efzCApDzsQBqbfE0oGajvJ6SZ0hQ9Nj9gNIkqfKbGFT3NtJKylIzX6IKpPSMG8R39lCsO+tGXO3kQeiSJy3sAoZQU3iDHpvU7CuLS1iTzZJS44c6SCSsqMhSSpJgDIbG4p1alKwy1LaUAeczFasoDcKKTlzKJVGUbpJmvNnkerX5myj7PkUzl3g1pcSs5sp6NxYEbh6PvqqmtI8IWVOAwwUSXFFEyqbhBzH7vTWYPid0+mK9vH7hiLWs7kz2UnnT9U+6mSgcB61dy9Q9anuOyQhR4EUc5Kzz7Ma86mPVXVaydQ9b+eqrPyFROJYER8sjQzqh2n4A2bZs5RIgnSPfuqcEimENhIgUts3rlYiMrHpLymYVmShKycpyQokCFaE20+BgIOVmGvK1JgkXQozByyMoNidJ110vVmcFV9GIxmaCwyBJEl0k5ZEEgDWJkTaNTNOImTdnbdYcUUoXJSkrPQUISmJMkRvFMjljg4nnTET805pGb6nCueOYwJJ8XaJBsA7qMs7xrnhPZJ6q549jiDGGbBvEvWgHQ2kEjThN+FFBYs8q8JJ+VPs3Oq46N9RSneUGGDSXi4A2pRQlWVV1JJBAETqk30p3xjFZwOYby2lQev5MqAGX69h1XtUY4jGkXw7M2Mc7brExrI1jeOFCAYXyrwgj5XyhI+TXe4Fuje5Hv4GpeC5QYdxLhQ5IbTnWcqgEpvcyP6ptrScQ9i5EYZpUBJu9EKynMB0dyrTvBJtoW1YjHbsM1/1EcP6vb7qNgF/0twg1d0t5C9bW8nXpDvpa+VWFAku2uZ5tcQM0mcunQVf+qaJlrSYkX7D1V5SRYwCRod4nWDupbBuJS6FpSpNwoBQsRY3FjcVknhiPy2H/ALCv81a2sxesf8LRl5on6qh3FPxNMCjYPDF11tHnFpTP9oxNaFyuw4AabSejpA0AECO6qLybcCcUwToHE++1aNylb5xCSkeSSSBrwkVzZmd3AqPaKyhYhPysFRmYEcNeFXPY+AS9hspAkEpNryNDb0VVFbNlUlSiJmDuPVVx5PApbOolU+4CsnK6SO+eNxjKUuu25VcbhlNrgAmJEDTNoDHCubOxzhWEpsi2cptMbs2vdVs2hgELgmQeIqOhplnpK3aSR9g1pqTqiLxSeptryIXLfZLfMc6hISpsp03pUcpniZIv21TMFiPon0Ud5T7e51KkCQgxA3khSTfuNqq6TFdEFcaZ50p6cmqJ9F8hx+gYb+7H2miatTQbkC/OAw392PtNGlKEmtEYydtseZpOPwSHm1NuCUq1HZcUpqnjUskq2E5PKaedU0oMJOTIlIztqgHMVJMZbxABEXvTW2OT7rjWXnQuFJPNpTzaFDMCrMoqUomJ31aluR/rUZzEE2AE8Jg++s+7wbuh6mZDy85NutOhTbcsnyQ2lRCTvBF4JjXeAN9Vc7Nd3tOezV8K3zFbSS0kFzKmTvVUZfKZjzjfrfwrtg5JUkZucVzZgx2W55lz2avhXvyY55lfs1fCtxVykY843638KU1yjY3uN99V7Xwi7SPUw5OzHPMuezV8KsPIfCrTjMOC2sDnkmSggABKxrFtRWrDlLh/ON+tT+B24wtYSHEZjYAG5PVSblXuj1x6hRYpDetOuGmUaiufwLEqxjZcLQWOcCQsonpBJMAxwn7RxoenbWHM/LN2JSZWB0gSCBOtwRbhRZTQnNAzEAExeBJAnhc266p5cw5VJwLh3g8wMhACoIBIA8o6gXV6acRMOo2yxHzzV41cSNdBE69VSX8e22YccQgxMKWE243Olj3VV1bRw4CVjALtlVmOGSnKLkKnqyz3UcwzbOJla8N0knJLzKcxAvaZOWT3zTaAIMbSZUrKl1tSriAtJMjUQDupK9rMhSkF1sKTAUCoCCYMX33HeONQMX4vhSlacN0jmgtMCQTEyREFRyjr9FRXMcxnznBPlREz4vM5iDJg+VKEmdbJqaCw/wCOt5Oc5xGTTPmGXWPKmNbdtcXjmw2XS4jmxcrzDLw10oGNps5UsnBuhAI6Jw3yYM3IAEGDJsJ3xRpzZrKmw0W0FsRCMoCRBmwGl6VAN/lVg/rmvS4kTPCTfQ9xpK9os+ea9on40MUrDJdCPElZs0BYwyco6RSCF7hOYza0neJIq2Hho/2di2nySfhTAUVBYBSQUm4IMg9YI1rJ/C0j5Rnsc+1Na1gY5pGVGROUQiIypiwy7rRbdWa+FLZzjrjPNtrVCXAcralwSUxOUGKB0ZcgwQRqDIrRtkcp0rQOcSQreRcH32qpo5Pv72XvYr/DU1jYz6dGnD/8avhWE6fM6MaotTu12psme1In7ajPbfSNAPSoUBcwT37O4Tp82rdcbqjOMYgeTh1jsZVP2VCijWU34hHH7dcUBlsOofearuKx1zmUSeAP2mvYvB4o+Uy/7JYH+Wof5KfP6h72S/hW0YI555GMvvFRv6BSAalDZD/mHvZL+FODZD/mHvZL+FaIws3LweAHAYW9+bHvKqsKkCT8aqvIFBThsOhQKTkuCII11BvVqUxc3oGSWqbx2IyJ6yYHbrPoAJpxuoW1h5O/UekifsBoXMZD2nt5DBRKFKSq6lgjo/2gTegTnLNpzOUJKgkwZIH2TXuUeHOTVInU3IkCL8ARVIw7YLizzSEQJzCCkqG7LxqcslFbG+DHre6CW3dqh9YIUoiPJVuI9xoeVCouIbUF57QZj+fRUfEozXNyJgTGtenweVywpnkcdhjDO0iYtVeSqgxYM/N/9w/GlNtERCNL/OE37637R9Pr9jm0Lr+eoazUb5MEc+zx55A9y6pHMnzZ9qd/pq0ck+i8yE+eb3zeF8amc24PYcYJSW/ibCukt602jNPS0pxBvXk+B7A6o1XHF46fJwsT9ZyyST1XIEdvVVjUKri9grJJ8cxOs+UkbyqPJ0vHYKcRM8F4/wCrhdPrOaxcacfs67LUvHC4GGPFMrEa3Bgzu3fxUnYaspHjWIkxfMmRBzQOjF9OymGuTrgEHGYj0FIAEARoTx3++9PYRKwL2MzjnU4cIvJQpZVEGIBEaxS9pP4vN8glkp/4hUL8ej1nT+r12jjYK7zi8SZB+kkRMmRCdRO+1hS29irCkE4p9QSQSCRCoIImAPqgdhMyTNLYZ4OY+3QwutxncsJ3HLcxRPCuPc1K0o52DZKjkKotciQJoSrYbsj9NxER/Vnq+jG/heBSlbGX+14iZmcw0taCI3dtzQ0BK2U7iish9LIRlsUKJOa1hP0ddbzScS5jM6siMPkk5My15otGYAR9Y26qjsbHWlSScXiCAUkglMKy7ldHfeYjWjOalQHMNm5tPORnjpZdJ3gdQ0rNU+EpxOeMKgjMf15m0CY5vqrS4rB9k4AvvlsfWUT2Cok2uR0YIQk3q6FnPhMcP+6o9uf3VKb8ILir+Kt/9Qf3VRcdyTIWoAJyBFtys3XGunvqnPuqbKkCAqYvu66zcpvkdOPHw7ftWX7+nzu7CN+3P7qlI8ILmZAVhkgKUlMh8mM5CZjmxOtUtxlYhKFyvKApJ1G8qTJ6QifdTOCxGZSASCUvNgkb+miDSjKf8GrxcNKL03dNl8f5VvvIaX4u2ApAcH6Qqcq5gH5Kx6NQzyoeDgRzDckkAc+Y6Mz+q6qHbPf+Swwn9Q3Mbrr14Wrz6VKxbQTfpu2F58q9uquqjyQlgeXyyFxh0HKkrMvkSBAt8lrepjPL9wtlQw7YEhPz5sSCdOa6jVM2Pg1Hn0gEr5pSckHNMosBx1trakNrjCq0nnUHW/kuU6A0jklykVicQltTIRLS3QoLzGEKS2QRlEXV7qtymzJrOvBw5OLZ0/2N+Y/v2q0hThk2qGMkI0qDiEpKCmFQeq4I0qckWqMvPqSIoQmVLFsqTmQ4hRSZAUkFQ9I3en31UX+TzrigGkOETrlyjtUrStYAV1U4oWpySlzRcckoqkzH9ubAdw+WZWk7wCQFbx7vTQrmlfUV6prZ8RiQiCtaEid/GmFbYa86131tHiY41p2OefCSyyc93ZjwbV9VXqmultX1Veqa2FrbDH0nW56lClu7XZ3Otd4qu+ry9Sf2+XR+hjJbP1VeqaM8k58ZZEK+eQfJOgC5+0VpB2u151rvFOYPaTSlAc62STAAImeqk+MTVbAuBkne/oGVUlvWvKNJY1rnOgR42S8WubXlCAvnIGQkmMkzObfQdO3yXCnxXEgBYQVFAy9JSkBQgyU9GbaAg1YzQNxvHEqhWGA6WXorJFzlm8aRJjWbbqIiZ7ae3EMqKFIdJgGUokGQTAM3MC8aSBqRLWG5QJWtKAziBJyklogJOvSnQRN/jS1M48pWM+GBKYQQhchUiSZMEZc265ilOoxuY5VYbLNsyXM2WREwYzRPVMU9hCcVt5KFqRzWIVlkSlklJgZrK36x1mml8pEi3MYn2Cur4+40sDH2k4W8yQlyBYxqqTeB30taccE28WUrMrRKwMtsmqtZzTfQCATT2Aewe0g5n+TdTkEnO2UzqOidD5JtM3HGu7P2iHQs5HUZdQtspJtNvrcLVFQjaBFzhBbTK4b7gelp2UZwaV5E84U54GbKCEzvyzeO2k2MHbL2ul5WVLbybEytopFiBEnffTqNMp5RIieZxOk/7Oqd+7sAPpFHq4amwGsI8FoSsBSQoBUKGVQm9xuPVWQcicS21iMQtwwASAYJvJtYVsKlxXzk8o847Bjpq+2pkjowK20XLFcrf0olPSZUkJAIgpIJlSYvedDwGlVTlQx+kLjiNL9VClIVmmalc6o3JJPGb99Sbwxq3ZNL+RtDsoXAyKF8xQrojUcY9FRcKg86k8Xm7C/002k1HU3uOnw0p7B2caG7nG/86amMaZpJbNvp/gP7KwILTSisjM23aOA7b60/gMIUvIUlYKUyIuknNM3B1vUrk/s9x1hpIcQBzLJEtk+WCInPqMvCmdoOO4fIIQoqDhGVCrFsqSAb6qI99dSo8xtjKNiK58rS6J5znPJIi+aJzVLxvJoLUtQcyhSyuMmkkmPK66hYPbDqnA0hsGVBIVCgCSYkzVtOx8VnyAsTlzTK41iNNb09hIh8gNmBjaCRnzThXvoxo4weJ+tWkqSJqh8lsI63tMc6UH5DEIGTNHRVhSfK3dID0Gr6pN6zfMqxc1CUEcD76no0Fey0k6EVx7aKEIfWRm5udDckAEAgeSbhPonfUDZvKNpaF870HEAEpuJCt6Qq5ANj/EVV82IBxBWkgKeK4UlRKVLOQ5ZssoSAeoSdNOOYOQ49qAEpQSIUolxIcKtN6xbr0G+ZzeluPQ3x4o6lGT8UP7U2jzypMhO4VBBFJzGmnnFASBmPAfxrwm3J2z6qOOOONRWy8h9MGvSKCOMklXySxMkw4ALzO/W9dQwfNOCJ/W6xoLHf99X2a6/nqY9q/h+v2DAI66Kcn451sjXnWv8A9VVmUqScwaXM73QRedxV11ZOTqyXGiREutW4eVanCFTj80TklqxS2rbz/wBGpEVxJvSq5EEV7h8uN+Po57mZOfJzkZTGWcs5ojXdQz+lWFzLTzsFCihRKVAZgQImINyBRwiq5icbisyowaVJGbLL6ATqQTbok6RfXW11FCZIHKfCnR5JJuAJkzpAi87qJ4rEJbQpbiglCRKidABvNV5O08XJBwIMGx59At0tAR1J7Zm1GNluurSovtpRfopnN0YBBUdJm3oqmhIj/wBJsJPz6PfxA4cSKlbM2uy/m5lxK8oSVRuC7pntFQcU68lxQbwaFAkDnC6hMgDUjKSINt9r9VNjaOKSOjgU77DEIBtmj6MaAet1UUFhLG7XYaWEOOJSogEJJuQo5QY7bVLffShJUogJFyTuoEvH4qxOBB/+wjdp9HjRfFuEIUQkLVlMJkAKO4SdATvqaHZBXyowgmX0CNZkcBw6xTf9KMKZh5B7JO+Nw41CGMxEqPiCQSNeebkxoD0eJV3HjTIxuKJUPEQOsuog/wDLv77xNpir0oVlgbfC0hSSFJUApJBkEG4IPCq7yO2VhzhecdaZN3CpS0JOilXKiNIFWHZ+YtoK0ZFECUZgrKfq5hAMVV9j4xKcIhlbanEvF9JCZnJznNqgASTDk9iTUspMGYjYyELUU+KqSt1RB+TUENZnF5QFCJu2kEecI0SmobGzFGTmwOaEhQIaUUmF5grKgAKzqTeN0GYvPYw+FeDhVhHU5W1uHMpXSyKnKg8SUhUW1FuDC2mlOBKsG6VTElwxmU8oSTGmZal5otI6qKHqYjC7PhxBdXgcghSwENCUZUpJnLbp5ryNRpoCvKTZbCcOVoZaSQtkgpQkH5xvQgcKDc2xltg8QChJSiVKITkzOiwMg50C3G3ac2htDnsI78mpHNuMp6V5hxF59H2Umg1MG7OdZOAwiFk84MMhTdlwCUZQcyAevrqA2lKuikMk6RmxIsTF7ATpaKN7DQ6dn4JLaZBYazKDnNqTCUkQYM76gYnZWKlIhyd36ZMxqboG63+pqiSOHEKUSebzdHo58SAQkBECND0EiYO/Wn23MOl058oZSV+SvEZgAFRINp0BGkU+zgMQE+S6CIgDETMyFAgpjcPW3VMUMUohfNKBSR0RioCrk9IBPZ6DTAJs4tLm0MMpJlPi2KE6XS5hQRfrB7qspNVRj/b8LIAPiuIkDQErwxMemasapmpGiSybV1S6YYNq6ukkBC22XS38ikKcCklOYwBBmTxHVbXWqjgtmYk82hzCNc2mQZWhJAzKWMpTmgyoTlABjdarwaTVUCdOzNNvbKXhyCR0FaEGQD9UmBf0CaFc9WtuJnWupbEaDurilwUW7TPVx/quSMUmrMi56vc6K1otidB3UrmxwHdU9xXUv93l8P8AZkfOjjRPYD4L7I3l5o9xM/bWjZBwHdTjCBIsO6qjwaTTsif6o5xcdPPzJ2emlr6SQOP3GuOUxPTT212HlBFVVt7ZT5UT444EzMBCZ1UY7BKQOpN5JmrGqoazeiImBkbJdBH6Y8QCmRlRcJIMTlm+nYeN6OJcpoUqaoB3nKUDUelpVSoBxSqaNeUaTNCQHQKUE0lNOA0MBQFBsLyZwpWs8wnU3k/SurfvN6Lrcik4JXRUreSaTGCsRybwvmR6yvxVGPJzDeaHrK/FRxwzTUVQgWjk3hvND1lfip0cmsLY8yLEESpRuDIMFXECiSRS1GgCqMcncMABzaQNAnOoRHUFaUl7kyyOkW7Ablr/ABUQxWHCSY337K8QTEqtwpDIf5Cw5Fm/8a7/AOKnGuT2GP6s+0X+KpCUddSmUBIoEe2TsVhpznEIhYSUg5lKICiCR0iYkpHdRckVEw430sqpUM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jpeg;base64,/9j/4AAQSkZJRgABAQAAAQABAAD/2wCEAAkGBxQTEhQUExQVFhUXGBgWFxgYFBwYGBcYFB8YFxgXGBcYHCggGBolHBcWITEhJSkrLi4uGB8zODMsNygtLisBCgoKDg0OGhAQGywkHyQsLCwsLCwsLCwsLCwsLCwsLCwsLCwsLCwsLCwsLCwsLCwsLCwsLCwsLCwsLCwsLCwsLP/AABEIAL0BCgMBIgACEQEDEQH/xAAcAAABBQEBAQAAAAAAAAAAAAAFAgMEBgcBAAj/xABREAABAwIDAwYJBwgHBgcAAAABAgMRACEEEjEFQVEGEyJhcZEHFDJTgZKTodEjM0JSscHSFRckQ1TT4fAWYnJzorLxNERjgpSjJUVkdIOEwv/EABoBAAMBAQEBAAAAAAAAAAAAAAABAgMEBQb/xAAwEQACAgECAwUHBAMAAAAAAAAAAQIRAxIhBDFRExRBYZEiMlJxsdHwBRWBocHh8f/aAAwDAQACEQMRAD8AJjwPNGf0lz1UUk+B1r9pc7kVqZTAJ66jqcTxHfVUBmKvA41+0OdyPhST4HWv2hzuR8K09b6QCSRAv3UO/LOHUAoPtwQCOmBYjMLEyLXooChDwNNn/eHP8Hwp5rwJtfSxDw7Mn4avre2GBq8164PDgdOkL7posnHN5AvnEZSAQrMMpB0IMxBoaEZf+ZNj9of/AO3+Cu/mTY/aH/8At/grTTtRkCS81FxPOJiU+UJndv4Vw7WYEy81aQflE2IgEG9tR3ipAzMeBNjz+I72/wAFKHgUw4/Xv97f4K0l3bOHSCVPNCBJ6adOwGadxGIA3imMzL8zeF/aH+9H4K6jwN4U6Pvn0o/BWg5gdKk4VP8APfToDOT4GcLvef8AWR+CkDwN4Tz7/rI/BWoui1Q1ihIDOvzOYTzz/rI/BSh4HMJ55/10fgrQK6BRQGefmdwnnn/XR+ClDwO4Tzz/AK6PwVoeWuFNFAZ6fA9g/Ov+uj8FKHgewfnX/XR+7q/GlNiigKAnwO4M/rX/AF0fu6X+ZrCecxHtEfu60ZsWrmcjXSlQGd/mbwnnMR7RH7um0+BzBmYcfMW+cT+7rQcVjsqSRJ7K5st0Qb9Z9P8ApRQGfHwOYIauP+0T+7pKvA/gvOP+0T+Cr/i3kzrTKXk/Wp0BR0+B7BH6b/tU/gpQ8DeC+s/7VP4Ku6MWm94vFOpxqfrCigKL+ZvB/Wf9on8Fe/M3g+L/ALUfhq+O7UQlJUpUBIk9gvpQ7A8q2XF5LpMkCSk9IScpykwYB1qHJJpPxAqo8DuD4ve1H4a4fBBguLvtf4VfGtqtqEhQpDmMSfpCroCi/mmwQ3u+1/hWW7S5EY9Lzobwyy2FqCDmRdIJym6+EV9FNOBUxuqOtFzRQBdSbGgu03ltgFGHLmtkkSIBP229NHJqC88SrKmLak00Ir+09oLCVBWCWtOVJULHyhKhF80acZB9IbxZvT8lK3GRlFx0hfUDopEdcHfU7H4d8qU2raBQopUcobQFAWJIvIAAMb7nWuMYTEqAKdoE5hKfkEQQo5gdZmCBHAUUA22AASnZJkpKSMrdwq5Tbjad3bRLaGIASllWzVuJKW5CEpyJ0GUG3kSB/oag4vGOYcJS9joWVBUhgKOUJjLCdAVdKTr2VBVtwn/zNW7KRhTIMEGdxF98+6pbXU1jgySVqL9Awh2/NHZQyBJKEwiNzi5EQkZktxxMTEGHmsM0oqCtlxlTmBKGyFlBASlP9aY1gReaEjlF5X/iSrx/unkm85baaWM2764/yilCU/lA/T5xXiqgVBegTEZcug33pWupXd8vwv0ZIxJaETsczAA+SQbSDFhYAyb709YNS/y68rLOAfEmLlFrxeFaRf8AjagK9vTrtJdv/TRMaE5QPh1US2BtpKn0p8bLmfohtTBHSlRGVYiLZRedN02epdSXgyLdxfoWnZ0qBKkZOkoAbyEkgK9MT2EUSaTXEpilIpszFKobtFtRbWGzCyDlPX91TfGkFRQFJzgBRTPSAMgEjWLGh6dotKmHEGCUnpCxGo7aErAqG0dp4plBDhUgpDhSpWQhzycqTE3F9NZ6qlL5WFKighubwcxgZc0hQEweiLmBerKMUg/TTePpDfpXFut3ko4GSO4zWPZTXKT+pWpdCPidrZcMl8JkqCCElUeXFp9PpoLheVylDpM5VKskFUXzJSQfQom06VZA+2RGZERESIjhHCKYTs3DAE80yAqxORIBB3aXq5xm/ddfwJNAFfKuwPNiPJPTvnhRta6ZSADrfSk7O5Zk5itqAlWUwrpAkGOI1EHSNaPnA4boHIzCQQnopsm4gdUmPT102xsrChQUltrNIIIAmRpHwqdGX4v6HcegNw3Kp1Tqmw0kkKCR0wkSryTJVcT1A37J8vlC8oxzaCAE5tRkKyoJnpHNdBEDqvRvDbPwoXnCGgoGRp0SN4GgNPowmHBWQlrp2XpCo4jQ61OjJXvb/ILj0KxsLbysSsMrSAVZoypPRyQZVJIg6a2MazXto495l9TaDIJCbJv5Oe1iJJMXKR11aMDs1hBzttoCiPKAvB4Hh2Up/ZTDisy2m1KiCSkEndfjRKGRwrVv1BNXyKC/tt05VFSQlcDogHKo5LItfVUzMAUX5P41KwhC1kuKUpPk2OUqi4tJSmasy9nMgyGmwSMs5E6cNNKitbDZDyHkjKUCEpTAQNbhIGvSV304wmnblf8A0G1XIqPK0rbfyhxQnLIC8oCVBcmJG+L60FZfczWcUo51JELzKyKlKIhRvJEb5itZfwqVeUAeBIBjvFUDwgY84ZxgIShRGZYKgbEFMRlUN43zoKznjlerUVD2vZSB+yMMpTyUJEqK+mMoyhEqzZ43ZctlXzdlSNl7IUHH1c2QWjmbQG1JBKioExbMoJAsN1FOQvKB7Fc8p7LlTlCcqSOkZJmSd0d9Wcuid9XjxJJbkz2dMquCcxK3ES0UoUohRyKEDpdK56P0bEb6OjZhtf0Ur8opDuSdwPfRNKxxrdRaXMgYweGKZkzNJW1c1OFR1m5pjJYFC9qAoukgZpmTEAaqnu76J5qr3LjCPu4fIzllRhWYwSnUhJ4mN+6iPMDKcbjw5iytfkKXETbIZTPHSD/rVhG0nR0S4lKYsIST1BOhM8eyDVdZwZC0WlQVcCZKpiB2Rw3U+/jXG1kICktggLSTlnNCiEiJTIAv21yZpOUrx7Hb3WUFT5unQ9ttpcpdUZzzqZMpiZnu9FCn1nKbT1Ax76Kcp8YFBjIIRzYUBERmtHoCRQMujfRKFOj1OHzPskmNkWIKLW/Wbh/JrxT/AFFe006vcO+mXcs2yek/CkSNIb9Y06M3P82+w+2jfkPVLk8La/zFWfkir9KY/vkf5V1VWwkXOUGePxqycjF/pTH98j/KuhL2kW5pYpLyf5yRthpTdIKqU0ZrpZ8+IVhkBSlhKQtQCSqOkQnQE8L1SHVbPBksKgCR8i4UgSrqgXUo8ZVOtXt01XFqx82RhY61r/De1OImQtnMYJxaMmHAPlJUpopEohQgnU6Edk17Gt4Jp1QUwVOeUSGlKusFRAVoCY46kbyKJIOOzCW8PlJAJC1EpBNyQYkAcLkjQTKXVHG5iAhiBoSpV/KtbqCJJA8o2MVViBGF2dgSwp7xeGxnkKbVmIBgwnUgxYUrF7SwbgAW2tQJCvmFiSkWKoAPkmL8Y30SSMeCJRhlCbjOtJ3aGD1nfT7KcZnTmGHCLZiM2YDoyADIP0x3UrAgYPZ2CxKYSzZsJSJQtsAGVgDSbknqNRMO7s5CgUMEFJCgQwuxBICrDdE9hBq5xXqnUOimMDAFaj4qskHNJZURKQFWBuLzqLkdYmW3s/AFlbww6QgBWaWlJJyC8JiTaQI9FWNxzhTJvrTChOzcvNoyDKjKnKIywmBAg3FotUlvX0fGmFGKXhTr2D76TGJxS7ikJXSMSrpUhSopPYAPys5ZIwYCQguOqEhIMACQJWq+UXta9ZZtnbzmLcLj0AgZUpAgJTqAOOpuaPcum3C4tKQSoqz5rAFCrJSYuYgiqc7hF5gnKSo2A1k6ADjXPKWrY78eLQlJbmschMHkwaDHzhK/QYSPckH00eKDwFR9kspaYaazeQhKCeJSAD76mEg2rVSpUcU7cmytYgHxw6eSn76sTSTvoC+mMaf7CPvqyo0rXVsZ0PNObqYXqe2nGtaZXqe2kMJzTeIQFpg9oO8EaEUsV4opDKhjNjIS/nypCzcqSDvsTG4n76re2+TDjz+ZtSAlWUKzZgRFiRAM9GOGnXV0286G1Z1kJSEiSd1/jTeHGdCVo6SToRw402k9jSObJF6kzNeVOxnkuwEqW3ADZSkkBKdBG776Bq2TiD+pWeotKrYdoOhuCoxJjSfTAmmWtssi2b05FW91ZSlBPdlripJUZJ+Q8T5hfsVfCujYeJ8wv2KvhWxHbzHnP8CvhS29vYfzn+FXwo1Y/iXqHen0MZd2NiRqwuOtlXVO7to1yKwD4xbBU04Eh1Jnm1AAAKFzuFxWgY/lE0uOnAG7Kq57ql7A2syqEBfSKiAMqr79YihSx9QfFSeweWKdw9IcrjBk1r4GA0vGILqmgsFxKQpSZuEmwJH86jiKgt7ZYMw83YkXWBdJgxOsG1t9FHWUyVQMxABMXIEwCeAk99VDxrC/sThH/tOBPVxBPpBpxEWrB45tZhDiFGJhKwTFrwDpcd9SnnUoEqISOJIA7zVWwG18Ohct4V5KinVGFIJTY7hMSR6T21Nxm12nElLmGxCk2MHDlQvMHt94mk0FhM7WY8817RPX19R7jSmdotLOVDjajeyVgm2tgd0jvoEz4q4UtDBrSM0jNhsiAYzEzAiQmOvTqokzs9ptWZDbaDBGZKAkwbkSBpaaKCwk48lIlRCRxJgXtqahr2wxHzzXD5xPx6j3UFc2608ghbD62zlJBwxUkgmUmDqLT3UwMXhSCDg3YOo8TMWA1EX1j0HhT0hZYMNiUOSULSuNcqgqO2DXcS+lCcy1BIsJJgXMC/bS8Bg2hK220pKwJIRlJAkgG07z3mh+38ayght1pbgUCYDRcToRfdMTai9wJbTyXEJWghSVAKSoGQQbgg8KfSYTbWmcMBkRlSUpyiEkZSkRZJT9GNI3U+3cWoYAp5Nwaj4lcXv3VKx1kk76qe2dsjDoMqzrNwgcLToDECT11lkma4oXuN7axoNomJvvoHszFoRjGlSSCleuoJSq/wB1A8dt9Tk5RvuQJ7aH/lLKtCo8ncTE/wAis6t2dSnUHE2BhxCxmCvQPsqcw/oBE++ss2dyi6SSUAcQkxOg36Va8Fyjw6pCFwd5VY95qSdKaCy2icaZP0EffVpbw9hJmqyxfF8fk0ffVuTpXUkqRyPmxAQKhr1PbU6oa9T20CCKU0ukKpKrAncL91ICm+EgApazKCUZ0ZusX3b7/ZUHZu1F4dDaTdrKSk9GMokJgpAInonfIUeFA/CBtg4hCVZYbkZDIJ7VcCROnZUNrnfF2luhSUiUJmAISQkDKRIMXmbhJtWeZSjHVHmVquFILY/aJdXmUewcKil8cR31D5ymHcIhZzKEntP2TXj1buRzhBTyeI768H09VAXMKASAykgaEr1j768hg5p5tIgWOcm40t6AKvs11HSCzroo9yTV02v74D/CuqYjBhRlTaRvkKNz2VZ+RrKUutZREvJB9CXN1XCKU4/NAaks17DV5Vdw+tev4Ggt7Sq2pOOkQcNvmQu3p92nXRte0Gy6pkKHOJSFqTvCVSAeH8ihbXKDDFShzyAUkghRym0TGaJFxcWpxBi20Y+3SwpEX6Lmsbr6TTqE46bqwsTuS5Md+tSMLtdhdkOoVCSswoGEiCSSNBca178u4aPn2vaJ3+mkwIrox2UD9HKpMq6YTlgQMuslRPoHXUdScbl1w2eTuXliBlEazMyeAFE2ttYdZCUvNKUqwAcBJJvYA3tUfGbXYQpSVvNpUm6klYBTbNcTa0HspoCKEY60KwptfouC8nS/CO80W2Ul4Ih8oK5N0AgZd0z9LjuqI7tdhCgFvNpMAwVgGFTBgnfB7qcTt7Defa9ongDx4EGh2ATptyo42syUKWHW8iYzKziEzpJ3aimF7cw2nPtbx84nUTI16j3VKQySs13B+Se2mg6FJCkkEESCDIIO8HhQzafKNjCJHPKIKgSkASTEjSmwSvkMcsMYWsOtxKcxBSI/tKAPuNYziFFxRWMyVqJWqSRIJkAxZMAAAfZV+xfhBwhm7p/5P40HxHKbAKv8p7P+NTKGp2XGelU0UZ165mUq3iY6+0U8ESgZolQm+gv1CRfdVoXt3AGfL9n/ABrittYCI6fs6OzGsvUrDiQObvAIjMYN+2+kGJqQ6lsJEqvAylQiSDc2MkZbds9tHvyvs8i+bq+Srw2ns826XsqXZeZSy+RaeSQSHDlWVp3Ekm24AnW0e+tDQbVley+UeDbIgr6uge6rKOV7H1l+qau0klYuznNtqLLiKhL1NzrXNmYsOISoGxEibEjsrqxc9tMyCBpp9IUlSDooFJ7CINLAmu81UgUzYnJnmVDnl88Ug5ZT0YmAojeuB2a9tO8r9iqxLBbbUlBzAkqKtIIi2lyD6KK7Ze5tWsdG/on+NCkY/OkKSqUnQj7qbYlsVHaXJ13D5QMzgjykpOu8RcjqqAphY1bcH/Ir4Vd8RtdDN3HMoVx3xfQA1BPKjDkkl5PpB+Fc8uFUne4nGypFtzza/UV8KSG1/UX6ivhVyHKfCi3PJ06/vTSP6TYYaPCSLm/wpdzXmLSVLmXNza/UV8KNckkr59oZF/OhU5DAASsGTFtRRVPKzDyPlkxv1+GtGdh8ocKtYbQ8kqUroiDJtPDqNOPCJO9w0llIrjJvXVGuNCDXQWdeQJmBOk74E29576q7O0ESYwL0AETzCRYAgpuZ0kRF5irU9Ve8Vxub59mP7k8f7XD7acRM5hdrIKZTgcRB6JHMIFpAIPS0B+w61K2sllsicEp60jm2EKiNBeLz/IpLeGx37Qx6WCdw/rDfP8Kd8Vxt/l2dLfI7439K4ns13RSfMBG1HmmVIAwinSQSObYSoJi4BJgAkz3U2wtp9a8+FUggBWZ1lICp4KvJtvqSWMXJl1qIVADZsokZTc6ATa8ki9QVYTGz8+0dSSWt50AANovck7qaAiO7UbUsE4J5eawVzCFZgneDmmI091LZ2k1eNnvmNYwqL26ze5jv3XqV4vjMsc8zmlV+aMAR0RGa95nTd6VIw2Oiz7E/3Ko04ZuPXupsRIw+JbLLqzhloSkmUKZSFOFIEFKAelNgJioD+NZICTgHgPJA5hA8ojojpcVE23BR0vVmaByiTJgSYiTvMbq6oVFjoiGMogQIECIgcIOnZVM5foYLaedUEqAJSYkwTpMWEirssVlnhXxBS9hwNChVom4UItOs0px1Ki4S0ysoG2HG80NgxxMSeNhputQyak45cqMiIMRwi14qxcn9nNtNDEvIzqIKmkESmE/SV900WoobTnLYrw2a8Uc5za8kgBUQDOkTr20QZ5LYhbYcSEEHQZwFW3Qd9qNObXdXPOKGVWqI0HEdYsaHYp3M3EnoypJg7wJHuFZ9q7OxcClG29wXi9jvtCXGlpA3xKfWEioYFWrYPKFxDa0qTzqVCBmJIG4yDqCN1EjsDD4xvMwAy6NUjyfSnh1j31an4M5nw706o8iqbEbKnJ4X9NWnOlO8E+4VX2MCthSudIbjrkmOEbqdedvYkjjWc92d/COsdM2zksqcKweKReiC9T20K5GJ/QsOf+GPvokvU1uuR5k/efzCApDzsQBqbfE0oGajvJ6SZ0hQ9Nj9gNIkqfKbGFT3NtJKylIzX6IKpPSMG8R39lCsO+tGXO3kQeiSJy3sAoZQU3iDHpvU7CuLS1iTzZJS44c6SCSsqMhSSpJgDIbG4p1alKwy1LaUAeczFasoDcKKTlzKJVGUbpJmvNnkerX5myj7PkUzl3g1pcSs5sp6NxYEbh6PvqqmtI8IWVOAwwUSXFFEyqbhBzH7vTWYPid0+mK9vH7hiLWs7kz2UnnT9U+6mSgcB61dy9Q9anuOyQhR4EUc5Kzz7Ma86mPVXVaydQ9b+eqrPyFROJYER8sjQzqh2n4A2bZs5RIgnSPfuqcEimENhIgUts3rlYiMrHpLymYVmShKycpyQokCFaE20+BgIOVmGvK1JgkXQozByyMoNidJ110vVmcFV9GIxmaCwyBJEl0k5ZEEgDWJkTaNTNOImTdnbdYcUUoXJSkrPQUISmJMkRvFMjljg4nnTET805pGb6nCueOYwJJ8XaJBsA7qMs7xrnhPZJ6q549jiDGGbBvEvWgHQ2kEjThN+FFBYs8q8JJ+VPs3Oq46N9RSneUGGDSXi4A2pRQlWVV1JJBAETqk30p3xjFZwOYby2lQev5MqAGX69h1XtUY4jGkXw7M2Mc7brExrI1jeOFCAYXyrwgj5XyhI+TXe4Fuje5Hv4GpeC5QYdxLhQ5IbTnWcqgEpvcyP6ptrScQ9i5EYZpUBJu9EKynMB0dyrTvBJtoW1YjHbsM1/1EcP6vb7qNgF/0twg1d0t5C9bW8nXpDvpa+VWFAku2uZ5tcQM0mcunQVf+qaJlrSYkX7D1V5SRYwCRod4nWDupbBuJS6FpSpNwoBQsRY3FjcVknhiPy2H/ALCv81a2sxesf8LRl5on6qh3FPxNMCjYPDF11tHnFpTP9oxNaFyuw4AabSejpA0AECO6qLybcCcUwToHE++1aNylb5xCSkeSSSBrwkVzZmd3AqPaKyhYhPysFRmYEcNeFXPY+AS9hspAkEpNryNDb0VVFbNlUlSiJmDuPVVx5PApbOolU+4CsnK6SO+eNxjKUuu25VcbhlNrgAmJEDTNoDHCubOxzhWEpsi2cptMbs2vdVs2hgELgmQeIqOhplnpK3aSR9g1pqTqiLxSeptryIXLfZLfMc6hISpsp03pUcpniZIv21TMFiPon0Ud5T7e51KkCQgxA3khSTfuNqq6TFdEFcaZ50p6cmqJ9F8hx+gYb+7H2miatTQbkC/OAw392PtNGlKEmtEYydtseZpOPwSHm1NuCUq1HZcUpqnjUskq2E5PKaedU0oMJOTIlIztqgHMVJMZbxABEXvTW2OT7rjWXnQuFJPNpTzaFDMCrMoqUomJ31aluR/rUZzEE2AE8Jg++s+7wbuh6mZDy85NutOhTbcsnyQ2lRCTvBF4JjXeAN9Vc7Nd3tOezV8K3zFbSS0kFzKmTvVUZfKZjzjfrfwrtg5JUkZucVzZgx2W55lz2avhXvyY55lfs1fCtxVykY843638KU1yjY3uN99V7Xwi7SPUw5OzHPMuezV8KsPIfCrTjMOC2sDnkmSggABKxrFtRWrDlLh/ON+tT+B24wtYSHEZjYAG5PVSblXuj1x6hRYpDetOuGmUaiufwLEqxjZcLQWOcCQsonpBJMAxwn7RxoenbWHM/LN2JSZWB0gSCBOtwRbhRZTQnNAzEAExeBJAnhc266p5cw5VJwLh3g8wMhACoIBIA8o6gXV6acRMOo2yxHzzV41cSNdBE69VSX8e22YccQgxMKWE243Olj3VV1bRw4CVjALtlVmOGSnKLkKnqyz3UcwzbOJla8N0knJLzKcxAvaZOWT3zTaAIMbSZUrKl1tSriAtJMjUQDupK9rMhSkF1sKTAUCoCCYMX33HeONQMX4vhSlacN0jmgtMCQTEyREFRyjr9FRXMcxnznBPlREz4vM5iDJg+VKEmdbJqaCw/wCOt5Oc5xGTTPmGXWPKmNbdtcXjmw2XS4jmxcrzDLw10oGNps5UsnBuhAI6Jw3yYM3IAEGDJsJ3xRpzZrKmw0W0FsRCMoCRBmwGl6VAN/lVg/rmvS4kTPCTfQ9xpK9os+ea9on40MUrDJdCPElZs0BYwyco6RSCF7hOYza0neJIq2Hho/2di2nySfhTAUVBYBSQUm4IMg9YI1rJ/C0j5Rnsc+1Na1gY5pGVGROUQiIypiwy7rRbdWa+FLZzjrjPNtrVCXAcralwSUxOUGKB0ZcgwQRqDIrRtkcp0rQOcSQreRcH32qpo5Pv72XvYr/DU1jYz6dGnD/8avhWE6fM6MaotTu12psme1In7ajPbfSNAPSoUBcwT37O4Tp82rdcbqjOMYgeTh1jsZVP2VCijWU34hHH7dcUBlsOofearuKx1zmUSeAP2mvYvB4o+Uy/7JYH+Wof5KfP6h72S/hW0YI555GMvvFRv6BSAalDZD/mHvZL+FODZD/mHvZL+FaIws3LweAHAYW9+bHvKqsKkCT8aqvIFBThsOhQKTkuCII11BvVqUxc3oGSWqbx2IyJ6yYHbrPoAJpxuoW1h5O/UekifsBoXMZD2nt5DBRKFKSq6lgjo/2gTegTnLNpzOUJKgkwZIH2TXuUeHOTVInU3IkCL8ARVIw7YLizzSEQJzCCkqG7LxqcslFbG+DHre6CW3dqh9YIUoiPJVuI9xoeVCouIbUF57QZj+fRUfEozXNyJgTGtenweVywpnkcdhjDO0iYtVeSqgxYM/N/9w/GlNtERCNL/OE37637R9Pr9jm0Lr+eoazUb5MEc+zx55A9y6pHMnzZ9qd/pq0ck+i8yE+eb3zeF8amc24PYcYJSW/ibCukt602jNPS0pxBvXk+B7A6o1XHF46fJwsT9ZyyST1XIEdvVVjUKri9grJJ8cxOs+UkbyqPJ0vHYKcRM8F4/wCrhdPrOaxcacfs67LUvHC4GGPFMrEa3Bgzu3fxUnYaspHjWIkxfMmRBzQOjF9OymGuTrgEHGYj0FIAEARoTx3++9PYRKwL2MzjnU4cIvJQpZVEGIBEaxS9pP4vN8glkp/4hUL8ej1nT+r12jjYK7zi8SZB+kkRMmRCdRO+1hS29irCkE4p9QSQSCRCoIImAPqgdhMyTNLYZ4OY+3QwutxncsJ3HLcxRPCuPc1K0o52DZKjkKotciQJoSrYbsj9NxER/Vnq+jG/heBSlbGX+14iZmcw0taCI3dtzQ0BK2U7iish9LIRlsUKJOa1hP0ddbzScS5jM6siMPkk5My15otGYAR9Y26qjsbHWlSScXiCAUkglMKy7ldHfeYjWjOalQHMNm5tPORnjpZdJ3gdQ0rNU+EpxOeMKgjMf15m0CY5vqrS4rB9k4AvvlsfWUT2Cok2uR0YIQk3q6FnPhMcP+6o9uf3VKb8ILir+Kt/9Qf3VRcdyTIWoAJyBFtys3XGunvqnPuqbKkCAqYvu66zcpvkdOPHw7ftWX7+nzu7CN+3P7qlI8ILmZAVhkgKUlMh8mM5CZjmxOtUtxlYhKFyvKApJ1G8qTJ6QifdTOCxGZSASCUvNgkb+miDSjKf8GrxcNKL03dNl8f5VvvIaX4u2ApAcH6Qqcq5gH5Kx6NQzyoeDgRzDckkAc+Y6Mz+q6qHbPf+Swwn9Q3Mbrr14Wrz6VKxbQTfpu2F58q9uquqjyQlgeXyyFxh0HKkrMvkSBAt8lrepjPL9wtlQw7YEhPz5sSCdOa6jVM2Pg1Hn0gEr5pSckHNMosBx1trakNrjCq0nnUHW/kuU6A0jklykVicQltTIRLS3QoLzGEKS2QRlEXV7qtymzJrOvBw5OLZ0/2N+Y/v2q0hThk2qGMkI0qDiEpKCmFQeq4I0qckWqMvPqSIoQmVLFsqTmQ4hRSZAUkFQ9I3en31UX+TzrigGkOETrlyjtUrStYAV1U4oWpySlzRcckoqkzH9ubAdw+WZWk7wCQFbx7vTQrmlfUV6prZ8RiQiCtaEid/GmFbYa86131tHiY41p2OefCSyyc93ZjwbV9VXqmultX1Veqa2FrbDH0nW56lClu7XZ3Otd4qu+ry9Sf2+XR+hjJbP1VeqaM8k58ZZEK+eQfJOgC5+0VpB2u151rvFOYPaTSlAc62STAAImeqk+MTVbAuBkne/oGVUlvWvKNJY1rnOgR42S8WubXlCAvnIGQkmMkzObfQdO3yXCnxXEgBYQVFAy9JSkBQgyU9GbaAg1YzQNxvHEqhWGA6WXorJFzlm8aRJjWbbqIiZ7ae3EMqKFIdJgGUokGQTAM3MC8aSBqRLWG5QJWtKAziBJyklogJOvSnQRN/jS1M48pWM+GBKYQQhchUiSZMEZc265ilOoxuY5VYbLNsyXM2WREwYzRPVMU9hCcVt5KFqRzWIVlkSlklJgZrK36x1mml8pEi3MYn2Cur4+40sDH2k4W8yQlyBYxqqTeB30taccE28WUrMrRKwMtsmqtZzTfQCATT2Aewe0g5n+TdTkEnO2UzqOidD5JtM3HGu7P2iHQs5HUZdQtspJtNvrcLVFQjaBFzhBbTK4b7gelp2UZwaV5E84U54GbKCEzvyzeO2k2MHbL2ul5WVLbybEytopFiBEnffTqNMp5RIieZxOk/7Oqd+7sAPpFHq4amwGsI8FoSsBSQoBUKGVQm9xuPVWQcicS21iMQtwwASAYJvJtYVsKlxXzk8o847Bjpq+2pkjowK20XLFcrf0olPSZUkJAIgpIJlSYvedDwGlVTlQx+kLjiNL9VClIVmmalc6o3JJPGb99Sbwxq3ZNL+RtDsoXAyKF8xQrojUcY9FRcKg86k8Xm7C/002k1HU3uOnw0p7B2caG7nG/86amMaZpJbNvp/gP7KwILTSisjM23aOA7b60/gMIUvIUlYKUyIuknNM3B1vUrk/s9x1hpIcQBzLJEtk+WCInPqMvCmdoOO4fIIQoqDhGVCrFsqSAb6qI99dSo8xtjKNiK58rS6J5znPJIi+aJzVLxvJoLUtQcyhSyuMmkkmPK66hYPbDqnA0hsGVBIVCgCSYkzVtOx8VnyAsTlzTK41iNNb09hIh8gNmBjaCRnzThXvoxo4weJ+tWkqSJqh8lsI63tMc6UH5DEIGTNHRVhSfK3dID0Gr6pN6zfMqxc1CUEcD76no0Fey0k6EVx7aKEIfWRm5udDckAEAgeSbhPonfUDZvKNpaF870HEAEpuJCt6Qq5ANj/EVV82IBxBWkgKeK4UlRKVLOQ5ZssoSAeoSdNOOYOQ49qAEpQSIUolxIcKtN6xbr0G+ZzeluPQ3x4o6lGT8UP7U2jzypMhO4VBBFJzGmnnFASBmPAfxrwm3J2z6qOOOONRWy8h9MGvSKCOMklXySxMkw4ALzO/W9dQwfNOCJ/W6xoLHf99X2a6/nqY9q/h+v2DAI66Kcn451sjXnWv8A9VVmUqScwaXM73QRedxV11ZOTqyXGiREutW4eVanCFTj80TklqxS2rbz/wBGpEVxJvSq5EEV7h8uN+Po57mZOfJzkZTGWcs5ojXdQz+lWFzLTzsFCihRKVAZgQImINyBRwiq5icbisyowaVJGbLL6ATqQTbok6RfXW11FCZIHKfCnR5JJuAJkzpAi87qJ4rEJbQpbiglCRKidABvNV5O08XJBwIMGx59At0tAR1J7Zm1GNluurSovtpRfopnN0YBBUdJm3oqmhIj/wBJsJPz6PfxA4cSKlbM2uy/m5lxK8oSVRuC7pntFQcU68lxQbwaFAkDnC6hMgDUjKSINt9r9VNjaOKSOjgU77DEIBtmj6MaAet1UUFhLG7XYaWEOOJSogEJJuQo5QY7bVLffShJUogJFyTuoEvH4qxOBB/+wjdp9HjRfFuEIUQkLVlMJkAKO4SdATvqaHZBXyowgmX0CNZkcBw6xTf9KMKZh5B7JO+Nw41CGMxEqPiCQSNeebkxoD0eJV3HjTIxuKJUPEQOsuog/wDLv77xNpir0oVlgbfC0hSSFJUApJBkEG4IPCq7yO2VhzhecdaZN3CpS0JOilXKiNIFWHZ+YtoK0ZFECUZgrKfq5hAMVV9j4xKcIhlbanEvF9JCZnJznNqgASTDk9iTUspMGYjYyELUU+KqSt1RB+TUENZnF5QFCJu2kEecI0SmobGzFGTmwOaEhQIaUUmF5grKgAKzqTeN0GYvPYw+FeDhVhHU5W1uHMpXSyKnKg8SUhUW1FuDC2mlOBKsG6VTElwxmU8oSTGmZal5otI6qKHqYjC7PhxBdXgcghSwENCUZUpJnLbp5ryNRpoCvKTZbCcOVoZaSQtkgpQkH5xvQgcKDc2xltg8QChJSiVKITkzOiwMg50C3G3ac2htDnsI78mpHNuMp6V5hxF59H2Umg1MG7OdZOAwiFk84MMhTdlwCUZQcyAevrqA2lKuikMk6RmxIsTF7ATpaKN7DQ6dn4JLaZBYazKDnNqTCUkQYM76gYnZWKlIhyd36ZMxqboG63+pqiSOHEKUSebzdHo58SAQkBECND0EiYO/Wn23MOl058oZSV+SvEZgAFRINp0BGkU+zgMQE+S6CIgDETMyFAgpjcPW3VMUMUohfNKBSR0RioCrk9IBPZ6DTAJs4tLm0MMpJlPi2KE6XS5hQRfrB7qspNVRj/b8LIAPiuIkDQErwxMemasapmpGiSybV1S6YYNq6ukkBC22XS38ikKcCklOYwBBmTxHVbXWqjgtmYk82hzCNc2mQZWhJAzKWMpTmgyoTlABjdarwaTVUCdOzNNvbKXhyCR0FaEGQD9UmBf0CaFc9WtuJnWupbEaDurilwUW7TPVx/quSMUmrMi56vc6K1otidB3UrmxwHdU9xXUv93l8P8AZkfOjjRPYD4L7I3l5o9xM/bWjZBwHdTjCBIsO6qjwaTTsif6o5xcdPPzJ2emlr6SQOP3GuOUxPTT212HlBFVVt7ZT5UT444EzMBCZ1UY7BKQOpN5JmrGqoazeiImBkbJdBH6Y8QCmRlRcJIMTlm+nYeN6OJcpoUqaoB3nKUDUelpVSoBxSqaNeUaTNCQHQKUE0lNOA0MBQFBsLyZwpWs8wnU3k/SurfvN6Lrcik4JXRUreSaTGCsRybwvmR6yvxVGPJzDeaHrK/FRxwzTUVQgWjk3hvND1lfip0cmsLY8yLEESpRuDIMFXECiSRS1GgCqMcncMABzaQNAnOoRHUFaUl7kyyOkW7Ablr/ABUQxWHCSY337K8QTEqtwpDIf5Cw5Fm/8a7/AOKnGuT2GP6s+0X+KpCUddSmUBIoEe2TsVhpznEIhYSUg5lKICiCR0iYkpHdRckVEw430sqpUM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28706" y="4384463"/>
            <a:ext cx="2495422" cy="15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84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68548">
            <a:off x="183889" y="168275"/>
            <a:ext cx="1723815" cy="1566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72425" y="438953"/>
            <a:ext cx="7132938" cy="798645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55843" y="1391491"/>
            <a:ext cx="3627636" cy="2660874"/>
          </a:xfrm>
          <a:prstGeom prst="ellipse">
            <a:avLst/>
          </a:prstGeom>
          <a:solidFill>
            <a:srgbClr val="E1AC4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учнями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86170" y="1678946"/>
            <a:ext cx="2219136" cy="1499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67119" y="1124744"/>
            <a:ext cx="3744417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8114" y="4093740"/>
            <a:ext cx="3547409" cy="2712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5843" y="4441743"/>
            <a:ext cx="2328874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03252" y="4136416"/>
            <a:ext cx="3567621" cy="2670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071397" y="4471363"/>
            <a:ext cx="2231329" cy="1664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645332" y="1237598"/>
            <a:ext cx="1987989" cy="13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64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177258"/>
            <a:ext cx="6910069" cy="10729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90680" y="916427"/>
            <a:ext cx="6657409" cy="46882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557" y="3826402"/>
            <a:ext cx="2969009" cy="2359356"/>
          </a:xfrm>
          <a:prstGeom prst="rect">
            <a:avLst/>
          </a:prstGeom>
        </p:spPr>
      </p:pic>
      <p:pic>
        <p:nvPicPr>
          <p:cNvPr id="17" name="Picture 2" descr="http://www.mirts.org.ua/wp-content/uploads/1_21-300x2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35408"/>
            <a:ext cx="2172972" cy="15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068548">
            <a:off x="183889" y="168275"/>
            <a:ext cx="1723815" cy="15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8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68548">
            <a:off x="183889" y="168275"/>
            <a:ext cx="1723815" cy="1566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624" y="332656"/>
            <a:ext cx="8285182" cy="206672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9" name="Выноска-облако 18"/>
          <p:cNvSpPr/>
          <p:nvPr/>
        </p:nvSpPr>
        <p:spPr>
          <a:xfrm>
            <a:off x="158114" y="2107153"/>
            <a:ext cx="2785998" cy="1954994"/>
          </a:xfrm>
          <a:prstGeom prst="cloudCallout">
            <a:avLst/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Виявлення дітей з асоціальною поведінкою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3021381" y="2515352"/>
            <a:ext cx="2919742" cy="1718471"/>
          </a:xfrm>
          <a:prstGeom prst="cloudCallou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Визначення причин асоціальної поведінки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6158638" y="1952240"/>
            <a:ext cx="2663990" cy="1718471"/>
          </a:xfrm>
          <a:prstGeom prst="cloudCallou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Шляхи подолання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510652" y="4178120"/>
            <a:ext cx="3126181" cy="1954994"/>
          </a:xfrm>
          <a:prstGeom prst="cloudCallou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.Консультації спеціалістів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3372640" y="4582075"/>
            <a:ext cx="2785998" cy="1954994"/>
          </a:xfrm>
          <a:prstGeom prst="cloudCallou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.Корекційна робота з учнями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Выноска-облако 28"/>
          <p:cNvSpPr/>
          <p:nvPr/>
        </p:nvSpPr>
        <p:spPr>
          <a:xfrm>
            <a:off x="5824962" y="4062147"/>
            <a:ext cx="3067839" cy="1954994"/>
          </a:xfrm>
          <a:prstGeom prst="cloudCallou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Моніторинг поведінки учнів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78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331640" y="3515154"/>
            <a:ext cx="6696744" cy="790575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15900" y="1759632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112191" y="108728"/>
            <a:ext cx="7396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Модель школи превентивної освіти</a:t>
            </a:r>
            <a:endParaRPr lang="uk-UA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3203848" y="3676813"/>
            <a:ext cx="3096344" cy="467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Превентивна освіта</a:t>
            </a:r>
            <a:endParaRPr lang="uk-UA" sz="3600" kern="10" spc="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798" y="1720183"/>
            <a:ext cx="1724025" cy="958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 організації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13994" y="1979650"/>
            <a:ext cx="1771650" cy="958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 –соціологічна служба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24746" y="1696217"/>
            <a:ext cx="1771650" cy="958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колектив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14511" y="2113137"/>
            <a:ext cx="1394871" cy="89008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282457" y="1714597"/>
            <a:ext cx="1749400" cy="99561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Учнівське самоврядування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stCxn id="10" idx="2"/>
          </p:cNvCxnSpPr>
          <p:nvPr/>
        </p:nvCxnSpPr>
        <p:spPr>
          <a:xfrm>
            <a:off x="938811" y="2679033"/>
            <a:ext cx="1472949" cy="836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</p:cNvCxnSpPr>
          <p:nvPr/>
        </p:nvCxnSpPr>
        <p:spPr>
          <a:xfrm>
            <a:off x="2899819" y="2938500"/>
            <a:ext cx="304029" cy="576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811194" y="2710207"/>
            <a:ext cx="0" cy="9248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2"/>
          </p:cNvCxnSpPr>
          <p:nvPr/>
        </p:nvCxnSpPr>
        <p:spPr>
          <a:xfrm flipH="1">
            <a:off x="5696397" y="3003224"/>
            <a:ext cx="815550" cy="5431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585022" y="2710207"/>
            <a:ext cx="1512986" cy="8049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6" name="Rectangle 15"/>
          <p:cNvSpPr>
            <a:spLocks noChangeArrowheads="1"/>
          </p:cNvSpPr>
          <p:nvPr/>
        </p:nvSpPr>
        <p:spPr bwMode="auto">
          <a:xfrm>
            <a:off x="220790" y="4878632"/>
            <a:ext cx="1990450" cy="89902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Позакласна робота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2689562" y="4878632"/>
            <a:ext cx="1990450" cy="89902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дослідження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927627" y="4878632"/>
            <a:ext cx="1990450" cy="89902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процес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7065609" y="4878632"/>
            <a:ext cx="1990450" cy="89902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 парламент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>
            <a:stCxn id="4096" idx="0"/>
          </p:cNvCxnSpPr>
          <p:nvPr/>
        </p:nvCxnSpPr>
        <p:spPr>
          <a:xfrm flipV="1">
            <a:off x="1216015" y="4230941"/>
            <a:ext cx="995225" cy="6476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785644" y="4327309"/>
            <a:ext cx="0" cy="5513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814511" y="4305730"/>
            <a:ext cx="0" cy="572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0" idx="0"/>
          </p:cNvCxnSpPr>
          <p:nvPr/>
        </p:nvCxnSpPr>
        <p:spPr>
          <a:xfrm flipH="1" flipV="1">
            <a:off x="6915186" y="4192040"/>
            <a:ext cx="1145648" cy="686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175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8" grpId="0"/>
      <p:bldP spid="10" grpId="0" animBg="1"/>
      <p:bldP spid="11" grpId="0" animBg="1"/>
      <p:bldP spid="14" grpId="0" animBg="1"/>
      <p:bldP spid="12" grpId="0" animBg="1"/>
      <p:bldP spid="16" grpId="0" animBg="1"/>
      <p:bldP spid="4096" grpId="0" animBg="1"/>
      <p:bldP spid="37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11316" y="2577625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02099" y="128720"/>
            <a:ext cx="6768613" cy="9233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Превентивна </a:t>
            </a:r>
            <a:r>
              <a:rPr lang="ru-RU" sz="5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uk-UA" sz="5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5" y="975799"/>
            <a:ext cx="585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4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uk-UA" sz="4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48714" y="5464458"/>
            <a:ext cx="3989182" cy="113460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15066" y="4792395"/>
            <a:ext cx="3898776" cy="1034814"/>
          </a:xfrm>
          <a:prstGeom prst="ellipse">
            <a:avLst/>
          </a:prstGeom>
          <a:solidFill>
            <a:schemeClr val="accent5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біології 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school3ra.ucoz.ua/_ph/13/6237832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66" y="1814032"/>
            <a:ext cx="3923157" cy="2980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6" descr="https://encrypted-tbn1.gstatic.com/images?q=tbn:ANd9GcQC-MO6ETiX4P5bDTSvUJ_uwuu9k_y5vbgagEgu5-PoEJaYRizIm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23021">
            <a:off x="401773" y="349810"/>
            <a:ext cx="1585469" cy="13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709" y="2146349"/>
            <a:ext cx="3936231" cy="2851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989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735288" y="26016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Превентивна </a:t>
            </a:r>
            <a:r>
              <a:rPr lang="ru-RU" sz="4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uk-UA" sz="4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994472"/>
            <a:ext cx="6125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4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endParaRPr lang="uk-UA" sz="44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42523" y="1976053"/>
            <a:ext cx="3898776" cy="154076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проти СНІДу»</a:t>
            </a:r>
            <a:endParaRPr lang="uk-UA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476" y="1964429"/>
            <a:ext cx="3455410" cy="2765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6" descr="https://encrypted-tbn1.gstatic.com/images?q=tbn:ANd9GcQC-MO6ETiX4P5bDTSvUJ_uwuu9k_y5vbgagEgu5-PoEJaYRizIm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63361">
            <a:off x="463503" y="366182"/>
            <a:ext cx="1536216" cy="14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8313" y="4005064"/>
            <a:ext cx="338437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586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736499" y="332656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Превентивна </a:t>
            </a:r>
            <a:r>
              <a:rPr lang="ru-RU" sz="4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uk-UA" sz="4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 descr="https://encrypted-tbn1.gstatic.com/images?q=tbn:ANd9GcQC-MO6ETiX4P5bDTSvUJ_uwuu9k_y5vbgagEgu5-PoEJaYRizIm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63361">
            <a:off x="463503" y="366182"/>
            <a:ext cx="1536216" cy="14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9327" y="999779"/>
            <a:ext cx="52322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endParaRPr lang="uk-UA" sz="4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63500" y="1778842"/>
            <a:ext cx="4788024" cy="2199074"/>
          </a:xfrm>
          <a:prstGeom prst="ellipse">
            <a:avLst/>
          </a:prstGeom>
          <a:solidFill>
            <a:srgbClr val="EA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здорового способу життя. Захисти себе від ВІЛ</a:t>
            </a:r>
            <a:endParaRPr lang="uk-UA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552" y="1923796"/>
            <a:ext cx="2859654" cy="2152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5484" y="4180971"/>
            <a:ext cx="2664296" cy="199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047" y="4180971"/>
            <a:ext cx="2458296" cy="1843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08431" y="4658089"/>
            <a:ext cx="2645965" cy="186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4661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1560" y="1267388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9717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Превентивна </a:t>
            </a:r>
            <a:r>
              <a:rPr lang="ru-RU" sz="4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uk-UA" sz="4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 descr="https://encrypted-tbn1.gstatic.com/images?q=tbn:ANd9GcQC-MO6ETiX4P5bDTSvUJ_uwuu9k_y5vbgagEgu5-PoEJaYRizIm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63361">
            <a:off x="463503" y="366182"/>
            <a:ext cx="1536216" cy="14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952" y="905576"/>
            <a:ext cx="6125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sz="4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uk-UA" sz="44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15900" y="1632962"/>
            <a:ext cx="4987179" cy="2095981"/>
          </a:xfrm>
          <a:prstGeom prst="ellipse">
            <a:avLst/>
          </a:prstGeom>
          <a:solidFill>
            <a:srgbClr val="A2FC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i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800" b="1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антитютюнової</a:t>
            </a:r>
            <a:r>
              <a:rPr lang="uk-UA" sz="2800" b="1" i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антиалкогольної, антинаркотичної реклами</a:t>
            </a:r>
            <a:endParaRPr lang="uk-UA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6071" y="1949849"/>
            <a:ext cx="3244250" cy="226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4289693"/>
            <a:ext cx="3168352" cy="216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5601" y="3797422"/>
            <a:ext cx="2717145" cy="196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70755" y="4826108"/>
            <a:ext cx="2511288" cy="179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750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7236" y="1456666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4103" name="Picture 1" descr="0232127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79" y="5249100"/>
            <a:ext cx="11795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" descr="0232127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648">
            <a:off x="7164388" y="4724400"/>
            <a:ext cx="1371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54573" y="5030878"/>
            <a:ext cx="5525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2400" b="1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Arial"/>
              </a:rPr>
              <a:t>                                                    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1036" y="2118305"/>
            <a:ext cx="4462824" cy="301080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33836" y="356316"/>
            <a:ext cx="8534400" cy="150706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i="1" kern="0" dirty="0" smtClean="0">
                <a:latin typeface="Arial Black" panose="020B0A04020102020204" pitchFamily="34" charset="0"/>
              </a:rPr>
              <a:t>Борщівський НВК </a:t>
            </a:r>
          </a:p>
          <a:p>
            <a:r>
              <a:rPr lang="uk-UA" i="1" kern="0" dirty="0" smtClean="0">
                <a:latin typeface="Arial Black" panose="020B0A04020102020204" pitchFamily="34" charset="0"/>
              </a:rPr>
              <a:t>«ЗНЗ І-ІІІ ступеня №3 - гімназія імені </a:t>
            </a:r>
            <a:r>
              <a:rPr lang="uk-UA" i="1" kern="0" dirty="0" err="1" smtClean="0">
                <a:latin typeface="Arial Black" panose="020B0A04020102020204" pitchFamily="34" charset="0"/>
              </a:rPr>
              <a:t>Р.Андріяшика</a:t>
            </a:r>
            <a:r>
              <a:rPr lang="uk-UA" i="1" kern="0" dirty="0" smtClean="0">
                <a:latin typeface="Arial Black" panose="020B0A04020102020204" pitchFamily="34" charset="0"/>
              </a:rPr>
              <a:t>»</a:t>
            </a:r>
            <a:endParaRPr lang="uk-UA" i="1" kern="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717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школа</a:t>
            </a: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першооснова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— велика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відкривається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відправляється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a116.mycdn.me/getImage?photoId=481655896247&amp;photoType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91" y="4010658"/>
            <a:ext cx="3203848" cy="26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92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ятно 2 9"/>
          <p:cNvSpPr/>
          <p:nvPr/>
        </p:nvSpPr>
        <p:spPr>
          <a:xfrm>
            <a:off x="-33341" y="447632"/>
            <a:ext cx="5372646" cy="2952328"/>
          </a:xfrm>
          <a:prstGeom prst="irregularSeal2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иховні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години, бесіди, години спілкування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146" y="1359825"/>
            <a:ext cx="2736304" cy="1714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748747"/>
            <a:ext cx="2914083" cy="2081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https://encrypted-tbn3.gstatic.com/images?q=tbn:ANd9GcQIfIq1kkg_jPKjh0A1f3ueRYfizN_K9LeY2BGWYSHAQkS443K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646" y="3976369"/>
            <a:ext cx="2962473" cy="1982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8243" y="3149781"/>
            <a:ext cx="3575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спілкування в 4 класі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усьому голова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895315"/>
            <a:ext cx="4156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 в 7 класі 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«Тютюнопаління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не для мене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01322" y="5958770"/>
            <a:ext cx="289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-  реквієм в 9 класі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«Світло згаслих зірок»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4410" y="0"/>
            <a:ext cx="7200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Позакласна</a:t>
            </a:r>
            <a:r>
              <a:rPr lang="ru-RU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  <a:endParaRPr lang="uk-UA" sz="6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24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5" grpId="0"/>
      <p:bldP spid="1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819229" y="3785674"/>
            <a:ext cx="9975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08990" y="-1433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191" y="3342951"/>
            <a:ext cx="3678729" cy="2498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Пятно 2 7"/>
          <p:cNvSpPr/>
          <p:nvPr/>
        </p:nvSpPr>
        <p:spPr>
          <a:xfrm>
            <a:off x="-108520" y="480934"/>
            <a:ext cx="5976663" cy="2762933"/>
          </a:xfrm>
          <a:prstGeom prst="irregularSeal2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онкурси</a:t>
            </a:r>
            <a:r>
              <a:rPr lang="uk-UA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малюнків, плакатів,  книжкові</a:t>
            </a:r>
            <a:r>
              <a:rPr kumimoji="0" lang="uk-UA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виставки</a:t>
            </a:r>
            <a:endParaRPr kumimoji="0" lang="uk-UA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3200" y="133613"/>
            <a:ext cx="7200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Позакласна</a:t>
            </a:r>
            <a:r>
              <a:rPr lang="ru-RU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  <a:endParaRPr lang="uk-UA" sz="6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encrypted-tbn0.gstatic.com/images?q=tbn:ANd9GcR5uks-ywEjD5F1b6TeemVCOokG5uVqufcEJrm3tpV4uEEaPtdAP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631" y="3841989"/>
            <a:ext cx="3096344" cy="22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08937" y="6024233"/>
            <a:ext cx="3462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плакатів 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СНІД – загроза людству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855509"/>
            <a:ext cx="3865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малюнків на асфальті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проти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СНІДу»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34135" y="6071670"/>
            <a:ext cx="3462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Книжкова виставка  «Твоє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 твоїх руках»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://itd0.mycdn.me/getImage?photoId=445561504028&amp;photoType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600" y="1222909"/>
            <a:ext cx="295994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ятно 2 7"/>
          <p:cNvSpPr/>
          <p:nvPr/>
        </p:nvSpPr>
        <p:spPr>
          <a:xfrm>
            <a:off x="48767" y="527792"/>
            <a:ext cx="4668016" cy="2952328"/>
          </a:xfrm>
          <a:prstGeom prst="irregularSeal2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акціях, конкурсах, змаганнях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3200" y="133613"/>
            <a:ext cx="7200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Позакласна</a:t>
            </a:r>
            <a:r>
              <a:rPr lang="ru-RU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  <a:endParaRPr lang="uk-UA" sz="6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encrypted-tbn0.gstatic.com/images?q=tbn:ANd9GcRKUXbwYksx3Hb7PI1jmTYlrSR1dJc77tWnX_DMzbMivMtwKtd4cYg9MFK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3475317"/>
            <a:ext cx="3169703" cy="230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5804773" y="2926533"/>
            <a:ext cx="3413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«Молодь обирає здоровий спосіб життя»</a:t>
            </a:r>
            <a:endParaRPr lang="uk-UA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5900" y="5806161"/>
            <a:ext cx="3951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«Урок заради життя»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Дня боротьби зі СНІДом»)</a:t>
            </a:r>
            <a:endParaRPr lang="uk-UA" sz="2000" dirty="0"/>
          </a:p>
        </p:txBody>
      </p:sp>
      <p:pic>
        <p:nvPicPr>
          <p:cNvPr id="10242" name="Picture 2" descr="http://i2.ytimg.com/vi/W8rB9_xjix4/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49276"/>
            <a:ext cx="2836401" cy="18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a116.mycdn.me/getImage?photoId=560744484031&amp;photoType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5738"/>
            <a:ext cx="3240410" cy="20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716783" y="5811805"/>
            <a:ext cx="3413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 «Козацький гарт»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03558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  <p:bldP spid="14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ятно 2 7"/>
          <p:cNvSpPr/>
          <p:nvPr/>
        </p:nvSpPr>
        <p:spPr>
          <a:xfrm>
            <a:off x="142235" y="1149276"/>
            <a:ext cx="4668016" cy="2639764"/>
          </a:xfrm>
          <a:prstGeom prst="irregularSeal2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працівниками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служб</a:t>
            </a:r>
            <a:endParaRPr lang="uk-UA" sz="2000" dirty="0"/>
          </a:p>
        </p:txBody>
      </p:sp>
      <p:sp>
        <p:nvSpPr>
          <p:cNvPr id="6" name="AutoShape 4" descr="data:image/jpeg;base64,/9j/4AAQSkZJRgABAQAAAQABAAD/2wCEAAkGBxQTEhUUEhQWFBQXGRgXFhYXGB4YFxgVGh0ZGBgVFRgdHCggGBolHRcXITEiJikrLi4uGB8zODMsNygtLisBCgoKDg0OGxAQGywkHyQsLCwsLCwsLCwsLCwsLCwsLCwsLC8sLCwsLCwsLCwsLCwsLCwsLCwsLCwsLCwsLCwsLP/AABEIAK4BIgMBIgACEQEDEQH/xAAcAAACAgMBAQAAAAAAAAAAAAAFBgMEAAEHAgj/xABFEAACAQIEAwUFBAkDAwIHAAABAhEAAwQSITEFQVEGImFxgRMykaGxI0LB8AcUUmJygpLR4SQz8RVDsqLyFhc0U2ODwv/EABkBAAMBAQEAAAAAAAAAAAAAAAECAwAEBf/EACsRAAICAgIBAwMDBQEAAAAAAAABAhEDIRIxQQQiURMyYYGhsVJxkcHhBf/aAAwDAQACEQMRAD8A7etbArAK3WMZWVlZWMVr21Zb9w+tbu7Vlr3T60QCum7etV0HeHmKspu3rVf7w86QoX8IO56CjlhjlX0oLg/cHlR7CrKCqeBGSFjXoVjAVugAyKyK3WUAmVqt1kVjGiKwCoLqd5fOrFYxoVlZW6xjVYa3WjWMaArxd3X1+hr2K83dx6/Q1jCvxIfaD0+pqWNa88RH2g9PqakO9c77Lro9gVKorwKlUUwhgFR4i8qLmYwPx6VMKGcXwD3WGUgALqCTvJj6U0IpySZn0bu41iJRBETLsFGuu3l0Ne8EzMwzskdF1+YoLbtC3c+1IYLOZQCT0GsDmRzpj4cyQGVYB8NfWqvELHIlo98WwixzH8NKWLvWkIDrcJiYa5lnx05aU+YlwVpexHD7TPndJbTck7babUYqjOQpYXEMplSTr1kaeFM+BulkUncgE174pbVcPcygAZeQjpUPDP8AaT+EUmZ3KwxqtFutVusqQw2VlaBrJqxI3WVlarGIbleU90+terteLJ0NMAWbfvnzNRXD3viflUi6XG8zUd73vQ/Q0lDl/A+4Pzzo9gj3RQLAe4PX6mjeD90fj6U3gVlg1grGrFoAPVZWVlYJlZWVlYx5YaivVaIrdYxqsNbrTVjGA1k1oVrMANdKwDYrzd5ev0r0K83aIRc4h/ujz/E16betcTP2q+f41m5qDXuLLomUVMNqiVhOXn/ianG1EUwVoDU+Q+rVsVinU+S/VqaH3Cy6AHEbUuT0LfHOGE9B3SfQ0Y4ZZlFHn9TVbF4AliVYgNvoZHM5Tz3O+29FOHIFhQDAECfzvVdiM1fwRgmfnVA2z+0PjRzFHumhEeC0UzUD+OD/AE9z+H8RUHDh9mn8Iqz2g/8Ap7nl+Iqtg3AtpJAkKBJiSdgOpqOR7KR6LVZWRWUgRqWt1usqxMytVusrGKt5tJrzYbT1rxiPdPmf/KvXDm0bz/Cm8Ciu9we2bUcz+TXm5cUnMGEQefyih9gSwqMipcyyiMPDr6hFkgTP1NH8Ee6D1AI8oFI6PCr5fiad+FNNm2f3F+gp1KxJKi2TWgwqNzVa4CQR5/3jTasTci7mrYNeMumleZM0BrJDcExWB9JqBx3tNyPodPrW0EJWvZr2ert4Bgp3NexcFCuJt9vaG2/417ckbZiCQfGdfXp8RWlKhZSoKZqwtQZCd5JHWantk6SfP8zpS8wcwkK5l+kW4BczNmaI5EgZicoA22B+HjXRLeuxmk39JOCzWsyE5gULAbxLANvqNSPSlm7R0YJLlsK/o/xhfChWZma2xWWmcph0EneFYD4Ux3TpST+j/jtsWRauD2bKWAY7XJgzMaERl16DXSAz8aud1YOhPI7iKeLqKYJL3tIEcTbvgnlr15n40nv+kayl2PY3GQGCwKhvP2Z+hINNksssoBYK5UEwCcrQCYMedcp4xcLXnEDKrFJkGSv3o8d/WpOXkrGFo7RhGt3UW9bOZbihlbWCpGmh20qYig/YIP8AqFv2i5YLhPG3mOVo5TrHhFGmok6ojFQYpu68GDlEHp71TzVXGXQoJJgQNT5tRUuOwNXoCYzCuf8AubGefPQc+tS9kbdy2bhdw05AIEQRnn6j4VashHGZYInNMnfbr8vCr/C8KoMKIHPn8zzpceTNKSuSryq/58iuEf1C99ZX0oSdP+P8UdI0pP7WGLLhSZO/8PP410XSsCjboA9vOMAIthGANzVz0TePWKB4THveuJlANyCmFTdbYAh8TcHgJA9fCVbiN+WPhpA6DYDwpo7D4PFFWa0LdpXIm+6lnKj7tpJgiZMmBPWIHLycnZ1cVFUdCtrAAPeIAGY7nxMczWUOXg/XEYknmfaASesBYHkK1TkqQ+VlZWVYkZWjW68NOu3h/msYo4o91vX/AMq1wpve9KqWbxNtgwIdZzT5kj8+BqXgx71z+WmW0KKNj3wP3o+dRGpm/wB0/wAf/wDVRNXMzpR6nQeVPHBG/wBPb/hFIoPdHr+FO/Aj/p7fl+JqkCc+i661Gy6HlUwrxcQ/OnItEFljP+eXjVqfCtIlemFBKjRTSPOm9auMCpI/OtRtihMROmvht/evbHuH88xWTCmCOMf79r1n886mtW4228/iDrXjio/1Fn1r2+PtrkBup9oxCA8yAS0HlEHf8aTIgSjbPWGYsdtOmu1baARJ3J08ok+dZduezHeaJ0EnflA5dNaG4zEAHNMxOxDCdo0OhmPlXNklJLok2kFc8L3fIaab6n0GtLvHUYMtwd7T2eTbMSc2YtygjpoAas8Nx5YKzAj3pGsx3hqDr9ysxwYsOuVoH7zLp8yvxNdmJJ41fktjdbQo4jh7W5LupKqDooRQC+QKB0AXSegqzwPjBN32RJKMRlHIORy9dPhVDtDxDOCE0lVgHTNEmCeRDEiD0GutB+zl1rhUqDm1AA1IZCwB0noDp0p6vQ11sfMdxyxakNcBImVXvGADIMbaTuRXKO1N/wBi9xkZHAuukBpb2gOoIgQNjPOjfEuGtYw1y4VafZXCCUYAOyNCAsO80STHORyNJd6yQoGuYSRHIs5d3Y+pAO5gdKLwwWjLNIdv0efpE/V7XscWWuDO5Dc7YOuUSIZc2YxIiemg6fwXjtjGWy+HfOFOVhEFW3gj8RIPI1804tsq5V0ZtPL8iumfonxtu26qgUe1Hs3AgHMqs6MdZJnMP5zryqc4oKZ1VjQ3i1tXUoxyyBB8iavO1BeL8RRLttHBOZWYGJUZJJn0n4VGXTZRHnBD2X2czKlgdp1WYHr9OtGOD3O+PGl/hPERdcoFICqSZ1mCvOTB8OciNqM2GCspFPiT4/qJJqxppU7RICHH7h0pg/6ikb0s8WvhnfSO7oeukn4TTy1HZodnIrdkNdCtsSZ+ddb4bpbUDTur9Nq5Mxi9/MPrXV8Ee4vkPpXNjL5ey5NZUeasqhIbZrRcda43287VXS+RWIVdgDofE9ar9lO215Li27jM1tjEE7TsQeWtWTTJ1KjtntB1qrxG+VtsViYMTMZo0mNYneKEHFnnctD/APcT9Frf68kENcQiORZtf6afivkS5Fbhd0sbzMACwOgJI0zHcgftbeHjRLhYgv45fxoPavIsw41/dZvwFTWOMWrZYs8zGkZQI8zWVIzTYFu/7p/jP/lUT7nzqS8e+T1cn514uDU+dcrOpGl90ebfhTp2euj2FsE8jHj3jSYg7vqamXtjZwoFq4e8uo0bmZ0IUjnVIVexJp1o6DIrRcVxztl+kC+e7h5tIPvCcx0mSSJA12qz2O/SJc/V7gxH2j24YMRLMhIUj3hJBI9J6U9onTOsm6PyKoXePYZQS11AAYJJjUbjxpA4n21/WsNiEVGUBNTAWQfuyHJ1j4TSOMe162Gt21RAzEqgCqGZjoo+GnhSSml0PGF9ndMNxHDuC9ts4OhK6id63d4rbAjvfDxmuV9luI37R7ie0e5lXKSAJJEEkgwACdh1o9gO1oc3M8gLsVVYbUiZiRMaSBNCOWOr7YzwSVteP9jNi8XbvXrUAldVYHSQYEb7Ur8W4Gr4y0pJa0zBTtmXINlOWVkyxjcydKr8c7S3Lai9YKOmxzZg6E6AmGAKk6SOcCKC3+3GNBghVPRhcB+BeqKUPKsVJbtHUeJWLaqbmRrpyG3ldnIKtEiG0M5R+ZqDh920tr2dtLSwNbaKMqkRuI6Zd+ormL8fxNqwkX7jG6xcszSUQ7Ks6jmf6YgaEYvai6twHOfCdYBB2mhzitUIsVnUrNwLiktSAGGqjwQkrAOms8qk7RX4N2OSa+fT5/MdaSeNdq3TF2L9lFdQiTbYx3WAJAYDusNTP7vQxU/Fu3Vg22c2rgQylwMVJBbLqVVixBJEEdDtFVtAoD37sk96PDb58qivYkYfBi2HHtL9x2knLB7qiNtiZ0IjNQe52nwonKrs3I5Y9QGOnr8Kms4ZcdYlibKWyGgd/U5lJk+HPTnodyjpqmMpNO0WuH9qi9t0vXVVQWGZrrFmg/sAHKIaBBA7p0OtLfHuK5rvdgqu2YBg2sjNI74iBBkHbar3EuFWcOpVAXzBYYkyuqnNpAMiV1Ea9YpWxjd40Hj4uzfVbjxNXUnUt6ETPwii3YbE5OI4SOd+0umxDMF7wO/vUBmnXsNwIW7ljGuQ6qxdbUR31LKpLa7MM224FCU1FWzKLekdzvNQziOENwaPl0j3Z5zI5g6x0ig7ds0O9lx5Mp+sVLb7V2OftF/ln6GocospTRHZ4C9trjpcAZxlJAdSBucrB5EnXera2cRM51mRz5D7uqtoedbTtDhj/wByPNWH4VdtcSsMspcRj3dA2upAJg+E0ajLd/u1/DNteP2RXy4kDdSY1MgAnrHs5HxqkmGxGZ3vBNQ0lfLKojkYiSNz0piRgdiD5EV4xSdw+Vbivz/lv+WG99HGuIaO1dYwfuL/AAr9BXKuNLluP611nC24toOiqPgBSY/JTKbmsrcVlVInH+0eHuC8VJkjRj48wD0EkfGJGtT8Cthbq6azoYkA7/Co8dbd7hIIDE6w4MzrDamTrOvyq/gbBtjMTrAAABBBJGaZkEERBHImqPE7/BoZo1+SljcVilYi5duqd4DsBB1BWDqp5GqjYi6d7tw+dxj+NH+IWPakpb7zW85UTrAYKyKOsurcvvVZ4dwWziMwQm17IZrlxmzIUGjMf2SdwBpuNKXJFxlQccuUbFNrDMQO8zEwBqST0A5mjPD+xVwOjX8lkAg964isCIPeWc0+ET5c7vE+NJYBXCItsxBcge1I8XGonQwPnSniMeXGb5dPKkSC2dahcpZbiOqDvOGEDxOulQ2cXbuswtXEc9Awn4GufcC4q1u4rA6HRhyIO4PnVHF3/YYi4FWYcwPuhdwCfvbg0KNZ1TDt3vZtoxIyyNydMvgdqr8Xs4dGzX7TOVH3tgN5UERBy7DXTeNKrdnONi5bW+4AZO7AmYjunXfTP8qHcc7TJcJtsypbcqDoZyd0HRQZMBvDuiYoNvwOl5knRV4hiUu3i9tWOcn3oY5gAIUjWATsRIgVf4P2bwxV1uFxdlAVQgNbUyQTIaSekbRz2k4S6C4uQAqczJcVg6MNRoQB3oOoIB05zNDOOYhw9/2YuGWthiihoAT78qQF+GvOqY4+WhMk9UgrxjCYe1hSLCXEDjK5uE52gMJKkDKdTsANRWj2duXvtsPhxZtuASGYAOY99V5TA3iTJoZwKw+Lt27SgnPcbO/dCqiwGIVAAug5kmT410LjGNFoC2uygKPIaelbgpN/AFJxS+QBwThrWmd3WGRGInUZiAJVgSDEkeu2xpOsoyg2mOUBmYAEaljpJHUR5U74bjBvWr7Wl++tm3pq1yBmJHgWGnSoOIdnbXdzEhwB7QqSEMDYAyYgHaNqTjf2j893ID9mni4X5W1YqDrrtJ68/IkeFFOKYy5jrVi2WAN11BMZgmVXYv4e7qehNUMPwmb+ay5tqZNtxrlZAWh2JDAdPe3iRTT2f4g91i1287OucXLJC5FK88w1ImAPE+E0cafTBk/qRzHtRhntZLTGIUosiM2UsM6jx38lFLdpSTPofiP7Gu28SPtZN1FYDYGNSR7oG8CTqeVAxwXDJLHD2g0iJVIzeeXl9adxJpgLCsvs1uYgC2mXIqqJvXlUFA+aR7FByM94g6RBNHErhbkqmeyT7r3D7VAdPeC5XA8QWiT3TVjtvbKXFygBciZQAAFXKIUAaADbTpSkjGddyaHJmpFDiWFa07K4AYGDEsPMNABBEEEaQRTx2Qxdu3w6GgvcvnN1CqDlXQGPvH+YVeTsteuC2/6ut1HRTmNpHAyqBDGS33f2fDlVi/2bZbcDD5FBJHs+6Ax0JymBOg5UzbrRoqntWhV4zduQ0uLYKe6WPfVQGVIUHViqkBoEgEkaUoXjJnX4Ux8Ww7jM1xHTl3gQN4XKdiDpQFqrKn0SVrsrhZ2rp/Zwf6Gz1AM+ed5rmj10bs0pGCtzzzH0zNFcvqV7f1L4fuPN415V/oKy8at8Gwue8oOywzfwrqfpHrXKo7LWWmwYtgZtXMHLyEkADxOtAbvaBrX3F5aETuJjXbQimXit73iYzSxjxB0HlGnn5UjcZcE7z49R90/T510xom7DGF7TiYdAAdmXQjzHOnXstfzNcfMSotz7xI1IIP8A6TXIUGinxP12p67CYz7LEpOyKw8iWkfH60Gt2gxd6KPHboa6xG00cs9pMQNrkxtKg/8ANLV0yT51cw50qLbRWSQZ/wDie/8Au/A/3rKEFh1rK3J/ItIFi2G91DJGhB1LA6ZRvm8BPKj/AAbHZ/aWW1dCCJ3g66eog9JJ60Ft8btrouVrmpkkHLOumndG2mp0XpNeb3GidjrzIEafgK7ZZK0c8Mae2w5nCO7z32JkAakHeek6SP3atLf9nhdFC+2u97uwCltC0ba6kGg/ClPsLuKd1yINVYTroy5YPvb7awSAQa3xjiefC2bkEB7l3ICAu8CQo2HT0qT5OWy/sWPXyK2Pxcsx/e+Woqnav7jrPyNVMVf+Zn/1GvFo6g8pI+IH9jT1og2F+H4gzHMER9fqPnTTxyxZN5Dst1UBPMODkO/pr40l8NeLonn/AO7606cRUsVuWwCq283UBTqxIPSflU56LYY8mXG+wVHsXv8AaOa4uWM9sKymGEwQrMY8NwRQjiWMS7ibZCr3UuAHedbeXluAGHhUvB8ajMYYMB7wB68vrS/xlv1d1AA96UcH30Ule8IjUb6jcedaG3tbDljXuXQ0f9XuWvtB3wurLzZeaz15jofAkFxa+LaTDIssz9SVBJdvNVEdBFc4XFhlOUg6HYzTX2j4j9k6g7sR4xnYL6FbZ85+OzSfGjp/8+ClNsK8J7THDtmux9sUDKNwYBZ5iYXNHy1Iq5xe+WZmAOXkeXnMx9a55xHFFsSQNkGQecksfMkmjGFxNu7ZgX1a4B3Q6MqwNwLnPpBUag8pYbDN9Mf12HHXNaf8jp2WwoNq0SIVDcua83LMAT5DX+mgXaPGs9xshMaRB5Rv400YW0Rhktqf+0FmfvZNST/FJnxkTXPOMcVt2rptPcGfTUd4ST7pYbN4dI8KvVaPLuwvY4ZiLwN+y4a4JX2U5YSBohJg7kENE6yTMUxdk8O6Wbty6jW7txypBXXKggGOUktt0Fc24NxLiaG4MODBJMsk5dZhWbu7abH6V1bBPcGGtC85e8La+1KkEe0IlwI5Akj0pYpXY8pOqB+PvjZcvlGU+nTzoZbsPcaEtyAO9zUDlB2Gte8czE7gj94R8OtMVkLZw9sZQDlDEfvuAT6jbyFOJ0JXabh102QChBtsRP7SN35Uie6GZl9BShhsHDCY/tXUbt57h0VfMk6fOvLKF0Jnr+d4qbh8FOfyc4Xit9V9nbv3FtLOVVYgdSdOrEn1qljMTdKMWu3DoTqx3jfeul4rheHugq9tVjQNbARwdpBA115GRtpSH2p4K+GV1Y5kZXyXBpmEagj7rDpr6jWoSxyiWU1ISOKW7ttlV2aWS3cgknRwHXfpPyqC1dJ3J+NGu3PE1xF63dRSn2KIVPIoXAg8xly/Sl+0da7GqdHI+yw5rrdi2BYthdhbSP6RXISa6jhMaGtIAykhFEAidABUcsXKimJpWVbp3po7KYbvqI99cz9YyhgPAaj8ilK81M3ZHFgEaw5KrryXKQPwqVUPdgPiGJlWL6NmyweZDET/AE6/80vYvDa66e9E9DyNO/aTgULoZzEmTr3jvy1GnSknijMN50Bg7bCmiaemCmJBUDX3vrTb2HaTiR/+MfI6/X5Uo2b2knUyZ8tJ+tHeA43JbcqffIWdjABnTp3vlTKN6J81HZce2QTUthqr2rnn9RUq7+dSy4pRWysM0J9dlg3BWVDmrK5xyh2W7IjEqHZ8s/s6ADlr86Zm7F4bMEW9euMN0VFZTAOhUDMfOSaTOC9pzZw4tLoV7v4T8KzB9p71p/a23IZTMjmOY8iNPWvU0cWwn22uCzas2lYlXLO06e6AAD6kn4VF2lxObB4M2xoA237UgmaF9ueJG9eS591kU+BfvZmHnM/zVc4LiE/U0V83vucwjuqBrlB0aT4/jM2r6KJ/It4m1rM76jyOo+ZrLLDK89QR6g/ia3evwpBB/dB6eflVK5dJMjmBIrUzNov2b0Mh/eHwM094UXMltrbCV+6dDuToZ59OeuoikDh+Fzn3h8dtdD403LxM5gFcqAAAsDYdev8Ampz1o6vSRlfJHu5w5Ld241o21R4IsgMrWz95JaZWTIkz4QKkxGGsX7TIxDXUBNpdILQe6WPXLHnFWeI3fbJmMM2XLmk54EyszBMmRO885MUMLYElSACBpGkHkCOUiaW3ys7ZKH0XGOvx8bKHArVv29m1am5dzL7U+zUW1GhIJOYlt9YWTTRf4XiLq2xbsXnlgWb2TgbKdyBoMza+Jon/APMG6MOqWmVLikB29nA2HcJRYTU9JgU+dhOOXsXZL3kCgEKrg6uYlpX7sSvnNUlGOR0cscuT0ibpf5OVjshjpe4+GuKpLEmVJjX7gbMfhQ7spZe4tlEkFgARsJ1zFvDcma+gcSsq3WK5TxKyMJbe6g77pkXqDqrepgD1rTxKC0RfqpZu9f2FntPxB7lxcJhWYWLRCQDGdydWI5+Wwofw/s0tq6DdfNlgwBpm3/CrvZ3Cez9pirmsMLaDlnPvt5AH51FxHFQ7QZliZ9Y/tS8vBJx8h3G8XDiBqByoTbxCzKlrZ6r+FCrWJ1q7bgjWsHsZbHaaAFb7QdWMtTbh+KpfKwdCNBXLconbypj7M3ctwc9DAnrW5UzcRxzRVO8Tuaj4jxNba5n7pPLf6Up8R7UxpOXw3P8AiqchBka4QR4+PlVjG37LWSt9RcVtkPM694dInfxjnXPx2oJ2JjxM1ePaNGU5lEjSenPQcqDboKqyfHdhsHeE2zct/wAL5vQh8x+dLuM/R5dXW1dR/B1KH4jMD8qPcO48mYENlM84KnwPh4EURxi3WtdxVuKZIJfvak6ElWAA8I8qmpSv3Ms4wa9qv9jnV7sti0YBrPMd4Mkf+Wg84pgt22soLjs8qgUqL2fkB3VyKBryzH1q+3DrnT4zv5zHyq7wbhFxroBywZBDorpEHdYE+tVx+r+m7j3/AGIz9M5qmhZxPaVIlrbOfHKuviwkmrnCeJT310JA+Qp34p2FwDpN237Ix71pmTzIQSsfy0CwvZXCWWJF+86gQFIVSfNhv8BVcnLO+Vfskc6nDDpv/YwYLFNiMOGPvIxVo1mACG9QflSnxbDh7mqgxO+x5a/Gi54iLSlLC+zQwGiSWiYLMZM7/GgmJcmTqevOoy9PNOysPV45KnaFYLoBlA7wBA0JHMjpROxh58hoF8BtFD5BumAfLbKD08NTRawI/PxHnz+NUxIl6htJHtTHI/j/AJqyGkSKidZ2/P8AzWlFNna4Mj6dP6iPZasqEpWV5vFHqCKpgyBINS2L2ZlDKTbkZgDlJHPvQY+FRukAd4akDSTpzO1WbNuWAEmSBtHhzrvbOag/es2cVfs2rOYWx9lbUGZ73vEnUkmSfhVrtVdRXNm1CW7UKI/qPnv60m4a+yGVMMjaEciOh86mxOMNxmdveYlj5mj0Yjxd6T5bVXzVjmo5rALFjEFSCpg9aPJLAGd+X9qWRTDwq4Wt7aKYnz1jz5+tJk6On0sqnXyGOGXWUR7VUzTlzyFJG4VwCQfCBPpXhcbcFzSWI0zjMUI6HMASB5UDN1JM3Nd4kgTyBO0zRPg/GoIW9lP7wIn4T8qlKMktIqs0XPZ0XE9lsWtlHt4rPZcAqEDAAMJMSRHPWJpx/RzgHsYdrbe7nLDrLe9PXUTNFuy163dwdnIy3FCKJBnUcj0PhRQCBA0rphjSdo4s2eU7jL5PBFcu/SHeW2HnXJJUdDuWPjJgDrXS8VfyqT4T5CuEfpC4kLt32YkjMrOfM9xfHmx9KGZ9IXCu2avYqcHbQCCO80ftHU/DQfy0Ae7vrqDvVq3iJS4v7JUj+bN+AFDwMx0rniqsvJmrTUUwz6UPvYNk3EDx3/xVzCrNFsMYvotWzTT2YQQWbZefVuVKmPYWFVnIM6wCCQJg5hyPh40d4dxVHtxa9wCfE9S3iaVRb2M5KKoGdreMFnIBMDQT08OlKV25Opq5xa4WusWOm+vTpQt7s1ZI527Jw+m+vKvCXSJqBblYTRox7e6dCOQo/wBneP3LRIZiyDcHkORFLts7iiXCLWbOP3B/ilnVbGg3ejqGExyXACHGvImPrRThuLsi4itcTMzBQuYFiSYAga864p+sMoBDFSJBgxtp60X7DAnH4dnY5VcNqdM33R8alHF7uy883tdLZ07jT3Ltw5OvoK8i1YtJ3++41128QKhxONADTE66ClfiXFQdp+dXy55SdLo48HpowVvbDl/jCDuqiZddh+etCMRxvTYQOgiag4Si3ZB2Gp5GBuKtYvFYbJFu3pzJ96fE1Hk/J0uCoF8R4el0C5aBzCZSevOoUfSefPwYV6clTmtsY3jnUmJTMBcXSfeHjVsMlZzeog3Gzyt6pbjbVUFE8Jw83UkOqkaANz250fUfYyfpvvKQasq5/wBEvdF/q/xWVw2vk9Cn8BT9JHYII5xuFXud5r1obITvdQD7u5YcpnaYRbSZTm6a7dNfwr6SttXKf0l9kBYtXcRh1+yKtmRR/tE6SoH3Nf5fLbvyYrdo5MeStM46G0H58f7VqYNeGNbNYJsmvJrJrKxi1gcPnaCY69fSm/CWAbLW0EGMyD98cvM6j1pKsXCrAj8imbhuN2INRypl8LSf5Fq+sE6+NREc4rq9nAYG8A98EvzACj5wSRXvipwbL7G1bRdPebcDmZ39NqZZFQHidiH2U7X4nAXA1lzl+8h1Vh0I/PhFfQHYn9IuGx4CyLV/Y22OjH9wnfyOvnXC8TYwdn3At1l97MWMnnlA7pPgdPOg7hUv/ZHu6EQducT/AH8KpGXwTnD5PprtViCEKL7zTPgo/wA1xvj1gAk7mZJ+p+Ej1ps4Rxy4bfs3OcsFQMx70gHSegzT5xQLjeGDEgT0gVGcuUhorjEDYThjLYe7cUg3mX2QkSUUN3o6Az8q8YGxlh48v7mirWsqjM2oAUEnUAcvLwqq7yCBB13H18KbjZB50mVbgLNmOoO58+dXOH2lAd3/ANu2pYgczsq+pj50PxOkkg+m08iazHYgjC5djcaT4qu3pP0qXBo6o54zVrsAPae9cOUCSZImAJ3OtHsBdawjJIJURI5g6x86GcPbJdJ5HT05VLxjEQ56FR/b8Ko27oXiuHLyUcbdmNZ3J8zVImpGevAtk1RaJmga0TRCxgVyF7hPOAInTmSaH3kgmDpOnlQTTC4tIjFzWmbgdjLbZ23bYeHL4/jQrg3DvaNmYd1eXU9PKmi3aYsNgBt41PLLwUxx8lTBcIKsrOQT0jTXfzpgw/DbafahAGG0aD+nbnUCTGvyojjkIwzttAEecjQVKM3JlHFJFXG40lZcx8p9NzSlxBmbvMTHj/barX64TM7/AC8hUV+0XZVOgJ0/EmnWib2EuzV0hXY6A90eM71UOjsOs16F6GUD3d/hpVLEYr7SehoPbCtInt3oB6r9KK8Nvgll3VlkedLr3YuRyII/EVZ4BflgOmYUUvIG70EXME+dMXZeytzOGJ0gwDAMyNaW8YIamHsUdbnTKPqavl3jdnLhXHKhl/6dh/8A7lr+o1lBbiqCR7IGDvG/jvWq5vpRPSqXydPRqlLAgjQjYjceINVrZqpxPjFvDqWcNG/dA366kV6V6PKo4R+kXssuGvPcsD7HN3lH/bJ1j+A8um3Sk4V2PjnauzeLZbBIIIOcjUEQQVG+njXIcWB7R8ohczZR0EmBrPKua7Z0VSIZrIojbwQNonnlNyfAaBR6mTQ4UbDKLR6AqzhMQVPhVWa2KzVgToLtxhwO7PTX+1UjiySSc2vPMZ+A0qzw7BhkZ3nKDlGUwQd5gqZ3HMc6Mp2ZJMZUgaE+0eT4nuRPhpSaiVWOU/ItG7NS2cK8gkZRI1buj570VNpVuFAilk07v2fxbvMflUOKxfszEAN+6NfW45ZvgBRsP0klbOh8F1CEGWIHlJ3NEOIWJ93l948z1pe7AjOly6xJPugE6DxpjXC66mTsOg8aCh5ODPmd8UBGwqzsbjczyFauYQRqMvrRrE4dbQPP+9DCmYF31jUDlTnA27Bvs0G0mgnaC9LCNlWB+fWr13Gl2PIDlQTjV3cbagfIH8aWXaO/0sGrbBdq6Zq5iLpuIrHUrofKqDLAHxpk7PKvsmBUHv7kCYyjSfWs0dV0hdzVbwp+dEOJcPVHGXY9ar4WxrSyY0YsuJh84iYjbyqFsFMAASIk1bsjbwqwh3qPJo6eCZvDWwoyj8mprl8hZG4qJqnwnDLt85LRQczmJHlEKaWO3s0tLRFw7idwMFbvg9feHrzovxbiJKZR7p0NK2BvlcULTASrEGNRI6UcxoIQTrGo+MGnlFR2ieNuWmLgaH8J+nWrufQsd47vhVDiC5Xkc9/OpmaUBpuyfToja7DKvgB/eqF253j51duL3i/SfpVHGCCAKKMz3feSD5VY4Lci6D4n51SDd0etWOF+96it0jJW0M2JtlmVVEkmAB15CjnCMPiMNmb2WYQAwLDbw13rxwJMs3oDEaCeXUjTfb51f4hxEtbA1BJk+NCWT28QwwLlysH3e1gk/YPuev8AasqtnrdLcfgtT+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data:image/jpeg;base64,/9j/4AAQSkZJRgABAQAAAQABAAD/2wCEAAkGBxQTEhUUEhQWFBQXGRgXFhYXGB4YFxgVGh0ZGBgVFRgdHCggGBolHRcXITEiJikrLi4uGB8zODMsNygtLisBCgoKDg0OGxAQGywkHyQsLCwsLCwsLCwsLCwsLCwsLCwsLC8sLCwsLCwsLCwsLCwsLCwsLCwsLCwsLCwsLCwsLP/AABEIAK4BIgMBIgACEQEDEQH/xAAcAAACAgMBAQAAAAAAAAAAAAAFBgMEAAEHAgj/xABFEAACAQIEAwUFBAkDAwIHAAABAhEAAwQSITEFQVEGImFxgRMykaGxI0LB8AcUUmJygpLR4SQz8RVDsqLyFhc0U2ODwv/EABkBAAMBAQEAAAAAAAAAAAAAAAECAwAEBf/EACsRAAICAgIBAwMDBQEAAAAAAAABAhEDIRIxQQQiURMyYYGhsVJxkcHhBf/aAAwDAQACEQMRAD8A7etbArAK3WMZWVlZWMVr21Zb9w+tbu7Vlr3T60QCum7etV0HeHmKspu3rVf7w86QoX8IO56CjlhjlX0oLg/cHlR7CrKCqeBGSFjXoVjAVugAyKyK3WUAmVqt1kVjGiKwCoLqd5fOrFYxoVlZW6xjVYa3WjWMaArxd3X1+hr2K83dx6/Q1jCvxIfaD0+pqWNa88RH2g9PqakO9c77Lro9gVKorwKlUUwhgFR4i8qLmYwPx6VMKGcXwD3WGUgALqCTvJj6U0IpySZn0bu41iJRBETLsFGuu3l0Ne8EzMwzskdF1+YoLbtC3c+1IYLOZQCT0GsDmRzpj4cyQGVYB8NfWqvELHIlo98WwixzH8NKWLvWkIDrcJiYa5lnx05aU+YlwVpexHD7TPndJbTck7babUYqjOQpYXEMplSTr1kaeFM+BulkUncgE174pbVcPcygAZeQjpUPDP8AaT+EUmZ3KwxqtFutVusqQw2VlaBrJqxI3WVlarGIbleU90+terteLJ0NMAWbfvnzNRXD3viflUi6XG8zUd73vQ/Q0lDl/A+4Pzzo9gj3RQLAe4PX6mjeD90fj6U3gVlg1grGrFoAPVZWVlYJlZWVlYx5YaivVaIrdYxqsNbrTVjGA1k1oVrMANdKwDYrzd5ev0r0K83aIRc4h/ujz/E16betcTP2q+f41m5qDXuLLomUVMNqiVhOXn/ianG1EUwVoDU+Q+rVsVinU+S/VqaH3Cy6AHEbUuT0LfHOGE9B3SfQ0Y4ZZlFHn9TVbF4AliVYgNvoZHM5Tz3O+29FOHIFhQDAECfzvVdiM1fwRgmfnVA2z+0PjRzFHumhEeC0UzUD+OD/AE9z+H8RUHDh9mn8Iqz2g/8Ap7nl+Iqtg3AtpJAkKBJiSdgOpqOR7KR6LVZWRWUgRqWt1usqxMytVusrGKt5tJrzYbT1rxiPdPmf/KvXDm0bz/Cm8Ciu9we2bUcz+TXm5cUnMGEQefyih9gSwqMipcyyiMPDr6hFkgTP1NH8Ee6D1AI8oFI6PCr5fiad+FNNm2f3F+gp1KxJKi2TWgwqNzVa4CQR5/3jTasTci7mrYNeMumleZM0BrJDcExWB9JqBx3tNyPodPrW0EJWvZr2ert4Bgp3NexcFCuJt9vaG2/417ckbZiCQfGdfXp8RWlKhZSoKZqwtQZCd5JHWantk6SfP8zpS8wcwkK5l+kW4BczNmaI5EgZicoA22B+HjXRLeuxmk39JOCzWsyE5gULAbxLANvqNSPSlm7R0YJLlsK/o/xhfChWZma2xWWmcph0EneFYD4Ux3TpST+j/jtsWRauD2bKWAY7XJgzMaERl16DXSAz8aud1YOhPI7iKeLqKYJL3tIEcTbvgnlr15n40nv+kayl2PY3GQGCwKhvP2Z+hINNksssoBYK5UEwCcrQCYMedcp4xcLXnEDKrFJkGSv3o8d/WpOXkrGFo7RhGt3UW9bOZbihlbWCpGmh20qYig/YIP8AqFv2i5YLhPG3mOVo5TrHhFGmok6ojFQYpu68GDlEHp71TzVXGXQoJJgQNT5tRUuOwNXoCYzCuf8AubGefPQc+tS9kbdy2bhdw05AIEQRnn6j4VashHGZYInNMnfbr8vCr/C8KoMKIHPn8zzpceTNKSuSryq/58iuEf1C99ZX0oSdP+P8UdI0pP7WGLLhSZO/8PP410XSsCjboA9vOMAIthGANzVz0TePWKB4THveuJlANyCmFTdbYAh8TcHgJA9fCVbiN+WPhpA6DYDwpo7D4PFFWa0LdpXIm+6lnKj7tpJgiZMmBPWIHLycnZ1cVFUdCtrAAPeIAGY7nxMczWUOXg/XEYknmfaASesBYHkK1TkqQ+VlZWVYkZWjW68NOu3h/msYo4o91vX/AMq1wpve9KqWbxNtgwIdZzT5kj8+BqXgx71z+WmW0KKNj3wP3o+dRGpm/wB0/wAf/wDVRNXMzpR6nQeVPHBG/wBPb/hFIoPdHr+FO/Aj/p7fl+JqkCc+i661Gy6HlUwrxcQ/OnItEFljP+eXjVqfCtIlemFBKjRTSPOm9auMCpI/OtRtihMROmvht/evbHuH88xWTCmCOMf79r1n886mtW4228/iDrXjio/1Fn1r2+PtrkBup9oxCA8yAS0HlEHf8aTIgSjbPWGYsdtOmu1baARJ3J08ok+dZduezHeaJ0EnflA5dNaG4zEAHNMxOxDCdo0OhmPlXNklJLok2kFc8L3fIaab6n0GtLvHUYMtwd7T2eTbMSc2YtygjpoAas8Nx5YKzAj3pGsx3hqDr9ysxwYsOuVoH7zLp8yvxNdmJJ41fktjdbQo4jh7W5LupKqDooRQC+QKB0AXSegqzwPjBN32RJKMRlHIORy9dPhVDtDxDOCE0lVgHTNEmCeRDEiD0GutB+zl1rhUqDm1AA1IZCwB0noDp0p6vQ11sfMdxyxakNcBImVXvGADIMbaTuRXKO1N/wBi9xkZHAuukBpb2gOoIgQNjPOjfEuGtYw1y4VafZXCCUYAOyNCAsO80STHORyNJd6yQoGuYSRHIs5d3Y+pAO5gdKLwwWjLNIdv0efpE/V7XscWWuDO5Dc7YOuUSIZc2YxIiemg6fwXjtjGWy+HfOFOVhEFW3gj8RIPI1804tsq5V0ZtPL8iumfonxtu26qgUe1Hs3AgHMqs6MdZJnMP5zryqc4oKZ1VjQ3i1tXUoxyyBB8iavO1BeL8RRLttHBOZWYGJUZJJn0n4VGXTZRHnBD2X2czKlgdp1WYHr9OtGOD3O+PGl/hPERdcoFICqSZ1mCvOTB8OciNqM2GCspFPiT4/qJJqxppU7RICHH7h0pg/6ikb0s8WvhnfSO7oeukn4TTy1HZodnIrdkNdCtsSZ+ddb4bpbUDTur9Nq5Mxi9/MPrXV8Ee4vkPpXNjL5ey5NZUeasqhIbZrRcda43287VXS+RWIVdgDofE9ar9lO215Li27jM1tjEE7TsQeWtWTTJ1KjtntB1qrxG+VtsViYMTMZo0mNYneKEHFnnctD/APcT9Frf68kENcQiORZtf6afivkS5Fbhd0sbzMACwOgJI0zHcgftbeHjRLhYgv45fxoPavIsw41/dZvwFTWOMWrZYs8zGkZQI8zWVIzTYFu/7p/jP/lUT7nzqS8e+T1cn514uDU+dcrOpGl90ebfhTp2euj2FsE8jHj3jSYg7vqamXtjZwoFq4e8uo0bmZ0IUjnVIVexJp1o6DIrRcVxztl+kC+e7h5tIPvCcx0mSSJA12qz2O/SJc/V7gxH2j24YMRLMhIUj3hJBI9J6U9onTOsm6PyKoXePYZQS11AAYJJjUbjxpA4n21/WsNiEVGUBNTAWQfuyHJ1j4TSOMe162Gt21RAzEqgCqGZjoo+GnhSSml0PGF9ndMNxHDuC9ts4OhK6id63d4rbAjvfDxmuV9luI37R7ie0e5lXKSAJJEEkgwACdh1o9gO1oc3M8gLsVVYbUiZiRMaSBNCOWOr7YzwSVteP9jNi8XbvXrUAldVYHSQYEb7Ur8W4Gr4y0pJa0zBTtmXINlOWVkyxjcydKr8c7S3Lai9YKOmxzZg6E6AmGAKk6SOcCKC3+3GNBghVPRhcB+BeqKUPKsVJbtHUeJWLaqbmRrpyG3ldnIKtEiG0M5R+ZqDh920tr2dtLSwNbaKMqkRuI6Zd+ormL8fxNqwkX7jG6xcszSUQ7Ks6jmf6YgaEYvai6twHOfCdYBB2mhzitUIsVnUrNwLiktSAGGqjwQkrAOms8qk7RX4N2OSa+fT5/MdaSeNdq3TF2L9lFdQiTbYx3WAJAYDusNTP7vQxU/Fu3Vg22c2rgQylwMVJBbLqVVixBJEEdDtFVtAoD37sk96PDb58qivYkYfBi2HHtL9x2knLB7qiNtiZ0IjNQe52nwonKrs3I5Y9QGOnr8Kms4ZcdYlibKWyGgd/U5lJk+HPTnodyjpqmMpNO0WuH9qi9t0vXVVQWGZrrFmg/sAHKIaBBA7p0OtLfHuK5rvdgqu2YBg2sjNI74iBBkHbar3EuFWcOpVAXzBYYkyuqnNpAMiV1Ea9YpWxjd40Hj4uzfVbjxNXUnUt6ETPwii3YbE5OI4SOd+0umxDMF7wO/vUBmnXsNwIW7ljGuQ6qxdbUR31LKpLa7MM224FCU1FWzKLekdzvNQziOENwaPl0j3Z5zI5g6x0ig7ds0O9lx5Mp+sVLb7V2OftF/ln6GocospTRHZ4C9trjpcAZxlJAdSBucrB5EnXera2cRM51mRz5D7uqtoedbTtDhj/wByPNWH4VdtcSsMspcRj3dA2upAJg+E0ajLd/u1/DNteP2RXy4kDdSY1MgAnrHs5HxqkmGxGZ3vBNQ0lfLKojkYiSNz0piRgdiD5EV4xSdw+Vbivz/lv+WG99HGuIaO1dYwfuL/AAr9BXKuNLluP611nC24toOiqPgBSY/JTKbmsrcVlVInH+0eHuC8VJkjRj48wD0EkfGJGtT8Cthbq6azoYkA7/Co8dbd7hIIDE6w4MzrDamTrOvyq/gbBtjMTrAAABBBJGaZkEERBHImqPE7/BoZo1+SljcVilYi5duqd4DsBB1BWDqp5GqjYi6d7tw+dxj+NH+IWPakpb7zW85UTrAYKyKOsurcvvVZ4dwWziMwQm17IZrlxmzIUGjMf2SdwBpuNKXJFxlQccuUbFNrDMQO8zEwBqST0A5mjPD+xVwOjX8lkAg964isCIPeWc0+ET5c7vE+NJYBXCItsxBcge1I8XGonQwPnSniMeXGb5dPKkSC2dahcpZbiOqDvOGEDxOulQ2cXbuswtXEc9Awn4GufcC4q1u4rA6HRhyIO4PnVHF3/YYi4FWYcwPuhdwCfvbg0KNZ1TDt3vZtoxIyyNydMvgdqr8Xs4dGzX7TOVH3tgN5UERBy7DXTeNKrdnONi5bW+4AZO7AmYjunXfTP8qHcc7TJcJtsypbcqDoZyd0HRQZMBvDuiYoNvwOl5knRV4hiUu3i9tWOcn3oY5gAIUjWATsRIgVf4P2bwxV1uFxdlAVQgNbUyQTIaSekbRz2k4S6C4uQAqczJcVg6MNRoQB3oOoIB05zNDOOYhw9/2YuGWthiihoAT78qQF+GvOqY4+WhMk9UgrxjCYe1hSLCXEDjK5uE52gMJKkDKdTsANRWj2duXvtsPhxZtuASGYAOY99V5TA3iTJoZwKw+Lt27SgnPcbO/dCqiwGIVAAug5kmT410LjGNFoC2uygKPIaelbgpN/AFJxS+QBwThrWmd3WGRGInUZiAJVgSDEkeu2xpOsoyg2mOUBmYAEaljpJHUR5U74bjBvWr7Wl++tm3pq1yBmJHgWGnSoOIdnbXdzEhwB7QqSEMDYAyYgHaNqTjf2j893ID9mni4X5W1YqDrrtJ68/IkeFFOKYy5jrVi2WAN11BMZgmVXYv4e7qehNUMPwmb+ay5tqZNtxrlZAWh2JDAdPe3iRTT2f4g91i1287OucXLJC5FK88w1ImAPE+E0cafTBk/qRzHtRhntZLTGIUosiM2UsM6jx38lFLdpSTPofiP7Gu28SPtZN1FYDYGNSR7oG8CTqeVAxwXDJLHD2g0iJVIzeeXl9adxJpgLCsvs1uYgC2mXIqqJvXlUFA+aR7FByM94g6RBNHErhbkqmeyT7r3D7VAdPeC5XA8QWiT3TVjtvbKXFygBciZQAAFXKIUAaADbTpSkjGddyaHJmpFDiWFa07K4AYGDEsPMNABBEEEaQRTx2Qxdu3w6GgvcvnN1CqDlXQGPvH+YVeTsteuC2/6ut1HRTmNpHAyqBDGS33f2fDlVi/2bZbcDD5FBJHs+6Ax0JymBOg5UzbrRoqntWhV4zduQ0uLYKe6WPfVQGVIUHViqkBoEgEkaUoXjJnX4Ux8Ww7jM1xHTl3gQN4XKdiDpQFqrKn0SVrsrhZ2rp/Zwf6Gz1AM+ed5rmj10bs0pGCtzzzH0zNFcvqV7f1L4fuPN415V/oKy8at8Gwue8oOywzfwrqfpHrXKo7LWWmwYtgZtXMHLyEkADxOtAbvaBrX3F5aETuJjXbQimXit73iYzSxjxB0HlGnn5UjcZcE7z49R90/T510xom7DGF7TiYdAAdmXQjzHOnXstfzNcfMSotz7xI1IIP8A6TXIUGinxP12p67CYz7LEpOyKw8iWkfH60Gt2gxd6KPHboa6xG00cs9pMQNrkxtKg/8ANLV0yT51cw50qLbRWSQZ/wDie/8Au/A/3rKEFh1rK3J/ItIFi2G91DJGhB1LA6ZRvm8BPKj/AAbHZ/aWW1dCCJ3g66eog9JJ60Ft8btrouVrmpkkHLOumndG2mp0XpNeb3GidjrzIEafgK7ZZK0c8Mae2w5nCO7z32JkAakHeek6SP3atLf9nhdFC+2u97uwCltC0ba6kGg/ClPsLuKd1yINVYTroy5YPvb7awSAQa3xjiefC2bkEB7l3ICAu8CQo2HT0qT5OWy/sWPXyK2Pxcsx/e+Woqnav7jrPyNVMVf+Zn/1GvFo6g8pI+IH9jT1og2F+H4gzHMER9fqPnTTxyxZN5Dst1UBPMODkO/pr40l8NeLonn/AO7606cRUsVuWwCq283UBTqxIPSflU56LYY8mXG+wVHsXv8AaOa4uWM9sKymGEwQrMY8NwRQjiWMS7ibZCr3UuAHedbeXluAGHhUvB8ajMYYMB7wB68vrS/xlv1d1AA96UcH30Ule8IjUb6jcedaG3tbDljXuXQ0f9XuWvtB3wurLzZeaz15jofAkFxa+LaTDIssz9SVBJdvNVEdBFc4XFhlOUg6HYzTX2j4j9k6g7sR4xnYL6FbZ85+OzSfGjp/8+ClNsK8J7THDtmux9sUDKNwYBZ5iYXNHy1Iq5xe+WZmAOXkeXnMx9a55xHFFsSQNkGQecksfMkmjGFxNu7ZgX1a4B3Q6MqwNwLnPpBUag8pYbDN9Mf12HHXNaf8jp2WwoNq0SIVDcua83LMAT5DX+mgXaPGs9xshMaRB5Rv400YW0Rhktqf+0FmfvZNST/FJnxkTXPOMcVt2rptPcGfTUd4ST7pYbN4dI8KvVaPLuwvY4ZiLwN+y4a4JX2U5YSBohJg7kENE6yTMUxdk8O6Wbty6jW7txypBXXKggGOUktt0Fc24NxLiaG4MODBJMsk5dZhWbu7abH6V1bBPcGGtC85e8La+1KkEe0IlwI5Akj0pYpXY8pOqB+PvjZcvlGU+nTzoZbsPcaEtyAO9zUDlB2Gte8czE7gj94R8OtMVkLZw9sZQDlDEfvuAT6jbyFOJ0JXabh102QChBtsRP7SN35Uie6GZl9BShhsHDCY/tXUbt57h0VfMk6fOvLKF0Jnr+d4qbh8FOfyc4Xit9V9nbv3FtLOVVYgdSdOrEn1qljMTdKMWu3DoTqx3jfeul4rheHugq9tVjQNbARwdpBA115GRtpSH2p4K+GV1Y5kZXyXBpmEagj7rDpr6jWoSxyiWU1ISOKW7ttlV2aWS3cgknRwHXfpPyqC1dJ3J+NGu3PE1xF63dRSn2KIVPIoXAg8xly/Sl+0da7GqdHI+yw5rrdi2BYthdhbSP6RXISa6jhMaGtIAykhFEAidABUcsXKimJpWVbp3po7KYbvqI99cz9YyhgPAaj8ilK81M3ZHFgEaw5KrryXKQPwqVUPdgPiGJlWL6NmyweZDET/AE6/80vYvDa66e9E9DyNO/aTgULoZzEmTr3jvy1GnSknijMN50Bg7bCmiaemCmJBUDX3vrTb2HaTiR/+MfI6/X5Uo2b2knUyZ8tJ+tHeA43JbcqffIWdjABnTp3vlTKN6J81HZce2QTUthqr2rnn9RUq7+dSy4pRWysM0J9dlg3BWVDmrK5xyh2W7IjEqHZ8s/s6ADlr86Zm7F4bMEW9euMN0VFZTAOhUDMfOSaTOC9pzZw4tLoV7v4T8KzB9p71p/a23IZTMjmOY8iNPWvU0cWwn22uCzas2lYlXLO06e6AAD6kn4VF2lxObB4M2xoA237UgmaF9ueJG9eS591kU+BfvZmHnM/zVc4LiE/U0V83vucwjuqBrlB0aT4/jM2r6KJ/It4m1rM76jyOo+ZrLLDK89QR6g/ia3evwpBB/dB6eflVK5dJMjmBIrUzNov2b0Mh/eHwM094UXMltrbCV+6dDuToZ59OeuoikDh+Fzn3h8dtdD403LxM5gFcqAAAsDYdev8Ampz1o6vSRlfJHu5w5Ld241o21R4IsgMrWz95JaZWTIkz4QKkxGGsX7TIxDXUBNpdILQe6WPXLHnFWeI3fbJmMM2XLmk54EyszBMmRO885MUMLYElSACBpGkHkCOUiaW3ys7ZKH0XGOvx8bKHArVv29m1am5dzL7U+zUW1GhIJOYlt9YWTTRf4XiLq2xbsXnlgWb2TgbKdyBoMza+Jon/APMG6MOqWmVLikB29nA2HcJRYTU9JgU+dhOOXsXZL3kCgEKrg6uYlpX7sSvnNUlGOR0cscuT0ibpf5OVjshjpe4+GuKpLEmVJjX7gbMfhQ7spZe4tlEkFgARsJ1zFvDcma+gcSsq3WK5TxKyMJbe6g77pkXqDqrepgD1rTxKC0RfqpZu9f2FntPxB7lxcJhWYWLRCQDGdydWI5+Wwofw/s0tq6DdfNlgwBpm3/CrvZ3Cez9pirmsMLaDlnPvt5AH51FxHFQ7QZliZ9Y/tS8vBJx8h3G8XDiBqByoTbxCzKlrZ6r+FCrWJ1q7bgjWsHsZbHaaAFb7QdWMtTbh+KpfKwdCNBXLconbypj7M3ctwc9DAnrW5UzcRxzRVO8Tuaj4jxNba5n7pPLf6Up8R7UxpOXw3P8AiqchBka4QR4+PlVjG37LWSt9RcVtkPM694dInfxjnXPx2oJ2JjxM1ePaNGU5lEjSenPQcqDboKqyfHdhsHeE2zct/wAL5vQh8x+dLuM/R5dXW1dR/B1KH4jMD8qPcO48mYENlM84KnwPh4EURxi3WtdxVuKZIJfvak6ElWAA8I8qmpSv3Ms4wa9qv9jnV7sti0YBrPMd4Mkf+Wg84pgt22soLjs8qgUqL2fkB3VyKBryzH1q+3DrnT4zv5zHyq7wbhFxroBywZBDorpEHdYE+tVx+r+m7j3/AGIz9M5qmhZxPaVIlrbOfHKuviwkmrnCeJT310JA+Qp34p2FwDpN237Ix71pmTzIQSsfy0CwvZXCWWJF+86gQFIVSfNhv8BVcnLO+Vfskc6nDDpv/YwYLFNiMOGPvIxVo1mACG9QflSnxbDh7mqgxO+x5a/Gi54iLSlLC+zQwGiSWiYLMZM7/GgmJcmTqevOoy9PNOysPV45KnaFYLoBlA7wBA0JHMjpROxh58hoF8BtFD5BumAfLbKD08NTRawI/PxHnz+NUxIl6htJHtTHI/j/AJqyGkSKidZ2/P8AzWlFNna4Mj6dP6iPZasqEpWV5vFHqCKpgyBINS2L2ZlDKTbkZgDlJHPvQY+FRukAd4akDSTpzO1WbNuWAEmSBtHhzrvbOag/es2cVfs2rOYWx9lbUGZ73vEnUkmSfhVrtVdRXNm1CW7UKI/qPnv60m4a+yGVMMjaEciOh86mxOMNxmdveYlj5mj0Yjxd6T5bVXzVjmo5rALFjEFSCpg9aPJLAGd+X9qWRTDwq4Wt7aKYnz1jz5+tJk6On0sqnXyGOGXWUR7VUzTlzyFJG4VwCQfCBPpXhcbcFzSWI0zjMUI6HMASB5UDN1JM3Nd4kgTyBO0zRPg/GoIW9lP7wIn4T8qlKMktIqs0XPZ0XE9lsWtlHt4rPZcAqEDAAMJMSRHPWJpx/RzgHsYdrbe7nLDrLe9PXUTNFuy163dwdnIy3FCKJBnUcj0PhRQCBA0rphjSdo4s2eU7jL5PBFcu/SHeW2HnXJJUdDuWPjJgDrXS8VfyqT4T5CuEfpC4kLt32YkjMrOfM9xfHmx9KGZ9IXCu2avYqcHbQCCO80ftHU/DQfy0Ae7vrqDvVq3iJS4v7JUj+bN+AFDwMx0rniqsvJmrTUUwz6UPvYNk3EDx3/xVzCrNFsMYvotWzTT2YQQWbZefVuVKmPYWFVnIM6wCCQJg5hyPh40d4dxVHtxa9wCfE9S3iaVRb2M5KKoGdreMFnIBMDQT08OlKV25Opq5xa4WusWOm+vTpQt7s1ZI527Jw+m+vKvCXSJqBblYTRox7e6dCOQo/wBneP3LRIZiyDcHkORFLts7iiXCLWbOP3B/ilnVbGg3ejqGExyXACHGvImPrRThuLsi4itcTMzBQuYFiSYAga864p+sMoBDFSJBgxtp60X7DAnH4dnY5VcNqdM33R8alHF7uy883tdLZ07jT3Ltw5OvoK8i1YtJ3++41128QKhxONADTE66ClfiXFQdp+dXy55SdLo48HpowVvbDl/jCDuqiZddh+etCMRxvTYQOgiag4Si3ZB2Gp5GBuKtYvFYbJFu3pzJ96fE1Hk/J0uCoF8R4el0C5aBzCZSevOoUfSefPwYV6clTmtsY3jnUmJTMBcXSfeHjVsMlZzeog3Gzyt6pbjbVUFE8Jw83UkOqkaANz250fUfYyfpvvKQasq5/wBEvdF/q/xWVw2vk9Cn8BT9JHYII5xuFXud5r1obITvdQD7u5YcpnaYRbSZTm6a7dNfwr6SttXKf0l9kBYtXcRh1+yKtmRR/tE6SoH3Nf5fLbvyYrdo5MeStM46G0H58f7VqYNeGNbNYJsmvJrJrKxi1gcPnaCY69fSm/CWAbLW0EGMyD98cvM6j1pKsXCrAj8imbhuN2INRypl8LSf5Fq+sE6+NREc4rq9nAYG8A98EvzACj5wSRXvipwbL7G1bRdPebcDmZ39NqZZFQHidiH2U7X4nAXA1lzl+8h1Vh0I/PhFfQHYn9IuGx4CyLV/Y22OjH9wnfyOvnXC8TYwdn3At1l97MWMnnlA7pPgdPOg7hUv/ZHu6EQducT/AH8KpGXwTnD5PprtViCEKL7zTPgo/wA1xvj1gAk7mZJ+p+Ej1ps4Rxy4bfs3OcsFQMx70gHSegzT5xQLjeGDEgT0gVGcuUhorjEDYThjLYe7cUg3mX2QkSUUN3o6Az8q8YGxlh48v7mirWsqjM2oAUEnUAcvLwqq7yCBB13H18KbjZB50mVbgLNmOoO58+dXOH2lAd3/ANu2pYgczsq+pj50PxOkkg+m08iazHYgjC5djcaT4qu3pP0qXBo6o54zVrsAPae9cOUCSZImAJ3OtHsBdawjJIJURI5g6x86GcPbJdJ5HT05VLxjEQ56FR/b8Ko27oXiuHLyUcbdmNZ3J8zVImpGevAtk1RaJmga0TRCxgVyF7hPOAInTmSaH3kgmDpOnlQTTC4tIjFzWmbgdjLbZ23bYeHL4/jQrg3DvaNmYd1eXU9PKmi3aYsNgBt41PLLwUxx8lTBcIKsrOQT0jTXfzpgw/DbafahAGG0aD+nbnUCTGvyojjkIwzttAEecjQVKM3JlHFJFXG40lZcx8p9NzSlxBmbvMTHj/barX64TM7/AC8hUV+0XZVOgJ0/EmnWib2EuzV0hXY6A90eM71UOjsOs16F6GUD3d/hpVLEYr7SehoPbCtInt3oB6r9KK8Nvgll3VlkedLr3YuRyII/EVZ4BflgOmYUUvIG70EXME+dMXZeytzOGJ0gwDAMyNaW8YIamHsUdbnTKPqavl3jdnLhXHKhl/6dh/8A7lr+o1lBbiqCR7IGDvG/jvWq5vpRPSqXydPRqlLAgjQjYjceINVrZqpxPjFvDqWcNG/dA366kV6V6PKo4R+kXssuGvPcsD7HN3lH/bJ1j+A8um3Sk4V2PjnauzeLZbBIIIOcjUEQQVG+njXIcWB7R8ohczZR0EmBrPKua7Z0VSIZrIojbwQNonnlNyfAaBR6mTQ4UbDKLR6AqzhMQVPhVWa2KzVgToLtxhwO7PTX+1UjiySSc2vPMZ+A0qzw7BhkZ3nKDlGUwQd5gqZ3HMc6Mp2ZJMZUgaE+0eT4nuRPhpSaiVWOU/ItG7NS2cK8gkZRI1buj570VNpVuFAilk07v2fxbvMflUOKxfszEAN+6NfW45ZvgBRsP0klbOh8F1CEGWIHlJ3NEOIWJ93l948z1pe7AjOly6xJPugE6DxpjXC66mTsOg8aCh5ODPmd8UBGwqzsbjczyFauYQRqMvrRrE4dbQPP+9DCmYF31jUDlTnA27Bvs0G0mgnaC9LCNlWB+fWr13Gl2PIDlQTjV3cbagfIH8aWXaO/0sGrbBdq6Zq5iLpuIrHUrofKqDLAHxpk7PKvsmBUHv7kCYyjSfWs0dV0hdzVbwp+dEOJcPVHGXY9ar4WxrSyY0YsuJh84iYjbyqFsFMAASIk1bsjbwqwh3qPJo6eCZvDWwoyj8mprl8hZG4qJqnwnDLt85LRQczmJHlEKaWO3s0tLRFw7idwMFbvg9feHrzovxbiJKZR7p0NK2BvlcULTASrEGNRI6UcxoIQTrGo+MGnlFR2ieNuWmLgaH8J+nWrufQsd47vhVDiC5Xkc9/OpmaUBpuyfToja7DKvgB/eqF253j51duL3i/SfpVHGCCAKKMz3feSD5VY4Lci6D4n51SDd0etWOF+96it0jJW0M2JtlmVVEkmAB15CjnCMPiMNmb2WYQAwLDbw13rxwJMs3oDEaCeXUjTfb51f4hxEtbA1BJk+NCWT28QwwLlysH3e1gk/YPuev8AasqtnrdLcfgtT+T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36329" y="1268760"/>
            <a:ext cx="3291357" cy="21792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43200" y="133613"/>
            <a:ext cx="7200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Позакласна</a:t>
            </a:r>
            <a:r>
              <a:rPr lang="ru-RU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  <a:endParaRPr lang="uk-UA" sz="6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0" descr="data:image/jpeg;base64,/9j/4AAQSkZJRgABAQAAAQABAAD/2wCEAAkGBhQSERUUEhQUFRQVGBUXFxcYGBQWFBgUFxgYFBcVFRQXHCYfFxkkHBUVHy8gJCcpLCwsFR4xNTAqNSYrLCkBCQoKDgwOGg8PGiwkHCQsLCksLCwsLCwsLCwsLCwsKSwsLCwsLCwsLCwsLCwsLCwsLCwsLCwpLCwpKSwsLCwsKf/AABEIAMIBAwMBIgACEQEDEQH/xAAcAAABBQEBAQAAAAAAAAAAAAAEAAIDBQYBBwj/xABEEAABAwICBgcFBQYGAQUAAAABAAIRAyEEMQUSQVFhcQYiMoGRscETI3Kh8EKCstHhFCQzUmJzFWOSosLxBxY0Q7PS/8QAGQEAAwEBAQAAAAAAAAAAAAAAAQIDBAAF/8QAJREAAgICAgICAgMBAAAAAAAAAAECEQMxEiEyQQRREyJCYYEj/9oADAMBAAIRAxEAPwDAYPsBRV+2E/BHqBRYjthVPP8A5Mixg6yhb2lNje0OSg+0ES0dDN6cE05lSCkYmEG6Hq9BvR4xiqXxehXtFKsP2do/pePmYXieh3fvFP4vQr2TBXp8tb8/Vef8lfv/AIacTpAuDdd3FoVRi2dXED/KrfhBVphO0fhVfiBeqN9Kr/8AU78llhtDz8WeWv7S6Mlx/aXRkvaMXofUCY43HJPfsTHbEQIjp5pEWSYb9667LvXDHYXKJ67eY804GyjBuFx0TTacHund3mFlFqtOfwj3eYWVKTHoo9jQuhcBXQqHBNDId6Ydifh9nemPzCUn7H1tiN6Pn97of3af4ggq2QRmgj+9UP7tP8YSy8WNHaPSnN95V+P1KOpCw+P0CFqjr1vj/wD0jKGX3m+S8R7NyBMOPxfknUR71/8Abd6JlPbz/JPp/wAZ3wP8p9Eq2cVlRnvB9ZSqX/yE73WFH9FT8Uei0TW+9Hwv+TXLN/8AkAe7wp/pqjwf+q1fF80Ty+JhiurhSXrmcvMCeoo8V2gn4A9VNxWYQMf8mMxoyUdOlJnd57FJjcgiMMzqjvJ5BTyS4xNOCPJlU+qWukibm2yeKttH40vBBAj63IDHEP1AMzrE95VlonRTny2nuudilKnHs2pUyqq4g06us2AWmRuK9e6IaWbiaGs2xBhw2h2qJHyXk2ldBvpOaCQ7XmInZGfivRv/ABjh9SlVBEEuaT/phSzKPFMWi3wvb+6fIoHEDru4sf8AgqBG0O2ORQWKMPHJw8x/yWKO0dLR5VUzC6NqVUXCQzK9swrRI7Z9bFG/IKQ7Ex+QXARE3PvCc7amjPwT3bVw5wCyiKlabKNyJy2abTH8E8h5hZYrT6RM4f7rfRZkqePQ72RgLoSSVQhWH2JlTNSYbZzTK+aUn7FVyCL0Kf3mh/dpfjCEqdkInRDor0T/AJlP8YSy8WNE9XxAvX/uD/kp8Kbd7T5ofEv69cb3+rlJhH+TT5rxXs2g4+1zTgfffdd+EqMG7ua693vAfq4ISBOUWTVHw1PwuWX6efwcNzrD/cw+q00xUZ97yKyfTU+6o8HVf+BWj4vmieTxMWUkiUl7JnLjAGx5pYvMJYD7XNLGbEpjfkNxQ6oT21Q2meUeIP6LlUdUSntw2sWgCR+lgoZWukzb8WLqwDC09Zw+o/Rb3o8xvsQWiJkE7ZWeHR80alMkAh8ggXjKbfeFt4K9B0Hof2OFDKoEuJd8JIsAdjhbwU5JzfRq5ceyg0jSEXAlusQTmCrzoW3VYJzcCTxdMErE9ItOQ5tNly4ifhlbno07sj4h5FZc1qgyaY4mHBBY43Hf5tRtUXQOkx1e8+X6LPHZOWjy7EZpDNOxfa7ymnNe76MK0P3JlQW710nLmuVcu9ACItqe/amfknk37kRzjckxykZkoyictmhxv/tvuN9FmytFiTOFHwN9FnCp49FGNC6uBOBVDgiim1s0+im180CXs47sqbR597T+Nn4goXGykwJioz4m/iCWWh0et4oe8rfF6lPwWzkuY0e8q/F+aWAOXI+a8R7NqB/tO+t65X7Tfurp/iH62puKPZ+75hIcdj3rObvJZTpoPc0/7lT8LFrB/FZ8R8lmOmY/dxwrH5sP5LR8bzQmTxMIUkiUl7BnLfR5zT8ZkodGnyU+MyXGSXmObgHVW9UE6nWO4BaroXocPbrvmxsN5vnyBHiitB6MLcGYEveye9wlo8CFc9GqJbQbLS0gSQcwZNlCUeUkbcT4woMbodmvrkSRAbOTeQ33zRjqes0tcJaRBByIKIw7JvvP6In2I2W9U6VaOtnhnSTQ/wCzYtzRrlpLXNLpnVMGJ+1BtPBejdGAS4Afz+YhFdNOj4r0HQOuzrM4OGzkcvDcq7o5Vip95h/3R6rH8r+I8PYdiBfxQOPHVPP0KPxRueZ80Di+yebfOPVYlsp6PL8aOseZUTs1PpEdd3xHzQ717a0YUPclUyK442XamRRAQ/kpCcuSiByTycuSI7OtKjcbrvtI2E8lGKkrjki9c/8AdfujzVDKuWu/de7/AJKmQh7HOLsriUpjgqguYjNKi6y5XNwgT9nJsU7DO6zebfNMXaLgCJMCR5oPQyPY8f8AxKvj8lHo45cz5ob/ABqjXqVPY1GPsMjwAyOxS6Mdl8R9F4kl2bEcqfxfFRY42HJUfSvpOaFfUptDni7pmADkLbVTP6fPdAfSbAEGCZ8CnWCb7SByRuWGarPi9Fm+mLfcO4VW/MVAhP8A180VWubTJa2DcwTyCl05pBuIwj6lPsl7DxF3CD4qmLHKEk2vYs2nExBSScEl6xAIwON1XDWEA7VZYs2TMRS1m9aOC46qC0EEGEilZPNDi0z1TDNDaLQNzfII/RxGqZyJIPAb0JUADGlvZdquG2xA/IInBjV4XPiCgULbBMhgnPLw/wCpRrYiyBoOgHZsHMxkjQLIhAsVkV5n0s0rUwlctpCDUGs12694G8EfML0vG2bzIHiVjenuBa5tJ1tdryAeDgSR/tHgpzjGS7Q0dmDqabxjeu6q/OYMR4Rktjh9NsqYb2ziGiBrTsIIkcVmMU4uZBiBYn6+rpuF0DUr4ZlNttV5LycoIJBnhuzWeWOMq9dlWqKfSGNY97i02JkWIXcDgnV6oaOqwXc7c0Zn8lsMFoXDYRhc6KjoOs+oBqgf0tNh8yfksxjtICqXNoNFOltgQXHlsHBa10uiCirAaxDajmtcXsvDjz+afU7KZSw5hxM9W+SdTo+1OqDG1HkgODsgbUBi6bWrxCIo6Mc5xDcgSJ5KDFYMsN7FdyWh/wAZ3BYuHX2qbG9obY7u5KngQ6CDAiTwsuYehrvMHs7fXil6ux66o7T0p7s0yO/vlDovEaP1WyBJ2HffzQLTEJotehHET6kLtLrZBHUtFgjO54o3RWDbEGxm/MZoPIloPAqThf5jFxbzULLGNy1GMwAErP16kvLdxjnwSxnZzj6ITWOQCgc4zdavD4YCIZmBeTbx+rqoxGiCHONoF579iKyJh4UAYWs+k9r2yHNII/LkV65oWrrNnK4Mc2grzPEsp67C90NkAgZ6s3+SvsT0saKb2US4veYBAiG3Bz2ws2eDyNUhl0RdLWNp457y4HWAMTkYDY+U96q8ZUZUYTTEEZoRmjqtSS1pPE79qGqU30zcFpV4x9X2CwrDYGW3z2hF4V/sqFZjzGvqFoO2HC47vJVeHxhDgSZGZROLaXQZJcRMTYA5ABM4/YH2Qa25JIYY70k3JHUMxGNc61o4fmoqNYtmNqZCQTJUK+9nsWhsd7TA4d03DGtPNvVP4StJg267bZ5/eGY+t6wPQCqXYapRd2mHXb8Lut5g+K2+Ae5oDmgmc927xSivYZQqy8DLhuO1XAFlViqC8GCCRkeH/asi631muOAsVVl0LMdMMKKjGAuLYdMgTJ1SMu9af9k68n6G75/JCV8IwvBcJHWgG+4T80sl0NF07MPofog6seu4lgI3gHmc+4eKvNJ6F9iBDoZlAAEH1VrpLpFQwzeu9rBsBzPJouV5/wBIOnhxDdSkxwEzrGM4IFhNryk4dDp8pGa6QYx1So9pd1WGABlbaYTtC0oBnaE3DaOAu65JlF6kCyZrqjVj+O9vofpZrRRIO65Gcqm0TTdmJ3SN6s6uCNRrhPG+W/0VQ6s7VDW5fVyliqVIjOPGXZb4CmQ50EiTlzEypNJ4NuqNZ17S47BtuqPBYstfcgjbrEx8rp+kNKmpYWau/HLlYOaoacTFmREmN/DmjqPR+oWzMEqnY75LXYMuewAkCYIOdu6LZI5G46BFWZvF06lM6pJ+tyhptLrAXWq0phKYLQ8iBJJNlnBjXB7n2607Nh8l0Zckc1QS7SLmjVAAIkScuMJjcbUbBkG85WlWeD0VTLQ6ZnKfmJCg0po57LaktPZLb33IJx0c72cr6cDmHfERz3HcqWg0l4IuZmNu9OrUSwlrhBGYRvRyPbAQS42GUAWT0oRbQvbdMsgawbcBgy3lV2PrOgt17HPJbL2HtWERDhMd2axOOw7yXnVdDe0YsO9Sxu+2PNNFYRvRWjL1GiY49ygeIPcDmNvJJhvO0LS+0SRsMDUcGGBebcbpmmcDrtBI625LRGIlomBAEzmFNpDESC8WYy8nadjRvWOmpdF+uJmMXod7LmIzmQi8ABqhxM3AH5DgEDidIPeSSc9myNwUDKZsZhaWm1TJWk+jTspNgWSVF/iL/wCb5N/JJR/HIfn/AEAkQp8C5ocC7L5SptIuJFMm9iPAhBLUu0RLrB9J6lGqKlKxALSPsuZMkFev6Ie40KT3NdTNRgdq5wCARJ5H/rJeIaNoB9am13Zc9jTyLgD5r32tW60DY0D5Xjhs7krSQGPrCwIkluXEbfrgjKOObqi8mEPSAIyRdGntyP1cjagAhdiCDB+0IAEyRzy71lOm2ka1KhUqscGuAaGwAdVpcAc7TfyWsxTX2J1CQbG+VxlG0FZbpK8vpPa4NLc8jsIIzPDcuGSPN9H4I1Pe1y573GRrEm3H8kRjavWDBzMbAMh3nyU2MxzaYknkNp5KuovJl5zdfu2DwRf2ehBRj+q/0lc4gqQOQeGql0zsO4+SIrgahOuAOR9UjaTor+WNWcdWg8CIKqKtbVQ7sY45uK63DvfcNceMHzT8V7MOTIpu0MLhA3yZPC0eqYn1aRaYcCDuKawXTEAzCPYOq8CN8kQe5aLRjWP1QzXIFhEuHIkeqyJKtcZpVooU6VAvENPtT2Q9zoJEDMCI5KcsfL2Op0Gab0nTh7Qdd8lot1Gt2uB+043G4X4LPzKanU2yY3p4xUVSFuzXdG8Q11FrDMtM7bctwVrpHGAREW2cN6yOjtOCkI1JIEAgxtJOtvkn5BF6BonF1j7Q9RvWLZIB3Cc9/govH3Y/5KRWY6sXuLjcmSd2dh4InozX1KwtciN3FanTOgKZok0qYaWiRqiJ4H+ZVWB6Ov1WVLNGYJcGx4o1yXFCRyR8jUteGsmwO3es5p7H6lMtA7cgngpalY0odWcXA5X1ss5DUDpfSVN5Gr1splsDlmpRwyUu0WlmTXRmy0HbHiVNgqjWaziJcI1Rsk7TyXceWky0QD9nceB2hCALUR2i10YDWxLLRee4Cb7ypekOlNd3s22p05AG920+iG0Ti/ZGo4dr2bg07iSBPzVeUVQDoT2uTAkCuaCh5KSRckpjheNouNNp1TaSbGAq5WGKrONJpLnG8G5vnmq9PG67ELbo1gHVMRSIybUYT3OBgeC9ppOXkvRIdZkW649PReq4G5CW7Ysi2oslWVAIPDtRdKyABmLFlhemNQtw9UixDXRzhbqsVkukmjhVaaZMCpLORdae5E48SqVS4ySSd5U1HGltswh3JqcopNO0XWG0hP2h3i/crBlIOaJEyNqy5pEAEggHIxY8lOdI1NUNDiABFrfNRnjvxKfkVdouamDpMBcWtsNv6plDSL6hAa4SdmWyTkqJ9QnMkxlJJRugj75vf5FLLHUbbOU+9BeM0S9zpcCTwI9UDiNHOYMnclrnlZ/S+k2l4Db6sydhnYPzU8eSb6Q0lH2U5pHcfAppbwWj0Lh21WOLhcGNthCNfodmyQneenTQv4k9MxyLqYMsA1u07IbhvPE7lpWaMptMka0RDbZk2M7hcrmlMUx41GtkAzIG3nuzRWdN6A8T9GT9mdyuOjGNdRrZAtdZ07thHIpPwlOTBc0bAR5puBAa+DEb9ivcX7JOLrRvaOKaXt1j9qCDxHVMbpi24zldVmlGg9lzIp2DXF1tYnZH1C7RxU0gC32haOrIgi0wHRPdks27TBv1bm/0Iuc06cdRIcZBeALavVqMnPrNcdZtjEtM9TKSBZCaRAb1Gu6rdgm52uJFiSmt0uNtKmTmCS4OHJzSDPOUK94PWMyZubojJdjMQ0ajpz6sd5nylBMRuPsGs3dZw/qOQ7mx4lBBTbKx0cJXJTtW23hulcDEQslo0p2p/wCxnODHIqAGMlqNHj3TOSjkk4dlIJMzxoFJabUG4JKP5mU4IzTv4HJyFBtzR76mvSecoIt3geqBabrYjMafohmz4z5L1HR56w7/ACXl/RNsOYf6z5QvUNGuuOST2Ky9w5RDXIRj7KUPyC44dWKrMewC8ZX8LqxrIPEtkLjj51fcnvKuujGEa9zi4AxAE3Ambwq19PVqVGn7PtB4GPRXHRRtn82+RTvvoZ6NCcMx3aAIGUgGFnOkODpa8tcGu2iDHDLIrS0NoVV/h37xrGCJ1gOMfmlboWPZR4Ho7UqXPUbvOZ5DNSM6L1dYiWgD7U2PIC61xChxeKbTbrOy+ZPBLyYbMLi8I6m4teII8CN4O5QLSYzGMxIg03AjJ1pHDiOCBGhRBkmfl4J+RaGKc1aRY6BqsbSJ1oy1pIEOuLcIAPepMXp+m0dU653DLxVD/hdS9h458kI9pBg2IUXhjKVsLcortBdbS1RxJ1sxEDIDgrrovWLvaEmT1Vn6GEe/stJ47PFWmj6lTDh3u9YujIiLb4umyYrj+qEjOn2zUuCGqVGbg4g3AgkcxmFmMR0grE56vACPO6r6dctdrAkOznbKzx+O/bKPKvRutI6RGpFMgEgXtlJv8h4qnfop51XFoO0QBB29YBAYfTot7SmDG1sNdwO7/tbDDmabDwCE+WFKmNCSn00Z06Ncb+zHcC1Pw2E9nUa/2JOrcNMls7CZzhaQrrVNfJyfYzxw+jFYzBve9z3TLiXHqkXN0I7AnePmt9UUNVogkjKTluExzTL5EmzuEDEVajms1DqlskjeDtQZK0HSVzOq1sB83tBAi0+KzzltxyuNmea76FCs6enC2mGtbcbTl4KrSKaUVLYqdaDDpmr/ADfIfkuIOEkOMfo7kw6j/Cf3ea5g8Owk+0dqgR3zuVvW0TAdq7R9WVNXwbm9od+xBOwJo0OgMYwvp025gnIWIAJ1l6XoUy7kCvJeizIxDeTvJes9H+0eS4Etl1TNlJh3SUMw2ITsKc1wA2uYQdd9lLiX3UNQdVcceCdIGauKrj/NqfiJVr0SHVfzHkoOk2j3Px+IDR9snhcA596sOiuDcxtTWEHWHl+qf+jm+i0oVOu4cB6qP/5O5R4R01Hn6sYUlG9U8lJ9r/QJUEP2IfSWH12RlldTYypqgcx+vyTcU8BhJyAJXM5OuyhpUfZkixvO7NS03glVx0y1zjII3ctkjYp8DW1wXAWy3+O5ck67PXxZItKKY7HY0UxlJOQVYXurHsCd/BXAwLariHE2Fo5wbbUsLooUnE62tYAWiE0GnLitmf5OSSbvRNh6Ia0NGQUzWrjAuYiqGNJW6qPNsH0jo8VG/wBQyPoeCy7mkWOY81a1NLvByHhs8UHiaweZIg8Bnzus85RfaKpNbBZXomAPuafwhefimN58P1XoGi/4FP4QvP8Al6RoxbCSuBOXFhNA16jOSleFE51htv4Z3+t6ZAMfpIh2KcDlrAeAAVVUNzG9EYusfaOdvc4+JKEXrQVJGNs6kU6mJITXKgoUzAEgHWASUAxBSUKn9lv+ZvieCHqsa4QRPj9FFmmufs43KNkKANHYFtOpr2FiIvt4L0Do48GbjYsd7IbvPyU2GxTmGWnLuTqf2dR6A43Kdhzms/o/pGHQH5/W381dYTENIkObntIF+9VTT0ALxGfMBNfko8ZjabY1qlNsAZvaPVVukOluEo2qV2AxMAPcSDkRqgpjjA9J6/s8TXsJJaQPtElrREbP1Qrsf7CmWvBFR0uixBncQctnchOkelqdbFur0XGOrqktgyGhsweSqXVTUfL3G5u4zK6jqL/QeKHWdUdBeerMhp+Em2cozR+IDq9SLhsX2Tl6KqxnSAGl7NlMNEAXgwOAjPiq/FYZ9Fg95Bdc0wSHDdMeqFI7s0ulqw12t+pJhd00wmg8A3/UWWSwr3F7QwdcZXLpcOttym9kZidO1HN1XkDbAadhyM5GQB4ocWm2H0kV2MpatVzRkPyUFOoQZBII3ZorST9aqXDcD8ggwEYu4od7Lvo5XJqPLiTDN/EK2qPVRoChAc/f1R5k+KtWMkrRhx1cvsnObfRNTFlyrhRUlhJE7uF0i7alg59pJaQSDE5RHml+Tk4Qf2dijcisxvR6oSNUtdxmPEFCno9W/lH+oLXO2LhzXlL5Ekja8aZkR0frfyj/AFNWt0UwtosBzAg8wnJ2F7Pe7zSZMrmuwxiokxSS2LkqIx0lD4ipDXHcCfASpig9IsJpPDRLi0gDiRCZbSA9GCeU1PrUi0w4EHcUyF7KMRLRZYndb68FCVPRIDXSoUE+ws4klCSID0w0ymmyl1VxYwDY3JhUob4J/swgEH1e5SHEyNSq0VKZ+ycv0+sk/U4fXBdNKcv1RXQSl0n0VlpdhHC8lzCRrX2Nd6HxWZxDnzq1NaWANDSI1QMhC3wokXah8bg2VhFRvWGRycOR3J1P7OMPTAKc6luVhj9DOpyR1m7xmOYQlNqextg4oGbmPNR1aEHOfrajahGSgLUVIFD6GkdRwc1rS4DaMjwhDYguqOLnmSc9ikFPinigDmYta0yfRGzqBnBxl+zLZ3WUmEwetnIy8NqfRDCTrW3WMcyRtRwdaALHdki36QUr2G0nNENbssAEWxto2oPCMDes764ruJxw1iGZWvcK+PMl5CSxfROcSwOh32dmcn9FNh8c19RoEzc35FZuq4lxv9b0doO1ZvI+SwZ1zbk2aMdRVI01SnNion03DsungfzzUxKRWAvYK7EkdppHEXHyyRGCfLSRcSfRcdiWD7TfELuCcCHFuU+gRehQgZJpUgCY5KEaVX6ZxZp0S5vakAd5ViVTdJr0gN7vIFVxL90LPTMricS55l5Ljx9FG6lG6/yRBoAKIheqjGM1VzVT9ZKETiNJO9muLrOPSmDq9/qpWhJJY2BDW5lKmkkgwkz8l1naCSSJw+pmhqoukkhIKIqoiI3BZXSbAK7gAAOFtySSMArYC/NRvSSVCo5iaMykkqIRjHXIm6sdFdqNm7YkkuegIIxWaq6zzJuUkly0PMGm6t9EdsHbfySSUsuhYh2KruntHxKF1pXElk9G2A5wsrjQZ92fiK4klloEtlmFG9JJR+zjhVJ0myZzd5BJJXxeaEnoodiHdmkkvSxmRkJXaaSSp6APKSSSA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40" y="3919684"/>
            <a:ext cx="3168352" cy="22187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251" y="4039168"/>
            <a:ext cx="3162693" cy="22484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049856" y="3470309"/>
            <a:ext cx="1464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міліції</a:t>
            </a:r>
            <a:endParaRPr lang="uk-UA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3761" y="6158154"/>
            <a:ext cx="3111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центральної районної лікарні</a:t>
            </a:r>
            <a:endParaRPr lang="uk-UA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6287568"/>
            <a:ext cx="3040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Червоного Хреста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87045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80691" y="354136"/>
            <a:ext cx="7558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парламенту</a:t>
            </a:r>
            <a:endParaRPr lang="uk-UA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novavodolaga-gymnasium.edu.kh.ua/files2/images/05.12.1.JPG?size=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6635">
            <a:off x="4860032" y="2420888"/>
            <a:ext cx="3558171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1.gstatic.com/images?q=tbn:ANd9GcSlRbO342rigNxtz_kdu4O9YBAzVQBD5DuFIUQ6zfvpuJkCh2_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6398">
            <a:off x="742744" y="3147379"/>
            <a:ext cx="3168352" cy="24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131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осилення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 до попередження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шкідливих звичок,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 -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інфікованості</a:t>
            </a:r>
            <a:endParaRPr lang="uk-UA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32656"/>
            <a:ext cx="6955302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</a:t>
            </a:r>
            <a:endParaRPr lang="uk-UA" sz="54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556248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молодого покоління здорового способу життя</a:t>
            </a:r>
            <a:endParaRPr lang="uk-UA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4941168"/>
            <a:ext cx="846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міна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установок і моделей поведінки неповнолітніх </a:t>
            </a: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«груп ризику»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55327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15900" y="185973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68944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,Italic"/>
              </a:rPr>
              <a:t>Духовний заповіт </a:t>
            </a:r>
            <a:endParaRPr lang="uk-UA" sz="3600" b="1" i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onotype Corsiva,Italic"/>
            </a:endParaRPr>
          </a:p>
          <a:p>
            <a:r>
              <a:rPr lang="uk-UA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,Italic"/>
              </a:rPr>
              <a:t>Матері </a:t>
            </a:r>
            <a:r>
              <a:rPr lang="uk-UA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,Italic"/>
              </a:rPr>
              <a:t>Терези</a:t>
            </a:r>
            <a:endParaRPr lang="uk-UA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00" y="2336730"/>
            <a:ext cx="87569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C10000"/>
                </a:solidFill>
                <a:latin typeface="Monotype Corsiva,Italic"/>
              </a:rPr>
              <a:t>Життя</a:t>
            </a:r>
            <a:r>
              <a:rPr lang="ru-RU" sz="3200" b="1" i="1" dirty="0">
                <a:solidFill>
                  <a:srgbClr val="C10000"/>
                </a:solidFill>
                <a:latin typeface="Monotype Corsiva,Italic"/>
              </a:rPr>
              <a:t> — </a:t>
            </a:r>
            <a:r>
              <a:rPr lang="ru-RU" sz="3200" b="1" i="1" dirty="0" err="1">
                <a:solidFill>
                  <a:srgbClr val="002060"/>
                </a:solidFill>
                <a:latin typeface="Monotype Corsiva,Italic"/>
              </a:rPr>
              <a:t>це</a:t>
            </a:r>
            <a:r>
              <a:rPr lang="ru-RU" sz="3200" b="1" i="1" dirty="0">
                <a:solidFill>
                  <a:srgbClr val="002060"/>
                </a:solidFill>
                <a:latin typeface="Monotype Corsiva,Italic"/>
              </a:rPr>
              <a:t> скарб. </a:t>
            </a:r>
            <a:r>
              <a:rPr lang="ru-RU" sz="3200" b="1" i="1" dirty="0" err="1">
                <a:solidFill>
                  <a:srgbClr val="002060"/>
                </a:solidFill>
                <a:latin typeface="Monotype Corsiva,Italic"/>
              </a:rPr>
              <a:t>Бережи</a:t>
            </a:r>
            <a:r>
              <a:rPr lang="ru-RU" sz="3200" b="1" i="1" dirty="0">
                <a:solidFill>
                  <a:srgbClr val="002060"/>
                </a:solidFill>
                <a:latin typeface="Monotype Corsiva,Italic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,Italic"/>
              </a:rPr>
              <a:t>його</a:t>
            </a:r>
            <a:endParaRPr lang="ru-RU" sz="3200" b="1" i="1" dirty="0">
              <a:solidFill>
                <a:srgbClr val="C10000"/>
              </a:solidFill>
              <a:latin typeface="Monotype Corsiva,Italic"/>
            </a:endParaRPr>
          </a:p>
          <a:p>
            <a:r>
              <a:rPr lang="ru-RU" sz="3200" b="1" i="1" dirty="0" err="1" smtClean="0">
                <a:solidFill>
                  <a:srgbClr val="C10000"/>
                </a:solidFill>
                <a:latin typeface="Monotype Corsiva,Italic"/>
              </a:rPr>
              <a:t>Життя</a:t>
            </a:r>
            <a:r>
              <a:rPr lang="ru-RU" sz="3200" b="1" i="1" dirty="0" smtClean="0">
                <a:solidFill>
                  <a:srgbClr val="C10000"/>
                </a:solidFill>
                <a:latin typeface="Monotype Corsiva,Italic"/>
              </a:rPr>
              <a:t> </a:t>
            </a:r>
            <a:r>
              <a:rPr lang="ru-RU" sz="3200" b="1" i="1" dirty="0">
                <a:solidFill>
                  <a:srgbClr val="C10000"/>
                </a:solidFill>
                <a:latin typeface="Monotype Corsiva,Italic"/>
              </a:rPr>
              <a:t>— </a:t>
            </a:r>
            <a:r>
              <a:rPr lang="ru-RU" sz="3200" b="1" i="1" dirty="0" err="1">
                <a:solidFill>
                  <a:srgbClr val="002060"/>
                </a:solidFill>
                <a:latin typeface="Monotype Corsiva,Italic"/>
              </a:rPr>
              <a:t>це</a:t>
            </a:r>
            <a:r>
              <a:rPr lang="ru-RU" sz="3200" b="1" i="1" dirty="0">
                <a:solidFill>
                  <a:srgbClr val="002060"/>
                </a:solidFill>
                <a:latin typeface="Monotype Corsiva,Italic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,Italic"/>
              </a:rPr>
              <a:t>любов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,Italic"/>
              </a:rPr>
              <a:t>.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,Italic"/>
              </a:rPr>
              <a:t>Насолоджуйся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,Italic"/>
              </a:rPr>
              <a:t> нею</a:t>
            </a:r>
            <a:endParaRPr lang="ru-RU" sz="2400" b="1" i="1" dirty="0">
              <a:solidFill>
                <a:srgbClr val="002060"/>
              </a:solidFill>
              <a:latin typeface="Monotype Corsiva,Italic"/>
            </a:endParaRPr>
          </a:p>
          <a:p>
            <a:r>
              <a:rPr lang="uk-UA" sz="3200" b="1" i="1" dirty="0" smtClean="0">
                <a:solidFill>
                  <a:srgbClr val="C10000"/>
                </a:solidFill>
                <a:latin typeface="Monotype Corsiva,Italic"/>
              </a:rPr>
              <a:t>Життя </a:t>
            </a:r>
            <a:r>
              <a:rPr lang="uk-UA" sz="3200" b="1" i="1" dirty="0">
                <a:solidFill>
                  <a:srgbClr val="C10000"/>
                </a:solidFill>
                <a:latin typeface="Monotype Corsiva,Italic"/>
              </a:rPr>
              <a:t>— </a:t>
            </a:r>
            <a:r>
              <a:rPr lang="uk-UA" sz="3200" b="1" i="1" dirty="0">
                <a:solidFill>
                  <a:srgbClr val="002060"/>
                </a:solidFill>
                <a:latin typeface="Monotype Corsiva,Italic"/>
              </a:rPr>
              <a:t>це таїна. Пізнай 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,Italic"/>
              </a:rPr>
              <a:t>її</a:t>
            </a:r>
            <a:endParaRPr lang="uk-UA" sz="3200" b="1" i="1" dirty="0">
              <a:solidFill>
                <a:srgbClr val="002060"/>
              </a:solidFill>
              <a:latin typeface="Monotype Corsiva,Italic"/>
            </a:endParaRPr>
          </a:p>
          <a:p>
            <a:r>
              <a:rPr lang="ru-RU" sz="3200" b="1" i="1" dirty="0" err="1" smtClean="0">
                <a:solidFill>
                  <a:srgbClr val="C10000"/>
                </a:solidFill>
                <a:latin typeface="Monotype Corsiva,Italic"/>
              </a:rPr>
              <a:t>Життя</a:t>
            </a:r>
            <a:r>
              <a:rPr lang="ru-RU" sz="3200" b="1" i="1" dirty="0" smtClean="0">
                <a:solidFill>
                  <a:srgbClr val="C10000"/>
                </a:solidFill>
                <a:latin typeface="Monotype Corsiva,Italic"/>
              </a:rPr>
              <a:t> </a:t>
            </a:r>
            <a:r>
              <a:rPr lang="ru-RU" sz="3200" b="1" i="1" dirty="0">
                <a:solidFill>
                  <a:srgbClr val="C10000"/>
                </a:solidFill>
                <a:latin typeface="Monotype Corsiva,Italic"/>
              </a:rPr>
              <a:t>— </a:t>
            </a:r>
            <a:r>
              <a:rPr lang="ru-RU" sz="3200" b="1" i="1" dirty="0" err="1">
                <a:solidFill>
                  <a:srgbClr val="002060"/>
                </a:solidFill>
                <a:latin typeface="Monotype Corsiva,Italic"/>
              </a:rPr>
              <a:t>це</a:t>
            </a:r>
            <a:r>
              <a:rPr lang="ru-RU" sz="3200" b="1" i="1" dirty="0">
                <a:solidFill>
                  <a:srgbClr val="002060"/>
                </a:solidFill>
                <a:latin typeface="Monotype Corsiva,Italic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Monotype Corsiva,Italic"/>
              </a:rPr>
              <a:t>пісня</a:t>
            </a:r>
            <a:r>
              <a:rPr lang="ru-RU" sz="3200" b="1" i="1" dirty="0">
                <a:solidFill>
                  <a:srgbClr val="002060"/>
                </a:solidFill>
                <a:latin typeface="Monotype Corsiva,Italic"/>
              </a:rPr>
              <a:t>. </a:t>
            </a:r>
            <a:r>
              <a:rPr lang="ru-RU" sz="3200" b="1" i="1" dirty="0" err="1">
                <a:solidFill>
                  <a:srgbClr val="002060"/>
                </a:solidFill>
                <a:latin typeface="Monotype Corsiva,Italic"/>
              </a:rPr>
              <a:t>Доспівай</a:t>
            </a:r>
            <a:r>
              <a:rPr lang="ru-RU" sz="3200" b="1" i="1" dirty="0">
                <a:solidFill>
                  <a:srgbClr val="002060"/>
                </a:solidFill>
                <a:latin typeface="Monotype Corsiva,Italic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,Italic"/>
              </a:rPr>
              <a:t>її</a:t>
            </a:r>
            <a:endParaRPr lang="ru-RU" sz="3200" b="1" i="1" dirty="0">
              <a:solidFill>
                <a:srgbClr val="002060"/>
              </a:solidFill>
              <a:latin typeface="Monotype Corsiva,Italic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509120"/>
            <a:ext cx="63001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rgbClr val="C10000"/>
              </a:solidFill>
              <a:latin typeface="Monotype Corsiva,Italic"/>
            </a:endParaRPr>
          </a:p>
          <a:p>
            <a:r>
              <a:rPr lang="ru-RU" sz="4000" b="1" i="1" dirty="0" err="1" smtClean="0">
                <a:solidFill>
                  <a:srgbClr val="C10000"/>
                </a:solidFill>
                <a:latin typeface="Monotype Corsiva,Italic"/>
              </a:rPr>
              <a:t>Життя</a:t>
            </a:r>
            <a:r>
              <a:rPr lang="ru-RU" sz="4000" b="1" i="1" dirty="0" smtClean="0">
                <a:solidFill>
                  <a:srgbClr val="C10000"/>
                </a:solidFill>
                <a:latin typeface="Monotype Corsiva,Italic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Monotype Corsiva,Italic"/>
              </a:rPr>
              <a:t>таке</a:t>
            </a:r>
            <a:r>
              <a:rPr lang="ru-RU" sz="4000" b="1" i="1" dirty="0">
                <a:solidFill>
                  <a:srgbClr val="002060"/>
                </a:solidFill>
                <a:latin typeface="Monotype Corsiva,Italic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Monotype Corsiva,Italic"/>
              </a:rPr>
              <a:t>чудове</a:t>
            </a:r>
            <a:r>
              <a:rPr lang="ru-RU" sz="4000" b="1" i="1" dirty="0">
                <a:solidFill>
                  <a:srgbClr val="002060"/>
                </a:solidFill>
                <a:latin typeface="Monotype Corsiva,Italic"/>
              </a:rPr>
              <a:t> — не загуби </a:t>
            </a:r>
            <a:r>
              <a:rPr lang="ru-RU" sz="4000" b="1" i="1" dirty="0" err="1" smtClean="0">
                <a:solidFill>
                  <a:srgbClr val="002060"/>
                </a:solidFill>
                <a:latin typeface="Monotype Corsiva,Italic"/>
              </a:rPr>
              <a:t>його</a:t>
            </a:r>
            <a:r>
              <a:rPr lang="ru-RU" sz="4000" b="1" i="1" dirty="0">
                <a:solidFill>
                  <a:srgbClr val="002060"/>
                </a:solidFill>
                <a:latin typeface="Monotype Corsiva,Italic"/>
              </a:rPr>
              <a:t>!</a:t>
            </a:r>
          </a:p>
          <a:p>
            <a:endParaRPr lang="ru-RU" sz="2400" b="1" i="1" dirty="0" err="1">
              <a:solidFill>
                <a:srgbClr val="FF0000"/>
              </a:solidFill>
              <a:latin typeface="Monotype Corsiva,Italic"/>
            </a:endParaRPr>
          </a:p>
        </p:txBody>
      </p:sp>
      <p:pic>
        <p:nvPicPr>
          <p:cNvPr id="14340" name="Picture 4" descr="http://abetka.ukrlife.org/m_teres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3984">
            <a:off x="6374223" y="241376"/>
            <a:ext cx="2057644" cy="20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33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4103" name="Picture 1" descr="0232127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5143500"/>
            <a:ext cx="11795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" descr="0232127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648">
            <a:off x="7001944" y="4949638"/>
            <a:ext cx="1371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431396">
            <a:off x="452849" y="530529"/>
            <a:ext cx="3425448" cy="24221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81266" y="3429000"/>
            <a:ext cx="5652120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класів в нашій школі, різні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учні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Хтось бешкетує, інші гомонять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 часом трохи необачні,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навіть важко двох чи трьох рознять.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є й такі, які працюють вміло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Уважні, чемні, бережуть себе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них покластись завжди можна сміло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Бо поважають всіх: себе й тебе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008" y="300986"/>
            <a:ext cx="3779912" cy="2780928"/>
          </a:xfrm>
          <a:prstGeom prst="rect">
            <a:avLst/>
          </a:prstGeom>
        </p:spPr>
      </p:pic>
      <p:pic>
        <p:nvPicPr>
          <p:cNvPr id="2050" name="Picture 2" descr="http://ia116.mycdn.me/getImage?photoId=498488863671&amp;photoType=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9917">
            <a:off x="192956" y="3220637"/>
            <a:ext cx="3189963" cy="24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53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4941" y="3860443"/>
            <a:ext cx="8496175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ж школа непросте має завдання: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 виховати – перш за все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всі форми превентивного навчання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школі вдало діють попри все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8" name="Picture 4" descr="http://school3ra.ucoz.ua/_ph/17/644122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284" y="522977"/>
            <a:ext cx="55854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36018">
            <a:off x="113964" y="184361"/>
            <a:ext cx="2190750" cy="18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80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0" name="Picture 2" descr="https://encrypted-tbn3.gstatic.com/images?q=tbn:ANd9GcTPjD0jbd0CE-vqefxuU3S5VieSQQVctkeBX_UjfA4HC7DE_fUSx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9116">
            <a:off x="143090" y="314560"/>
            <a:ext cx="17716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2267744" y="208919"/>
            <a:ext cx="6760624" cy="3122542"/>
          </a:xfrm>
          <a:prstGeom prst="horizontalScroll">
            <a:avLst/>
          </a:prstGeom>
          <a:solidFill>
            <a:srgbClr val="EA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10000"/>
                </a:solidFill>
                <a:latin typeface="Arial,Bold"/>
              </a:rPr>
              <a:t>Система </a:t>
            </a:r>
            <a:r>
              <a:rPr lang="ru-RU" sz="2000" b="1" i="1" dirty="0" err="1" smtClean="0">
                <a:solidFill>
                  <a:srgbClr val="C10000"/>
                </a:solidFill>
                <a:latin typeface="Arial,Bold"/>
              </a:rPr>
              <a:t>превентивної</a:t>
            </a:r>
            <a:r>
              <a:rPr lang="ru-RU" sz="2000" b="1" i="1" dirty="0" smtClean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sz="2000" b="1" i="1" dirty="0" err="1" smtClean="0">
                <a:solidFill>
                  <a:srgbClr val="C10000"/>
                </a:solidFill>
                <a:latin typeface="Arial,Bold"/>
              </a:rPr>
              <a:t>освіти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2000" b="1" i="1" dirty="0" err="1">
                <a:solidFill>
                  <a:srgbClr val="00009A"/>
                </a:solidFill>
                <a:latin typeface="Arial" panose="020B0604020202020204" pitchFamily="34" charset="0"/>
              </a:rPr>
              <a:t>керована</a:t>
            </a:r>
            <a:r>
              <a:rPr lang="ru-RU" sz="2000" b="1" i="1" dirty="0">
                <a:solidFill>
                  <a:srgbClr val="00009A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9A"/>
                </a:solidFill>
                <a:latin typeface="Arial" panose="020B0604020202020204" pitchFamily="34" charset="0"/>
              </a:rPr>
              <a:t>діяльність</a:t>
            </a:r>
            <a:r>
              <a:rPr lang="ru-RU" sz="2000" b="1" i="1" dirty="0">
                <a:solidFill>
                  <a:srgbClr val="00009A"/>
                </a:solidFill>
                <a:latin typeface="Arial" panose="020B0604020202020204" pitchFamily="34" charset="0"/>
              </a:rPr>
              <a:t>, </a:t>
            </a:r>
            <a:r>
              <a:rPr lang="ru-RU" sz="2000" b="1" i="1" dirty="0" err="1" smtClean="0">
                <a:solidFill>
                  <a:srgbClr val="00009A"/>
                </a:solidFill>
                <a:latin typeface="Arial" panose="020B0604020202020204" pitchFamily="34" charset="0"/>
              </a:rPr>
              <a:t>що</a:t>
            </a:r>
            <a:r>
              <a:rPr lang="ru-RU" sz="2000" b="1" i="1" dirty="0" smtClean="0">
                <a:solidFill>
                  <a:srgbClr val="00009A"/>
                </a:solidFill>
                <a:latin typeface="Arial" panose="020B0604020202020204" pitchFamily="34" charset="0"/>
              </a:rPr>
              <a:t>  </a:t>
            </a:r>
            <a:r>
              <a:rPr lang="ru-RU" sz="2000" b="1" i="1" dirty="0" err="1" smtClean="0">
                <a:solidFill>
                  <a:srgbClr val="00009A"/>
                </a:solidFill>
                <a:latin typeface="Arial" panose="020B0604020202020204" pitchFamily="34" charset="0"/>
              </a:rPr>
              <a:t>забезпечує</a:t>
            </a:r>
            <a:r>
              <a:rPr lang="ru-RU" sz="2000" b="1" i="1" dirty="0" smtClean="0">
                <a:solidFill>
                  <a:srgbClr val="00009A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9A"/>
                </a:solidFill>
                <a:latin typeface="Arial" panose="020B0604020202020204" pitchFamily="34" charset="0"/>
              </a:rPr>
              <a:t>теоретичну</a:t>
            </a:r>
            <a:r>
              <a:rPr lang="ru-RU" sz="2000" b="1" i="1" dirty="0">
                <a:solidFill>
                  <a:srgbClr val="00009A"/>
                </a:solidFill>
                <a:latin typeface="Arial" panose="020B0604020202020204" pitchFamily="34" charset="0"/>
              </a:rPr>
              <a:t> і </a:t>
            </a:r>
            <a:r>
              <a:rPr lang="ru-RU" sz="2000" b="1" i="1" dirty="0" err="1">
                <a:solidFill>
                  <a:srgbClr val="00009A"/>
                </a:solidFill>
                <a:latin typeface="Arial" panose="020B0604020202020204" pitchFamily="34" charset="0"/>
              </a:rPr>
              <a:t>практичну</a:t>
            </a:r>
            <a:r>
              <a:rPr lang="ru-RU" sz="2000" b="1" i="1" dirty="0">
                <a:solidFill>
                  <a:srgbClr val="00009A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9A"/>
                </a:solidFill>
                <a:latin typeface="Arial" panose="020B0604020202020204" pitchFamily="34" charset="0"/>
              </a:rPr>
              <a:t>реалізацію</a:t>
            </a:r>
            <a:r>
              <a:rPr lang="ru-RU" sz="2000" b="1" i="1" dirty="0">
                <a:solidFill>
                  <a:srgbClr val="00009A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9A"/>
                </a:solidFill>
                <a:latin typeface="Arial" panose="020B0604020202020204" pitchFamily="34" charset="0"/>
              </a:rPr>
              <a:t>заходів</a:t>
            </a:r>
            <a:endParaRPr lang="ru-RU" sz="2000" b="1" i="1" dirty="0">
              <a:solidFill>
                <a:srgbClr val="00009A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009A"/>
                </a:solidFill>
                <a:latin typeface="Arial" panose="020B0604020202020204" pitchFamily="34" charset="0"/>
              </a:rPr>
              <a:t>превентивного характеру</a:t>
            </a:r>
            <a:r>
              <a:rPr lang="ru-RU" sz="2000" b="1" i="1" dirty="0" smtClean="0">
                <a:solidFill>
                  <a:srgbClr val="00009A"/>
                </a:solidFill>
                <a:latin typeface="Arial" panose="020B0604020202020204" pitchFamily="34" charset="0"/>
              </a:rPr>
              <a:t>, </a:t>
            </a:r>
            <a:r>
              <a:rPr lang="ru-RU" sz="2000" b="1" i="1" dirty="0" err="1" smtClean="0">
                <a:solidFill>
                  <a:srgbClr val="00009A"/>
                </a:solidFill>
                <a:latin typeface="Arial" panose="020B0604020202020204" pitchFamily="34" charset="0"/>
              </a:rPr>
              <a:t>запобігання</a:t>
            </a:r>
            <a:r>
              <a:rPr lang="ru-RU" sz="2000" b="1" i="1" dirty="0" smtClean="0">
                <a:solidFill>
                  <a:srgbClr val="00009A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9A"/>
                </a:solidFill>
                <a:latin typeface="Arial" panose="020B0604020202020204" pitchFamily="34" charset="0"/>
              </a:rPr>
              <a:t>розвитку</a:t>
            </a:r>
            <a:r>
              <a:rPr lang="ru-RU" sz="2000" b="1" i="1" dirty="0">
                <a:solidFill>
                  <a:srgbClr val="00009A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9A"/>
                </a:solidFill>
                <a:latin typeface="Arial" panose="020B0604020202020204" pitchFamily="34" charset="0"/>
              </a:rPr>
              <a:t>різних</a:t>
            </a:r>
            <a:r>
              <a:rPr lang="ru-RU" sz="2000" b="1" i="1" dirty="0">
                <a:solidFill>
                  <a:srgbClr val="00009A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rgbClr val="00009A"/>
                </a:solidFill>
                <a:latin typeface="Arial" panose="020B0604020202020204" pitchFamily="34" charset="0"/>
              </a:rPr>
              <a:t>форм </a:t>
            </a:r>
            <a:r>
              <a:rPr lang="ru-RU" sz="2000" b="1" i="1" dirty="0" err="1" smtClean="0">
                <a:solidFill>
                  <a:srgbClr val="00009A"/>
                </a:solidFill>
                <a:latin typeface="Arial" panose="020B0604020202020204" pitchFamily="34" charset="0"/>
              </a:rPr>
              <a:t>асоціальної</a:t>
            </a:r>
            <a:r>
              <a:rPr lang="ru-RU" sz="2000" b="1" i="1" dirty="0" smtClean="0">
                <a:solidFill>
                  <a:srgbClr val="00009A"/>
                </a:solidFill>
                <a:latin typeface="Arial" panose="020B0604020202020204" pitchFamily="34" charset="0"/>
              </a:rPr>
              <a:t>  </a:t>
            </a:r>
            <a:r>
              <a:rPr lang="ru-RU" sz="2000" b="1" i="1" dirty="0" err="1" smtClean="0">
                <a:solidFill>
                  <a:srgbClr val="00009A"/>
                </a:solidFill>
                <a:latin typeface="Arial" panose="020B0604020202020204" pitchFamily="34" charset="0"/>
              </a:rPr>
              <a:t>поведінки</a:t>
            </a:r>
            <a:endParaRPr lang="uk-UA" sz="2000" b="1" i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21365028">
            <a:off x="376032" y="3435291"/>
            <a:ext cx="3104094" cy="1859626"/>
          </a:xfrm>
          <a:prstGeom prst="wedgeRoundRectCallou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/>
              <a:t>Статевих порушень та їх </a:t>
            </a:r>
            <a:r>
              <a:rPr lang="uk-UA" sz="2000" dirty="0" smtClean="0"/>
              <a:t>наслідків</a:t>
            </a:r>
            <a:endParaRPr lang="uk-UA" sz="20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313919">
            <a:off x="5489650" y="3075639"/>
            <a:ext cx="3104094" cy="1769289"/>
          </a:xfrm>
          <a:prstGeom prst="wedgeRoundRectCallout">
            <a:avLst/>
          </a:prstGeom>
          <a:solidFill>
            <a:srgbClr val="FCA2A8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009A"/>
                </a:solidFill>
                <a:latin typeface="Arial" panose="020B0604020202020204" pitchFamily="34" charset="0"/>
              </a:rPr>
              <a:t>Шкідливих  звичок</a:t>
            </a:r>
            <a:endParaRPr lang="uk-UA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481931" y="5053658"/>
            <a:ext cx="3104094" cy="1582653"/>
          </a:xfrm>
          <a:prstGeom prst="wedgeRoundRectCallout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009A"/>
                </a:solidFill>
                <a:latin typeface="Arial" panose="020B0604020202020204" pitchFamily="34" charset="0"/>
              </a:rPr>
              <a:t>Захворювань на ВІЛ/СНІД</a:t>
            </a:r>
            <a:endParaRPr lang="uk-UA" sz="20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19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358068" y="548680"/>
            <a:ext cx="6145593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rgbClr val="FFFFCC"/>
                </a:solidFill>
                <a:latin typeface="Times New Roman,BoldItalic"/>
              </a:rPr>
              <a:t>Методологічні засади:</a:t>
            </a:r>
            <a:endParaRPr lang="uk-UA" sz="4000" dirty="0">
              <a:solidFill>
                <a:srgbClr val="FFFF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457501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latin typeface="Times New Roman" panose="02020603050405020304" pitchFamily="18" charset="0"/>
              </a:rPr>
              <a:t>Концепція</a:t>
            </a:r>
            <a:r>
              <a:rPr lang="ru-RU" sz="2400" b="1" dirty="0" smtClean="0">
                <a:latin typeface="Times New Roman" panose="02020603050405020304" pitchFamily="18" charset="0"/>
              </a:rPr>
              <a:t>  превентивного </a:t>
            </a:r>
            <a:r>
              <a:rPr lang="ru-RU" sz="2400" b="1" dirty="0" err="1">
                <a:latin typeface="Times New Roman" panose="02020603050405020304" pitchFamily="18" charset="0"/>
              </a:rPr>
              <a:t>виховання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дітей</a:t>
            </a:r>
            <a:r>
              <a:rPr lang="ru-RU" sz="2400" b="1" dirty="0">
                <a:latin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молоді</a:t>
            </a:r>
            <a:endParaRPr lang="uk-UA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73578" y="2778288"/>
            <a:ext cx="6827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latin typeface="Times New Roman" panose="02020603050405020304" pitchFamily="18" charset="0"/>
              </a:rPr>
              <a:t>Конвенція</a:t>
            </a:r>
            <a:r>
              <a:rPr lang="ru-RU" sz="2400" b="1" dirty="0" smtClean="0">
                <a:latin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формування</a:t>
            </a:r>
            <a:r>
              <a:rPr lang="ru-RU" sz="2400" b="1" dirty="0" smtClean="0">
                <a:latin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позитивної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</a:rPr>
              <a:t>мотивації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Times New Roman" panose="02020603050405020304" pitchFamily="18" charset="0"/>
              </a:rPr>
              <a:t>здоровий 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спосіб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життя</a:t>
            </a:r>
            <a:r>
              <a:rPr lang="ru-RU" sz="2400" b="1" dirty="0">
                <a:latin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</a:rPr>
              <a:t>дітей</a:t>
            </a:r>
            <a:r>
              <a:rPr lang="ru-RU" sz="2400" b="1" dirty="0">
                <a:latin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молоді</a:t>
            </a:r>
            <a:endParaRPr lang="uk-UA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1836" y="4468407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latin typeface="Times New Roman" panose="02020603050405020304" pitchFamily="18" charset="0"/>
              </a:rPr>
              <a:t>системний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підхід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до </a:t>
            </a:r>
            <a:r>
              <a:rPr lang="ru-RU" sz="2400" b="1" dirty="0" err="1">
                <a:latin typeface="Times New Roman" panose="02020603050405020304" pitchFamily="18" charset="0"/>
              </a:rPr>
              <a:t>формування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позитивної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мотивації</a:t>
            </a:r>
            <a:r>
              <a:rPr lang="ru-RU" sz="2400" b="1" dirty="0">
                <a:latin typeface="Times New Roman" panose="02020603050405020304" pitchFamily="18" charset="0"/>
              </a:rPr>
              <a:t> на </a:t>
            </a:r>
            <a:r>
              <a:rPr lang="ru-RU" sz="2400" b="1" dirty="0" smtClean="0">
                <a:latin typeface="Times New Roman" panose="02020603050405020304" pitchFamily="18" charset="0"/>
              </a:rPr>
              <a:t>здоровий   </a:t>
            </a:r>
            <a:r>
              <a:rPr lang="uk-UA" sz="2400" b="1" dirty="0" smtClean="0">
                <a:latin typeface="Times New Roman" panose="02020603050405020304" pitchFamily="18" charset="0"/>
              </a:rPr>
              <a:t>спосіб життя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7633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654639054"/>
              </p:ext>
            </p:extLst>
          </p:nvPr>
        </p:nvGraphicFramePr>
        <p:xfrm>
          <a:off x="1691680" y="5428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643623" y="3750818"/>
            <a:ext cx="2807873" cy="1712065"/>
            <a:chOff x="1254919" y="705768"/>
            <a:chExt cx="2159801" cy="1712065"/>
          </a:xfrm>
        </p:grpSpPr>
        <p:sp>
          <p:nvSpPr>
            <p:cNvPr id="16" name="Овал 15"/>
            <p:cNvSpPr/>
            <p:nvPr/>
          </p:nvSpPr>
          <p:spPr>
            <a:xfrm>
              <a:off x="1254919" y="705768"/>
              <a:ext cx="2159801" cy="17120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571214" y="956493"/>
              <a:ext cx="1527209" cy="121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Соціальний</a:t>
              </a:r>
              <a:endParaRPr lang="uk-UA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64088" y="3356992"/>
            <a:ext cx="2951890" cy="1712065"/>
            <a:chOff x="1254919" y="705768"/>
            <a:chExt cx="2159801" cy="1712065"/>
          </a:xfrm>
        </p:grpSpPr>
        <p:sp>
          <p:nvSpPr>
            <p:cNvPr id="19" name="Овал 18"/>
            <p:cNvSpPr/>
            <p:nvPr/>
          </p:nvSpPr>
          <p:spPr>
            <a:xfrm>
              <a:off x="1254919" y="705768"/>
              <a:ext cx="2159801" cy="17120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1571214" y="956493"/>
              <a:ext cx="1527209" cy="121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Правовий</a:t>
              </a:r>
              <a:endParaRPr lang="uk-UA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8175" y="3860800"/>
            <a:ext cx="2117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574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90875" y="69078"/>
            <a:ext cx="8229600" cy="1905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/>
            </a:r>
            <a:br>
              <a:rPr kumimoji="0" lang="uk-UA" sz="4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</a:br>
            <a:r>
              <a:rPr kumimoji="0" lang="uk-UA" sz="4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/>
            </a:r>
            <a:br>
              <a:rPr kumimoji="0" lang="uk-UA" sz="4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</a:br>
            <a:r>
              <a:rPr kumimoji="0" lang="uk-UA" sz="18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2FCAB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/>
            </a:r>
            <a:br>
              <a:rPr kumimoji="0" lang="uk-UA" sz="18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2FCAB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</a:br>
            <a:r>
              <a:rPr kumimoji="0" lang="uk-UA" sz="18000" b="1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>Напрямки </a:t>
            </a:r>
            <a:br>
              <a:rPr kumimoji="0" lang="uk-UA" sz="18000" b="1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</a:br>
            <a:r>
              <a:rPr kumimoji="0" lang="uk-UA" sz="18000" b="1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>превентивної освіти</a:t>
            </a:r>
            <a:r>
              <a:rPr kumimoji="0" lang="uk-UA" sz="18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>: </a:t>
            </a:r>
            <a:r>
              <a:rPr kumimoji="0" lang="ru-RU" sz="18000" b="0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</a:rPr>
              <a:t/>
            </a:r>
            <a:br>
              <a:rPr kumimoji="0" lang="ru-RU" sz="18000" b="0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</a:rPr>
            </a:br>
            <a:endParaRPr kumimoji="0" lang="ru-RU" sz="18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</a:endParaRPr>
          </a:p>
        </p:txBody>
      </p:sp>
      <p:pic>
        <p:nvPicPr>
          <p:cNvPr id="25" name="Рисунок 24" descr="C:\Users\MAMA\Desktop\94855973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286" y="1601339"/>
            <a:ext cx="2608386" cy="17710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143714" y="1760086"/>
            <a:ext cx="4369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 освіта неповнолітніх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12969" y="340903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FF"/>
              </a:buClr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  брейн- ринг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70580" y="3889409"/>
            <a:ext cx="4817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асоціальних проявів в поведінці учнів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585" y="602993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FF"/>
              </a:buClr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устріч з представниками правоохоронних органів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AAAQABAAD/2wCEAAkGBxQTEhUUExQWFhQXGRwaGRcWFxcYHhkaFxwYHRgaHBkYHCggGh4lHRgYITEhJSwrLi4uFx80ODMsNygtLiwBCgoKDg0OGxAQGywkICQsLCw0LDEsLCwtNCwsNCwsLCwsLCwsLCwsLCwsLCwsLCwsLCwsLCwsLCwsLCwsLCwsLP/AABEIAJgAzAMBIgACEQEDEQH/xAAcAAACAgMBAQAAAAAAAAAAAAAFBgMEAAIHAQj/xABAEAABAwIEAwYEBAMHAwUAAAABAgMRACEEBRIxBkFRImFxgZGxEzKhwSPR4fBCUnIHFCRTYpLxFjOCFUOistL/xAAaAQADAQEBAQAAAAAAAAAAAAACAwQBBQAG/8QAKBEAAgICAgEEAQQDAAAAAAAAAAECAxEhEjEEIkFRgRMyYbHwcaHR/9oADAMBAAIRAxEAPwBvYTV1sVXaFUOKM8GDw6nY1KnSlPVR29p8qY3hCw4pJ0k0PzdN/wDxNccyVGIxbyoxDocVedS0+IsqnrKnMa0oNYk/GbghLo+ZNtldR370i2WYNB/jeMjIwewnwFeum1R4Y9hPhWy9qgwYI/FBh5P9P3NVWV2TPU1Y4u/7qP6fvVFk9lPiaTc8RZd43aL4cFE8DpJSLEahbed6BuGwoSrHKQs6TEileM/WVW/pHDHtt/DWQEyAdotY9O+k1DirStXLmaNtYMISpxae0oaTBEbGB1JNLS8O4FA6Fi4uQRzrqSZGk12dLODTA3FrwSL0MxTapgLX/uNEmsajSApSQoC9xblVc4hBNyN958KFpHhVxLjidRSo2kmecf8AND8I+pCkrBgimfNG06XCCD2SN/Clppq4vz/KvShoXOvl0MbmDdXfUn/bG/nUaGXUhYAQQSJAkbA7ev0FF2yAB0MVriEi0c5+1ejHQbhH4F9PESUKKVNmRYgGae+Dcal5lS0ggFUX7gK5Zi2ZcV3qPvXS/wCz9uMIO9aqXKPECyEUsoZpoNmudtNOaFkzAOxNjPSi5Nc74qVOLdjkED6E0DegK4cngYf+o8P/AJgHjb3r0Z2wdnUf7h+dc2ztR+EZ5kCq/CDQOISY2Cj9P1oo7jkZKlJ4ydRONQdlpPgRURfHUetD/hjoPSkDi3EH+8qCSQAALGOX616MeTwelRj3O3N0of2s4FTmEbWmfw3QTGwCgU6j4T9TTYhVKX9ovEwaaOGbu84O1F9KT17z0rpy6JV2UOG8kUw4klQNp1i4poU6tRjTAEdonfrApT4az9LqdB7LiRGnkf6Z9qYsES4pBAOgKuYtztNIsi8bL04KDwwthvkFTOIF7/rWmDT2fM1KpNRxaXaIRB4yT+K3/SfcUPaMIT4mivGyPxGz3H3FBW1dnwpF2ODLfF7R5jMWQBHI0n47NlLJgAd29MeZK7NJVN8GCeZMLyptYSOgZ9miEMNqaUlcm6fioUYUkxITcR3ilrL1hbjZAjtp9xW2KzIuYFpsqn4bhASVydOkkEN6BAvGrUdtqjyJQCkkkdlxJgm5uNhV84pLJNCTctnUs0wCfiIIESL/AL863GXoAb7O7aSZ5klcn6CvcbitekhBsPeoGs1UUJ1tqSUJCRCtYgT3CN9qVnTHY2DMxYQELCReLR+fhS1g1SpNybjeaOZjigELsU/NysNRMUvZTZxEme0NvryrbeKS4mVOTbydNXw6zbsm87HpH60OzTKmm3AkSLH+K/KjGIzpFoadsZ2HQ99B82xKVuBYbWAE9ALnc73sKbb+Pj6cAR552IjmIOowZub2611rglH+Da75PqTXHbTMj6127hJuMGx/QKhmwrugiU1zTiFf+Le/qH0Sn866cpNcuzVQOIfJ/wAxX0t9qXKSwZ469Qt8Tuw2gcyfYfrVngREurPRHuf0oVxc5Cmh3KPrpo3wAmzquukf/Y/enRWKkMbzZgbSK5dnj2rEOn/WR6W+1dPUux7hXIkYjVKiASSTc9b0dEc5MueMHc8+zYYVhbu5A7I6qNkjwmuRYPMvxi68C4pRkmYuef6U/f2hmWWE2KVPJCgTANjAJ5VTOSNKaBW0ztJ0kpgctK9Vz710YafIiyI+Ixqi78VJhU2ju2pw4P4pH960KEIfCBHJLoO9+sx5ikYHasSIIItBkEbgjmK822nH5PNZeT6Bwgsf6jW6xalLJuK1rYSsoSVKJk33G5qZXEjh5IHkfzrjtcXhhqDYP43Hba8Fe4peWIHpVjibM1uKRJFp2EbxQB3M1AwoWneslVKcHgpokoNcifMbg0oKRFulNOPxSUkTvS88woyoX5nuFN8JSUdheU03out4M/3NS4UfxJsHCAAIk9nQLk3Kp5VUy75h4ir7eBxK8MCkqU0DZAcJjv8AhzH0qPLcvUFL1jSpESD3zVdrXFiK4vkjsraLARy/4oPnGbfAmGXHNN1lCbJnqTziLVQ/6qc6R5j/APNWcnzNtWtbi4EkqBUIMiIjpapoWRkyr8UmCcZmCH8MpaAY1AEEQQZB9jQXJkS82P8AWPepMHhgn4rbWstKWnQFESo8/KYiaN5plLLWhCVKQq4UCoTqBEGenhW4Um0mZiUF6lsdBhzY3pd4hz5lk/DOsrg7JMAnvPlt1qtjsatOnSslJFjM3G4qnisKH2ilU6iZkk7gmSJ8dhQwnGU3H3Rrg+PJC0hokdkFRCZt0FdQ/s+4t+NpwzjQb0o7CtVlad5nY0hIWzhVIS5GrSQpSpi/h1qvl2bttYnVKi32tAg89h4d9bwzBvAq3EsbO8uPoG60f7h+dcmxaNTjp6uLP/yMVI9ki3Wi6C8HUwVAK7KtW4TBgR0qIOAJJmSeZ7/+anui4xQdEOLYt58QXoKQYA+s0b4QTpaURzWfoAKVM6xH+IXChyEHnam7hpQ+Ai9zJjzNOteKIoyvdrCWZYgpZcPRJ9q57gsidcQFJTKTtTtxC5GHc77eprbJmtLDY/0g+t6Cq7hDPyw7K+Ugpxvhy5gyU7tkODy3+hpFc4icW18MDT1IJPoDt611B1sLbKDsQUnztXGHmS2tTavmQSk+VdZPBzzFmttdogXIMxe02B6X+gqPSaxCp5Vp4a+FHvwVp/lXbwUP0oprpOy7FOIUPhpkk3ABJVba3TfzNdBZylaEBTqUgkTGtJ0zy8agvpk55Q+t5QEwhBeGpMiFCZACSQIJJ8Kzi7CtQFtDUtxQSlI7vmUAN+/lRFxgOApQjUNoCSfYVNlHDDwGpLC5gATaw5do28KOuLSwa56xgFcR5YlpDCoC0hOkrjcmFEEeZpeZAknT+/DpVnN86eUpbDqkpDatOkaTCk9VJsqNrc5oScRM9sx4X/StSeMGykm8nji14d2WzCVXHT0q/h1diTuo6iepNeKZS4AkySOhq3hsKAUgzpBuReAO6kXvklH9x1EcPPsRa4F61KJAUOY5etXcfhmir8NRAgfNO8XsbiqIwh/nsOUfrS4xUdHWjlJcVr6/6EMrxISqDsR4xtt0NX8VkpcUV6tXSKt8B5YjEOOqWqIQdKeajEDyB38RTRn3Cy0Jbcw4MmErbBPzHZQ+/SqYRwjm+U+djf0KeXZKv4gDh7B3vz5e1E81Wzh5cUqyUwlG4T12vJ6noKizNLzCw24oFWiYTeCSbHwiqWaY8BGIaQUanYuo3gjtRO9Z6VLLEcZPRz3NMyLy1qIjUqR3DYVcy5qQXTzsn7n29K8eyRcEDT1/Zou8ykspR/2ykDcWt7+VbZNaSAjXJbaC+Y5m6Wm2NcA37I02FoN771QSw4kFJOqSYO3lV9SdCULcESITzmYPLbzqTXqMAx9aklJtYZQlvIDyfIncQpR0pbXJkq59OfdVXH5Q+wtWsqSobRMd1+lO3BTrbyFAohaXJUrqBOmOlibUe4kdbU0skJVCYlVwJ6n61XF62BKpPaF3/wBFexWBS6ko21rBIFkzPdvyqVlKglIKFDsiLHaLGvcp4lCWxhWVNOAo0AQZiNwoQJ3N69TxuptKUIQlQSACVE3I6d231pLjW0ltfQyMLs9Z+wyTvXKuLl/417T/ADD1gTXVUi5rkfEE/wB6fn/MV+ldA5pTDh6elSNuAVq2K3Io0eDXCi0jFNk7Ak+gNP2LzSAQhCSD/MOfhzrmOQuBOJbJMCSJ8Qa6DUXlWSUkkVUP04N2uJn290IV4Eo9rVXxvGOKc+Klot4dCEpKnXFKUpOqboAEE2tvvUOKRQ3HYELSoX7QAMc4Mj0pUPIkuxjoUllCPjGgiClesrBKjfedr3k99bt7UWXw25PZk+IqpjsscZSCsJgmLKB+m9URtg3hMnlTOKy0ZgMWGyVKCiI5b/WmrAJC7pII5cppLaWQRG9MGAxyGgRe9wANjFLvr5bRT42eDedINKAXcQQeYqBeFHSl3CrUi6SR4beldC4Cy13FOfFdSPgJ2sBqUDYdSOtTumWdFC8hJZYZ4Q4e+E2hwfMe0B0B5e1HMn4sS6txBhBbIBBPzTvB7jaKLoaCVJTP8KreYpZw2D0vrFtK+2eoWklJE9CAD5VdFJLBB+Rt5DDmEw69RLSVKcIUSq8R8oHTwHWlvjLKA2y45pSWyDyHZJ2HrTHlQ1KsLcv34USx+BS82tpYlKwUnzHuDQzrUkejY4vJwXK8Ko6ik2EC+w/f2qV5Ch1gbd/5Cug5dws38BbLK9SvhiVH/OBVqInYz2YpZeybGNNqViWdKUp1FWpBtzsk8q2KxoZOLexaczBSOxqiSItMHz2t0rVGMX1nnJrZbaVrHw+1pGowCYHOarpGpSUpElRsBc+lLnBN5wXeBUppufSPEPuIJKFqSVfNBInneKuZhnzzqQkwlPRIgE9e+qzzKkqAUkgmYAIO2/yk1XcXfzAHjRJuJXZ41E3yz9Lo3wrASQVDu2/m3tRN/Knp7DeoddaU/RRmq8W8L9Ij3r3N+MsQ05ow6hoAH8KFSSL3I8B5Uvhykb5sl48YqOkPT+YobWNagJ6mubcXqQcW4pBBSqDI6xB9qMqwad9+8kmqWd4NJbKgACn9kVR+TLPnHEAtVIa0QLDxP2rHlU/OgGsG2HP4iTMQfemvBZoUAgjUP4ZMR18aSmDdQPMe1EMvxxB0q8j9jUt8eSH0zURwfzRQZDiUonWUwQTYAEb87mhbuZYlYgOFP9KUj7V4/j/h4Yq0helwWJIHaSRuPCga+I3j8iW0T/KgE+qyalrqz0iydyilv29jzMX3wkBbiydRkydoEfehyRTIrIcY8n8UpkndaxtysgHa/rU7HBJ/je8kJ+6vyp0ba4LtfRPZVZN5w/sAYNKSdzIvH61mYOFJB6iAaeMJw8w2mydRPNRmavZXw+h1UBKAkfMdMlPS1CvIUpaRTGvjS4Psg/sv4SGKSX8QPwtkJuNR5kxFq7BhcIhhIQ2kJSBYJFgPCq+WYcNMgNIVoSLJhMkdRBgz5Ur8UcQYzR/hW0gwfnB1eIHy+Rp+Yx7InCbCruZIVjfhpXKw3KgOXaAAPQ3qjiHtDrki+m3mVGkTgF1xGKUXErLhSQokSSSQSTHrTlim1vPdhKiAkAmP5jRAB/hZUpUoDtEx4AWt96Ni3jUWUYZLTYSBHUnc+NKeecT2WlkyvVE/yp2JHU+1Elkxsp4XiZph95OlV3FHUIKYk33nnTJnGKw7mHcS6Z1pKYBvccunjXKy1OogxpMA+v0j3qYYxZAT5QPatdW9DPzvAQyPhZtSwnWrTsFJ7JMg3nmJigGacOKwrrxQsKB1tNHY6gElzYXCQqJ6mOtNmSat53iImPL86H51gHNaCkjSkKKQZ/8AcUVKv1JPtQ2pVrkWeFYrZxrs1FbFjLW/7v8AiaJWhuYSecnUeggafQ1SweHKdStJAiEmQojqRtNNuV4cpxDbikyEqlQBmRzse6giGFIbSkoMgcr/AHpKti49o6/4KVfhSeMZz+/7/wAlPMcQkMzJJggExJJKbHoADbzpSLpvNFM/dVITBA3ihiWppsXlZON59vK3inpD+qqGbyWV+E+lEVj671UxglC5/lM+lJ9yMVWfl8/37Vo+a8ZV2T5V48oR3VX7AS9v8FdKTq1DlU6F3kpIEGmHBYKG0ApuRPreKF54vSAkDfn9qTy3g3BVbzBRZca3TZQPMRIj61Q6VNgRJUDzSagO1eSSbNk20sjdlHEJZOhyVNcjuU/nTzgnUuJCkmQeY+9csUk3ATuKaMuxCm4UgwYEjkfGob6ktxL/AB7W9McVYbp+lSZY+vDrlIlKvmTsbbEHqKr5VmiHRAsrmk/brRRKAamjJxeUVcU+xyw3ETWgE6iQLgJP5Cr2EzBpaEKKkAkAwSARPIikkKgWrPjg1YvKfuT2eNF9Dq5i2Uz2mx3gpoc9xHh0W1pnxF6T8YqBUOQ5al9wrIkNkSnbwsd5+xtTYXcn0Il4yXuEs54icfGlvsN8yDc+fIUrOAJ35cwOR/X7U4Z1lzaAAgaVmTYmNJ2BSdj4cqS8ShSpKiAm9hJnwJEVdGUVHJI4PLQPy18qBB5qJPfWzixO1pCQBz5q9bChOW4u6pjc/QkVdZXK0yFab7TRJgDjlSvavc1fQkpkxMxvFo/OpctZ0ptEdRM+c1BnWEU4BAJ0zbx7vKleUs0sf4rxairPP6ioVsg1QS2pJ7JKfb0qwjHEfOme9P5VwtnbUkBOIuHlODUndPoZ8KjyTLGA0A+lr4gJB1E36HwpvYxCFDsqHgbGtS0nmgE94qiN8orBNOiMpcmLhAnpVTGj8NXXSfarq0fs1Xe7uhBqo5YmMHsnyqJwQO6vWvlI8K8JqoB9L+/I7M4gOoSpNpHpQfE5SVklSif3yG1eYPNghtAKFyBFhZQ9aKYXEJdBKARHIgSOm1IeU9B9gFzAIakiSYPpQSLUy5lhlSNS737NgIqm3k5OwUfKB9aJPHZ7Da0Tob7Q708qv4N28Hcc+tRowa4EECBHUxWzLBClAnVb1mlTSY6t8dl9IvKSQRtHKmTKM92S9Y8lcj40qfGCPmVaYBPXofzq4mDao7IfJbXYmtHQgqs+HO1KWWZstmypWjpuR4dabMFiEuJ1III9vGkbXY5YZGtPKvMAlTSyUGyhBQTY9COU1dKAaiU2R3iiUnF5QSSfZXxGLWVqKkm5338KpNIBRG8E8uRNFwZ3rReDBvz6i1X1ec0sSWSK3wk3mLwBnMvQf4UzvOkf+XLnavWcElIATYCbHv3oloI3rC3ItHpVMfNpJn4Vp6yNI5xv4VLg1zUHICdv3ehud5yrDrYHwtSHCpJMxGkAjT151s/Jrsg0mej41kJJtE3Eax8VItZAnxMm9Cy2Dt9KXs+4mX/fnhplrUEpmxsADcd4q7gs4bXYHSroqx/I1zbKpL1Y0XQth+nO0EF4UHl5itk6xss+tajE9fpW3xhSWkxybRQIBjqO6oVtCenjVhCb+PlWq2rQTfvroHHELGNaVuD/AFff9amyvDJcXCjFrDrW+fJh9QiJA35nrVNlyLgwoXHjVCfpA+BmbyVJMSo+dWmWQ0RHyEwe49TVHLOIUmzg0n+ZIt59KYFICgbWIvf2pOWuw+yutsHpI2MTXik849eVbYVBQdBMiJSdp7jUp7vMVjNRUi/f3WmqGIxCW1LUraBtvM8qKObd3p7Uv5m2p5cRpI6903r0Vs32ZUzDFlwQQAP3vW2W5v8ADhK5KOvNP5iqqsuXJm0cyarPskd4HMXpsoxkuIEJSi+Q9suggEGQdiKs4V9batTZg9OR8aRMsxzjPIqb5p+46Gm/B4tK06kGR7dxHI1BbS499HQquU+ux0yzOEu2+VY/hP2okFdaQ9EwRYjYjcUeyrOiCEO3myVjn0B6GppRwVxkmMCm60K9NY8+luy1AHpufQVSzHNS2ooSgEpsSoyJ7gKHmguLLwRq2HnyqliMW0ggKcBUdko7Rt37Cg+Kxy3PnWqOmyfQUHfBQ6kggkIkReCSLeNqZTBT7eP78gTk4vrW/wCBsVjyR2EhP9Vz+Q8aSMc8p3MJUpRQ2AIJkA7qgfemvKsOp0aigtpHzTYeU0FzrCNNuLLS9RUnYXgmZg8x+ddGyFUFxgtv37/2c+udk5cpvSEziZwrdSoTBBPnP61o412QCRqi8cu41YxLS1ABRhI3IFwa1cUlCDA3HrHfTk8dEjWdszCZutqxMp6G8eFE0cRNc9QPgD9ZpUdckTIrxluRO1BOqEu0MrusjpM6IBqHU/vnUxRAG3fFZWUAJDiUpJgoCpiCr3oavh9pSibpO8Jt71lZXjxjGRNpMyfA3nyos2iOXjNqysrGwsGruGtBNuVaMXJCvmHM8+hFZWVqMNyP2KEDAOKJJITykdOVuVe1laauyQZagb3V/qvW7zIKY026bCsrK1HmAsTlRE/DVAO/5V5gMGppWoL7R36Hx61lZRdoFaeUMWExU9yhun7jqKINO+FeVlQTik9HRrk3HLLeFTK0jqpPuKtY91HxHVrcSkFxVvmUQDFkjw517WV6qpWzUX0HZa6oOSKSc2bvoSEgbrd7R8mxb3occ7SMSp1CiuEhOpYBkwZISDA8BWVlVuiEY+lE1V85t8vgv4XFrxIKnFKIBhPIDfpYVs7l94gAdBzrKyhr6F3P1tFZzAJ6fY0EzbhsrB0ECeVZWU1CGLuP4fU1GqyTudx9Kny/CfETq74HgIisrKybeA6Uu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4196909"/>
            <a:ext cx="2808312" cy="1844591"/>
          </a:xfrm>
          <a:prstGeom prst="rect">
            <a:avLst/>
          </a:prstGeom>
        </p:spPr>
      </p:pic>
      <p:pic>
        <p:nvPicPr>
          <p:cNvPr id="12" name="Picture 2" descr="https://encrypted-tbn3.gstatic.com/images?q=tbn:ANd9GcTPjD0jbd0CE-vqefxuU3S5VieSQQVctkeBX_UjfA4HC7DE_fUSx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9370">
            <a:off x="7273706" y="276015"/>
            <a:ext cx="1730039" cy="14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442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2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8313" y="1740440"/>
            <a:ext cx="770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AutoShape 2" descr="http://school3ra.ucoz.ua/_ph/17/6441225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64474" y="170011"/>
            <a:ext cx="8229600" cy="1905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/>
            </a:r>
            <a:br>
              <a:rPr kumimoji="0" lang="uk-UA" sz="4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</a:br>
            <a:r>
              <a:rPr kumimoji="0" lang="uk-UA" sz="4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/>
            </a:r>
            <a:br>
              <a:rPr kumimoji="0" lang="uk-UA" sz="4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EFAC9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</a:br>
            <a:r>
              <a:rPr kumimoji="0" lang="uk-UA" sz="18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2FCAB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/>
            </a:r>
            <a:br>
              <a:rPr kumimoji="0" lang="uk-UA" sz="18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A2FCAB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</a:br>
            <a:r>
              <a:rPr kumimoji="0" lang="uk-UA" sz="18000" b="1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>Напрямки </a:t>
            </a:r>
            <a:br>
              <a:rPr kumimoji="0" lang="uk-UA" sz="18000" b="1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</a:br>
            <a:r>
              <a:rPr kumimoji="0" lang="uk-UA" sz="18000" b="1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>превентивної освіти</a:t>
            </a:r>
            <a:r>
              <a:rPr kumimoji="0" lang="uk-UA" sz="18000" b="0" i="0" u="sng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/>
              </a:rPr>
              <a:t>: </a:t>
            </a:r>
            <a:r>
              <a:rPr kumimoji="0" lang="ru-RU" sz="18000" b="0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</a:rPr>
              <a:t/>
            </a:r>
            <a:br>
              <a:rPr kumimoji="0" lang="ru-RU" sz="18000" b="0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</a:rPr>
            </a:br>
            <a:endParaRPr kumimoji="0" lang="ru-RU" sz="180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B05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816" y="2163789"/>
            <a:ext cx="5307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реабілітація неповнолітніх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4398" y="4630453"/>
            <a:ext cx="5687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психолого - педагогічна і соціальна допомога неповнолітнім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26940" y="2492896"/>
            <a:ext cx="3365539" cy="2690241"/>
          </a:xfrm>
          <a:prstGeom prst="rect">
            <a:avLst/>
          </a:prstGeom>
        </p:spPr>
      </p:pic>
      <p:pic>
        <p:nvPicPr>
          <p:cNvPr id="9" name="Picture 2" descr="https://encrypted-tbn3.gstatic.com/images?q=tbn:ANd9GcTPjD0jbd0CE-vqefxuU3S5VieSQQVctkeBX_UjfA4HC7DE_fUSx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9370">
            <a:off x="7273706" y="276015"/>
            <a:ext cx="1730039" cy="14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01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3675</TotalTime>
  <Words>639</Words>
  <Application>Microsoft Office PowerPoint</Application>
  <PresentationFormat>Экран (4:3)</PresentationFormat>
  <Paragraphs>145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Чижівська ЗОШ І-ІІІ ступенів  ОПИС досвіду роботи класного керівника Колесник Світлани Миколаївни</dc:title>
  <dc:creator>Admin</dc:creator>
  <cp:lastModifiedBy>Sony</cp:lastModifiedBy>
  <cp:revision>208</cp:revision>
  <dcterms:created xsi:type="dcterms:W3CDTF">2012-10-24T17:35:20Z</dcterms:created>
  <dcterms:modified xsi:type="dcterms:W3CDTF">2014-09-17T06:50:40Z</dcterms:modified>
</cp:coreProperties>
</file>