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409" r:id="rId3"/>
    <p:sldId id="420" r:id="rId4"/>
    <p:sldId id="421" r:id="rId5"/>
    <p:sldId id="350" r:id="rId6"/>
    <p:sldId id="330" r:id="rId7"/>
    <p:sldId id="413" r:id="rId8"/>
    <p:sldId id="419" r:id="rId9"/>
    <p:sldId id="339" r:id="rId10"/>
    <p:sldId id="406" r:id="rId11"/>
    <p:sldId id="407" r:id="rId12"/>
    <p:sldId id="369" r:id="rId13"/>
    <p:sldId id="398" r:id="rId14"/>
    <p:sldId id="422" r:id="rId15"/>
    <p:sldId id="424" r:id="rId16"/>
    <p:sldId id="423" r:id="rId17"/>
    <p:sldId id="309" r:id="rId18"/>
    <p:sldId id="307" r:id="rId19"/>
    <p:sldId id="30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CC99"/>
    <a:srgbClr val="006600"/>
    <a:srgbClr val="A50021"/>
    <a:srgbClr val="FF9999"/>
    <a:srgbClr val="008000"/>
    <a:srgbClr val="FF0000"/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11" autoAdjust="0"/>
    <p:restoredTop sz="89500" autoAdjust="0"/>
  </p:normalViewPr>
  <p:slideViewPr>
    <p:cSldViewPr>
      <p:cViewPr varScale="1">
        <p:scale>
          <a:sx n="73" d="100"/>
          <a:sy n="73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0C16E9-5498-4CDE-8E34-CCB2569725E9}" type="doc">
      <dgm:prSet loTypeId="urn:microsoft.com/office/officeart/2005/8/layout/cycle6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5B4704B8-7FF6-4884-BB0B-A84413F5F144}">
      <dgm:prSet phldrT="[Текст]"/>
      <dgm:spPr/>
      <dgm:t>
        <a:bodyPr/>
        <a:lstStyle/>
        <a:p>
          <a:r>
            <a:rPr lang="uk-UA" b="1" dirty="0" smtClean="0"/>
            <a:t>Педагогічний колектив</a:t>
          </a:r>
          <a:endParaRPr lang="ru-RU" b="1" dirty="0"/>
        </a:p>
      </dgm:t>
    </dgm:pt>
    <dgm:pt modelId="{6476EE3E-89CF-443E-B8AA-86099C95CD06}" type="parTrans" cxnId="{258F4F71-2E11-4C75-90BA-FE1A4A7CD541}">
      <dgm:prSet/>
      <dgm:spPr/>
      <dgm:t>
        <a:bodyPr/>
        <a:lstStyle/>
        <a:p>
          <a:endParaRPr lang="ru-RU"/>
        </a:p>
      </dgm:t>
    </dgm:pt>
    <dgm:pt modelId="{29752EE0-4188-4103-A32B-EF664B4CF9DB}" type="sibTrans" cxnId="{258F4F71-2E11-4C75-90BA-FE1A4A7CD541}">
      <dgm:prSet/>
      <dgm:spPr/>
      <dgm:t>
        <a:bodyPr/>
        <a:lstStyle/>
        <a:p>
          <a:endParaRPr lang="ru-RU"/>
        </a:p>
      </dgm:t>
    </dgm:pt>
    <dgm:pt modelId="{2F93E719-F5C8-485E-9EA7-EC02A4E498A7}">
      <dgm:prSet phldrT="[Текст]"/>
      <dgm:spPr/>
      <dgm:t>
        <a:bodyPr/>
        <a:lstStyle/>
        <a:p>
          <a:r>
            <a:rPr lang="uk-UA" dirty="0" smtClean="0"/>
            <a:t>Учнівський колектив</a:t>
          </a:r>
          <a:endParaRPr lang="ru-RU" dirty="0"/>
        </a:p>
      </dgm:t>
    </dgm:pt>
    <dgm:pt modelId="{6198F142-0C26-4499-956C-1182A042A50F}" type="parTrans" cxnId="{CD3FF4CA-D499-4A66-8437-D6E315D87AEF}">
      <dgm:prSet/>
      <dgm:spPr/>
      <dgm:t>
        <a:bodyPr/>
        <a:lstStyle/>
        <a:p>
          <a:endParaRPr lang="ru-RU"/>
        </a:p>
      </dgm:t>
    </dgm:pt>
    <dgm:pt modelId="{48D7C1E6-76BD-4F08-BF5D-317040165704}" type="sibTrans" cxnId="{CD3FF4CA-D499-4A66-8437-D6E315D87AEF}">
      <dgm:prSet/>
      <dgm:spPr/>
      <dgm:t>
        <a:bodyPr/>
        <a:lstStyle/>
        <a:p>
          <a:endParaRPr lang="ru-RU"/>
        </a:p>
      </dgm:t>
    </dgm:pt>
    <dgm:pt modelId="{E5A9A132-0D74-4CC3-B825-94D5942D7AC9}">
      <dgm:prSet phldrT="[Текст]"/>
      <dgm:spPr/>
      <dgm:t>
        <a:bodyPr/>
        <a:lstStyle/>
        <a:p>
          <a:r>
            <a:rPr lang="uk-UA" dirty="0" smtClean="0"/>
            <a:t>Позашкільні установи</a:t>
          </a:r>
          <a:endParaRPr lang="ru-RU" dirty="0"/>
        </a:p>
      </dgm:t>
    </dgm:pt>
    <dgm:pt modelId="{0A3AC27E-5CF5-43EF-9EA9-DFF7D9C52F15}" type="parTrans" cxnId="{75A76683-3F23-4A81-8166-D9CF532518D8}">
      <dgm:prSet/>
      <dgm:spPr/>
      <dgm:t>
        <a:bodyPr/>
        <a:lstStyle/>
        <a:p>
          <a:endParaRPr lang="ru-RU"/>
        </a:p>
      </dgm:t>
    </dgm:pt>
    <dgm:pt modelId="{9B552E2A-DBF6-47DD-A130-1589F4639A37}" type="sibTrans" cxnId="{75A76683-3F23-4A81-8166-D9CF532518D8}">
      <dgm:prSet/>
      <dgm:spPr/>
      <dgm:t>
        <a:bodyPr/>
        <a:lstStyle/>
        <a:p>
          <a:endParaRPr lang="ru-RU"/>
        </a:p>
      </dgm:t>
    </dgm:pt>
    <dgm:pt modelId="{47F3CFE2-E488-4D37-B35F-08330CDA3162}">
      <dgm:prSet phldrT="[Текст]"/>
      <dgm:spPr/>
      <dgm:t>
        <a:bodyPr/>
        <a:lstStyle/>
        <a:p>
          <a:r>
            <a:rPr lang="uk-UA" dirty="0" smtClean="0"/>
            <a:t>Батьки</a:t>
          </a:r>
          <a:endParaRPr lang="ru-RU" dirty="0"/>
        </a:p>
      </dgm:t>
    </dgm:pt>
    <dgm:pt modelId="{8756B6A3-96E7-4810-B7B6-89BB3504DEED}" type="parTrans" cxnId="{6903ED13-1C70-4BD5-B2CD-DA3C6C918D28}">
      <dgm:prSet/>
      <dgm:spPr/>
      <dgm:t>
        <a:bodyPr/>
        <a:lstStyle/>
        <a:p>
          <a:endParaRPr lang="ru-RU"/>
        </a:p>
      </dgm:t>
    </dgm:pt>
    <dgm:pt modelId="{F917DE31-3ED7-44E6-8401-6B5B73793404}" type="sibTrans" cxnId="{6903ED13-1C70-4BD5-B2CD-DA3C6C918D28}">
      <dgm:prSet/>
      <dgm:spPr/>
      <dgm:t>
        <a:bodyPr/>
        <a:lstStyle/>
        <a:p>
          <a:endParaRPr lang="ru-RU"/>
        </a:p>
      </dgm:t>
    </dgm:pt>
    <dgm:pt modelId="{9818C622-F161-4166-936F-1504BAC27E68}">
      <dgm:prSet phldrT="[Текст]"/>
      <dgm:spPr/>
      <dgm:t>
        <a:bodyPr/>
        <a:lstStyle/>
        <a:p>
          <a:r>
            <a:rPr lang="uk-UA" dirty="0" smtClean="0"/>
            <a:t>Громадськість</a:t>
          </a:r>
          <a:endParaRPr lang="ru-RU" dirty="0"/>
        </a:p>
      </dgm:t>
    </dgm:pt>
    <dgm:pt modelId="{BE34276A-A0CF-41CC-A75B-B4E53AF7F7BB}" type="parTrans" cxnId="{EF8DCD93-810A-4FB8-A44D-78DDAD8A74AE}">
      <dgm:prSet/>
      <dgm:spPr/>
      <dgm:t>
        <a:bodyPr/>
        <a:lstStyle/>
        <a:p>
          <a:endParaRPr lang="ru-RU"/>
        </a:p>
      </dgm:t>
    </dgm:pt>
    <dgm:pt modelId="{AE3D83A2-6086-4FA7-8E4B-D8A236B7A1DB}" type="sibTrans" cxnId="{EF8DCD93-810A-4FB8-A44D-78DDAD8A74AE}">
      <dgm:prSet/>
      <dgm:spPr/>
      <dgm:t>
        <a:bodyPr/>
        <a:lstStyle/>
        <a:p>
          <a:endParaRPr lang="ru-RU"/>
        </a:p>
      </dgm:t>
    </dgm:pt>
    <dgm:pt modelId="{52294091-4E74-454D-980B-6149AFE52443}" type="pres">
      <dgm:prSet presAssocID="{0D0C16E9-5498-4CDE-8E34-CCB2569725E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F7FA02-A2F1-448B-922F-6F66472F5229}" type="pres">
      <dgm:prSet presAssocID="{5B4704B8-7FF6-4884-BB0B-A84413F5F14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894F0B-CEC2-4D89-B52B-817EA76D5DA8}" type="pres">
      <dgm:prSet presAssocID="{5B4704B8-7FF6-4884-BB0B-A84413F5F144}" presName="spNode" presStyleCnt="0"/>
      <dgm:spPr/>
    </dgm:pt>
    <dgm:pt modelId="{51DE75C5-E971-489C-8EE4-6D134454AFFE}" type="pres">
      <dgm:prSet presAssocID="{29752EE0-4188-4103-A32B-EF664B4CF9DB}" presName="sibTrans" presStyleLbl="sibTrans1D1" presStyleIdx="0" presStyleCnt="5"/>
      <dgm:spPr/>
      <dgm:t>
        <a:bodyPr/>
        <a:lstStyle/>
        <a:p>
          <a:endParaRPr lang="ru-RU"/>
        </a:p>
      </dgm:t>
    </dgm:pt>
    <dgm:pt modelId="{2A44334D-05C4-4ED9-927C-A7FA42DE5C7B}" type="pres">
      <dgm:prSet presAssocID="{2F93E719-F5C8-485E-9EA7-EC02A4E498A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B9DF8-4932-4578-853D-B3E30A05B1F0}" type="pres">
      <dgm:prSet presAssocID="{2F93E719-F5C8-485E-9EA7-EC02A4E498A7}" presName="spNode" presStyleCnt="0"/>
      <dgm:spPr/>
    </dgm:pt>
    <dgm:pt modelId="{D866362C-6A41-4E83-8AF4-6A1474FD9697}" type="pres">
      <dgm:prSet presAssocID="{48D7C1E6-76BD-4F08-BF5D-317040165704}" presName="sibTrans" presStyleLbl="sibTrans1D1" presStyleIdx="1" presStyleCnt="5"/>
      <dgm:spPr/>
      <dgm:t>
        <a:bodyPr/>
        <a:lstStyle/>
        <a:p>
          <a:endParaRPr lang="ru-RU"/>
        </a:p>
      </dgm:t>
    </dgm:pt>
    <dgm:pt modelId="{726C1B68-1EE9-4FDE-AC29-418BA8765746}" type="pres">
      <dgm:prSet presAssocID="{E5A9A132-0D74-4CC3-B825-94D5942D7AC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7816B-D4BB-4F4A-A398-91552E73515C}" type="pres">
      <dgm:prSet presAssocID="{E5A9A132-0D74-4CC3-B825-94D5942D7AC9}" presName="spNode" presStyleCnt="0"/>
      <dgm:spPr/>
    </dgm:pt>
    <dgm:pt modelId="{98DA58EE-EEBC-4CF5-98D8-33B6788EDB65}" type="pres">
      <dgm:prSet presAssocID="{9B552E2A-DBF6-47DD-A130-1589F4639A37}" presName="sibTrans" presStyleLbl="sibTrans1D1" presStyleIdx="2" presStyleCnt="5"/>
      <dgm:spPr/>
      <dgm:t>
        <a:bodyPr/>
        <a:lstStyle/>
        <a:p>
          <a:endParaRPr lang="ru-RU"/>
        </a:p>
      </dgm:t>
    </dgm:pt>
    <dgm:pt modelId="{AED9063D-0F56-4E2F-8A02-CCF0808704C9}" type="pres">
      <dgm:prSet presAssocID="{47F3CFE2-E488-4D37-B35F-08330CDA316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244E59-C679-4FE4-A0C3-60F9541368D3}" type="pres">
      <dgm:prSet presAssocID="{47F3CFE2-E488-4D37-B35F-08330CDA3162}" presName="spNode" presStyleCnt="0"/>
      <dgm:spPr/>
    </dgm:pt>
    <dgm:pt modelId="{BF08912B-1A2A-48D5-9FEE-E28F4AE81C3C}" type="pres">
      <dgm:prSet presAssocID="{F917DE31-3ED7-44E6-8401-6B5B73793404}" presName="sibTrans" presStyleLbl="sibTrans1D1" presStyleIdx="3" presStyleCnt="5"/>
      <dgm:spPr/>
      <dgm:t>
        <a:bodyPr/>
        <a:lstStyle/>
        <a:p>
          <a:endParaRPr lang="ru-RU"/>
        </a:p>
      </dgm:t>
    </dgm:pt>
    <dgm:pt modelId="{977D5C20-AD0F-439C-8DD3-38173FCF794B}" type="pres">
      <dgm:prSet presAssocID="{9818C622-F161-4166-936F-1504BAC27E6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1B0B4-C5C3-4F46-8062-07B9343BCC3D}" type="pres">
      <dgm:prSet presAssocID="{9818C622-F161-4166-936F-1504BAC27E68}" presName="spNode" presStyleCnt="0"/>
      <dgm:spPr/>
    </dgm:pt>
    <dgm:pt modelId="{3C95C0B6-32FD-4B5D-AC10-657334093372}" type="pres">
      <dgm:prSet presAssocID="{AE3D83A2-6086-4FA7-8E4B-D8A236B7A1DB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ADA7A9F4-DDA2-426B-AB60-A4C2839F1122}" type="presOf" srcId="{0D0C16E9-5498-4CDE-8E34-CCB2569725E9}" destId="{52294091-4E74-454D-980B-6149AFE52443}" srcOrd="0" destOrd="0" presId="urn:microsoft.com/office/officeart/2005/8/layout/cycle6"/>
    <dgm:cxn modelId="{75A76683-3F23-4A81-8166-D9CF532518D8}" srcId="{0D0C16E9-5498-4CDE-8E34-CCB2569725E9}" destId="{E5A9A132-0D74-4CC3-B825-94D5942D7AC9}" srcOrd="2" destOrd="0" parTransId="{0A3AC27E-5CF5-43EF-9EA9-DFF7D9C52F15}" sibTransId="{9B552E2A-DBF6-47DD-A130-1589F4639A37}"/>
    <dgm:cxn modelId="{CFD12DBB-47EA-40CC-B98A-41FCC758920E}" type="presOf" srcId="{47F3CFE2-E488-4D37-B35F-08330CDA3162}" destId="{AED9063D-0F56-4E2F-8A02-CCF0808704C9}" srcOrd="0" destOrd="0" presId="urn:microsoft.com/office/officeart/2005/8/layout/cycle6"/>
    <dgm:cxn modelId="{CD3FF4CA-D499-4A66-8437-D6E315D87AEF}" srcId="{0D0C16E9-5498-4CDE-8E34-CCB2569725E9}" destId="{2F93E719-F5C8-485E-9EA7-EC02A4E498A7}" srcOrd="1" destOrd="0" parTransId="{6198F142-0C26-4499-956C-1182A042A50F}" sibTransId="{48D7C1E6-76BD-4F08-BF5D-317040165704}"/>
    <dgm:cxn modelId="{1F76E53B-C64B-4663-AB34-2A4930CC5DF4}" type="presOf" srcId="{9818C622-F161-4166-936F-1504BAC27E68}" destId="{977D5C20-AD0F-439C-8DD3-38173FCF794B}" srcOrd="0" destOrd="0" presId="urn:microsoft.com/office/officeart/2005/8/layout/cycle6"/>
    <dgm:cxn modelId="{925A59CD-A3D5-40CF-91F5-25B8CCDD6584}" type="presOf" srcId="{48D7C1E6-76BD-4F08-BF5D-317040165704}" destId="{D866362C-6A41-4E83-8AF4-6A1474FD9697}" srcOrd="0" destOrd="0" presId="urn:microsoft.com/office/officeart/2005/8/layout/cycle6"/>
    <dgm:cxn modelId="{258F4F71-2E11-4C75-90BA-FE1A4A7CD541}" srcId="{0D0C16E9-5498-4CDE-8E34-CCB2569725E9}" destId="{5B4704B8-7FF6-4884-BB0B-A84413F5F144}" srcOrd="0" destOrd="0" parTransId="{6476EE3E-89CF-443E-B8AA-86099C95CD06}" sibTransId="{29752EE0-4188-4103-A32B-EF664B4CF9DB}"/>
    <dgm:cxn modelId="{1BC82A9B-20D7-4207-B1E4-C790B75EC848}" type="presOf" srcId="{9B552E2A-DBF6-47DD-A130-1589F4639A37}" destId="{98DA58EE-EEBC-4CF5-98D8-33B6788EDB65}" srcOrd="0" destOrd="0" presId="urn:microsoft.com/office/officeart/2005/8/layout/cycle6"/>
    <dgm:cxn modelId="{10904F1E-F6EE-45B0-80C7-7671414FDCB5}" type="presOf" srcId="{AE3D83A2-6086-4FA7-8E4B-D8A236B7A1DB}" destId="{3C95C0B6-32FD-4B5D-AC10-657334093372}" srcOrd="0" destOrd="0" presId="urn:microsoft.com/office/officeart/2005/8/layout/cycle6"/>
    <dgm:cxn modelId="{6903ED13-1C70-4BD5-B2CD-DA3C6C918D28}" srcId="{0D0C16E9-5498-4CDE-8E34-CCB2569725E9}" destId="{47F3CFE2-E488-4D37-B35F-08330CDA3162}" srcOrd="3" destOrd="0" parTransId="{8756B6A3-96E7-4810-B7B6-89BB3504DEED}" sibTransId="{F917DE31-3ED7-44E6-8401-6B5B73793404}"/>
    <dgm:cxn modelId="{6F1CB35F-2D28-4C15-9776-117D118F70B8}" type="presOf" srcId="{E5A9A132-0D74-4CC3-B825-94D5942D7AC9}" destId="{726C1B68-1EE9-4FDE-AC29-418BA8765746}" srcOrd="0" destOrd="0" presId="urn:microsoft.com/office/officeart/2005/8/layout/cycle6"/>
    <dgm:cxn modelId="{6151B9FF-C98E-4910-8626-5293D5088F8B}" type="presOf" srcId="{5B4704B8-7FF6-4884-BB0B-A84413F5F144}" destId="{10F7FA02-A2F1-448B-922F-6F66472F5229}" srcOrd="0" destOrd="0" presId="urn:microsoft.com/office/officeart/2005/8/layout/cycle6"/>
    <dgm:cxn modelId="{EF8DCD93-810A-4FB8-A44D-78DDAD8A74AE}" srcId="{0D0C16E9-5498-4CDE-8E34-CCB2569725E9}" destId="{9818C622-F161-4166-936F-1504BAC27E68}" srcOrd="4" destOrd="0" parTransId="{BE34276A-A0CF-41CC-A75B-B4E53AF7F7BB}" sibTransId="{AE3D83A2-6086-4FA7-8E4B-D8A236B7A1DB}"/>
    <dgm:cxn modelId="{1064CD1B-5266-45CC-8C14-0607927CE899}" type="presOf" srcId="{F917DE31-3ED7-44E6-8401-6B5B73793404}" destId="{BF08912B-1A2A-48D5-9FEE-E28F4AE81C3C}" srcOrd="0" destOrd="0" presId="urn:microsoft.com/office/officeart/2005/8/layout/cycle6"/>
    <dgm:cxn modelId="{3E902F53-60C6-45B1-AC07-9A0DF8B0E085}" type="presOf" srcId="{29752EE0-4188-4103-A32B-EF664B4CF9DB}" destId="{51DE75C5-E971-489C-8EE4-6D134454AFFE}" srcOrd="0" destOrd="0" presId="urn:microsoft.com/office/officeart/2005/8/layout/cycle6"/>
    <dgm:cxn modelId="{5AB8A2E2-28F0-4F40-9098-BF8574D5686A}" type="presOf" srcId="{2F93E719-F5C8-485E-9EA7-EC02A4E498A7}" destId="{2A44334D-05C4-4ED9-927C-A7FA42DE5C7B}" srcOrd="0" destOrd="0" presId="urn:microsoft.com/office/officeart/2005/8/layout/cycle6"/>
    <dgm:cxn modelId="{BF2A2DD0-699C-41F4-BE5A-193962CE2A14}" type="presParOf" srcId="{52294091-4E74-454D-980B-6149AFE52443}" destId="{10F7FA02-A2F1-448B-922F-6F66472F5229}" srcOrd="0" destOrd="0" presId="urn:microsoft.com/office/officeart/2005/8/layout/cycle6"/>
    <dgm:cxn modelId="{A440F01D-C1C2-478B-BAF5-289AFB5099EC}" type="presParOf" srcId="{52294091-4E74-454D-980B-6149AFE52443}" destId="{E9894F0B-CEC2-4D89-B52B-817EA76D5DA8}" srcOrd="1" destOrd="0" presId="urn:microsoft.com/office/officeart/2005/8/layout/cycle6"/>
    <dgm:cxn modelId="{56C257E4-4307-41B1-A538-3B97DE9CF164}" type="presParOf" srcId="{52294091-4E74-454D-980B-6149AFE52443}" destId="{51DE75C5-E971-489C-8EE4-6D134454AFFE}" srcOrd="2" destOrd="0" presId="urn:microsoft.com/office/officeart/2005/8/layout/cycle6"/>
    <dgm:cxn modelId="{C9C31BB8-6A6B-4D43-940E-EFFB14AD601E}" type="presParOf" srcId="{52294091-4E74-454D-980B-6149AFE52443}" destId="{2A44334D-05C4-4ED9-927C-A7FA42DE5C7B}" srcOrd="3" destOrd="0" presId="urn:microsoft.com/office/officeart/2005/8/layout/cycle6"/>
    <dgm:cxn modelId="{EDBFE776-9B56-461C-9C60-B19E4B81C4B6}" type="presParOf" srcId="{52294091-4E74-454D-980B-6149AFE52443}" destId="{C12B9DF8-4932-4578-853D-B3E30A05B1F0}" srcOrd="4" destOrd="0" presId="urn:microsoft.com/office/officeart/2005/8/layout/cycle6"/>
    <dgm:cxn modelId="{07C4C33E-B3A1-4400-BA0E-9C6164C2D182}" type="presParOf" srcId="{52294091-4E74-454D-980B-6149AFE52443}" destId="{D866362C-6A41-4E83-8AF4-6A1474FD9697}" srcOrd="5" destOrd="0" presId="urn:microsoft.com/office/officeart/2005/8/layout/cycle6"/>
    <dgm:cxn modelId="{4661599A-1184-481A-BD67-1AA81CB96C92}" type="presParOf" srcId="{52294091-4E74-454D-980B-6149AFE52443}" destId="{726C1B68-1EE9-4FDE-AC29-418BA8765746}" srcOrd="6" destOrd="0" presId="urn:microsoft.com/office/officeart/2005/8/layout/cycle6"/>
    <dgm:cxn modelId="{5153125D-FA73-4155-95D0-A687DFED89C8}" type="presParOf" srcId="{52294091-4E74-454D-980B-6149AFE52443}" destId="{A417816B-D4BB-4F4A-A398-91552E73515C}" srcOrd="7" destOrd="0" presId="urn:microsoft.com/office/officeart/2005/8/layout/cycle6"/>
    <dgm:cxn modelId="{1A576FBE-510C-407F-91DE-D9116F836673}" type="presParOf" srcId="{52294091-4E74-454D-980B-6149AFE52443}" destId="{98DA58EE-EEBC-4CF5-98D8-33B6788EDB65}" srcOrd="8" destOrd="0" presId="urn:microsoft.com/office/officeart/2005/8/layout/cycle6"/>
    <dgm:cxn modelId="{EC172610-C71A-446C-9BE4-7C507867223D}" type="presParOf" srcId="{52294091-4E74-454D-980B-6149AFE52443}" destId="{AED9063D-0F56-4E2F-8A02-CCF0808704C9}" srcOrd="9" destOrd="0" presId="urn:microsoft.com/office/officeart/2005/8/layout/cycle6"/>
    <dgm:cxn modelId="{B1388CE7-1B03-4AB3-9AD9-7BB89A4F0EB8}" type="presParOf" srcId="{52294091-4E74-454D-980B-6149AFE52443}" destId="{73244E59-C679-4FE4-A0C3-60F9541368D3}" srcOrd="10" destOrd="0" presId="urn:microsoft.com/office/officeart/2005/8/layout/cycle6"/>
    <dgm:cxn modelId="{E4DCC6CC-C848-400E-B6FB-097C3F85C134}" type="presParOf" srcId="{52294091-4E74-454D-980B-6149AFE52443}" destId="{BF08912B-1A2A-48D5-9FEE-E28F4AE81C3C}" srcOrd="11" destOrd="0" presId="urn:microsoft.com/office/officeart/2005/8/layout/cycle6"/>
    <dgm:cxn modelId="{0A5847D7-E1F8-440A-B521-DF7E78542F78}" type="presParOf" srcId="{52294091-4E74-454D-980B-6149AFE52443}" destId="{977D5C20-AD0F-439C-8DD3-38173FCF794B}" srcOrd="12" destOrd="0" presId="urn:microsoft.com/office/officeart/2005/8/layout/cycle6"/>
    <dgm:cxn modelId="{52FC6F3C-5C6B-4020-8FD9-0D1EFF7B2129}" type="presParOf" srcId="{52294091-4E74-454D-980B-6149AFE52443}" destId="{4F91B0B4-C5C3-4F46-8062-07B9343BCC3D}" srcOrd="13" destOrd="0" presId="urn:microsoft.com/office/officeart/2005/8/layout/cycle6"/>
    <dgm:cxn modelId="{3D65213E-8D61-43C2-9904-E5F358690236}" type="presParOf" srcId="{52294091-4E74-454D-980B-6149AFE52443}" destId="{3C95C0B6-32FD-4B5D-AC10-65733409337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AC7500-A050-451C-B228-63FE00AEE6CB}" type="doc">
      <dgm:prSet loTypeId="urn:microsoft.com/office/officeart/2005/8/layout/radial5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449FC58-6642-4D5F-B7B3-8EF991DFF7F2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z="1400" dirty="0" smtClean="0">
              <a:latin typeface="Bookman Old Style" pitchFamily="18" charset="0"/>
            </a:rPr>
            <a:t>Кирнасівська ЗШ І-ІІІ ст.</a:t>
          </a:r>
          <a:endParaRPr lang="ru-RU" sz="1400" dirty="0">
            <a:latin typeface="Bookman Old Style" pitchFamily="18" charset="0"/>
          </a:endParaRPr>
        </a:p>
      </dgm:t>
    </dgm:pt>
    <dgm:pt modelId="{42008CA4-CDA7-49AF-8F30-6B6478F16AE6}" type="parTrans" cxnId="{571AD0CC-D50D-4DF2-89DF-A8E33B5A3416}">
      <dgm:prSet/>
      <dgm:spPr/>
      <dgm:t>
        <a:bodyPr/>
        <a:lstStyle/>
        <a:p>
          <a:endParaRPr lang="ru-RU"/>
        </a:p>
      </dgm:t>
    </dgm:pt>
    <dgm:pt modelId="{506F70E4-1409-40BD-95A6-50E3AE6EDA92}" type="sibTrans" cxnId="{571AD0CC-D50D-4DF2-89DF-A8E33B5A3416}">
      <dgm:prSet/>
      <dgm:spPr/>
      <dgm:t>
        <a:bodyPr/>
        <a:lstStyle/>
        <a:p>
          <a:endParaRPr lang="ru-RU"/>
        </a:p>
      </dgm:t>
    </dgm:pt>
    <dgm:pt modelId="{46C70DF0-8B9C-40F1-8C19-5F145CB97D62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z="1200" dirty="0" smtClean="0">
              <a:latin typeface="Bookman Old Style" pitchFamily="18" charset="0"/>
            </a:rPr>
            <a:t>Кирнасівський ДНЗ №1</a:t>
          </a:r>
          <a:endParaRPr lang="ru-RU" sz="1200" dirty="0">
            <a:latin typeface="Bookman Old Style" pitchFamily="18" charset="0"/>
          </a:endParaRPr>
        </a:p>
      </dgm:t>
    </dgm:pt>
    <dgm:pt modelId="{483E15F8-FCB4-4989-AC06-0E3D4EB90BB9}" type="parTrans" cxnId="{6E2B2345-1C80-40CC-B9E6-CE873189A319}">
      <dgm:prSet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530EE46D-5061-4BE9-9E8D-E5B495A518C7}" type="sibTrans" cxnId="{6E2B2345-1C80-40CC-B9E6-CE873189A319}">
      <dgm:prSet/>
      <dgm:spPr/>
      <dgm:t>
        <a:bodyPr/>
        <a:lstStyle/>
        <a:p>
          <a:endParaRPr lang="ru-RU"/>
        </a:p>
      </dgm:t>
    </dgm:pt>
    <dgm:pt modelId="{7428E728-7DC3-4C72-A0AC-83160996FF44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z="1200" dirty="0" smtClean="0">
              <a:latin typeface="Bookman Old Style" pitchFamily="18" charset="0"/>
            </a:rPr>
            <a:t>Кирнасівський ДНЗ №2</a:t>
          </a:r>
          <a:endParaRPr lang="ru-RU" sz="1200" dirty="0">
            <a:latin typeface="Bookman Old Style" pitchFamily="18" charset="0"/>
          </a:endParaRPr>
        </a:p>
      </dgm:t>
    </dgm:pt>
    <dgm:pt modelId="{E10309A1-F09D-4676-880A-45D4A713A3B9}" type="parTrans" cxnId="{33476741-6ABE-4D70-9BAB-CFA91226C97E}">
      <dgm:prSet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2B3B0131-C862-4142-8D82-0855A8D77CF0}" type="sibTrans" cxnId="{33476741-6ABE-4D70-9BAB-CFA91226C97E}">
      <dgm:prSet/>
      <dgm:spPr/>
      <dgm:t>
        <a:bodyPr/>
        <a:lstStyle/>
        <a:p>
          <a:endParaRPr lang="ru-RU"/>
        </a:p>
      </dgm:t>
    </dgm:pt>
    <dgm:pt modelId="{54D9FDC8-2E8C-4C76-A8F9-327419DA721C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z="1200" dirty="0" smtClean="0">
              <a:latin typeface="Bookman Old Style" pitchFamily="18" charset="0"/>
            </a:rPr>
            <a:t>Заболотнинське ВПУ №31</a:t>
          </a:r>
          <a:endParaRPr lang="ru-RU" sz="1200" dirty="0">
            <a:latin typeface="Bookman Old Style" pitchFamily="18" charset="0"/>
          </a:endParaRPr>
        </a:p>
      </dgm:t>
    </dgm:pt>
    <dgm:pt modelId="{02686C86-1237-46E9-B5B5-A9FE48038CD9}" type="parTrans" cxnId="{DE57D724-1318-4AFB-8526-56EA4CBEF54C}">
      <dgm:prSet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3D3D51F5-CB11-4997-8FCF-1829C2C42217}" type="sibTrans" cxnId="{DE57D724-1318-4AFB-8526-56EA4CBEF54C}">
      <dgm:prSet/>
      <dgm:spPr/>
      <dgm:t>
        <a:bodyPr/>
        <a:lstStyle/>
        <a:p>
          <a:endParaRPr lang="ru-RU"/>
        </a:p>
      </dgm:t>
    </dgm:pt>
    <dgm:pt modelId="{4B061280-D133-4F01-8260-8F1082C79213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z="1200" dirty="0" smtClean="0">
              <a:latin typeface="Bookman Old Style" pitchFamily="18" charset="0"/>
            </a:rPr>
            <a:t>Вінницький державний аграрний університет</a:t>
          </a:r>
          <a:endParaRPr lang="ru-RU" sz="1200" dirty="0">
            <a:latin typeface="Bookman Old Style" pitchFamily="18" charset="0"/>
          </a:endParaRPr>
        </a:p>
      </dgm:t>
    </dgm:pt>
    <dgm:pt modelId="{3850C832-55C4-4AD4-9BBE-BCF088AA7300}" type="parTrans" cxnId="{8F7042D0-4DA4-48D5-850C-7D01CF15FF3A}">
      <dgm:prSet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E82C6221-D280-4E12-9AFC-7A0FD59A34EB}" type="sibTrans" cxnId="{8F7042D0-4DA4-48D5-850C-7D01CF15FF3A}">
      <dgm:prSet/>
      <dgm:spPr/>
      <dgm:t>
        <a:bodyPr/>
        <a:lstStyle/>
        <a:p>
          <a:endParaRPr lang="ru-RU"/>
        </a:p>
      </dgm:t>
    </dgm:pt>
    <dgm:pt modelId="{E7193668-667C-41E4-AB4F-6A0938C366AB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z="1200" dirty="0" smtClean="0">
              <a:latin typeface="Bookman Old Style" pitchFamily="18" charset="0"/>
            </a:rPr>
            <a:t>Кирнасівська музична школа</a:t>
          </a:r>
          <a:endParaRPr lang="ru-RU" sz="1200" dirty="0">
            <a:latin typeface="Bookman Old Style" pitchFamily="18" charset="0"/>
          </a:endParaRPr>
        </a:p>
      </dgm:t>
    </dgm:pt>
    <dgm:pt modelId="{E2DE6A53-27F5-4BE8-8DAE-FF9D01C9A8A4}" type="parTrans" cxnId="{4B274B57-0ED7-4E05-92A5-42A44D785973}">
      <dgm:prSet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25A21735-4FB7-471C-9899-4D6B9AB1BFD9}" type="sibTrans" cxnId="{4B274B57-0ED7-4E05-92A5-42A44D785973}">
      <dgm:prSet/>
      <dgm:spPr/>
      <dgm:t>
        <a:bodyPr/>
        <a:lstStyle/>
        <a:p>
          <a:endParaRPr lang="ru-RU"/>
        </a:p>
      </dgm:t>
    </dgm:pt>
    <dgm:pt modelId="{64221FC2-C710-4C6D-9D0A-F79DD2B44BC5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z="1200" dirty="0" smtClean="0">
              <a:latin typeface="Bookman Old Style" pitchFamily="18" charset="0"/>
            </a:rPr>
            <a:t>Тульчинська ДЮСШ</a:t>
          </a:r>
          <a:endParaRPr lang="ru-RU" sz="1200" dirty="0">
            <a:latin typeface="Bookman Old Style" pitchFamily="18" charset="0"/>
          </a:endParaRPr>
        </a:p>
      </dgm:t>
    </dgm:pt>
    <dgm:pt modelId="{E1897CC7-1C8F-4D20-ADBB-AA629BECE22A}" type="parTrans" cxnId="{F4503C6A-B741-4A7C-A230-D91E990A66AA}">
      <dgm:prSet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F4C1B16E-D17D-47E9-87AC-8497825038A2}" type="sibTrans" cxnId="{F4503C6A-B741-4A7C-A230-D91E990A66AA}">
      <dgm:prSet/>
      <dgm:spPr/>
      <dgm:t>
        <a:bodyPr/>
        <a:lstStyle/>
        <a:p>
          <a:endParaRPr lang="ru-RU"/>
        </a:p>
      </dgm:t>
    </dgm:pt>
    <dgm:pt modelId="{7C08B68D-5C7D-4647-B030-ED3B8A790996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z="1200" dirty="0" smtClean="0">
              <a:latin typeface="Bookman Old Style" pitchFamily="18" charset="0"/>
            </a:rPr>
            <a:t>Тульчинський центр технічної творчості</a:t>
          </a:r>
          <a:endParaRPr lang="ru-RU" sz="1200" dirty="0">
            <a:latin typeface="Bookman Old Style" pitchFamily="18" charset="0"/>
          </a:endParaRPr>
        </a:p>
      </dgm:t>
    </dgm:pt>
    <dgm:pt modelId="{B1A63B88-7798-45C8-A422-8DB76C7E46F8}" type="parTrans" cxnId="{0FC09ABD-6917-4FA6-98B3-D791D31A46D8}">
      <dgm:prSet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C6F2B57F-A74C-4F87-A757-658C5E0F5EEE}" type="sibTrans" cxnId="{0FC09ABD-6917-4FA6-98B3-D791D31A46D8}">
      <dgm:prSet/>
      <dgm:spPr/>
      <dgm:t>
        <a:bodyPr/>
        <a:lstStyle/>
        <a:p>
          <a:endParaRPr lang="ru-RU"/>
        </a:p>
      </dgm:t>
    </dgm:pt>
    <dgm:pt modelId="{BB01197A-E215-4CDE-8025-C525C5B79C21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z="1200" dirty="0" smtClean="0">
              <a:latin typeface="Bookman Old Style" pitchFamily="18" charset="0"/>
            </a:rPr>
            <a:t>Міжшкільний дитячий навчальний комбінат</a:t>
          </a:r>
          <a:endParaRPr lang="ru-RU" sz="1200" dirty="0">
            <a:latin typeface="Bookman Old Style" pitchFamily="18" charset="0"/>
          </a:endParaRPr>
        </a:p>
      </dgm:t>
    </dgm:pt>
    <dgm:pt modelId="{10D3300A-25CB-4D90-80B9-5E63130EEC53}" type="parTrans" cxnId="{048D6477-6AAE-4342-87D5-69361E15CEB6}">
      <dgm:prSet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54354EE5-BB5A-40FE-807A-3F3641CA2133}" type="sibTrans" cxnId="{048D6477-6AAE-4342-87D5-69361E15CEB6}">
      <dgm:prSet/>
      <dgm:spPr/>
      <dgm:t>
        <a:bodyPr/>
        <a:lstStyle/>
        <a:p>
          <a:endParaRPr lang="ru-RU"/>
        </a:p>
      </dgm:t>
    </dgm:pt>
    <dgm:pt modelId="{10FECB30-CA2A-4C11-9C98-7CB929BB8DF6}">
      <dgm:prSet custScaleX="149563" custRadScaleRad="123895" custRadScaleInc="-41917"/>
      <dgm:spPr/>
      <dgm:t>
        <a:bodyPr/>
        <a:lstStyle/>
        <a:p>
          <a:endParaRPr lang="ru-RU" dirty="0"/>
        </a:p>
      </dgm:t>
    </dgm:pt>
    <dgm:pt modelId="{8594D74B-3CB8-4DCC-90F7-D1D73E18A0CA}" type="parTrans" cxnId="{AA8B106E-49FA-408F-8FEB-AF9D54F3A2D4}">
      <dgm:prSet custScaleY="46262"/>
      <dgm:spPr>
        <a:prstGeom prst="leftRightArrow">
          <a:avLst/>
        </a:prstGeom>
        <a:solidFill>
          <a:srgbClr val="FFCCFF"/>
        </a:solidFill>
        <a:ln>
          <a:solidFill>
            <a:srgbClr val="CC99FF"/>
          </a:solidFill>
        </a:ln>
      </dgm:spPr>
      <dgm:t>
        <a:bodyPr/>
        <a:lstStyle/>
        <a:p>
          <a:endParaRPr lang="ru-RU"/>
        </a:p>
      </dgm:t>
    </dgm:pt>
    <dgm:pt modelId="{06CE5F84-E1D4-4C48-8706-CD2633B68EE0}" type="sibTrans" cxnId="{AA8B106E-49FA-408F-8FEB-AF9D54F3A2D4}">
      <dgm:prSet/>
      <dgm:spPr/>
      <dgm:t>
        <a:bodyPr/>
        <a:lstStyle/>
        <a:p>
          <a:endParaRPr lang="ru-RU"/>
        </a:p>
      </dgm:t>
    </dgm:pt>
    <dgm:pt modelId="{6A5FBC8D-1997-4D71-AB04-E68924BC37AB}" type="pres">
      <dgm:prSet presAssocID="{F1AC7500-A050-451C-B228-63FE00AEE6C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B97C87-B253-46CD-87DA-D140BE921755}" type="pres">
      <dgm:prSet presAssocID="{C449FC58-6642-4D5F-B7B3-8EF991DFF7F2}" presName="centerShape" presStyleLbl="node0" presStyleIdx="0" presStyleCnt="1" custScaleX="169356" custScaleY="72792"/>
      <dgm:spPr/>
      <dgm:t>
        <a:bodyPr/>
        <a:lstStyle/>
        <a:p>
          <a:endParaRPr lang="ru-RU"/>
        </a:p>
      </dgm:t>
    </dgm:pt>
    <dgm:pt modelId="{E3B8E97B-5E40-4003-82E7-A5D409FBAC54}" type="pres">
      <dgm:prSet presAssocID="{483E15F8-FCB4-4989-AC06-0E3D4EB90BB9}" presName="parTrans" presStyleLbl="sibTrans2D1" presStyleIdx="0" presStyleCnt="8" custScaleY="34450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3D3448AF-AC94-4179-8711-B55208AED0A7}" type="pres">
      <dgm:prSet presAssocID="{483E15F8-FCB4-4989-AC06-0E3D4EB90BB9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85F20E95-5CE8-4512-AAA4-374DA1DCACBD}" type="pres">
      <dgm:prSet presAssocID="{46C70DF0-8B9C-40F1-8C19-5F145CB97D62}" presName="node" presStyleLbl="node1" presStyleIdx="0" presStyleCnt="8" custScaleX="164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31C4B-727D-41C8-9003-E7BDD1D661F1}" type="pres">
      <dgm:prSet presAssocID="{E10309A1-F09D-4676-880A-45D4A713A3B9}" presName="parTrans" presStyleLbl="sibTrans2D1" presStyleIdx="1" presStyleCnt="8" custScaleY="41134" custLinFactNeighborX="27306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100322B6-2563-4340-8952-73DD8AC43C9C}" type="pres">
      <dgm:prSet presAssocID="{E10309A1-F09D-4676-880A-45D4A713A3B9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D9AA190A-2132-4351-99F6-1A51F5296CD5}" type="pres">
      <dgm:prSet presAssocID="{7428E728-7DC3-4C72-A0AC-83160996FF44}" presName="node" presStyleLbl="node1" presStyleIdx="1" presStyleCnt="8" custScaleX="150231" custRadScaleRad="132554" custRadScaleInc="27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EE8FC-C5AC-4D32-87E1-383EF8F0E4FF}" type="pres">
      <dgm:prSet presAssocID="{02686C86-1237-46E9-B5B5-A9FE48038CD9}" presName="parTrans" presStyleLbl="sibTrans2D1" presStyleIdx="2" presStyleCnt="8" custScaleX="195686" custScaleY="46259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DFFD323E-97CE-4958-9126-341FA85D626B}" type="pres">
      <dgm:prSet presAssocID="{02686C86-1237-46E9-B5B5-A9FE48038CD9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3727754C-6CA4-45A9-ACF3-8B284A7E1260}" type="pres">
      <dgm:prSet presAssocID="{54D9FDC8-2E8C-4C76-A8F9-327419DA721C}" presName="node" presStyleLbl="node1" presStyleIdx="2" presStyleCnt="8" custScaleX="166618" custRadScaleRad="128750" custRadScaleInc="-5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530DC-1FEA-4386-A4FF-2A83341AE982}" type="pres">
      <dgm:prSet presAssocID="{3850C832-55C4-4AD4-9BBE-BCF088AA7300}" presName="parTrans" presStyleLbl="sibTrans2D1" presStyleIdx="3" presStyleCnt="8" custScaleY="41796" custLinFactNeighborX="-46212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C401BEAB-086E-48AD-9789-CFEB961FA202}" type="pres">
      <dgm:prSet presAssocID="{3850C832-55C4-4AD4-9BBE-BCF088AA7300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0691C21A-0410-4611-919C-282E111B5089}" type="pres">
      <dgm:prSet presAssocID="{4B061280-D133-4F01-8260-8F1082C79213}" presName="node" presStyleLbl="node1" presStyleIdx="3" presStyleCnt="8" custScaleX="155055" custRadScaleRad="136153" custRadScaleInc="-31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884AF-E7F2-4FEC-B361-5A7AB5DBB932}" type="pres">
      <dgm:prSet presAssocID="{E2DE6A53-27F5-4BE8-8DAE-FF9D01C9A8A4}" presName="parTrans" presStyleLbl="sibTrans2D1" presStyleIdx="4" presStyleCnt="8" custScaleY="34450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795B10FE-74AC-4C2D-9F90-14973310D2FE}" type="pres">
      <dgm:prSet presAssocID="{E2DE6A53-27F5-4BE8-8DAE-FF9D01C9A8A4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B3061BDF-C02D-4615-BC22-684B5E3A5ADB}" type="pres">
      <dgm:prSet presAssocID="{E7193668-667C-41E4-AB4F-6A0938C366AB}" presName="node" presStyleLbl="node1" presStyleIdx="4" presStyleCnt="8" custScaleX="148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855F97-67EE-4B68-84D9-EC40221E0248}" type="pres">
      <dgm:prSet presAssocID="{E1897CC7-1C8F-4D20-ADBB-AA629BECE22A}" presName="parTrans" presStyleLbl="sibTrans2D1" presStyleIdx="5" presStyleCnt="8" custScaleY="37533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9318103E-632D-49BD-B8E3-E99B67159902}" type="pres">
      <dgm:prSet presAssocID="{E1897CC7-1C8F-4D20-ADBB-AA629BECE22A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5FCB38F1-9C40-40EE-A1D4-C85FEF2AF1BB}" type="pres">
      <dgm:prSet presAssocID="{64221FC2-C710-4C6D-9D0A-F79DD2B44BC5}" presName="node" presStyleLbl="node1" presStyleIdx="5" presStyleCnt="8" custScaleX="143219" custRadScaleRad="122917" custRadScaleInc="26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96BC5-5E6F-438D-80B9-A7A694B4AB6A}" type="pres">
      <dgm:prSet presAssocID="{B1A63B88-7798-45C8-A422-8DB76C7E46F8}" presName="parTrans" presStyleLbl="sibTrans2D1" presStyleIdx="6" presStyleCnt="8" custScaleX="185500" custScaleY="33876" custLinFactNeighborY="-1588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5E19C409-E6B3-45A5-94A0-F023CF837E8A}" type="pres">
      <dgm:prSet presAssocID="{B1A63B88-7798-45C8-A422-8DB76C7E46F8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BF8E41BF-0C1E-4546-8552-563CB91251D2}" type="pres">
      <dgm:prSet presAssocID="{7C08B68D-5C7D-4647-B030-ED3B8A790996}" presName="node" presStyleLbl="node1" presStyleIdx="6" presStyleCnt="8" custScaleX="165235" custRadScaleRad="128715" custRadScaleInc="-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E394E-78C6-47BD-840D-F3CAC1780DCF}" type="pres">
      <dgm:prSet presAssocID="{10D3300A-25CB-4D90-80B9-5E63130EEC53}" presName="parTrans" presStyleLbl="sibTrans2D1" presStyleIdx="7" presStyleCnt="8" custScaleY="46262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67A675DF-DE14-4BC8-A5E0-CBA7C5821AB0}" type="pres">
      <dgm:prSet presAssocID="{10D3300A-25CB-4D90-80B9-5E63130EEC53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8F9780E0-39F5-4923-AC29-2445DE636EBF}" type="pres">
      <dgm:prSet presAssocID="{BB01197A-E215-4CDE-8025-C525C5B79C21}" presName="node" presStyleLbl="node1" presStyleIdx="7" presStyleCnt="8" custScaleX="149563" custRadScaleRad="130490" custRadScaleInc="-24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54319B-E8BF-4100-9A06-AE006C4DDBE2}" type="presOf" srcId="{54D9FDC8-2E8C-4C76-A8F9-327419DA721C}" destId="{3727754C-6CA4-45A9-ACF3-8B284A7E1260}" srcOrd="0" destOrd="0" presId="urn:microsoft.com/office/officeart/2005/8/layout/radial5"/>
    <dgm:cxn modelId="{AB39392F-95DF-4DE7-9279-521D8B150024}" type="presOf" srcId="{3850C832-55C4-4AD4-9BBE-BCF088AA7300}" destId="{C45530DC-1FEA-4386-A4FF-2A83341AE982}" srcOrd="0" destOrd="0" presId="urn:microsoft.com/office/officeart/2005/8/layout/radial5"/>
    <dgm:cxn modelId="{0FC09ABD-6917-4FA6-98B3-D791D31A46D8}" srcId="{C449FC58-6642-4D5F-B7B3-8EF991DFF7F2}" destId="{7C08B68D-5C7D-4647-B030-ED3B8A790996}" srcOrd="6" destOrd="0" parTransId="{B1A63B88-7798-45C8-A422-8DB76C7E46F8}" sibTransId="{C6F2B57F-A74C-4F87-A757-658C5E0F5EEE}"/>
    <dgm:cxn modelId="{DE57D724-1318-4AFB-8526-56EA4CBEF54C}" srcId="{C449FC58-6642-4D5F-B7B3-8EF991DFF7F2}" destId="{54D9FDC8-2E8C-4C76-A8F9-327419DA721C}" srcOrd="2" destOrd="0" parTransId="{02686C86-1237-46E9-B5B5-A9FE48038CD9}" sibTransId="{3D3D51F5-CB11-4997-8FCF-1829C2C42217}"/>
    <dgm:cxn modelId="{8B52ACC4-04CF-441C-A239-EF74BCC256C3}" type="presOf" srcId="{02686C86-1237-46E9-B5B5-A9FE48038CD9}" destId="{DFFD323E-97CE-4958-9126-341FA85D626B}" srcOrd="1" destOrd="0" presId="urn:microsoft.com/office/officeart/2005/8/layout/radial5"/>
    <dgm:cxn modelId="{B16C2161-59B5-44D0-928E-19959377607E}" type="presOf" srcId="{7428E728-7DC3-4C72-A0AC-83160996FF44}" destId="{D9AA190A-2132-4351-99F6-1A51F5296CD5}" srcOrd="0" destOrd="0" presId="urn:microsoft.com/office/officeart/2005/8/layout/radial5"/>
    <dgm:cxn modelId="{8F7042D0-4DA4-48D5-850C-7D01CF15FF3A}" srcId="{C449FC58-6642-4D5F-B7B3-8EF991DFF7F2}" destId="{4B061280-D133-4F01-8260-8F1082C79213}" srcOrd="3" destOrd="0" parTransId="{3850C832-55C4-4AD4-9BBE-BCF088AA7300}" sibTransId="{E82C6221-D280-4E12-9AFC-7A0FD59A34EB}"/>
    <dgm:cxn modelId="{6F52F884-52EE-4814-8714-A9A255233B9E}" type="presOf" srcId="{F1AC7500-A050-451C-B228-63FE00AEE6CB}" destId="{6A5FBC8D-1997-4D71-AB04-E68924BC37AB}" srcOrd="0" destOrd="0" presId="urn:microsoft.com/office/officeart/2005/8/layout/radial5"/>
    <dgm:cxn modelId="{A62CFDD2-852B-4ABE-8FE4-ED7C86E0AC8B}" type="presOf" srcId="{3850C832-55C4-4AD4-9BBE-BCF088AA7300}" destId="{C401BEAB-086E-48AD-9789-CFEB961FA202}" srcOrd="1" destOrd="0" presId="urn:microsoft.com/office/officeart/2005/8/layout/radial5"/>
    <dgm:cxn modelId="{0F0F8FB7-E2E6-446A-94E7-2A4112149CD3}" type="presOf" srcId="{B1A63B88-7798-45C8-A422-8DB76C7E46F8}" destId="{44896BC5-5E6F-438D-80B9-A7A694B4AB6A}" srcOrd="0" destOrd="0" presId="urn:microsoft.com/office/officeart/2005/8/layout/radial5"/>
    <dgm:cxn modelId="{048D6477-6AAE-4342-87D5-69361E15CEB6}" srcId="{C449FC58-6642-4D5F-B7B3-8EF991DFF7F2}" destId="{BB01197A-E215-4CDE-8025-C525C5B79C21}" srcOrd="7" destOrd="0" parTransId="{10D3300A-25CB-4D90-80B9-5E63130EEC53}" sibTransId="{54354EE5-BB5A-40FE-807A-3F3641CA2133}"/>
    <dgm:cxn modelId="{C54F9074-0D7F-465A-ACCF-EA5902CB9FE2}" type="presOf" srcId="{BB01197A-E215-4CDE-8025-C525C5B79C21}" destId="{8F9780E0-39F5-4923-AC29-2445DE636EBF}" srcOrd="0" destOrd="0" presId="urn:microsoft.com/office/officeart/2005/8/layout/radial5"/>
    <dgm:cxn modelId="{332AA0B1-7FCD-4089-B7E9-0EBEFBBD5DC0}" type="presOf" srcId="{64221FC2-C710-4C6D-9D0A-F79DD2B44BC5}" destId="{5FCB38F1-9C40-40EE-A1D4-C85FEF2AF1BB}" srcOrd="0" destOrd="0" presId="urn:microsoft.com/office/officeart/2005/8/layout/radial5"/>
    <dgm:cxn modelId="{F4503C6A-B741-4A7C-A230-D91E990A66AA}" srcId="{C449FC58-6642-4D5F-B7B3-8EF991DFF7F2}" destId="{64221FC2-C710-4C6D-9D0A-F79DD2B44BC5}" srcOrd="5" destOrd="0" parTransId="{E1897CC7-1C8F-4D20-ADBB-AA629BECE22A}" sibTransId="{F4C1B16E-D17D-47E9-87AC-8497825038A2}"/>
    <dgm:cxn modelId="{9CA3F29B-9A30-4586-8A4E-46343BDDF72B}" type="presOf" srcId="{E1897CC7-1C8F-4D20-ADBB-AA629BECE22A}" destId="{9318103E-632D-49BD-B8E3-E99B67159902}" srcOrd="1" destOrd="0" presId="urn:microsoft.com/office/officeart/2005/8/layout/radial5"/>
    <dgm:cxn modelId="{34129DF9-08E5-4D71-A4AA-A1B4416D5E6C}" type="presOf" srcId="{483E15F8-FCB4-4989-AC06-0E3D4EB90BB9}" destId="{3D3448AF-AC94-4179-8711-B55208AED0A7}" srcOrd="1" destOrd="0" presId="urn:microsoft.com/office/officeart/2005/8/layout/radial5"/>
    <dgm:cxn modelId="{1A40EB16-49FE-4EC7-A800-11C678CD63E3}" type="presOf" srcId="{E2DE6A53-27F5-4BE8-8DAE-FF9D01C9A8A4}" destId="{3E2884AF-E7F2-4FEC-B361-5A7AB5DBB932}" srcOrd="0" destOrd="0" presId="urn:microsoft.com/office/officeart/2005/8/layout/radial5"/>
    <dgm:cxn modelId="{1B6CC67A-AA70-4CCE-86EF-79D89BD13510}" type="presOf" srcId="{E7193668-667C-41E4-AB4F-6A0938C366AB}" destId="{B3061BDF-C02D-4615-BC22-684B5E3A5ADB}" srcOrd="0" destOrd="0" presId="urn:microsoft.com/office/officeart/2005/8/layout/radial5"/>
    <dgm:cxn modelId="{86C3D700-BB11-49FA-9A34-E419C825DE9B}" type="presOf" srcId="{483E15F8-FCB4-4989-AC06-0E3D4EB90BB9}" destId="{E3B8E97B-5E40-4003-82E7-A5D409FBAC54}" srcOrd="0" destOrd="0" presId="urn:microsoft.com/office/officeart/2005/8/layout/radial5"/>
    <dgm:cxn modelId="{3341EFCD-2400-44EE-BC7D-C0D843D1BEF2}" type="presOf" srcId="{10D3300A-25CB-4D90-80B9-5E63130EEC53}" destId="{B6DE394E-78C6-47BD-840D-F3CAC1780DCF}" srcOrd="0" destOrd="0" presId="urn:microsoft.com/office/officeart/2005/8/layout/radial5"/>
    <dgm:cxn modelId="{B23A93E3-A413-4AC6-A907-0B9C7F27E3CF}" type="presOf" srcId="{46C70DF0-8B9C-40F1-8C19-5F145CB97D62}" destId="{85F20E95-5CE8-4512-AAA4-374DA1DCACBD}" srcOrd="0" destOrd="0" presId="urn:microsoft.com/office/officeart/2005/8/layout/radial5"/>
    <dgm:cxn modelId="{AA8B106E-49FA-408F-8FEB-AF9D54F3A2D4}" srcId="{F1AC7500-A050-451C-B228-63FE00AEE6CB}" destId="{10FECB30-CA2A-4C11-9C98-7CB929BB8DF6}" srcOrd="1" destOrd="0" parTransId="{8594D74B-3CB8-4DCC-90F7-D1D73E18A0CA}" sibTransId="{06CE5F84-E1D4-4C48-8706-CD2633B68EE0}"/>
    <dgm:cxn modelId="{2FE689AC-3143-4A30-B72A-3030C43A0EEB}" type="presOf" srcId="{02686C86-1237-46E9-B5B5-A9FE48038CD9}" destId="{0B3EE8FC-C5AC-4D32-87E1-383EF8F0E4FF}" srcOrd="0" destOrd="0" presId="urn:microsoft.com/office/officeart/2005/8/layout/radial5"/>
    <dgm:cxn modelId="{C6CE39BF-7EA6-4B6D-8AE2-CC9FC337CB6B}" type="presOf" srcId="{4B061280-D133-4F01-8260-8F1082C79213}" destId="{0691C21A-0410-4611-919C-282E111B5089}" srcOrd="0" destOrd="0" presId="urn:microsoft.com/office/officeart/2005/8/layout/radial5"/>
    <dgm:cxn modelId="{33476741-6ABE-4D70-9BAB-CFA91226C97E}" srcId="{C449FC58-6642-4D5F-B7B3-8EF991DFF7F2}" destId="{7428E728-7DC3-4C72-A0AC-83160996FF44}" srcOrd="1" destOrd="0" parTransId="{E10309A1-F09D-4676-880A-45D4A713A3B9}" sibTransId="{2B3B0131-C862-4142-8D82-0855A8D77CF0}"/>
    <dgm:cxn modelId="{E3D7798A-1719-4285-8FBC-72329622A34C}" type="presOf" srcId="{E10309A1-F09D-4676-880A-45D4A713A3B9}" destId="{100322B6-2563-4340-8952-73DD8AC43C9C}" srcOrd="1" destOrd="0" presId="urn:microsoft.com/office/officeart/2005/8/layout/radial5"/>
    <dgm:cxn modelId="{978362A2-83C1-4784-BE78-87B8DA1024D5}" type="presOf" srcId="{E10309A1-F09D-4676-880A-45D4A713A3B9}" destId="{9F031C4B-727D-41C8-9003-E7BDD1D661F1}" srcOrd="0" destOrd="0" presId="urn:microsoft.com/office/officeart/2005/8/layout/radial5"/>
    <dgm:cxn modelId="{4DE019E7-5F94-454A-B00A-160A12EDC82E}" type="presOf" srcId="{B1A63B88-7798-45C8-A422-8DB76C7E46F8}" destId="{5E19C409-E6B3-45A5-94A0-F023CF837E8A}" srcOrd="1" destOrd="0" presId="urn:microsoft.com/office/officeart/2005/8/layout/radial5"/>
    <dgm:cxn modelId="{253169EC-850A-4B8E-AC08-8BABCE39CB7A}" type="presOf" srcId="{E2DE6A53-27F5-4BE8-8DAE-FF9D01C9A8A4}" destId="{795B10FE-74AC-4C2D-9F90-14973310D2FE}" srcOrd="1" destOrd="0" presId="urn:microsoft.com/office/officeart/2005/8/layout/radial5"/>
    <dgm:cxn modelId="{10EED85A-DF79-4953-A6FB-4B4FA26CE866}" type="presOf" srcId="{C449FC58-6642-4D5F-B7B3-8EF991DFF7F2}" destId="{AAB97C87-B253-46CD-87DA-D140BE921755}" srcOrd="0" destOrd="0" presId="urn:microsoft.com/office/officeart/2005/8/layout/radial5"/>
    <dgm:cxn modelId="{4B274B57-0ED7-4E05-92A5-42A44D785973}" srcId="{C449FC58-6642-4D5F-B7B3-8EF991DFF7F2}" destId="{E7193668-667C-41E4-AB4F-6A0938C366AB}" srcOrd="4" destOrd="0" parTransId="{E2DE6A53-27F5-4BE8-8DAE-FF9D01C9A8A4}" sibTransId="{25A21735-4FB7-471C-9899-4D6B9AB1BFD9}"/>
    <dgm:cxn modelId="{6E2B2345-1C80-40CC-B9E6-CE873189A319}" srcId="{C449FC58-6642-4D5F-B7B3-8EF991DFF7F2}" destId="{46C70DF0-8B9C-40F1-8C19-5F145CB97D62}" srcOrd="0" destOrd="0" parTransId="{483E15F8-FCB4-4989-AC06-0E3D4EB90BB9}" sibTransId="{530EE46D-5061-4BE9-9E8D-E5B495A518C7}"/>
    <dgm:cxn modelId="{571AD0CC-D50D-4DF2-89DF-A8E33B5A3416}" srcId="{F1AC7500-A050-451C-B228-63FE00AEE6CB}" destId="{C449FC58-6642-4D5F-B7B3-8EF991DFF7F2}" srcOrd="0" destOrd="0" parTransId="{42008CA4-CDA7-49AF-8F30-6B6478F16AE6}" sibTransId="{506F70E4-1409-40BD-95A6-50E3AE6EDA92}"/>
    <dgm:cxn modelId="{2866304F-2715-494B-8C26-60D7367D55DE}" type="presOf" srcId="{10D3300A-25CB-4D90-80B9-5E63130EEC53}" destId="{67A675DF-DE14-4BC8-A5E0-CBA7C5821AB0}" srcOrd="1" destOrd="0" presId="urn:microsoft.com/office/officeart/2005/8/layout/radial5"/>
    <dgm:cxn modelId="{734F1C22-CD6D-4BBF-8946-D6933F932D8A}" type="presOf" srcId="{7C08B68D-5C7D-4647-B030-ED3B8A790996}" destId="{BF8E41BF-0C1E-4546-8552-563CB91251D2}" srcOrd="0" destOrd="0" presId="urn:microsoft.com/office/officeart/2005/8/layout/radial5"/>
    <dgm:cxn modelId="{63999B8A-0E87-4B21-89CA-9EA8976E2752}" type="presOf" srcId="{E1897CC7-1C8F-4D20-ADBB-AA629BECE22A}" destId="{6C855F97-67EE-4B68-84D9-EC40221E0248}" srcOrd="0" destOrd="0" presId="urn:microsoft.com/office/officeart/2005/8/layout/radial5"/>
    <dgm:cxn modelId="{64129A95-D16E-44A5-A8AF-44C1872C48C4}" type="presParOf" srcId="{6A5FBC8D-1997-4D71-AB04-E68924BC37AB}" destId="{AAB97C87-B253-46CD-87DA-D140BE921755}" srcOrd="0" destOrd="0" presId="urn:microsoft.com/office/officeart/2005/8/layout/radial5"/>
    <dgm:cxn modelId="{DF3822E9-78D9-40F7-86EE-7DCFDBD01D67}" type="presParOf" srcId="{6A5FBC8D-1997-4D71-AB04-E68924BC37AB}" destId="{E3B8E97B-5E40-4003-82E7-A5D409FBAC54}" srcOrd="1" destOrd="0" presId="urn:microsoft.com/office/officeart/2005/8/layout/radial5"/>
    <dgm:cxn modelId="{640380AF-5D54-4867-BA52-659D3B4E7B36}" type="presParOf" srcId="{E3B8E97B-5E40-4003-82E7-A5D409FBAC54}" destId="{3D3448AF-AC94-4179-8711-B55208AED0A7}" srcOrd="0" destOrd="0" presId="urn:microsoft.com/office/officeart/2005/8/layout/radial5"/>
    <dgm:cxn modelId="{F7AC0DEF-18C5-4440-8519-59E5A799500B}" type="presParOf" srcId="{6A5FBC8D-1997-4D71-AB04-E68924BC37AB}" destId="{85F20E95-5CE8-4512-AAA4-374DA1DCACBD}" srcOrd="2" destOrd="0" presId="urn:microsoft.com/office/officeart/2005/8/layout/radial5"/>
    <dgm:cxn modelId="{18B05FA3-2A5B-461D-A8A1-2130E65C891D}" type="presParOf" srcId="{6A5FBC8D-1997-4D71-AB04-E68924BC37AB}" destId="{9F031C4B-727D-41C8-9003-E7BDD1D661F1}" srcOrd="3" destOrd="0" presId="urn:microsoft.com/office/officeart/2005/8/layout/radial5"/>
    <dgm:cxn modelId="{9B22B129-4E7A-4797-A68E-203898D146BB}" type="presParOf" srcId="{9F031C4B-727D-41C8-9003-E7BDD1D661F1}" destId="{100322B6-2563-4340-8952-73DD8AC43C9C}" srcOrd="0" destOrd="0" presId="urn:microsoft.com/office/officeart/2005/8/layout/radial5"/>
    <dgm:cxn modelId="{34EED66E-63AA-4766-AB6A-A80B6CDBEB43}" type="presParOf" srcId="{6A5FBC8D-1997-4D71-AB04-E68924BC37AB}" destId="{D9AA190A-2132-4351-99F6-1A51F5296CD5}" srcOrd="4" destOrd="0" presId="urn:microsoft.com/office/officeart/2005/8/layout/radial5"/>
    <dgm:cxn modelId="{46BF3272-977D-4E35-8E05-B4439A44E7D6}" type="presParOf" srcId="{6A5FBC8D-1997-4D71-AB04-E68924BC37AB}" destId="{0B3EE8FC-C5AC-4D32-87E1-383EF8F0E4FF}" srcOrd="5" destOrd="0" presId="urn:microsoft.com/office/officeart/2005/8/layout/radial5"/>
    <dgm:cxn modelId="{A28D6835-D2B8-4AC2-973A-5A32E6BDD061}" type="presParOf" srcId="{0B3EE8FC-C5AC-4D32-87E1-383EF8F0E4FF}" destId="{DFFD323E-97CE-4958-9126-341FA85D626B}" srcOrd="0" destOrd="0" presId="urn:microsoft.com/office/officeart/2005/8/layout/radial5"/>
    <dgm:cxn modelId="{14226934-6F84-48FB-97A2-84406D9532D5}" type="presParOf" srcId="{6A5FBC8D-1997-4D71-AB04-E68924BC37AB}" destId="{3727754C-6CA4-45A9-ACF3-8B284A7E1260}" srcOrd="6" destOrd="0" presId="urn:microsoft.com/office/officeart/2005/8/layout/radial5"/>
    <dgm:cxn modelId="{7AB76C7F-5AC4-4E4D-81E0-40DA5C29BB09}" type="presParOf" srcId="{6A5FBC8D-1997-4D71-AB04-E68924BC37AB}" destId="{C45530DC-1FEA-4386-A4FF-2A83341AE982}" srcOrd="7" destOrd="0" presId="urn:microsoft.com/office/officeart/2005/8/layout/radial5"/>
    <dgm:cxn modelId="{DA3B7998-75D0-4A08-A57D-2C2AA4206BDA}" type="presParOf" srcId="{C45530DC-1FEA-4386-A4FF-2A83341AE982}" destId="{C401BEAB-086E-48AD-9789-CFEB961FA202}" srcOrd="0" destOrd="0" presId="urn:microsoft.com/office/officeart/2005/8/layout/radial5"/>
    <dgm:cxn modelId="{FBD0BD41-4DF0-4E3B-BE85-0B93DF3CAA64}" type="presParOf" srcId="{6A5FBC8D-1997-4D71-AB04-E68924BC37AB}" destId="{0691C21A-0410-4611-919C-282E111B5089}" srcOrd="8" destOrd="0" presId="urn:microsoft.com/office/officeart/2005/8/layout/radial5"/>
    <dgm:cxn modelId="{2AE0FE24-8738-4F97-AFB6-2A2D48E28DCC}" type="presParOf" srcId="{6A5FBC8D-1997-4D71-AB04-E68924BC37AB}" destId="{3E2884AF-E7F2-4FEC-B361-5A7AB5DBB932}" srcOrd="9" destOrd="0" presId="urn:microsoft.com/office/officeart/2005/8/layout/radial5"/>
    <dgm:cxn modelId="{EDE68B8C-B725-4CED-B242-5EC02FDD945C}" type="presParOf" srcId="{3E2884AF-E7F2-4FEC-B361-5A7AB5DBB932}" destId="{795B10FE-74AC-4C2D-9F90-14973310D2FE}" srcOrd="0" destOrd="0" presId="urn:microsoft.com/office/officeart/2005/8/layout/radial5"/>
    <dgm:cxn modelId="{D9A595E9-5B8B-4D3E-8291-C9920E43C33E}" type="presParOf" srcId="{6A5FBC8D-1997-4D71-AB04-E68924BC37AB}" destId="{B3061BDF-C02D-4615-BC22-684B5E3A5ADB}" srcOrd="10" destOrd="0" presId="urn:microsoft.com/office/officeart/2005/8/layout/radial5"/>
    <dgm:cxn modelId="{2562434A-0C02-4F8F-BBB5-D90BFCA67860}" type="presParOf" srcId="{6A5FBC8D-1997-4D71-AB04-E68924BC37AB}" destId="{6C855F97-67EE-4B68-84D9-EC40221E0248}" srcOrd="11" destOrd="0" presId="urn:microsoft.com/office/officeart/2005/8/layout/radial5"/>
    <dgm:cxn modelId="{23B6A4AD-771E-4944-83D7-21BAA3D4D364}" type="presParOf" srcId="{6C855F97-67EE-4B68-84D9-EC40221E0248}" destId="{9318103E-632D-49BD-B8E3-E99B67159902}" srcOrd="0" destOrd="0" presId="urn:microsoft.com/office/officeart/2005/8/layout/radial5"/>
    <dgm:cxn modelId="{C1A5CD7F-0F59-4CF0-A814-738946A59475}" type="presParOf" srcId="{6A5FBC8D-1997-4D71-AB04-E68924BC37AB}" destId="{5FCB38F1-9C40-40EE-A1D4-C85FEF2AF1BB}" srcOrd="12" destOrd="0" presId="urn:microsoft.com/office/officeart/2005/8/layout/radial5"/>
    <dgm:cxn modelId="{1FEBFB85-7330-4A1A-B60D-F28AFCF5076D}" type="presParOf" srcId="{6A5FBC8D-1997-4D71-AB04-E68924BC37AB}" destId="{44896BC5-5E6F-438D-80B9-A7A694B4AB6A}" srcOrd="13" destOrd="0" presId="urn:microsoft.com/office/officeart/2005/8/layout/radial5"/>
    <dgm:cxn modelId="{3D8EEF63-7832-4F8D-B01A-C17678A096C6}" type="presParOf" srcId="{44896BC5-5E6F-438D-80B9-A7A694B4AB6A}" destId="{5E19C409-E6B3-45A5-94A0-F023CF837E8A}" srcOrd="0" destOrd="0" presId="urn:microsoft.com/office/officeart/2005/8/layout/radial5"/>
    <dgm:cxn modelId="{9B3F33A5-A387-4C91-85DF-5454205CABB1}" type="presParOf" srcId="{6A5FBC8D-1997-4D71-AB04-E68924BC37AB}" destId="{BF8E41BF-0C1E-4546-8552-563CB91251D2}" srcOrd="14" destOrd="0" presId="urn:microsoft.com/office/officeart/2005/8/layout/radial5"/>
    <dgm:cxn modelId="{B2770686-81B1-481E-B8D9-2F490F842AA3}" type="presParOf" srcId="{6A5FBC8D-1997-4D71-AB04-E68924BC37AB}" destId="{B6DE394E-78C6-47BD-840D-F3CAC1780DCF}" srcOrd="15" destOrd="0" presId="urn:microsoft.com/office/officeart/2005/8/layout/radial5"/>
    <dgm:cxn modelId="{82ABA18A-D973-45E4-A327-7E9CA4A9DDCD}" type="presParOf" srcId="{B6DE394E-78C6-47BD-840D-F3CAC1780DCF}" destId="{67A675DF-DE14-4BC8-A5E0-CBA7C5821AB0}" srcOrd="0" destOrd="0" presId="urn:microsoft.com/office/officeart/2005/8/layout/radial5"/>
    <dgm:cxn modelId="{5BF37728-A111-44D4-9D02-C14C0C93B9AA}" type="presParOf" srcId="{6A5FBC8D-1997-4D71-AB04-E68924BC37AB}" destId="{8F9780E0-39F5-4923-AC29-2445DE636EBF}" srcOrd="16" destOrd="0" presId="urn:microsoft.com/office/officeart/2005/8/layout/radial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F7FA02-A2F1-448B-922F-6F66472F5229}">
      <dsp:nvSpPr>
        <dsp:cNvPr id="0" name=""/>
        <dsp:cNvSpPr/>
      </dsp:nvSpPr>
      <dsp:spPr>
        <a:xfrm>
          <a:off x="2548766" y="4198"/>
          <a:ext cx="2038316" cy="132490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Педагогічний колектив</a:t>
          </a:r>
          <a:endParaRPr lang="ru-RU" sz="2200" b="1" kern="1200" dirty="0"/>
        </a:p>
      </dsp:txBody>
      <dsp:txXfrm>
        <a:off x="2548766" y="4198"/>
        <a:ext cx="2038316" cy="1324905"/>
      </dsp:txXfrm>
    </dsp:sp>
    <dsp:sp modelId="{51DE75C5-E971-489C-8EE4-6D134454AFFE}">
      <dsp:nvSpPr>
        <dsp:cNvPr id="0" name=""/>
        <dsp:cNvSpPr/>
      </dsp:nvSpPr>
      <dsp:spPr>
        <a:xfrm>
          <a:off x="921416" y="666651"/>
          <a:ext cx="5293016" cy="5293016"/>
        </a:xfrm>
        <a:custGeom>
          <a:avLst/>
          <a:gdLst/>
          <a:ahLst/>
          <a:cxnLst/>
          <a:rect l="0" t="0" r="0" b="0"/>
          <a:pathLst>
            <a:path>
              <a:moveTo>
                <a:pt x="3679662" y="209994"/>
              </a:moveTo>
              <a:arcTo wR="2646508" hR="2646508" stAng="17578703" swAng="1961009"/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4334D-05C4-4ED9-927C-A7FA42DE5C7B}">
      <dsp:nvSpPr>
        <dsp:cNvPr id="0" name=""/>
        <dsp:cNvSpPr/>
      </dsp:nvSpPr>
      <dsp:spPr>
        <a:xfrm>
          <a:off x="5065745" y="1832890"/>
          <a:ext cx="2038316" cy="132490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Учнівський колектив</a:t>
          </a:r>
          <a:endParaRPr lang="ru-RU" sz="2200" kern="1200" dirty="0"/>
        </a:p>
      </dsp:txBody>
      <dsp:txXfrm>
        <a:off x="5065745" y="1832890"/>
        <a:ext cx="2038316" cy="1324905"/>
      </dsp:txXfrm>
    </dsp:sp>
    <dsp:sp modelId="{D866362C-6A41-4E83-8AF4-6A1474FD9697}">
      <dsp:nvSpPr>
        <dsp:cNvPr id="0" name=""/>
        <dsp:cNvSpPr/>
      </dsp:nvSpPr>
      <dsp:spPr>
        <a:xfrm>
          <a:off x="921416" y="666651"/>
          <a:ext cx="5293016" cy="5293016"/>
        </a:xfrm>
        <a:custGeom>
          <a:avLst/>
          <a:gdLst/>
          <a:ahLst/>
          <a:cxnLst/>
          <a:rect l="0" t="0" r="0" b="0"/>
          <a:pathLst>
            <a:path>
              <a:moveTo>
                <a:pt x="5289392" y="2508059"/>
              </a:moveTo>
              <a:arcTo wR="2646508" hR="2646508" stAng="21420076" swAng="2195896"/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6C1B68-1EE9-4FDE-AC29-418BA8765746}">
      <dsp:nvSpPr>
        <dsp:cNvPr id="0" name=""/>
        <dsp:cNvSpPr/>
      </dsp:nvSpPr>
      <dsp:spPr>
        <a:xfrm>
          <a:off x="4104344" y="4791776"/>
          <a:ext cx="2038316" cy="132490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Позашкільні установи</a:t>
          </a:r>
          <a:endParaRPr lang="ru-RU" sz="2200" kern="1200" dirty="0"/>
        </a:p>
      </dsp:txBody>
      <dsp:txXfrm>
        <a:off x="4104344" y="4791776"/>
        <a:ext cx="2038316" cy="1324905"/>
      </dsp:txXfrm>
    </dsp:sp>
    <dsp:sp modelId="{98DA58EE-EEBC-4CF5-98D8-33B6788EDB65}">
      <dsp:nvSpPr>
        <dsp:cNvPr id="0" name=""/>
        <dsp:cNvSpPr/>
      </dsp:nvSpPr>
      <dsp:spPr>
        <a:xfrm>
          <a:off x="921416" y="666651"/>
          <a:ext cx="5293016" cy="5293016"/>
        </a:xfrm>
        <a:custGeom>
          <a:avLst/>
          <a:gdLst/>
          <a:ahLst/>
          <a:cxnLst/>
          <a:rect l="0" t="0" r="0" b="0"/>
          <a:pathLst>
            <a:path>
              <a:moveTo>
                <a:pt x="3172418" y="5240235"/>
              </a:moveTo>
              <a:arcTo wR="2646508" hR="2646508" stAng="4712278" swAng="1375444"/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9063D-0F56-4E2F-8A02-CCF0808704C9}">
      <dsp:nvSpPr>
        <dsp:cNvPr id="0" name=""/>
        <dsp:cNvSpPr/>
      </dsp:nvSpPr>
      <dsp:spPr>
        <a:xfrm>
          <a:off x="993187" y="4791776"/>
          <a:ext cx="2038316" cy="132490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Батьки</a:t>
          </a:r>
          <a:endParaRPr lang="ru-RU" sz="2200" kern="1200" dirty="0"/>
        </a:p>
      </dsp:txBody>
      <dsp:txXfrm>
        <a:off x="993187" y="4791776"/>
        <a:ext cx="2038316" cy="1324905"/>
      </dsp:txXfrm>
    </dsp:sp>
    <dsp:sp modelId="{BF08912B-1A2A-48D5-9FEE-E28F4AE81C3C}">
      <dsp:nvSpPr>
        <dsp:cNvPr id="0" name=""/>
        <dsp:cNvSpPr/>
      </dsp:nvSpPr>
      <dsp:spPr>
        <a:xfrm>
          <a:off x="921416" y="666651"/>
          <a:ext cx="5293016" cy="5293016"/>
        </a:xfrm>
        <a:custGeom>
          <a:avLst/>
          <a:gdLst/>
          <a:ahLst/>
          <a:cxnLst/>
          <a:rect l="0" t="0" r="0" b="0"/>
          <a:pathLst>
            <a:path>
              <a:moveTo>
                <a:pt x="442163" y="4111045"/>
              </a:moveTo>
              <a:arcTo wR="2646508" hR="2646508" stAng="8784028" swAng="2195896"/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7D5C20-AD0F-439C-8DD3-38173FCF794B}">
      <dsp:nvSpPr>
        <dsp:cNvPr id="0" name=""/>
        <dsp:cNvSpPr/>
      </dsp:nvSpPr>
      <dsp:spPr>
        <a:xfrm>
          <a:off x="31787" y="1832890"/>
          <a:ext cx="2038316" cy="132490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Громадськість</a:t>
          </a:r>
          <a:endParaRPr lang="ru-RU" sz="2200" kern="1200" dirty="0"/>
        </a:p>
      </dsp:txBody>
      <dsp:txXfrm>
        <a:off x="31787" y="1832890"/>
        <a:ext cx="2038316" cy="1324905"/>
      </dsp:txXfrm>
    </dsp:sp>
    <dsp:sp modelId="{3C95C0B6-32FD-4B5D-AC10-657334093372}">
      <dsp:nvSpPr>
        <dsp:cNvPr id="0" name=""/>
        <dsp:cNvSpPr/>
      </dsp:nvSpPr>
      <dsp:spPr>
        <a:xfrm>
          <a:off x="921416" y="666651"/>
          <a:ext cx="5293016" cy="5293016"/>
        </a:xfrm>
        <a:custGeom>
          <a:avLst/>
          <a:gdLst/>
          <a:ahLst/>
          <a:cxnLst/>
          <a:rect l="0" t="0" r="0" b="0"/>
          <a:pathLst>
            <a:path>
              <a:moveTo>
                <a:pt x="461225" y="1153677"/>
              </a:moveTo>
              <a:arcTo wR="2646508" hR="2646508" stAng="12860288" swAng="1961009"/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B97C87-B253-46CD-87DA-D140BE921755}">
      <dsp:nvSpPr>
        <dsp:cNvPr id="0" name=""/>
        <dsp:cNvSpPr/>
      </dsp:nvSpPr>
      <dsp:spPr>
        <a:xfrm>
          <a:off x="2668885" y="2123957"/>
          <a:ext cx="2083730" cy="895621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381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Bookman Old Style" pitchFamily="18" charset="0"/>
            </a:rPr>
            <a:t>Кирнасівська ЗШ І-ІІІ ст.</a:t>
          </a:r>
          <a:endParaRPr lang="ru-RU" sz="1400" kern="1200" dirty="0">
            <a:latin typeface="Bookman Old Style" pitchFamily="18" charset="0"/>
          </a:endParaRPr>
        </a:p>
      </dsp:txBody>
      <dsp:txXfrm>
        <a:off x="2668885" y="2123957"/>
        <a:ext cx="2083730" cy="895621"/>
      </dsp:txXfrm>
    </dsp:sp>
    <dsp:sp modelId="{E3B8E97B-5E40-4003-82E7-A5D409FBAC54}">
      <dsp:nvSpPr>
        <dsp:cNvPr id="0" name=""/>
        <dsp:cNvSpPr/>
      </dsp:nvSpPr>
      <dsp:spPr>
        <a:xfrm rot="16200000">
          <a:off x="3460487" y="1590463"/>
          <a:ext cx="500525" cy="150930"/>
        </a:xfrm>
        <a:prstGeom prst="leftRightArrow">
          <a:avLst/>
        </a:prstGeom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6200000">
        <a:off x="3460487" y="1590463"/>
        <a:ext cx="500525" cy="150930"/>
      </dsp:txXfrm>
    </dsp:sp>
    <dsp:sp modelId="{85F20E95-5CE8-4512-AAA4-374DA1DCACBD}">
      <dsp:nvSpPr>
        <dsp:cNvPr id="0" name=""/>
        <dsp:cNvSpPr/>
      </dsp:nvSpPr>
      <dsp:spPr>
        <a:xfrm>
          <a:off x="2755895" y="19857"/>
          <a:ext cx="1909709" cy="1159711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381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Bookman Old Style" pitchFamily="18" charset="0"/>
            </a:rPr>
            <a:t>Кирнасівський ДНЗ №1</a:t>
          </a:r>
          <a:endParaRPr lang="ru-RU" sz="1200" kern="1200" dirty="0">
            <a:latin typeface="Bookman Old Style" pitchFamily="18" charset="0"/>
          </a:endParaRPr>
        </a:p>
      </dsp:txBody>
      <dsp:txXfrm>
        <a:off x="2755895" y="19857"/>
        <a:ext cx="1909709" cy="1159711"/>
      </dsp:txXfrm>
    </dsp:sp>
    <dsp:sp modelId="{9F031C4B-727D-41C8-9003-E7BDD1D661F1}">
      <dsp:nvSpPr>
        <dsp:cNvPr id="0" name=""/>
        <dsp:cNvSpPr/>
      </dsp:nvSpPr>
      <dsp:spPr>
        <a:xfrm rot="19276056">
          <a:off x="4530601" y="1701551"/>
          <a:ext cx="673118" cy="180213"/>
        </a:xfrm>
        <a:prstGeom prst="leftRightArrow">
          <a:avLst/>
        </a:prstGeom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9276056">
        <a:off x="4530601" y="1701551"/>
        <a:ext cx="673118" cy="180213"/>
      </dsp:txXfrm>
    </dsp:sp>
    <dsp:sp modelId="{D9AA190A-2132-4351-99F6-1A51F5296CD5}">
      <dsp:nvSpPr>
        <dsp:cNvPr id="0" name=""/>
        <dsp:cNvSpPr/>
      </dsp:nvSpPr>
      <dsp:spPr>
        <a:xfrm>
          <a:off x="4878776" y="356350"/>
          <a:ext cx="1742246" cy="1159711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381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Bookman Old Style" pitchFamily="18" charset="0"/>
            </a:rPr>
            <a:t>Кирнасівський ДНЗ №2</a:t>
          </a:r>
          <a:endParaRPr lang="ru-RU" sz="1200" kern="1200" dirty="0">
            <a:latin typeface="Bookman Old Style" pitchFamily="18" charset="0"/>
          </a:endParaRPr>
        </a:p>
      </dsp:txBody>
      <dsp:txXfrm>
        <a:off x="4878776" y="356350"/>
        <a:ext cx="1742246" cy="1159711"/>
      </dsp:txXfrm>
    </dsp:sp>
    <dsp:sp modelId="{0B3EE8FC-C5AC-4D32-87E1-383EF8F0E4FF}">
      <dsp:nvSpPr>
        <dsp:cNvPr id="0" name=""/>
        <dsp:cNvSpPr/>
      </dsp:nvSpPr>
      <dsp:spPr>
        <a:xfrm rot="21520269">
          <a:off x="4733150" y="2440309"/>
          <a:ext cx="552488" cy="202666"/>
        </a:xfrm>
        <a:prstGeom prst="leftRightArrow">
          <a:avLst/>
        </a:prstGeom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21520269">
        <a:off x="4733150" y="2440309"/>
        <a:ext cx="552488" cy="202666"/>
      </dsp:txXfrm>
    </dsp:sp>
    <dsp:sp modelId="{3727754C-6CA4-45A9-ACF3-8B284A7E1260}">
      <dsp:nvSpPr>
        <dsp:cNvPr id="0" name=""/>
        <dsp:cNvSpPr/>
      </dsp:nvSpPr>
      <dsp:spPr>
        <a:xfrm>
          <a:off x="5282943" y="1933030"/>
          <a:ext cx="1932288" cy="1159711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381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Bookman Old Style" pitchFamily="18" charset="0"/>
            </a:rPr>
            <a:t>Заболотнинське ВПУ №31</a:t>
          </a:r>
          <a:endParaRPr lang="ru-RU" sz="1200" kern="1200" dirty="0">
            <a:latin typeface="Bookman Old Style" pitchFamily="18" charset="0"/>
          </a:endParaRPr>
        </a:p>
      </dsp:txBody>
      <dsp:txXfrm>
        <a:off x="5282943" y="1933030"/>
        <a:ext cx="1932288" cy="1159711"/>
      </dsp:txXfrm>
    </dsp:sp>
    <dsp:sp modelId="{C45530DC-1FEA-4386-A4FF-2A83341AE982}">
      <dsp:nvSpPr>
        <dsp:cNvPr id="0" name=""/>
        <dsp:cNvSpPr/>
      </dsp:nvSpPr>
      <dsp:spPr>
        <a:xfrm rot="2277099">
          <a:off x="4045245" y="3266329"/>
          <a:ext cx="699957" cy="183113"/>
        </a:xfrm>
        <a:prstGeom prst="leftRightArrow">
          <a:avLst/>
        </a:prstGeom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2277099">
        <a:off x="4045245" y="3266329"/>
        <a:ext cx="699957" cy="183113"/>
      </dsp:txXfrm>
    </dsp:sp>
    <dsp:sp modelId="{0691C21A-0410-4611-919C-282E111B5089}">
      <dsp:nvSpPr>
        <dsp:cNvPr id="0" name=""/>
        <dsp:cNvSpPr/>
      </dsp:nvSpPr>
      <dsp:spPr>
        <a:xfrm>
          <a:off x="4928867" y="3643184"/>
          <a:ext cx="1798191" cy="1159711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381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Bookman Old Style" pitchFamily="18" charset="0"/>
            </a:rPr>
            <a:t>Вінницький державний аграрний університет</a:t>
          </a:r>
          <a:endParaRPr lang="ru-RU" sz="1200" kern="1200" dirty="0">
            <a:latin typeface="Bookman Old Style" pitchFamily="18" charset="0"/>
          </a:endParaRPr>
        </a:p>
      </dsp:txBody>
      <dsp:txXfrm>
        <a:off x="4928867" y="3643184"/>
        <a:ext cx="1798191" cy="1159711"/>
      </dsp:txXfrm>
    </dsp:sp>
    <dsp:sp modelId="{3E2884AF-E7F2-4FEC-B361-5A7AB5DBB932}">
      <dsp:nvSpPr>
        <dsp:cNvPr id="0" name=""/>
        <dsp:cNvSpPr/>
      </dsp:nvSpPr>
      <dsp:spPr>
        <a:xfrm rot="5400000">
          <a:off x="3460487" y="3402141"/>
          <a:ext cx="500525" cy="150930"/>
        </a:xfrm>
        <a:prstGeom prst="leftRightArrow">
          <a:avLst/>
        </a:prstGeom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5400000">
        <a:off x="3460487" y="3402141"/>
        <a:ext cx="500525" cy="150930"/>
      </dsp:txXfrm>
    </dsp:sp>
    <dsp:sp modelId="{B3061BDF-C02D-4615-BC22-684B5E3A5ADB}">
      <dsp:nvSpPr>
        <dsp:cNvPr id="0" name=""/>
        <dsp:cNvSpPr/>
      </dsp:nvSpPr>
      <dsp:spPr>
        <a:xfrm>
          <a:off x="2848748" y="3963966"/>
          <a:ext cx="1724004" cy="1159711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381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Bookman Old Style" pitchFamily="18" charset="0"/>
            </a:rPr>
            <a:t>Кирнасівська музична школа</a:t>
          </a:r>
          <a:endParaRPr lang="ru-RU" sz="1200" kern="1200" dirty="0">
            <a:latin typeface="Bookman Old Style" pitchFamily="18" charset="0"/>
          </a:endParaRPr>
        </a:p>
      </dsp:txBody>
      <dsp:txXfrm>
        <a:off x="2848748" y="3963966"/>
        <a:ext cx="1724004" cy="1159711"/>
      </dsp:txXfrm>
    </dsp:sp>
    <dsp:sp modelId="{6C855F97-67EE-4B68-84D9-EC40221E0248}">
      <dsp:nvSpPr>
        <dsp:cNvPr id="0" name=""/>
        <dsp:cNvSpPr/>
      </dsp:nvSpPr>
      <dsp:spPr>
        <a:xfrm rot="8454307">
          <a:off x="2518748" y="3221474"/>
          <a:ext cx="582406" cy="164437"/>
        </a:xfrm>
        <a:prstGeom prst="leftRightArrow">
          <a:avLst/>
        </a:prstGeom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8454307">
        <a:off x="2518748" y="3221474"/>
        <a:ext cx="582406" cy="164437"/>
      </dsp:txXfrm>
    </dsp:sp>
    <dsp:sp modelId="{5FCB38F1-9C40-40EE-A1D4-C85FEF2AF1BB}">
      <dsp:nvSpPr>
        <dsp:cNvPr id="0" name=""/>
        <dsp:cNvSpPr/>
      </dsp:nvSpPr>
      <dsp:spPr>
        <a:xfrm>
          <a:off x="999020" y="3520496"/>
          <a:ext cx="1660927" cy="1159711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381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Bookman Old Style" pitchFamily="18" charset="0"/>
            </a:rPr>
            <a:t>Тульчинська ДЮСШ</a:t>
          </a:r>
          <a:endParaRPr lang="ru-RU" sz="1200" kern="1200" dirty="0">
            <a:latin typeface="Bookman Old Style" pitchFamily="18" charset="0"/>
          </a:endParaRPr>
        </a:p>
      </dsp:txBody>
      <dsp:txXfrm>
        <a:off x="999020" y="3520496"/>
        <a:ext cx="1660927" cy="1159711"/>
      </dsp:txXfrm>
    </dsp:sp>
    <dsp:sp modelId="{44896BC5-5E6F-438D-80B9-A7A694B4AB6A}">
      <dsp:nvSpPr>
        <dsp:cNvPr id="0" name=""/>
        <dsp:cNvSpPr/>
      </dsp:nvSpPr>
      <dsp:spPr>
        <a:xfrm rot="10789362">
          <a:off x="2143154" y="2494635"/>
          <a:ext cx="529298" cy="148415"/>
        </a:xfrm>
        <a:prstGeom prst="leftRightArrow">
          <a:avLst/>
        </a:prstGeom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789362">
        <a:off x="2143154" y="2494635"/>
        <a:ext cx="529298" cy="148415"/>
      </dsp:txXfrm>
    </dsp:sp>
    <dsp:sp modelId="{BF8E41BF-0C1E-4546-8552-563CB91251D2}">
      <dsp:nvSpPr>
        <dsp:cNvPr id="0" name=""/>
        <dsp:cNvSpPr/>
      </dsp:nvSpPr>
      <dsp:spPr>
        <a:xfrm>
          <a:off x="214307" y="1999766"/>
          <a:ext cx="1916249" cy="1159711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381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Bookman Old Style" pitchFamily="18" charset="0"/>
            </a:rPr>
            <a:t>Тульчинський центр технічної творчості</a:t>
          </a:r>
          <a:endParaRPr lang="ru-RU" sz="1200" kern="1200" dirty="0">
            <a:latin typeface="Bookman Old Style" pitchFamily="18" charset="0"/>
          </a:endParaRPr>
        </a:p>
      </dsp:txBody>
      <dsp:txXfrm>
        <a:off x="214307" y="1999766"/>
        <a:ext cx="1916249" cy="1159711"/>
      </dsp:txXfrm>
    </dsp:sp>
    <dsp:sp modelId="{B6DE394E-78C6-47BD-840D-F3CAC1780DCF}">
      <dsp:nvSpPr>
        <dsp:cNvPr id="0" name=""/>
        <dsp:cNvSpPr/>
      </dsp:nvSpPr>
      <dsp:spPr>
        <a:xfrm rot="13166321">
          <a:off x="2435008" y="1691419"/>
          <a:ext cx="657332" cy="202680"/>
        </a:xfrm>
        <a:prstGeom prst="leftRightArrow">
          <a:avLst/>
        </a:prstGeom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3166321">
        <a:off x="2435008" y="1691419"/>
        <a:ext cx="657332" cy="202680"/>
      </dsp:txXfrm>
    </dsp:sp>
    <dsp:sp modelId="{8F9780E0-39F5-4923-AC29-2445DE636EBF}">
      <dsp:nvSpPr>
        <dsp:cNvPr id="0" name=""/>
        <dsp:cNvSpPr/>
      </dsp:nvSpPr>
      <dsp:spPr>
        <a:xfrm>
          <a:off x="856101" y="357196"/>
          <a:ext cx="1734499" cy="1159711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381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Bookman Old Style" pitchFamily="18" charset="0"/>
            </a:rPr>
            <a:t>Міжшкільний дитячий навчальний комбінат</a:t>
          </a:r>
          <a:endParaRPr lang="ru-RU" sz="1200" kern="1200" dirty="0">
            <a:latin typeface="Bookman Old Style" pitchFamily="18" charset="0"/>
          </a:endParaRPr>
        </a:p>
      </dsp:txBody>
      <dsp:txXfrm>
        <a:off x="856101" y="357196"/>
        <a:ext cx="1734499" cy="1159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9432D10-077C-4D63-8C1D-26E0D19545B0}" type="datetimeFigureOut">
              <a:rPr lang="ru-RU"/>
              <a:pPr>
                <a:defRPr/>
              </a:pPr>
              <a:t>21.08.2014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D6F3F33-9346-4156-BF84-E9F44D2FC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defRPr/>
            </a:pPr>
            <a:fld id="{08FC3286-297D-47DB-B1F4-B459144F0712}" type="slidenum">
              <a:rPr lang="ru-RU" smtClean="0">
                <a:solidFill>
                  <a:prstClr val="black"/>
                </a:solidFill>
              </a:rPr>
              <a:pPr eaLnBrk="1" hangingPunct="1">
                <a:defRPr/>
              </a:pPr>
              <a:t>3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defRPr/>
            </a:pPr>
            <a:fld id="{06640F8B-71D4-47E0-B57A-BBC796DE2D60}" type="slidenum">
              <a:rPr lang="ru-RU" smtClean="0">
                <a:solidFill>
                  <a:prstClr val="black"/>
                </a:solidFill>
              </a:rPr>
              <a:pPr eaLnBrk="1" hangingPunct="1">
                <a:defRPr/>
              </a:pPr>
              <a:t>4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defRPr/>
            </a:pPr>
            <a:fld id="{BA5B4037-5954-4464-8B7F-A826A552DD8F}" type="slidenum">
              <a:rPr lang="ru-RU" smtClean="0">
                <a:solidFill>
                  <a:prstClr val="black"/>
                </a:solidFill>
              </a:rPr>
              <a:pPr eaLnBrk="1" hangingPunct="1">
                <a:defRPr/>
              </a:pPr>
              <a:t>15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defRPr/>
            </a:pPr>
            <a:fld id="{BA9FFB34-277C-4ACE-B164-1FCF2539C871}" type="slidenum">
              <a:rPr lang="ru-RU" smtClean="0"/>
              <a:pPr eaLnBrk="1" hangingPunct="1"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defRPr/>
            </a:pPr>
            <a:fld id="{EF8DAE1B-A797-4F46-9834-86F822B7322A}" type="slidenum">
              <a:rPr lang="ru-RU" smtClean="0"/>
              <a:pPr eaLnBrk="1" hangingPunct="1"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defRPr/>
            </a:pPr>
            <a:fld id="{82923251-2814-42B4-8494-728474B5AC2A}" type="slidenum">
              <a:rPr lang="ru-RU" smtClean="0"/>
              <a:pPr eaLnBrk="1" hangingPunct="1"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F35A1-0337-4ECD-BC16-A6A1C1BEB778}" type="datetimeFigureOut">
              <a:rPr lang="ru-RU"/>
              <a:pPr>
                <a:defRPr/>
              </a:pPr>
              <a:t>21.08.2014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4274E-3EFC-4C90-9FEB-0C62C8193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35398-9433-48AD-9636-3AEE66BDF9F2}" type="datetimeFigureOut">
              <a:rPr lang="ru-RU"/>
              <a:pPr>
                <a:defRPr/>
              </a:pPr>
              <a:t>21.08.2014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B6685-AFCB-4F77-AE8D-B21933CA8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9DBFB-4432-470D-A207-8BADE9972DD3}" type="datetimeFigureOut">
              <a:rPr lang="ru-RU"/>
              <a:pPr>
                <a:defRPr/>
              </a:pPr>
              <a:t>21.08.2014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74C36-C629-4BEF-AC13-E85B6574F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C98E7-568A-41C7-9FE1-6D4782C38AEE}" type="datetimeFigureOut">
              <a:rPr lang="ru-RU"/>
              <a:pPr>
                <a:defRPr/>
              </a:pPr>
              <a:t>21.08.2014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56F39-ACE9-4B3B-8CCE-AB5DC6167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785A9-E2C7-499E-AE63-ABA8C1BC0937}" type="datetimeFigureOut">
              <a:rPr lang="ru-RU"/>
              <a:pPr>
                <a:defRPr/>
              </a:pPr>
              <a:t>21.08.2014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D3B34-E020-46A4-A4FB-266B2F366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8F999-7B30-4424-82A7-4DBD4A6845B4}" type="datetimeFigureOut">
              <a:rPr lang="ru-RU"/>
              <a:pPr>
                <a:defRPr/>
              </a:pPr>
              <a:t>21.08.2014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485ED-70B4-47EC-B063-3CCF4EBA3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AC494-98B7-4F92-94A9-928F4CC3AAEB}" type="datetimeFigureOut">
              <a:rPr lang="ru-RU"/>
              <a:pPr>
                <a:defRPr/>
              </a:pPr>
              <a:t>21.08.2014</a:t>
            </a:fld>
            <a:endParaRPr lang="ru-RU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A6758-41AB-4D4B-8549-ECED5C84F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133BB-3598-4075-AE1F-1EABAC32C77A}" type="datetimeFigureOut">
              <a:rPr lang="ru-RU"/>
              <a:pPr>
                <a:defRPr/>
              </a:pPr>
              <a:t>21.08.2014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2696D-27F8-45D0-B5F7-FE67D1561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D5845-7DAE-44F1-9061-368AAF8255BE}" type="datetimeFigureOut">
              <a:rPr lang="ru-RU"/>
              <a:pPr>
                <a:defRPr/>
              </a:pPr>
              <a:t>21.08.2014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94630-33B5-43D4-9C6D-C4BDA7C58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F649F-452D-4333-91BD-E36610DFF3C4}" type="datetimeFigureOut">
              <a:rPr lang="ru-RU"/>
              <a:pPr>
                <a:defRPr/>
              </a:pPr>
              <a:t>21.08.2014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8E7FC-7FA5-4199-B4E9-571DB63FE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21A97F-F009-4504-8AF2-F1349DC6AC96}" type="datetimeFigureOut">
              <a:rPr lang="ru-RU"/>
              <a:pPr>
                <a:defRPr/>
              </a:pPr>
              <a:t>21.08.2014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097704-FA5E-4198-90E9-FCED12C6A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56" r:id="rId3"/>
    <p:sldLayoutId id="2147483864" r:id="rId4"/>
    <p:sldLayoutId id="2147483857" r:id="rId5"/>
    <p:sldLayoutId id="2147483858" r:id="rId6"/>
    <p:sldLayoutId id="2147483865" r:id="rId7"/>
    <p:sldLayoutId id="2147483859" r:id="rId8"/>
    <p:sldLayoutId id="2147483860" r:id="rId9"/>
    <p:sldLayoutId id="2147483861" r:id="rId10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10244" name="Прямоугольник 1"/>
          <p:cNvSpPr>
            <a:spLocks noChangeArrowheads="1"/>
          </p:cNvSpPr>
          <p:nvPr/>
        </p:nvSpPr>
        <p:spPr bwMode="auto">
          <a:xfrm>
            <a:off x="2195513" y="333375"/>
            <a:ext cx="6286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 i="1">
                <a:solidFill>
                  <a:srgbClr val="990000"/>
                </a:solidFill>
                <a:latin typeface="Georgia" pitchFamily="18" charset="0"/>
                <a:ea typeface="Kozuka Mincho Pro H" pitchFamily="18" charset="-128"/>
              </a:rPr>
              <a:t>Кирнасівська  ЗШ І-ІІІ ступенів</a:t>
            </a:r>
          </a:p>
          <a:p>
            <a:pPr algn="ctr"/>
            <a:r>
              <a:rPr lang="uk-UA" sz="2000" b="1" i="1">
                <a:solidFill>
                  <a:srgbClr val="990000"/>
                </a:solidFill>
                <a:latin typeface="Georgia" pitchFamily="18" charset="0"/>
              </a:rPr>
              <a:t>Тульчинської районної ради</a:t>
            </a:r>
          </a:p>
          <a:p>
            <a:pPr algn="ctr"/>
            <a:r>
              <a:rPr lang="uk-UA" sz="2000" b="1" i="1">
                <a:solidFill>
                  <a:srgbClr val="990000"/>
                </a:solidFill>
                <a:latin typeface="Georgia" pitchFamily="18" charset="0"/>
              </a:rPr>
              <a:t>Вінницької області</a:t>
            </a:r>
          </a:p>
        </p:txBody>
      </p:sp>
      <p:pic>
        <p:nvPicPr>
          <p:cNvPr id="6148" name="Picture 5" descr="Заставка_В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школ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4010025"/>
            <a:ext cx="3359150" cy="2522538"/>
          </a:xfrm>
          <a:prstGeom prst="rect">
            <a:avLst/>
          </a:prstGeom>
          <a:noFill/>
          <a:ln w="101600" cmpd="thickThin">
            <a:solidFill>
              <a:srgbClr val="99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691680" y="1462308"/>
            <a:ext cx="7056784" cy="31947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defRPr/>
            </a:pPr>
            <a:r>
              <a:rPr lang="uk-UA" sz="4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+mn-cs"/>
              </a:rPr>
              <a:t>Модель превентивної освіти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defRPr/>
            </a:pPr>
            <a:r>
              <a:rPr lang="uk-UA" sz="4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+mn-cs"/>
              </a:rPr>
              <a:t> у школі, дружній до дитини</a:t>
            </a:r>
            <a:endParaRPr lang="uk-UA" sz="4800" b="1" i="1" dirty="0">
              <a:solidFill>
                <a:srgbClr val="0070C0"/>
              </a:solidFill>
              <a:latin typeface="Times New Roman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pic>
        <p:nvPicPr>
          <p:cNvPr id="15363" name="Picture 5" descr="Заставка_В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247650"/>
            <a:ext cx="3687762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0288" y="1700213"/>
            <a:ext cx="35417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5"/>
          <p:cNvSpPr txBox="1">
            <a:spLocks/>
          </p:cNvSpPr>
          <p:nvPr/>
        </p:nvSpPr>
        <p:spPr>
          <a:xfrm>
            <a:off x="3886200" y="381000"/>
            <a:ext cx="5257800" cy="6216650"/>
          </a:xfrm>
          <a:prstGeom prst="rect">
            <a:avLst/>
          </a:prstGeom>
        </p:spPr>
        <p:txBody>
          <a:bodyPr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Font typeface="Wingdings 2"/>
              <a:buNone/>
              <a:defRPr/>
            </a:pPr>
            <a:r>
              <a:rPr lang="uk-UA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відображається в розділах річного плану роботи школи : </a:t>
            </a:r>
            <a:endParaRPr lang="ru-RU" sz="2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Виховні заходи з превентивного виховання учнів  1-11 класів;</a:t>
            </a:r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Комплексні заходи з попередження правопорушень , безпритульності  та асоціальної поведінки учнів;</a:t>
            </a:r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Комплексний план роботи з формування навичок здорового способу життя ;</a:t>
            </a:r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План спільної профілактичної діяльності школи і відповідних служб міста;</a:t>
            </a:r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Комплексний та індивідуальні плани роботи з дітьми девіантної поведінки ;</a:t>
            </a:r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Комплексний план заходів роботи з батьками ( батьківський лекторій, заходи з попередження насилля в родині,) та індивідуальні плани роботи з асоціальними родинами. </a:t>
            </a:r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Font typeface="Wingdings 2" pitchFamily="18" charset="2"/>
              <a:buNone/>
              <a:defRPr/>
            </a:pPr>
            <a:endParaRPr lang="ru-RU" dirty="0">
              <a:solidFill>
                <a:sysClr val="window" lastClr="FFFFFF"/>
              </a:solidFill>
              <a:latin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pic>
        <p:nvPicPr>
          <p:cNvPr id="16387" name="Picture 5" descr="Заставка_В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563"/>
            <a:ext cx="2143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91074" y="55182"/>
            <a:ext cx="7652926" cy="1143000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54864" fontAlgn="auto">
              <a:spcAft>
                <a:spcPts val="0"/>
              </a:spcAft>
              <a:defRPr/>
            </a:pPr>
            <a:r>
              <a:rPr lang="uk-UA" sz="4000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Очікувані   виховні   досягнення :</a:t>
            </a:r>
            <a:r>
              <a:rPr lang="ru-RU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/>
            </a:r>
            <a:br>
              <a:rPr lang="ru-RU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</a:br>
            <a:endParaRPr lang="ru-RU" sz="4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0663" y="955675"/>
            <a:ext cx="41211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7"/>
          <p:cNvSpPr txBox="1">
            <a:spLocks/>
          </p:cNvSpPr>
          <p:nvPr/>
        </p:nvSpPr>
        <p:spPr bwMode="auto">
          <a:xfrm>
            <a:off x="5130800" y="955675"/>
            <a:ext cx="4038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uk-UA" sz="2600" b="1" u="sng">
                <a:solidFill>
                  <a:srgbClr val="C00000"/>
                </a:solidFill>
                <a:latin typeface="Times New Roman" pitchFamily="18" charset="0"/>
              </a:rPr>
              <a:t>Учнів 5-7-х класів : </a:t>
            </a:r>
            <a:endParaRPr lang="ru-RU" sz="2600" b="1">
              <a:solidFill>
                <a:srgbClr val="C00000"/>
              </a:solidFill>
              <a:latin typeface="Times New Roman" pitchFamily="18" charset="0"/>
            </a:endParaRPr>
          </a:p>
          <a:p>
            <a:pPr marL="547688" indent="-411163">
              <a:spcBef>
                <a:spcPct val="20000"/>
              </a:spcBef>
              <a:buClr>
                <a:srgbClr val="C00000"/>
              </a:buClr>
              <a:buSzPct val="104000"/>
              <a:buFont typeface="Wingdings 2" pitchFamily="18" charset="2"/>
              <a:buNone/>
            </a:pPr>
            <a:r>
              <a:rPr lang="uk-UA" sz="2000">
                <a:solidFill>
                  <a:srgbClr val="0000FF"/>
                </a:solidFill>
                <a:latin typeface="Times New Roman" pitchFamily="18" charset="0"/>
              </a:rPr>
              <a:t>Усвідомлення : </a:t>
            </a:r>
          </a:p>
          <a:p>
            <a:pPr marL="547688" indent="-411163">
              <a:spcBef>
                <a:spcPct val="20000"/>
              </a:spcBef>
              <a:buClr>
                <a:srgbClr val="C00000"/>
              </a:buClr>
              <a:buSzPct val="104000"/>
              <a:buFont typeface="Wingdings" pitchFamily="2" charset="2"/>
              <a:buChar char="Ø"/>
            </a:pPr>
            <a:r>
              <a:rPr lang="uk-UA" sz="2000">
                <a:solidFill>
                  <a:srgbClr val="0000FF"/>
                </a:solidFill>
                <a:latin typeface="Times New Roman" pitchFamily="18" charset="0"/>
              </a:rPr>
              <a:t>норм та правил власної поведінки та норм соціально важливих для суспільства; </a:t>
            </a:r>
            <a:endParaRPr lang="ru-RU" sz="2000">
              <a:solidFill>
                <a:srgbClr val="0000FF"/>
              </a:solidFill>
              <a:latin typeface="Times New Roman" pitchFamily="18" charset="0"/>
            </a:endParaRPr>
          </a:p>
          <a:p>
            <a:pPr marL="547688" indent="-411163">
              <a:spcBef>
                <a:spcPct val="20000"/>
              </a:spcBef>
              <a:buClr>
                <a:srgbClr val="C00000"/>
              </a:buClr>
              <a:buSzPct val="104000"/>
              <a:buFont typeface="Wingdings" pitchFamily="2" charset="2"/>
              <a:buChar char="Ø"/>
            </a:pPr>
            <a:r>
              <a:rPr lang="uk-UA" sz="2000">
                <a:solidFill>
                  <a:srgbClr val="0000FF"/>
                </a:solidFill>
                <a:latin typeface="Times New Roman" pitchFamily="18" charset="0"/>
              </a:rPr>
              <a:t>наслідків негативного впливу шкідливих звичок на здоров'я людини; </a:t>
            </a:r>
            <a:endParaRPr lang="ru-RU" sz="2000">
              <a:solidFill>
                <a:srgbClr val="0000FF"/>
              </a:solidFill>
              <a:latin typeface="Times New Roman" pitchFamily="18" charset="0"/>
            </a:endParaRPr>
          </a:p>
          <a:p>
            <a:pPr marL="547688" indent="-411163">
              <a:spcBef>
                <a:spcPct val="20000"/>
              </a:spcBef>
              <a:buClr>
                <a:srgbClr val="C00000"/>
              </a:buClr>
              <a:buSzPct val="104000"/>
              <a:buFont typeface="Wingdings" pitchFamily="2" charset="2"/>
              <a:buChar char="Ø"/>
            </a:pPr>
            <a:r>
              <a:rPr lang="uk-UA" sz="2000">
                <a:solidFill>
                  <a:srgbClr val="0000FF"/>
                </a:solidFill>
                <a:latin typeface="Times New Roman" pitchFamily="18" charset="0"/>
              </a:rPr>
              <a:t>сформованість активної життєвої позиції щодо негативних проявів у соціумі;</a:t>
            </a:r>
            <a:endParaRPr lang="ru-RU" sz="2000">
              <a:solidFill>
                <a:srgbClr val="0000FF"/>
              </a:solidFill>
              <a:latin typeface="Times New Roman" pitchFamily="18" charset="0"/>
            </a:endParaRP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ru-RU" sz="26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6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1547664" y="304800"/>
            <a:ext cx="7421586" cy="6096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uk-UA" sz="3600" u="sng" dirty="0" smtClean="0">
                <a:solidFill>
                  <a:srgbClr val="008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Очікувані   виховні   досягнення :</a:t>
            </a:r>
            <a:endParaRPr lang="ru-RU" sz="3600" dirty="0">
              <a:solidFill>
                <a:srgbClr val="008000"/>
              </a:solidFill>
              <a:latin typeface="Arial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079500" y="1196975"/>
            <a:ext cx="4419600" cy="48768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Font typeface="Wingdings 2"/>
              <a:buNone/>
              <a:defRPr/>
            </a:pPr>
            <a:r>
              <a:rPr lang="uk-UA" sz="72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Учнів 8-9-х класів</a:t>
            </a:r>
            <a:r>
              <a:rPr lang="uk-UA" sz="7200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: </a:t>
            </a: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Font typeface="Wingdings 2"/>
              <a:buNone/>
              <a:defRPr/>
            </a:pPr>
            <a:endParaRPr lang="ru-RU" sz="45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усвідомлення наслідків негативного впливу шкідливих звичок на здоров'я людини;</a:t>
            </a:r>
            <a:endParaRPr lang="ru-RU" sz="72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розуміння необхідності подолання стигматизації та дискримінації людей, що живуть з ВІЛ;</a:t>
            </a:r>
            <a:endParaRPr lang="ru-RU" sz="72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вміння визначати свій соціальний статус у соціальній групі, адаптуватися в різних життєвих ситуаціях та конструктивно впливати на них, регулювати власну поведінку; </a:t>
            </a:r>
            <a:endParaRPr lang="ru-RU" sz="72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розуміння особистістю своїх прав, свобод, обов'язків.</a:t>
            </a:r>
            <a:endParaRPr lang="ru-RU" sz="72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Font typeface="Wingdings 2"/>
              <a:buNone/>
              <a:defRPr/>
            </a:pPr>
            <a:endParaRPr lang="uk-UA" sz="4500" b="1" u="sng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Font typeface="Wingdings 2"/>
              <a:buNone/>
              <a:defRPr/>
            </a:pPr>
            <a:endParaRPr lang="ru-RU" dirty="0">
              <a:solidFill>
                <a:sysClr val="window" lastClr="FFFFFF"/>
              </a:solidFill>
              <a:latin typeface="Times New Roman"/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4983163" y="1120775"/>
            <a:ext cx="4191000" cy="49530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ctr">
              <a:buFont typeface="Wingdings 2" pitchFamily="18" charset="2"/>
              <a:buNone/>
              <a:defRPr/>
            </a:pPr>
            <a:r>
              <a:rPr lang="uk-UA" sz="72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Учнів 10-12-х класів : </a:t>
            </a:r>
          </a:p>
          <a:p>
            <a:pPr marL="274320" indent="-274320" algn="ctr">
              <a:buFont typeface="Wingdings 2" pitchFamily="18" charset="2"/>
              <a:buNone/>
              <a:defRPr/>
            </a:pPr>
            <a:endParaRPr lang="ru-RU" sz="18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lnSpc>
                <a:spcPct val="170000"/>
              </a:lnSpc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сформованість життєвих компетенцій, активної та громадської позиції, необхідності дотримуватись конституційно-правових норм, своїх прав, обов'язків ;</a:t>
            </a:r>
            <a:endParaRPr lang="ru-RU" sz="72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lnSpc>
                <a:spcPct val="170000"/>
              </a:lnSpc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імунітету до асоціальних впливів, чітке розуміння необхідності ведення здорового способу життя;</a:t>
            </a:r>
            <a:endParaRPr lang="ru-RU" sz="72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lnSpc>
                <a:spcPct val="170000"/>
              </a:lnSpc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готовності до виконання різних соціальних ролей;</a:t>
            </a:r>
            <a:endParaRPr lang="ru-RU" sz="72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lnSpc>
                <a:spcPct val="170000"/>
              </a:lnSpc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наявність життєвих пріоритетів, цілей та ідеалів.</a:t>
            </a:r>
            <a:endParaRPr lang="ru-RU" sz="7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pic>
        <p:nvPicPr>
          <p:cNvPr id="18435" name="Picture 5" descr="Заставка_В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Схема 1"/>
          <p:cNvGraphicFramePr/>
          <p:nvPr/>
        </p:nvGraphicFramePr>
        <p:xfrm>
          <a:off x="1691680" y="404664"/>
          <a:ext cx="7135849" cy="6208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437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6300" y="1736725"/>
            <a:ext cx="871378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pic>
        <p:nvPicPr>
          <p:cNvPr id="19459" name="Picture 5" descr="Заставка_В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67744" y="260648"/>
            <a:ext cx="4736331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pitchFamily="34" charset="0"/>
              </a:rPr>
              <a:t>Форми і методи роботи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ial" pitchFamily="34" charset="0"/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863600"/>
            <a:ext cx="59531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solidFill>
                <a:srgbClr val="000000"/>
              </a:solidFill>
            </a:endParaRPr>
          </a:p>
        </p:txBody>
      </p:sp>
      <p:pic>
        <p:nvPicPr>
          <p:cNvPr id="20483" name="Picture 5" descr="Заставка_В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43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28938" y="357188"/>
            <a:ext cx="5143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u="sng">
                <a:solidFill>
                  <a:srgbClr val="91581F"/>
                </a:solidFill>
                <a:latin typeface="Monotype Corsiva" pitchFamily="66" charset="0"/>
              </a:rPr>
              <a:t>Зв</a:t>
            </a:r>
            <a:r>
              <a:rPr lang="en-US" sz="2800" b="1" u="sng">
                <a:solidFill>
                  <a:srgbClr val="91581F"/>
                </a:solidFill>
                <a:latin typeface="Monotype Corsiva" pitchFamily="66" charset="0"/>
              </a:rPr>
              <a:t>’</a:t>
            </a:r>
            <a:r>
              <a:rPr lang="uk-UA" sz="2800" b="1" u="sng">
                <a:solidFill>
                  <a:srgbClr val="91581F"/>
                </a:solidFill>
                <a:latin typeface="Monotype Corsiva" pitchFamily="66" charset="0"/>
              </a:rPr>
              <a:t>язок  з навчальними  закладами  </a:t>
            </a:r>
            <a:endParaRPr lang="ru-RU" sz="2800" b="1" u="sng">
              <a:solidFill>
                <a:srgbClr val="91581F"/>
              </a:solidFill>
              <a:latin typeface="Monotype Corsiva" pitchFamily="66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714480" y="1428736"/>
          <a:ext cx="742952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pic>
        <p:nvPicPr>
          <p:cNvPr id="21507" name="Picture 5" descr="Заставка_В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67744" y="260648"/>
            <a:ext cx="568863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pitchFamily="34" charset="0"/>
              </a:rPr>
              <a:t>Превентивне виховання в дії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07704" y="5589240"/>
            <a:ext cx="6949280" cy="1152128"/>
          </a:xfrm>
          <a:prstGeom prst="rect">
            <a:avLst/>
          </a:prstGeom>
        </p:spPr>
        <p:txBody>
          <a:bodyPr anchor="ctr">
            <a:normAutofit fontScale="67500" lnSpcReduction="20000"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dirty="0" smtClean="0">
                <a:solidFill>
                  <a:srgbClr val="0070C0"/>
                </a:solidFill>
                <a:latin typeface="Cambria" pitchFamily="18" charset="0"/>
              </a:rPr>
              <a:t>Добра Людина не падає з неба, її потрібно виховувати. </a:t>
            </a:r>
            <a:br>
              <a:rPr lang="uk-UA" dirty="0" smtClean="0">
                <a:solidFill>
                  <a:srgbClr val="0070C0"/>
                </a:solidFill>
                <a:latin typeface="Cambria" pitchFamily="18" charset="0"/>
              </a:rPr>
            </a:br>
            <a:r>
              <a:rPr lang="uk-UA" dirty="0" smtClean="0">
                <a:latin typeface="Cambria" pitchFamily="18" charset="0"/>
              </a:rPr>
              <a:t>                            </a:t>
            </a:r>
            <a:r>
              <a:rPr lang="uk-UA" sz="2700" i="1" dirty="0" smtClean="0">
                <a:solidFill>
                  <a:srgbClr val="0070C0"/>
                </a:solidFill>
                <a:latin typeface="Cambria" pitchFamily="18" charset="0"/>
              </a:rPr>
              <a:t>В.О. Сухомлинський</a:t>
            </a:r>
            <a:endParaRPr lang="ru-RU" sz="2700" i="1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819150"/>
            <a:ext cx="4868862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2349500"/>
            <a:ext cx="4583112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pic>
        <p:nvPicPr>
          <p:cNvPr id="22531" name="Picture 5" descr="Заставка_В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43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488" y="214290"/>
            <a:ext cx="492922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u="sng" dirty="0">
                <a:ln w="1905"/>
                <a:solidFill>
                  <a:srgbClr val="2E8D9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+mn-cs"/>
              </a:rPr>
              <a:t>Журнал родинних справ</a:t>
            </a:r>
            <a:endParaRPr lang="ru-RU" sz="3200" b="1" u="sng" dirty="0">
              <a:ln w="1905"/>
              <a:solidFill>
                <a:srgbClr val="2E8D9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75" y="1000125"/>
            <a:ext cx="3143250" cy="461963"/>
          </a:xfrm>
          <a:prstGeom prst="rect">
            <a:avLst/>
          </a:prstGeom>
          <a:gradFill>
            <a:gsLst>
              <a:gs pos="0">
                <a:srgbClr val="2E8D92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2E8D9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1200" b="1" dirty="0">
                <a:latin typeface="Bookman Old Style" pitchFamily="18" charset="0"/>
              </a:rPr>
              <a:t>   Спортивне змагання </a:t>
            </a:r>
            <a:r>
              <a:rPr lang="uk-UA" sz="1200" b="1" dirty="0" err="1">
                <a:latin typeface="Bookman Old Style" pitchFamily="18" charset="0"/>
              </a:rPr>
              <a:t>“Тато</a:t>
            </a:r>
            <a:r>
              <a:rPr lang="uk-UA" sz="1200" b="1" dirty="0">
                <a:latin typeface="Bookman Old Style" pitchFamily="18" charset="0"/>
              </a:rPr>
              <a:t>, мама і я – спортивна сім</a:t>
            </a:r>
            <a:r>
              <a:rPr lang="en-US" sz="1200" b="1" dirty="0">
                <a:latin typeface="Bookman Old Style" pitchFamily="18" charset="0"/>
              </a:rPr>
              <a:t>’</a:t>
            </a:r>
            <a:r>
              <a:rPr lang="uk-UA" sz="1200" b="1" dirty="0">
                <a:latin typeface="Bookman Old Style" pitchFamily="18" charset="0"/>
              </a:rPr>
              <a:t>я“</a:t>
            </a:r>
            <a:endParaRPr lang="ru-RU" sz="1200" b="1" dirty="0"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250" y="1143000"/>
            <a:ext cx="3071813" cy="276225"/>
          </a:xfrm>
          <a:prstGeom prst="rect">
            <a:avLst/>
          </a:prstGeom>
          <a:gradFill>
            <a:gsLst>
              <a:gs pos="0">
                <a:srgbClr val="2E8D92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2E8D9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1200" b="1" dirty="0">
                <a:latin typeface="Bookman Old Style" pitchFamily="18" charset="0"/>
              </a:rPr>
              <a:t>    “ Сюрприз для мами “</a:t>
            </a:r>
            <a:endParaRPr lang="ru-RU" sz="1200" b="1" dirty="0"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813" y="3895725"/>
            <a:ext cx="3071812" cy="461963"/>
          </a:xfrm>
          <a:prstGeom prst="rect">
            <a:avLst/>
          </a:prstGeom>
          <a:gradFill>
            <a:gsLst>
              <a:gs pos="0">
                <a:srgbClr val="2E8D92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2E8D9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1200" b="1" dirty="0">
                <a:latin typeface="Bookman Old Style" pitchFamily="18" charset="0"/>
              </a:rPr>
              <a:t>  Круглий стіл  “ Батьки! Давайте жити дружно!“</a:t>
            </a:r>
            <a:endParaRPr lang="ru-RU" sz="1200" b="1" dirty="0"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9250" y="3895725"/>
            <a:ext cx="3071813" cy="461963"/>
          </a:xfrm>
          <a:prstGeom prst="rect">
            <a:avLst/>
          </a:prstGeom>
          <a:gradFill>
            <a:gsLst>
              <a:gs pos="0">
                <a:srgbClr val="2E8D92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2E8D9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1200" b="1" dirty="0">
                <a:latin typeface="Bookman Old Style" pitchFamily="18" charset="0"/>
              </a:rPr>
              <a:t>   Великодні зустрічі “Я руки мамині до серця пригортаю “</a:t>
            </a:r>
            <a:endParaRPr lang="ru-RU" sz="1200" b="1" dirty="0">
              <a:latin typeface="Bookman Old Style" pitchFamily="18" charset="0"/>
            </a:endParaRPr>
          </a:p>
        </p:txBody>
      </p:sp>
      <p:pic>
        <p:nvPicPr>
          <p:cNvPr id="11" name="Рисунок 10" descr="P509010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00694" y="1571612"/>
            <a:ext cx="2857520" cy="2143139"/>
          </a:xfrm>
          <a:prstGeom prst="roundRect">
            <a:avLst/>
          </a:prstGeom>
          <a:ln w="88900" cap="sq" cmpd="thickThin">
            <a:solidFill>
              <a:srgbClr val="49777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 descr="P509010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00233" y="4500570"/>
            <a:ext cx="2857518" cy="2143139"/>
          </a:xfrm>
          <a:prstGeom prst="roundRect">
            <a:avLst/>
          </a:prstGeom>
          <a:ln w="88900" cap="sq" cmpd="thickThin">
            <a:solidFill>
              <a:srgbClr val="49777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Рисунок 11" descr="P509010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000233" y="1643050"/>
            <a:ext cx="2857518" cy="2143139"/>
          </a:xfrm>
          <a:prstGeom prst="roundRect">
            <a:avLst/>
          </a:prstGeom>
          <a:ln w="88900" cap="sq" cmpd="thickThin">
            <a:solidFill>
              <a:srgbClr val="49777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Рисунок 12" descr="P5090104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572132" y="4500570"/>
            <a:ext cx="2857518" cy="2143138"/>
          </a:xfrm>
          <a:prstGeom prst="roundRect">
            <a:avLst/>
          </a:prstGeom>
          <a:ln w="88900" cap="sq" cmpd="thickThin">
            <a:solidFill>
              <a:srgbClr val="49777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pic>
        <p:nvPicPr>
          <p:cNvPr id="23555" name="Picture 5" descr="Заставка_В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43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488" y="214290"/>
            <a:ext cx="492922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u="sng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+mn-cs"/>
              </a:rPr>
              <a:t>Зустрічі поколінь</a:t>
            </a:r>
            <a:endParaRPr lang="ru-RU" sz="3200" b="1" u="sng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00250" y="785813"/>
            <a:ext cx="6357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Bookman Old Style" pitchFamily="18" charset="0"/>
              </a:rPr>
              <a:t>Традицією в роботі школи  стало проведення зустрічей поколінь на честь свята Перемоги, до Дня захисника Вітчизни, свята Матері</a:t>
            </a:r>
            <a:endParaRPr lang="ru-RU">
              <a:latin typeface="Bookman Old Style" pitchFamily="18" charset="0"/>
            </a:endParaRPr>
          </a:p>
        </p:txBody>
      </p:sp>
      <p:pic>
        <p:nvPicPr>
          <p:cNvPr id="8" name="Рисунок 7" descr="P204044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-600000">
            <a:off x="5395773" y="1758996"/>
            <a:ext cx="2868856" cy="2151642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P204044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-600000">
            <a:off x="2060297" y="4339445"/>
            <a:ext cx="2874112" cy="2155584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P2040447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-600000">
            <a:off x="1880216" y="1948236"/>
            <a:ext cx="2881261" cy="2160946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 descr="P5090104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21010505">
            <a:off x="5476472" y="4203378"/>
            <a:ext cx="2727227" cy="2045420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3851275" y="1052513"/>
            <a:ext cx="2771775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u="sng">
                <a:solidFill>
                  <a:srgbClr val="990000"/>
                </a:solidFill>
                <a:latin typeface="Monotype Corsiva" pitchFamily="66" charset="0"/>
              </a:rPr>
              <a:t>Наш</a:t>
            </a:r>
            <a:r>
              <a:rPr lang="uk-UA" sz="2800" b="1" u="sng">
                <a:solidFill>
                  <a:srgbClr val="990000"/>
                </a:solidFill>
                <a:latin typeface="Monotype Corsiva" pitchFamily="66" charset="0"/>
              </a:rPr>
              <a:t>і</a:t>
            </a:r>
            <a:r>
              <a:rPr lang="ru-RU" sz="2800" b="1" u="sng">
                <a:solidFill>
                  <a:srgbClr val="990000"/>
                </a:solidFill>
                <a:latin typeface="Monotype Corsiva" pitchFamily="66" charset="0"/>
              </a:rPr>
              <a:t> координати:</a:t>
            </a:r>
          </a:p>
          <a:p>
            <a:endParaRPr lang="uk-UA" sz="1400">
              <a:solidFill>
                <a:srgbClr val="85540A"/>
              </a:solidFill>
              <a:latin typeface="Bookman Old Style" pitchFamily="18" charset="0"/>
            </a:endParaRPr>
          </a:p>
          <a:p>
            <a:r>
              <a:rPr lang="uk-UA" sz="1400">
                <a:solidFill>
                  <a:srgbClr val="85540A"/>
                </a:solidFill>
                <a:latin typeface="Bookman Old Style" pitchFamily="18" charset="0"/>
              </a:rPr>
              <a:t>Україна</a:t>
            </a:r>
          </a:p>
          <a:p>
            <a:r>
              <a:rPr lang="uk-UA" sz="1400">
                <a:solidFill>
                  <a:srgbClr val="85540A"/>
                </a:solidFill>
                <a:latin typeface="Bookman Old Style" pitchFamily="18" charset="0"/>
              </a:rPr>
              <a:t>236 52</a:t>
            </a:r>
            <a:endParaRPr lang="en-US" sz="1400">
              <a:solidFill>
                <a:srgbClr val="85540A"/>
              </a:solidFill>
              <a:latin typeface="Bookman Old Style" pitchFamily="18" charset="0"/>
            </a:endParaRPr>
          </a:p>
          <a:p>
            <a:r>
              <a:rPr lang="uk-UA" sz="1400">
                <a:solidFill>
                  <a:srgbClr val="85540A"/>
                </a:solidFill>
                <a:latin typeface="Bookman Old Style" pitchFamily="18" charset="0"/>
              </a:rPr>
              <a:t>Вінницька  область</a:t>
            </a:r>
          </a:p>
          <a:p>
            <a:r>
              <a:rPr lang="uk-UA" sz="1400">
                <a:solidFill>
                  <a:srgbClr val="85540A"/>
                </a:solidFill>
                <a:latin typeface="Bookman Old Style" pitchFamily="18" charset="0"/>
              </a:rPr>
              <a:t>Тульчинський район</a:t>
            </a:r>
          </a:p>
          <a:p>
            <a:r>
              <a:rPr lang="uk-UA" sz="1400">
                <a:solidFill>
                  <a:srgbClr val="85540A"/>
                </a:solidFill>
                <a:latin typeface="Bookman Old Style" pitchFamily="18" charset="0"/>
              </a:rPr>
              <a:t>смт. Кирнасівка</a:t>
            </a:r>
          </a:p>
          <a:p>
            <a:r>
              <a:rPr lang="uk-UA" sz="1400">
                <a:solidFill>
                  <a:srgbClr val="85540A"/>
                </a:solidFill>
                <a:latin typeface="Bookman Old Style" pitchFamily="18" charset="0"/>
              </a:rPr>
              <a:t>вул. Леніна, 13</a:t>
            </a:r>
          </a:p>
          <a:p>
            <a:endParaRPr lang="uk-UA" sz="1400">
              <a:solidFill>
                <a:srgbClr val="85540A"/>
              </a:solidFill>
              <a:latin typeface="Bookman Old Style" pitchFamily="18" charset="0"/>
            </a:endParaRPr>
          </a:p>
          <a:p>
            <a:r>
              <a:rPr lang="uk-UA" sz="1400">
                <a:solidFill>
                  <a:srgbClr val="85540A"/>
                </a:solidFill>
                <a:latin typeface="Bookman Old Style" pitchFamily="18" charset="0"/>
              </a:rPr>
              <a:t>Тел. (043) 35-53-1-74</a:t>
            </a:r>
            <a:endParaRPr lang="en-US" sz="1400">
              <a:solidFill>
                <a:srgbClr val="85540A"/>
              </a:solidFill>
              <a:latin typeface="Bookman Old Style" pitchFamily="18" charset="0"/>
            </a:endParaRPr>
          </a:p>
          <a:p>
            <a:endParaRPr lang="uk-UA" sz="1400">
              <a:solidFill>
                <a:srgbClr val="85540A"/>
              </a:solidFill>
              <a:latin typeface="Bookman Old Style" pitchFamily="18" charset="0"/>
            </a:endParaRPr>
          </a:p>
          <a:p>
            <a:r>
              <a:rPr lang="en-US" sz="1400">
                <a:solidFill>
                  <a:srgbClr val="85540A"/>
                </a:solidFill>
                <a:latin typeface="Bookman Old Style" pitchFamily="18" charset="0"/>
              </a:rPr>
              <a:t>http://krn.tuedu.vn.ua</a:t>
            </a:r>
          </a:p>
          <a:p>
            <a:endParaRPr lang="uk-UA" sz="1400">
              <a:solidFill>
                <a:srgbClr val="85540A"/>
              </a:solidFill>
              <a:latin typeface="Bookman Old Style" pitchFamily="18" charset="0"/>
            </a:endParaRPr>
          </a:p>
          <a:p>
            <a:r>
              <a:rPr lang="en-US" sz="1400">
                <a:solidFill>
                  <a:srgbClr val="85540A"/>
                </a:solidFill>
                <a:latin typeface="Bookman Old Style" pitchFamily="18" charset="0"/>
              </a:rPr>
              <a:t>E-mail: krn@tuedu.vn.ua</a:t>
            </a:r>
            <a:endParaRPr lang="ru-RU" sz="1400">
              <a:latin typeface="Bookman Old Style" pitchFamily="18" charset="0"/>
            </a:endParaRPr>
          </a:p>
        </p:txBody>
      </p:sp>
      <p:pic>
        <p:nvPicPr>
          <p:cNvPr id="24580" name="Picture 5" descr="Заставка_В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43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Прямоугольник 5"/>
          <p:cNvSpPr>
            <a:spLocks noChangeArrowheads="1"/>
          </p:cNvSpPr>
          <p:nvPr/>
        </p:nvSpPr>
        <p:spPr bwMode="auto">
          <a:xfrm>
            <a:off x="1652588" y="4851400"/>
            <a:ext cx="7491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4000" b="1" u="sng">
                <a:solidFill>
                  <a:srgbClr val="990000"/>
                </a:solidFill>
                <a:latin typeface="Monotype Corsiva" pitchFamily="66" charset="0"/>
              </a:rPr>
              <a:t>Ласкаво просимо на гостину!</a:t>
            </a:r>
            <a:endParaRPr lang="ru-RU" sz="4000" b="1" u="sng">
              <a:solidFill>
                <a:srgbClr val="99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pic>
        <p:nvPicPr>
          <p:cNvPr id="7171" name="Picture 5" descr="Заставка_В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38" y="0"/>
            <a:ext cx="2143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076825" y="527050"/>
            <a:ext cx="3851275" cy="58039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uk-UA" sz="3200" b="1" i="1" dirty="0">
                <a:solidFill>
                  <a:srgbClr val="0000FF"/>
                </a:solidFill>
                <a:latin typeface="Georgia" pitchFamily="18" charset="0"/>
                <a:cs typeface="+mn-cs"/>
              </a:rPr>
              <a:t>Бачити гарне в людині завжди важко…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3200" b="1" i="1" dirty="0">
                <a:solidFill>
                  <a:srgbClr val="0000FF"/>
                </a:solidFill>
                <a:latin typeface="Georgia" pitchFamily="18" charset="0"/>
                <a:cs typeface="+mn-cs"/>
              </a:rPr>
              <a:t>Гарне в людині доводиться проектувати,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3200" b="1" i="1" dirty="0">
                <a:solidFill>
                  <a:srgbClr val="0000FF"/>
                </a:solidFill>
                <a:latin typeface="Georgia" pitchFamily="18" charset="0"/>
                <a:cs typeface="+mn-cs"/>
              </a:rPr>
              <a:t>І вихователь зобов’язаний це робити.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uk-UA" sz="2800" b="1" i="1" dirty="0">
                <a:solidFill>
                  <a:srgbClr val="0000FF"/>
                </a:solidFill>
                <a:latin typeface="Georgia" pitchFamily="18" charset="0"/>
                <a:cs typeface="+mn-cs"/>
              </a:rPr>
              <a:t>А. С. Макаренко</a:t>
            </a:r>
            <a:r>
              <a:rPr lang="uk-UA" sz="3200" b="1" i="1" dirty="0">
                <a:solidFill>
                  <a:srgbClr val="0000FF"/>
                </a:solidFill>
                <a:latin typeface="Georgia" pitchFamily="18" charset="0"/>
                <a:cs typeface="+mn-cs"/>
              </a:rPr>
              <a:t>.</a:t>
            </a:r>
            <a:endParaRPr lang="uk-UA" sz="3200" b="1" i="1" dirty="0">
              <a:solidFill>
                <a:prstClr val="black"/>
              </a:solidFill>
              <a:latin typeface="Georgia" pitchFamily="18" charset="0"/>
              <a:cs typeface="+mn-cs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9188" y="555625"/>
            <a:ext cx="4100512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6650" y="3249613"/>
            <a:ext cx="4103688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Заставка_В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43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нутый угол 12"/>
          <p:cNvSpPr/>
          <p:nvPr/>
        </p:nvSpPr>
        <p:spPr>
          <a:xfrm>
            <a:off x="5715000" y="3429000"/>
            <a:ext cx="3214688" cy="3071813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i="1" u="sng" dirty="0">
                <a:solidFill>
                  <a:prstClr val="black"/>
                </a:solidFill>
                <a:latin typeface="Bookman Old Style" pitchFamily="18" charset="0"/>
              </a:rPr>
              <a:t>Ми навчаємо!</a:t>
            </a:r>
            <a:endParaRPr lang="uk-UA" sz="1400" b="1" i="1" dirty="0">
              <a:solidFill>
                <a:prstClr val="black"/>
              </a:solidFill>
              <a:latin typeface="Bookman Old Style" pitchFamily="18" charset="0"/>
            </a:endParaRPr>
          </a:p>
          <a:p>
            <a:pPr algn="ctr">
              <a:defRPr/>
            </a:pPr>
            <a:r>
              <a:rPr lang="uk-UA" sz="1000" dirty="0">
                <a:solidFill>
                  <a:prstClr val="black"/>
                </a:solidFill>
                <a:latin typeface="Bookman Old Style" pitchFamily="18" charset="0"/>
              </a:rPr>
              <a:t>Навчально-виховний процес здійснюють </a:t>
            </a:r>
            <a:r>
              <a:rPr lang="uk-UA" sz="1000" b="1" dirty="0">
                <a:solidFill>
                  <a:prstClr val="black"/>
                </a:solidFill>
                <a:latin typeface="Bookman Old Style" pitchFamily="18" charset="0"/>
              </a:rPr>
              <a:t>41</a:t>
            </a:r>
            <a:r>
              <a:rPr lang="uk-UA" sz="1000" dirty="0">
                <a:solidFill>
                  <a:prstClr val="black"/>
                </a:solidFill>
                <a:latin typeface="Bookman Old Style" pitchFamily="18" charset="0"/>
              </a:rPr>
              <a:t> досвідчених педагогів, серед яких</a:t>
            </a:r>
            <a:r>
              <a:rPr lang="ru-RU" sz="1000" dirty="0">
                <a:solidFill>
                  <a:prstClr val="black"/>
                </a:solidFill>
                <a:latin typeface="Bookman Old Style" pitchFamily="18" charset="0"/>
              </a:rPr>
              <a:t>:</a:t>
            </a:r>
          </a:p>
          <a:p>
            <a:pPr algn="ctr">
              <a:defRPr/>
            </a:pPr>
            <a:r>
              <a:rPr lang="uk-UA" sz="1000" dirty="0">
                <a:solidFill>
                  <a:prstClr val="black"/>
                </a:solidFill>
                <a:latin typeface="Bookman Old Style" pitchFamily="18" charset="0"/>
              </a:rPr>
              <a:t>Вчителів вищої категорії – </a:t>
            </a:r>
            <a:r>
              <a:rPr lang="uk-UA" sz="1000" b="1" dirty="0">
                <a:solidFill>
                  <a:prstClr val="black"/>
                </a:solidFill>
                <a:latin typeface="Bookman Old Style" pitchFamily="18" charset="0"/>
              </a:rPr>
              <a:t>14</a:t>
            </a:r>
            <a:endParaRPr lang="ru-RU" sz="1000" b="1" dirty="0">
              <a:solidFill>
                <a:prstClr val="black"/>
              </a:solidFill>
              <a:latin typeface="Bookman Old Style" pitchFamily="18" charset="0"/>
            </a:endParaRPr>
          </a:p>
          <a:p>
            <a:pPr algn="ctr">
              <a:defRPr/>
            </a:pPr>
            <a:r>
              <a:rPr lang="uk-UA" sz="1000" dirty="0">
                <a:solidFill>
                  <a:prstClr val="black"/>
                </a:solidFill>
                <a:latin typeface="Bookman Old Style" pitchFamily="18" charset="0"/>
              </a:rPr>
              <a:t>Вчителів першої категорії – </a:t>
            </a:r>
            <a:r>
              <a:rPr lang="uk-UA" sz="1000" b="1" dirty="0">
                <a:solidFill>
                  <a:prstClr val="black"/>
                </a:solidFill>
                <a:latin typeface="Bookman Old Style" pitchFamily="18" charset="0"/>
              </a:rPr>
              <a:t>15</a:t>
            </a:r>
            <a:endParaRPr lang="ru-RU" sz="1000" b="1" dirty="0">
              <a:solidFill>
                <a:prstClr val="black"/>
              </a:solidFill>
              <a:latin typeface="Bookman Old Style" pitchFamily="18" charset="0"/>
            </a:endParaRPr>
          </a:p>
          <a:p>
            <a:pPr algn="ctr">
              <a:defRPr/>
            </a:pPr>
            <a:r>
              <a:rPr lang="uk-UA" sz="1000" dirty="0">
                <a:solidFill>
                  <a:prstClr val="black"/>
                </a:solidFill>
                <a:latin typeface="Bookman Old Style" pitchFamily="18" charset="0"/>
              </a:rPr>
              <a:t>Вчителів другої категорії – </a:t>
            </a:r>
            <a:r>
              <a:rPr lang="uk-UA" sz="1000" b="1" dirty="0">
                <a:solidFill>
                  <a:prstClr val="black"/>
                </a:solidFill>
                <a:latin typeface="Bookman Old Style" pitchFamily="18" charset="0"/>
              </a:rPr>
              <a:t>5</a:t>
            </a:r>
            <a:endParaRPr lang="ru-RU" sz="1000" b="1" dirty="0">
              <a:solidFill>
                <a:prstClr val="black"/>
              </a:solidFill>
              <a:latin typeface="Bookman Old Style" pitchFamily="18" charset="0"/>
            </a:endParaRPr>
          </a:p>
          <a:p>
            <a:pPr algn="ctr">
              <a:defRPr/>
            </a:pPr>
            <a:r>
              <a:rPr lang="uk-UA" sz="1000" dirty="0">
                <a:solidFill>
                  <a:prstClr val="black"/>
                </a:solidFill>
                <a:latin typeface="Bookman Old Style" pitchFamily="18" charset="0"/>
              </a:rPr>
              <a:t>Вчителів, що мають звання «Старший вчитель» –  </a:t>
            </a:r>
            <a:r>
              <a:rPr lang="uk-UA" sz="1000" b="1" dirty="0">
                <a:solidFill>
                  <a:prstClr val="black"/>
                </a:solidFill>
                <a:latin typeface="Bookman Old Style" pitchFamily="18" charset="0"/>
              </a:rPr>
              <a:t>3</a:t>
            </a:r>
            <a:endParaRPr lang="ru-RU" sz="1000" b="1" dirty="0">
              <a:solidFill>
                <a:prstClr val="black"/>
              </a:solidFill>
              <a:latin typeface="Bookman Old Style" pitchFamily="18" charset="0"/>
            </a:endParaRPr>
          </a:p>
          <a:p>
            <a:pPr algn="ctr">
              <a:defRPr/>
            </a:pPr>
            <a:r>
              <a:rPr lang="uk-UA" sz="1000" dirty="0">
                <a:solidFill>
                  <a:prstClr val="black"/>
                </a:solidFill>
                <a:latin typeface="Bookman Old Style" pitchFamily="18" charset="0"/>
              </a:rPr>
              <a:t>Вчителів, що мають звання «Вчитель-методист» – </a:t>
            </a:r>
            <a:r>
              <a:rPr lang="uk-UA" sz="1000" b="1" dirty="0">
                <a:solidFill>
                  <a:prstClr val="black"/>
                </a:solidFill>
                <a:latin typeface="Bookman Old Style" pitchFamily="18" charset="0"/>
              </a:rPr>
              <a:t>3</a:t>
            </a:r>
            <a:endParaRPr lang="ru-RU" sz="1000" b="1" dirty="0">
              <a:solidFill>
                <a:prstClr val="black"/>
              </a:solidFill>
              <a:latin typeface="Bookman Old Style" pitchFamily="18" charset="0"/>
            </a:endParaRPr>
          </a:p>
          <a:p>
            <a:pPr algn="ctr">
              <a:defRPr/>
            </a:pPr>
            <a:r>
              <a:rPr lang="uk-UA" sz="1000" dirty="0">
                <a:solidFill>
                  <a:prstClr val="black"/>
                </a:solidFill>
                <a:latin typeface="Bookman Old Style" pitchFamily="18" charset="0"/>
              </a:rPr>
              <a:t>Керівників предметних районних методичних об’єднань – </a:t>
            </a:r>
            <a:r>
              <a:rPr lang="uk-UA" sz="1000" b="1" dirty="0">
                <a:solidFill>
                  <a:prstClr val="black"/>
                </a:solidFill>
                <a:latin typeface="Bookman Old Style" pitchFamily="18" charset="0"/>
              </a:rPr>
              <a:t>2</a:t>
            </a:r>
            <a:endParaRPr lang="ru-RU" sz="1000" b="1" dirty="0">
              <a:solidFill>
                <a:prstClr val="black"/>
              </a:solidFill>
              <a:latin typeface="Bookman Old Style" pitchFamily="18" charset="0"/>
            </a:endParaRPr>
          </a:p>
          <a:p>
            <a:pPr algn="ctr">
              <a:defRPr/>
            </a:pPr>
            <a:r>
              <a:rPr lang="uk-UA" sz="1000" dirty="0">
                <a:solidFill>
                  <a:prstClr val="black"/>
                </a:solidFill>
                <a:latin typeface="Bookman Old Style" pitchFamily="18" charset="0"/>
              </a:rPr>
              <a:t>Переможців районних та обласних творчих конкурсів серед педагогічних працівників - </a:t>
            </a:r>
            <a:r>
              <a:rPr lang="uk-UA" sz="1000" b="1" dirty="0">
                <a:solidFill>
                  <a:prstClr val="black"/>
                </a:solidFill>
                <a:latin typeface="Bookman Old Style" pitchFamily="18" charset="0"/>
              </a:rPr>
              <a:t>9</a:t>
            </a:r>
            <a:endParaRPr lang="ru-RU" sz="1000" b="1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pic>
        <p:nvPicPr>
          <p:cNvPr id="17" name="Picture 157" descr="IMG_18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88" y="3500438"/>
            <a:ext cx="3352800" cy="2928937"/>
          </a:xfrm>
          <a:prstGeom prst="rect">
            <a:avLst/>
          </a:prstGeom>
          <a:noFill/>
          <a:ln w="76200" cmpd="thickThin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9" name="Загнутый угол 18"/>
          <p:cNvSpPr/>
          <p:nvPr/>
        </p:nvSpPr>
        <p:spPr>
          <a:xfrm>
            <a:off x="2000250" y="500063"/>
            <a:ext cx="3500438" cy="2357437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i="1" u="sng" dirty="0">
                <a:solidFill>
                  <a:prstClr val="black"/>
                </a:solidFill>
                <a:latin typeface="Bookman Old Style" pitchFamily="18" charset="0"/>
              </a:rPr>
              <a:t>Ми навчаємось!</a:t>
            </a:r>
          </a:p>
          <a:p>
            <a:pPr algn="ctr">
              <a:lnSpc>
                <a:spcPct val="150000"/>
              </a:lnSpc>
              <a:defRPr/>
            </a:pPr>
            <a:r>
              <a:rPr lang="uk-UA" sz="1400" i="1" dirty="0">
                <a:solidFill>
                  <a:prstClr val="black"/>
                </a:solidFill>
                <a:latin typeface="Bookman Old Style" pitchFamily="18" charset="0"/>
              </a:rPr>
              <a:t>Станом на 01.09.2013 р. у школі навчається </a:t>
            </a:r>
            <a:r>
              <a:rPr lang="uk-UA" sz="1400" b="1" i="1" dirty="0">
                <a:solidFill>
                  <a:prstClr val="black"/>
                </a:solidFill>
                <a:latin typeface="Bookman Old Style" pitchFamily="18" charset="0"/>
              </a:rPr>
              <a:t>393 </a:t>
            </a:r>
            <a:r>
              <a:rPr lang="uk-UA" sz="1400" i="1" dirty="0">
                <a:solidFill>
                  <a:prstClr val="black"/>
                </a:solidFill>
                <a:latin typeface="Bookman Old Style" pitchFamily="18" charset="0"/>
              </a:rPr>
              <a:t>учні, в тому числі </a:t>
            </a:r>
          </a:p>
          <a:p>
            <a:pPr algn="ctr">
              <a:lnSpc>
                <a:spcPct val="150000"/>
              </a:lnSpc>
              <a:defRPr/>
            </a:pPr>
            <a:r>
              <a:rPr lang="uk-UA" sz="1400" i="1" dirty="0">
                <a:solidFill>
                  <a:prstClr val="black"/>
                </a:solidFill>
                <a:latin typeface="Bookman Old Style" pitchFamily="18" charset="0"/>
              </a:rPr>
              <a:t> у школі І  ступеня – 140, </a:t>
            </a:r>
          </a:p>
          <a:p>
            <a:pPr algn="ctr">
              <a:lnSpc>
                <a:spcPct val="150000"/>
              </a:lnSpc>
              <a:defRPr/>
            </a:pPr>
            <a:r>
              <a:rPr lang="uk-UA" sz="1400" i="1" dirty="0">
                <a:solidFill>
                  <a:prstClr val="black"/>
                </a:solidFill>
                <a:latin typeface="Bookman Old Style" pitchFamily="18" charset="0"/>
              </a:rPr>
              <a:t>у школі ІІ ступеня – 202, </a:t>
            </a:r>
          </a:p>
          <a:p>
            <a:pPr algn="ctr">
              <a:lnSpc>
                <a:spcPct val="150000"/>
              </a:lnSpc>
              <a:defRPr/>
            </a:pPr>
            <a:r>
              <a:rPr lang="uk-UA" sz="1400" i="1" dirty="0">
                <a:solidFill>
                  <a:prstClr val="black"/>
                </a:solidFill>
                <a:latin typeface="Bookman Old Style" pitchFamily="18" charset="0"/>
              </a:rPr>
              <a:t>у школі ІІІ ступеня</a:t>
            </a:r>
            <a:r>
              <a:rPr lang="en-US" sz="1400" i="1" dirty="0">
                <a:solidFill>
                  <a:prstClr val="black"/>
                </a:solidFill>
                <a:latin typeface="Bookman Old Style" pitchFamily="18" charset="0"/>
              </a:rPr>
              <a:t> - </a:t>
            </a:r>
            <a:r>
              <a:rPr lang="ru-RU" sz="1400" i="1" dirty="0">
                <a:solidFill>
                  <a:prstClr val="black"/>
                </a:solidFill>
                <a:latin typeface="Bookman Old Style" pitchFamily="18" charset="0"/>
              </a:rPr>
              <a:t>51</a:t>
            </a:r>
            <a:r>
              <a:rPr lang="uk-UA" sz="1400" i="1" dirty="0">
                <a:solidFill>
                  <a:prstClr val="black"/>
                </a:solidFill>
                <a:latin typeface="Bookman Old Style" pitchFamily="18" charset="0"/>
              </a:rPr>
              <a:t>.</a:t>
            </a:r>
            <a:endParaRPr lang="ru-RU" sz="1400" i="1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pic>
        <p:nvPicPr>
          <p:cNvPr id="20" name="Рисунок 19" descr="Изображение 01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357950" y="214290"/>
            <a:ext cx="2250297" cy="3000396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654152">
            <a:off x="6391774" y="3984414"/>
            <a:ext cx="2622166" cy="2118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5" descr="Заставка_Ви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143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16" name="Text Box 153"/>
          <p:cNvSpPr txBox="1">
            <a:spLocks noChangeArrowheads="1"/>
          </p:cNvSpPr>
          <p:nvPr/>
        </p:nvSpPr>
        <p:spPr bwMode="auto">
          <a:xfrm>
            <a:off x="2000232" y="357166"/>
            <a:ext cx="67866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12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У школі працюють:комп’ютерний клас, художня студія, танцювальний ансамбль «Грація», тренажерна зала. Створена дитяча організація </a:t>
            </a:r>
            <a:r>
              <a:rPr lang="uk-UA" sz="1200" b="1" spc="50" dirty="0" err="1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“Дивограй”</a:t>
            </a:r>
            <a:endParaRPr lang="ru-RU" sz="1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659536">
            <a:off x="4969152" y="1306989"/>
            <a:ext cx="2876295" cy="2176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Группа 11"/>
          <p:cNvGrpSpPr/>
          <p:nvPr/>
        </p:nvGrpSpPr>
        <p:grpSpPr>
          <a:xfrm>
            <a:off x="2483768" y="1484784"/>
            <a:ext cx="1634237" cy="1107193"/>
            <a:chOff x="3357604" y="0"/>
            <a:chExt cx="1634237" cy="1107193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3" name="Прямоугольник 12"/>
            <p:cNvSpPr/>
            <p:nvPr/>
          </p:nvSpPr>
          <p:spPr>
            <a:xfrm>
              <a:off x="3357604" y="0"/>
              <a:ext cx="1634237" cy="1107193"/>
            </a:xfrm>
            <a:prstGeom prst="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3357604" y="0"/>
              <a:ext cx="1634237" cy="110719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45720" rIns="457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1200" b="1" u="sng" dirty="0">
                  <a:solidFill>
                    <a:prstClr val="black"/>
                  </a:solidFill>
                  <a:latin typeface="Bookman Old Style" pitchFamily="18" charset="0"/>
                </a:rPr>
                <a:t>Девіз школи</a:t>
              </a:r>
              <a:endParaRPr lang="ru-RU" sz="1200" dirty="0">
                <a:solidFill>
                  <a:prstClr val="black"/>
                </a:solidFill>
                <a:latin typeface="Bookman Old Style" pitchFamily="18" charset="0"/>
              </a:endParaRP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1200" dirty="0">
                  <a:solidFill>
                    <a:prstClr val="black"/>
                  </a:solidFill>
                  <a:latin typeface="Bookman Old Style" pitchFamily="18" charset="0"/>
                </a:rPr>
                <a:t>«</a:t>
              </a:r>
              <a:r>
                <a:rPr lang="uk-UA" sz="1400" dirty="0">
                  <a:solidFill>
                    <a:prstClr val="black"/>
                  </a:solidFill>
                  <a:latin typeface="Monotype Corsiva" pitchFamily="66" charset="0"/>
                </a:rPr>
                <a:t>Сьогодні діти – завтра народ!»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1400" dirty="0">
                  <a:solidFill>
                    <a:prstClr val="black"/>
                  </a:solidFill>
                  <a:latin typeface="Monotype Corsiva" pitchFamily="66" charset="0"/>
                </a:rPr>
                <a:t>(В. Сухомлинський )</a:t>
              </a:r>
              <a:r>
                <a:rPr lang="ru-RU" sz="1400" dirty="0">
                  <a:solidFill>
                    <a:prstClr val="black"/>
                  </a:solidFill>
                  <a:latin typeface="Monotype Corsiva" pitchFamily="66" charset="0"/>
                </a:rPr>
                <a:t>   </a:t>
              </a:r>
            </a:p>
          </p:txBody>
        </p:sp>
      </p:grpSp>
      <p:grpSp>
        <p:nvGrpSpPr>
          <p:cNvPr id="3" name="Группа 18"/>
          <p:cNvGrpSpPr/>
          <p:nvPr/>
        </p:nvGrpSpPr>
        <p:grpSpPr>
          <a:xfrm>
            <a:off x="4143372" y="3857628"/>
            <a:ext cx="2071894" cy="2500330"/>
            <a:chOff x="5143554" y="142869"/>
            <a:chExt cx="2071894" cy="1676054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0" name="Прямоугольник 19"/>
            <p:cNvSpPr/>
            <p:nvPr/>
          </p:nvSpPr>
          <p:spPr>
            <a:xfrm>
              <a:off x="5143554" y="142869"/>
              <a:ext cx="2071894" cy="1676054"/>
            </a:xfrm>
            <a:prstGeom prst="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003">
              <a:schemeClr val="lt2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5143554" y="142869"/>
              <a:ext cx="2071894" cy="167605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41910" tIns="41910" rIns="41910" bIns="41910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1400" b="1" u="sng" dirty="0">
                  <a:solidFill>
                    <a:prstClr val="black"/>
                  </a:solidFill>
                  <a:latin typeface="Bookman Old Style" pitchFamily="18" charset="0"/>
                </a:rPr>
                <a:t>Кредо школи</a:t>
              </a:r>
            </a:p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dirty="0">
                <a:solidFill>
                  <a:prstClr val="black"/>
                </a:solidFill>
                <a:latin typeface="Bookman Old Style" pitchFamily="18" charset="0"/>
              </a:endParaRPr>
            </a:p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1600" dirty="0">
                  <a:solidFill>
                    <a:prstClr val="black"/>
                  </a:solidFill>
                  <a:latin typeface="Monotype Corsiva" pitchFamily="66" charset="0"/>
                </a:rPr>
                <a:t>Допомогти кожному знайти свій шлях, повести дітей дорогою успіху, навчити їх мистецтву успішного життя, роботи, творчості.</a:t>
              </a:r>
              <a:r>
                <a:rPr lang="ru-RU" sz="1600" dirty="0">
                  <a:solidFill>
                    <a:prstClr val="black"/>
                  </a:solidFill>
                  <a:latin typeface="Monotype Corsiva" pitchFamily="66" charset="0"/>
                </a:rPr>
                <a:t> </a:t>
              </a:r>
              <a:r>
                <a:rPr lang="ru-RU" sz="1400" dirty="0">
                  <a:solidFill>
                    <a:prstClr val="black"/>
                  </a:solidFill>
                  <a:latin typeface="Monotype Corsiva" pitchFamily="66" charset="0"/>
                </a:rPr>
                <a:t> </a:t>
              </a:r>
              <a:r>
                <a:rPr lang="ru-RU" sz="1100" dirty="0">
                  <a:solidFill>
                    <a:prstClr val="black"/>
                  </a:solidFill>
                  <a:latin typeface="Bookman Old Style" pitchFamily="18" charset="0"/>
                </a:rPr>
                <a:t>           </a:t>
              </a:r>
            </a:p>
          </p:txBody>
        </p:sp>
      </p:grpSp>
      <p:grpSp>
        <p:nvGrpSpPr>
          <p:cNvPr id="4" name="Группа 21"/>
          <p:cNvGrpSpPr/>
          <p:nvPr/>
        </p:nvGrpSpPr>
        <p:grpSpPr>
          <a:xfrm>
            <a:off x="1928794" y="3357562"/>
            <a:ext cx="2071702" cy="3059293"/>
            <a:chOff x="0" y="92663"/>
            <a:chExt cx="2714644" cy="1701971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3" name="Прямоугольник 22"/>
            <p:cNvSpPr/>
            <p:nvPr/>
          </p:nvSpPr>
          <p:spPr>
            <a:xfrm>
              <a:off x="0" y="92663"/>
              <a:ext cx="2584534" cy="1701971"/>
            </a:xfrm>
            <a:prstGeom prst="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130110" y="92663"/>
              <a:ext cx="2584534" cy="170197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45720" rIns="457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1400" b="1" u="sng" dirty="0">
                  <a:solidFill>
                    <a:prstClr val="black"/>
                  </a:solidFill>
                  <a:latin typeface="Bookman Old Style" pitchFamily="18" charset="0"/>
                </a:rPr>
                <a:t>Проблема, над якою працює школа: 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uk-UA" sz="1400" b="1" u="sng" dirty="0">
                <a:solidFill>
                  <a:prstClr val="black"/>
                </a:solidFill>
                <a:latin typeface="Bookman Old Style" pitchFamily="18" charset="0"/>
              </a:endParaRP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1400" dirty="0">
                  <a:solidFill>
                    <a:prstClr val="black"/>
                  </a:solidFill>
                  <a:latin typeface="Monotype Corsiva" pitchFamily="66" charset="0"/>
                </a:rPr>
                <a:t>«</a:t>
              </a:r>
              <a:r>
                <a:rPr lang="uk-UA" sz="1600" dirty="0">
                  <a:solidFill>
                    <a:prstClr val="black"/>
                  </a:solidFill>
                  <a:latin typeface="Monotype Corsiva" pitchFamily="66" charset="0"/>
                </a:rPr>
                <a:t>Створення в школі відповідної інтелектуальної та емоційної атмосфери – головний чинник здобуття якісної освіти</a:t>
              </a:r>
              <a:r>
                <a:rPr lang="uk-UA" sz="1400" dirty="0">
                  <a:solidFill>
                    <a:prstClr val="black"/>
                  </a:solidFill>
                  <a:latin typeface="Monotype Corsiva" pitchFamily="66" charset="0"/>
                </a:rPr>
                <a:t>»</a:t>
              </a:r>
              <a:r>
                <a:rPr lang="ru-RU" sz="1400" dirty="0">
                  <a:solidFill>
                    <a:prstClr val="black"/>
                  </a:solidFill>
                  <a:latin typeface="Monotype Corsiva" pitchFamily="66" charset="0"/>
                </a:rPr>
                <a:t> 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21463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652588" y="954088"/>
            <a:ext cx="4572000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kern="0" dirty="0">
                <a:ln w="6350">
                  <a:noFill/>
                </a:ln>
                <a:solidFill>
                  <a:srgbClr val="0070C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FFFF00"/>
                  </a:solidFill>
                </a:uFill>
                <a:latin typeface="Monotype Corsiva" pitchFamily="66" charset="0"/>
                <a:ea typeface="+mj-ea"/>
                <a:cs typeface="+mj-cs"/>
              </a:rPr>
              <a:t>Превентивне виховання : </a:t>
            </a:r>
            <a:endParaRPr lang="ru-RU" kern="0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19238" y="2708275"/>
            <a:ext cx="7239000" cy="3124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76" indent="-265176" algn="ctr">
              <a:spcBef>
                <a:spcPts val="0"/>
              </a:spcBef>
              <a:buFont typeface="Wingdings 2"/>
              <a:buNone/>
              <a:defRPr/>
            </a:pPr>
            <a:endParaRPr lang="uk-UA" sz="1400" dirty="0" smtClean="0">
              <a:solidFill>
                <a:srgbClr val="66FF33"/>
              </a:solidFill>
              <a:uFill>
                <a:solidFill>
                  <a:srgbClr val="FF0000"/>
                </a:solidFill>
              </a:uFill>
              <a:latin typeface="Monotype Corsiva" pitchFamily="66" charset="0"/>
            </a:endParaRPr>
          </a:p>
          <a:p>
            <a:pPr marL="265176" indent="-265176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uk-UA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 цілісна система підготовчих, профілактичних дій педагогічного колективу з метою запобігання формуванню негативних звичок, рис характеру та проявам асоціальної поведінки підлітків, а також організація належного догляду за їх діяльністю</a:t>
            </a:r>
            <a: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1" name="Picture 5" descr="C:\Users\shcool\Desktop\Тиждень фото\1 96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246572" y="41014"/>
            <a:ext cx="3511946" cy="29507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pic>
        <p:nvPicPr>
          <p:cNvPr id="11267" name="Picture 5" descr="Заставка_В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5" name="Picture 9" descr="Копия 1345059229_x_73c5f57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56556">
            <a:off x="6831013" y="4895850"/>
            <a:ext cx="2747962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830388" y="371475"/>
            <a:ext cx="6373812" cy="18288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Font typeface="Wingdings 2"/>
              <a:buNone/>
              <a:defRPr/>
            </a:pPr>
            <a:r>
              <a:rPr lang="uk-UA" sz="14400" u="sng" dirty="0" smtClean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/>
              </a:rPr>
              <a:t>Сутність : </a:t>
            </a: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Font typeface="Wingdings 2"/>
              <a:buNone/>
              <a:defRPr/>
            </a:pPr>
            <a:endParaRPr lang="ru-RU" sz="3200" dirty="0" smtClean="0">
              <a:solidFill>
                <a:srgbClr val="66FF33"/>
              </a:solidFill>
              <a:latin typeface="Times New Roman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 2"/>
              <a:buNone/>
              <a:defRPr/>
            </a:pPr>
            <a:r>
              <a:rPr lang="uk-UA" sz="8000" i="1" dirty="0" smtClean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/>
              </a:rPr>
              <a:t>       </a:t>
            </a:r>
            <a:r>
              <a:rPr lang="uk-UA" sz="8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комплексний цілеспрямований вплив на особистість у процесі її активної динамічної взаємодії із соціальними інституціями, спрямованої на фізичний, психічний, духовний,соціальний розвиток особистості; вироблення в неї імунітету до негативних впливів соціального оточення , профілактику, корекцію і подолання асоціальних проявів у поведінці дітей та молоді , а саме :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 2"/>
              <a:buNone/>
              <a:defRPr/>
            </a:pPr>
            <a:endParaRPr lang="ru-RU" sz="80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uk-UA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правопорушень (схильність до агресії , крадіжок, брехні та інших вад, що можуть призвести до кримінальних дій);</a:t>
            </a:r>
            <a:endParaRPr lang="ru-RU" sz="8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uk-UA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поганих звичок (алкоголізму , наркоманії,  </a:t>
            </a:r>
            <a:r>
              <a:rPr lang="uk-UA" sz="8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тютюнопаління</a:t>
            </a:r>
            <a:r>
              <a:rPr lang="uk-UA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, токсикоманії, то що );</a:t>
            </a:r>
            <a:endParaRPr lang="ru-RU" sz="8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uk-UA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статевих порушень  та їх наслідків ( статевої розпусти , венеричних захворювань, ВІЛ, СНІД , проституції , то що) ;</a:t>
            </a:r>
            <a:endParaRPr lang="ru-RU" sz="8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uk-UA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егоцентризму та екологічної брутальності (позитивне ставлення до всього, що оточує, свідомість, підвищення культури споживання , загальноприйнятні норми людської моралі, то що). 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Wingdings 2" pitchFamily="18" charset="2"/>
              <a:buNone/>
              <a:defRPr/>
            </a:pPr>
            <a:endParaRPr lang="ru-RU" sz="9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  <a:defRPr/>
            </a:pPr>
            <a:endParaRPr lang="ru-RU" sz="4800" dirty="0" smtClean="0">
              <a:solidFill>
                <a:sysClr val="window" lastClr="FFFFFF"/>
              </a:solidFill>
              <a:latin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pic>
        <p:nvPicPr>
          <p:cNvPr id="12291" name="Picture 5" descr="Заставка_В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11560" y="31435"/>
            <a:ext cx="8715377" cy="115728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54864" fontAlgn="auto">
              <a:spcAft>
                <a:spcPts val="0"/>
              </a:spcAft>
              <a:defRPr/>
            </a:pPr>
            <a:r>
              <a:rPr lang="uk-UA" sz="2800" u="sng" dirty="0" smtClean="0">
                <a:solidFill>
                  <a:srgbClr val="0070C0"/>
                </a:solidFill>
                <a:latin typeface="Arial"/>
              </a:rPr>
              <a:t>Завдання</a:t>
            </a:r>
            <a:br>
              <a:rPr lang="uk-UA" sz="2800" u="sng" dirty="0" smtClean="0">
                <a:solidFill>
                  <a:srgbClr val="0070C0"/>
                </a:solidFill>
                <a:latin typeface="Arial"/>
              </a:rPr>
            </a:br>
            <a:r>
              <a:rPr lang="uk-UA" sz="2800" u="sng" dirty="0" smtClean="0">
                <a:solidFill>
                  <a:srgbClr val="0070C0"/>
                </a:solidFill>
                <a:latin typeface="Arial"/>
              </a:rPr>
              <a:t>превентивного виховання</a:t>
            </a:r>
            <a:endParaRPr lang="ru-RU" sz="2800" u="sng" dirty="0" smtClean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908175" y="1352550"/>
            <a:ext cx="6578600" cy="50292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Font typeface="Wingdings 2"/>
              <a:buChar char=""/>
              <a:defRPr/>
            </a:pPr>
            <a:endParaRPr lang="uk-UA" sz="2400" dirty="0" smtClean="0">
              <a:solidFill>
                <a:sysClr val="window" lastClr="FFFFFF"/>
              </a:solidFill>
              <a:latin typeface="Times New Roman"/>
            </a:endParaRPr>
          </a:p>
          <a:p>
            <a:pPr marL="274320" indent="-274320" fontAlgn="auto">
              <a:lnSpc>
                <a:spcPct val="16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ü"/>
              <a:defRPr/>
            </a:pPr>
            <a:r>
              <a:rPr lang="uk-UA" sz="8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створення умов для формування позитивних якостей особистостей;</a:t>
            </a:r>
          </a:p>
          <a:p>
            <a:pPr marL="274320" indent="-274320" fontAlgn="auto">
              <a:lnSpc>
                <a:spcPct val="16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ü"/>
              <a:defRPr/>
            </a:pPr>
            <a:r>
              <a:rPr lang="uk-UA" sz="8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забезпечення соціально-психологічної діяльності;</a:t>
            </a:r>
          </a:p>
          <a:p>
            <a:pPr marL="274320" indent="-274320" fontAlgn="auto">
              <a:lnSpc>
                <a:spcPct val="16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ü"/>
              <a:defRPr/>
            </a:pPr>
            <a:r>
              <a:rPr lang="uk-UA" sz="8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надання комплексної психолого-педагогічної та медико-соціальної допомоги неповнолітнім;</a:t>
            </a:r>
          </a:p>
          <a:p>
            <a:pPr marL="274320" indent="-274320" fontAlgn="auto">
              <a:lnSpc>
                <a:spcPct val="16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ü"/>
              <a:defRPr/>
            </a:pPr>
            <a:r>
              <a:rPr lang="uk-UA" sz="8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забезпечення адекватної соціальної реабілітації неповнолітніх, які вчинили протиправні дії або зловживають </a:t>
            </a:r>
            <a:r>
              <a:rPr lang="uk-UA" sz="8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психоактивними</a:t>
            </a:r>
            <a:r>
              <a:rPr lang="uk-UA" sz="8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речовинами;</a:t>
            </a:r>
          </a:p>
          <a:p>
            <a:pPr marL="274320" indent="-274320" fontAlgn="auto">
              <a:lnSpc>
                <a:spcPct val="16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ü"/>
              <a:defRPr/>
            </a:pPr>
            <a:r>
              <a:rPr lang="uk-UA" sz="8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сприяння виробленню інтегрованих міждисциплінарних підходів, об'єднанню зусиль різних суб'єктів превентивної роботи</a:t>
            </a:r>
            <a:endParaRPr lang="ru-RU" sz="8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pic>
        <p:nvPicPr>
          <p:cNvPr id="13315" name="Picture 5" descr="Заставка_В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457200" y="381000"/>
            <a:ext cx="8229600" cy="6858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uk-UA" sz="4000" u="sng" dirty="0" smtClean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Мета </a:t>
            </a:r>
            <a:r>
              <a:rPr lang="uk-UA" sz="4000" u="sng" dirty="0" smtClean="0">
                <a:solidFill>
                  <a:srgbClr val="0070C0"/>
                </a:solidFill>
                <a:latin typeface="Arial"/>
              </a:rPr>
              <a:t>:</a:t>
            </a:r>
            <a:endParaRPr lang="ru-RU" sz="400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13317" name="Прямоугольник 2"/>
          <p:cNvSpPr>
            <a:spLocks noChangeArrowheads="1"/>
          </p:cNvSpPr>
          <p:nvPr/>
        </p:nvSpPr>
        <p:spPr bwMode="auto">
          <a:xfrm>
            <a:off x="1851025" y="1341438"/>
            <a:ext cx="6851650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uk-UA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Сформувати  позитивні якості особистості :  правової свідомості , уявлень, переконань, що склалися в суспільстві, почуттів, що регулюють поведінку, активної протидії порушникам законів ; </a:t>
            </a:r>
          </a:p>
          <a:p>
            <a:pPr marL="273050" indent="-273050">
              <a:buClr>
                <a:srgbClr val="C00000"/>
              </a:buClr>
              <a:buSzPct val="100000"/>
              <a:buFont typeface="Wingdings 2" pitchFamily="18" charset="2"/>
              <a:buNone/>
            </a:pPr>
            <a:endParaRPr lang="ru-RU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uk-UA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підвищення правової культури всіх учасників  НВП; </a:t>
            </a:r>
          </a:p>
          <a:p>
            <a:pPr marL="273050" indent="-273050">
              <a:buClr>
                <a:srgbClr val="C00000"/>
              </a:buClr>
              <a:buSzPct val="100000"/>
              <a:buFont typeface="Wingdings 2" pitchFamily="18" charset="2"/>
              <a:buNone/>
            </a:pPr>
            <a:endParaRPr lang="ru-RU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uk-UA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формуватння навичок здорового способу життя; </a:t>
            </a:r>
          </a:p>
          <a:p>
            <a:pPr marL="273050" indent="-273050">
              <a:buClr>
                <a:srgbClr val="C00000"/>
              </a:buClr>
              <a:buSzPct val="100000"/>
              <a:buFont typeface="Wingdings 2" pitchFamily="18" charset="2"/>
              <a:buNone/>
            </a:pPr>
            <a:endParaRPr lang="ru-RU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uk-UA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профілактика вживання наркотичних , алкогольних і психотропних речовин;</a:t>
            </a:r>
          </a:p>
          <a:p>
            <a:pPr marL="273050" indent="-273050">
              <a:buClr>
                <a:srgbClr val="C00000"/>
              </a:buClr>
              <a:buSzPct val="100000"/>
              <a:buFont typeface="Wingdings 2" pitchFamily="18" charset="2"/>
              <a:buNone/>
            </a:pPr>
            <a:r>
              <a:rPr lang="uk-UA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uk-UA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надавати комплексну психолого-педагогічної допомогу неповнолітнім;</a:t>
            </a:r>
          </a:p>
          <a:p>
            <a:pPr marL="273050" indent="-273050">
              <a:buClr>
                <a:srgbClr val="C00000"/>
              </a:buClr>
              <a:buSzPct val="100000"/>
              <a:buFont typeface="Wingdings 2" pitchFamily="18" charset="2"/>
              <a:buNone/>
            </a:pPr>
            <a:endParaRPr lang="ru-RU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buClr>
                <a:srgbClr val="C00000"/>
              </a:buClr>
              <a:buSzPct val="100000"/>
              <a:buFont typeface="Wingdings" pitchFamily="2" charset="2"/>
              <a:buChar char="ü"/>
            </a:pPr>
            <a:r>
              <a:rPr lang="uk-UA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забезпечити адекватну соціальну реабілітацію неповнолітніх, </a:t>
            </a:r>
          </a:p>
          <a:p>
            <a:pPr marL="273050" indent="-273050">
              <a:buClr>
                <a:srgbClr val="C00000"/>
              </a:buClr>
              <a:buSzPct val="100000"/>
              <a:buFont typeface="Wingdings 2" pitchFamily="18" charset="2"/>
              <a:buNone/>
            </a:pPr>
            <a:r>
              <a:rPr lang="uk-UA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які вчинили протиправні дії , або зловживають психоактивними</a:t>
            </a:r>
          </a:p>
          <a:p>
            <a:pPr marL="273050" indent="-273050">
              <a:buClr>
                <a:srgbClr val="C00000"/>
              </a:buClr>
              <a:buSzPct val="100000"/>
              <a:buFont typeface="Wingdings 2" pitchFamily="18" charset="2"/>
              <a:buNone/>
            </a:pPr>
            <a:r>
              <a:rPr lang="uk-UA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речовинами</a:t>
            </a:r>
            <a:r>
              <a:rPr lang="uk-UA" sz="28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b="1"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7" name="Picture 7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997200"/>
            <a:ext cx="6956425" cy="3598863"/>
          </a:xfrm>
          <a:prstGeom prst="rect">
            <a:avLst/>
          </a:prstGeom>
          <a:noFill/>
          <a:ln w="76200">
            <a:pattFill prst="plaid">
              <a:fgClr>
                <a:srgbClr val="CC3300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pic>
        <p:nvPicPr>
          <p:cNvPr id="14340" name="Picture 5" descr="Заставка_В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43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188913"/>
            <a:ext cx="3335337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188913"/>
            <a:ext cx="3706813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819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155" decel="100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155" decel="100000"/>
                                        <p:tgtEl>
                                          <p:spTgt spid="819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155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155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155" decel="100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155" decel="100000"/>
                                        <p:tgtEl>
                                          <p:spTgt spid="819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1155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155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2462</TotalTime>
  <Words>947</Words>
  <Application>Microsoft Office PowerPoint</Application>
  <PresentationFormat>Экран (4:3)</PresentationFormat>
  <Paragraphs>137</Paragraphs>
  <Slides>19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Franklin Gothic Book</vt:lpstr>
      <vt:lpstr>Arial</vt:lpstr>
      <vt:lpstr>Franklin Gothic Medium</vt:lpstr>
      <vt:lpstr>Wingdings 2</vt:lpstr>
      <vt:lpstr>Calibri</vt:lpstr>
      <vt:lpstr>Georgia</vt:lpstr>
      <vt:lpstr>Kozuka Mincho Pro H</vt:lpstr>
      <vt:lpstr>Bookman Old Style</vt:lpstr>
      <vt:lpstr>Monotype Corsiva</vt:lpstr>
      <vt:lpstr>Times New Roman</vt:lpstr>
      <vt:lpstr>Wingdings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Виталий</dc:creator>
  <cp:lastModifiedBy>Sony</cp:lastModifiedBy>
  <cp:revision>306</cp:revision>
  <dcterms:created xsi:type="dcterms:W3CDTF">2011-08-14T18:24:56Z</dcterms:created>
  <dcterms:modified xsi:type="dcterms:W3CDTF">2014-08-21T12:50:58Z</dcterms:modified>
</cp:coreProperties>
</file>