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8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9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  <p:sldMasterId id="2147483847" r:id="rId3"/>
    <p:sldMasterId id="2147483898" r:id="rId4"/>
    <p:sldMasterId id="2147483949" r:id="rId5"/>
    <p:sldMasterId id="2147483979" r:id="rId6"/>
    <p:sldMasterId id="2147484038" r:id="rId7"/>
    <p:sldMasterId id="2147484051" r:id="rId8"/>
    <p:sldMasterId id="2147484086" r:id="rId9"/>
    <p:sldMasterId id="2147484118" r:id="rId10"/>
  </p:sldMasterIdLst>
  <p:notesMasterIdLst>
    <p:notesMasterId r:id="rId42"/>
  </p:notesMasterIdLst>
  <p:sldIdLst>
    <p:sldId id="285" r:id="rId11"/>
    <p:sldId id="282" r:id="rId12"/>
    <p:sldId id="286" r:id="rId13"/>
    <p:sldId id="287" r:id="rId14"/>
    <p:sldId id="288" r:id="rId15"/>
    <p:sldId id="313" r:id="rId16"/>
    <p:sldId id="331" r:id="rId17"/>
    <p:sldId id="278" r:id="rId18"/>
    <p:sldId id="324" r:id="rId19"/>
    <p:sldId id="328" r:id="rId20"/>
    <p:sldId id="298" r:id="rId21"/>
    <p:sldId id="299" r:id="rId22"/>
    <p:sldId id="326" r:id="rId23"/>
    <p:sldId id="310" r:id="rId24"/>
    <p:sldId id="311" r:id="rId25"/>
    <p:sldId id="314" r:id="rId26"/>
    <p:sldId id="315" r:id="rId27"/>
    <p:sldId id="316" r:id="rId28"/>
    <p:sldId id="318" r:id="rId29"/>
    <p:sldId id="317" r:id="rId30"/>
    <p:sldId id="301" r:id="rId31"/>
    <p:sldId id="302" r:id="rId32"/>
    <p:sldId id="268" r:id="rId33"/>
    <p:sldId id="293" r:id="rId34"/>
    <p:sldId id="305" r:id="rId35"/>
    <p:sldId id="303" r:id="rId36"/>
    <p:sldId id="304" r:id="rId37"/>
    <p:sldId id="306" r:id="rId38"/>
    <p:sldId id="271" r:id="rId39"/>
    <p:sldId id="274" r:id="rId40"/>
    <p:sldId id="260" r:id="rId4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9966"/>
    <a:srgbClr val="FFFF99"/>
    <a:srgbClr val="66FFCC"/>
    <a:srgbClr val="66FFFF"/>
    <a:srgbClr val="6666FF"/>
    <a:srgbClr val="3399FF"/>
    <a:srgbClr val="FF5050"/>
    <a:srgbClr val="66FF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4746" autoAdjust="0"/>
  </p:normalViewPr>
  <p:slideViewPr>
    <p:cSldViewPr>
      <p:cViewPr varScale="1">
        <p:scale>
          <a:sx n="88" d="100"/>
          <a:sy n="88" d="100"/>
        </p:scale>
        <p:origin x="-111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&#1040;&#1085;&#1072;&#1083;&#1099;&#1079;%20&#1087;&#1088;&#1077;&#1089;&#1090;&#1091;&#1087;&#1083;..docx" TargetMode="External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hyperlink" Target="&#1040;&#1085;&#1072;&#1083;&#1099;&#1079;%20&#1087;&#1088;&#1077;&#1089;&#1090;&#1091;&#1087;&#1083;.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826C66-22E6-420D-BA76-B385D9CB22D1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E76D3C2-AA92-4E74-893C-AB815A6BA61F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правопорушень (схильність до агресії, крадіжок, брехні та інших вад, що можуть призвести до кримінальних дій);</a:t>
          </a:r>
          <a:endParaRPr lang="ru-RU" sz="2000" dirty="0"/>
        </a:p>
      </dgm:t>
    </dgm:pt>
    <dgm:pt modelId="{244630EC-67C6-4917-81EF-D0FFE9A995B5}" type="parTrans" cxnId="{79ACA8CA-B5B2-428D-803F-926898CE31B1}">
      <dgm:prSet/>
      <dgm:spPr/>
      <dgm:t>
        <a:bodyPr/>
        <a:lstStyle/>
        <a:p>
          <a:endParaRPr lang="ru-RU"/>
        </a:p>
      </dgm:t>
    </dgm:pt>
    <dgm:pt modelId="{E6D914A0-ABE0-46AC-A6FF-01985A3B828F}" type="sibTrans" cxnId="{79ACA8CA-B5B2-428D-803F-926898CE31B1}">
      <dgm:prSet/>
      <dgm:spPr/>
      <dgm:t>
        <a:bodyPr/>
        <a:lstStyle/>
        <a:p>
          <a:endParaRPr lang="ru-RU"/>
        </a:p>
      </dgm:t>
    </dgm:pt>
    <dgm:pt modelId="{A7C52A61-8046-4448-A19E-D563E6F42AB9}">
      <dgm:prSet custT="1"/>
      <dgm:spPr/>
      <dgm:t>
        <a:bodyPr/>
        <a:lstStyle/>
        <a:p>
          <a:r>
            <a:rPr lang="uk-UA" sz="2000" smtClean="0">
              <a:latin typeface="Times New Roman" pitchFamily="18" charset="0"/>
              <a:cs typeface="Times New Roman" pitchFamily="18" charset="0"/>
            </a:rPr>
            <a:t>поганих звичок (алкоголізму, наркоманії,  тютюнопаління, токсикоманії, то що);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C43B3D-F9BA-4CD4-BD5A-31162FD9E55A}" type="parTrans" cxnId="{AD44F782-F166-41EF-9F40-4174F9807360}">
      <dgm:prSet/>
      <dgm:spPr/>
      <dgm:t>
        <a:bodyPr/>
        <a:lstStyle/>
        <a:p>
          <a:endParaRPr lang="ru-RU"/>
        </a:p>
      </dgm:t>
    </dgm:pt>
    <dgm:pt modelId="{7B1611A7-CFF9-4B4C-A4AC-979F69195316}" type="sibTrans" cxnId="{AD44F782-F166-41EF-9F40-4174F9807360}">
      <dgm:prSet/>
      <dgm:spPr/>
      <dgm:t>
        <a:bodyPr/>
        <a:lstStyle/>
        <a:p>
          <a:endParaRPr lang="ru-RU"/>
        </a:p>
      </dgm:t>
    </dgm:pt>
    <dgm:pt modelId="{2BC323BB-65F9-49BB-A3DC-87377DCB2C66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статевих порушень  та їх наслідків (статевої розпусти, венеричних захворювань, ВІЛ, СНІД, проституції, то що) 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06985B2-A2E5-4144-A5F7-E80A86EA4CBA}" type="parTrans" cxnId="{C00B33A3-EC45-4D26-908D-3355C765527C}">
      <dgm:prSet/>
      <dgm:spPr/>
      <dgm:t>
        <a:bodyPr/>
        <a:lstStyle/>
        <a:p>
          <a:endParaRPr lang="ru-RU"/>
        </a:p>
      </dgm:t>
    </dgm:pt>
    <dgm:pt modelId="{EA78E20A-D158-4F74-8740-E3A1902DD02E}" type="sibTrans" cxnId="{C00B33A3-EC45-4D26-908D-3355C765527C}">
      <dgm:prSet/>
      <dgm:spPr/>
      <dgm:t>
        <a:bodyPr/>
        <a:lstStyle/>
        <a:p>
          <a:endParaRPr lang="ru-RU"/>
        </a:p>
      </dgm:t>
    </dgm:pt>
    <dgm:pt modelId="{22DAE674-75C8-4D54-BABF-1F9C4CF6236D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егоцентризму та екологічної брутальності (позитивне ставлення до всього, що оточує, свідомість, підвищення культури споживання, загальноприйнятні норми людської моралі, то що). 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433B2485-DBC8-4B14-8B76-811D0295AFBB}" type="parTrans" cxnId="{B09BF8CC-6F2D-45C7-BED7-0CFE5EAE60B8}">
      <dgm:prSet/>
      <dgm:spPr/>
      <dgm:t>
        <a:bodyPr/>
        <a:lstStyle/>
        <a:p>
          <a:endParaRPr lang="ru-RU"/>
        </a:p>
      </dgm:t>
    </dgm:pt>
    <dgm:pt modelId="{AFDB4E2D-AA69-4E71-91FA-D28EB95B549B}" type="sibTrans" cxnId="{B09BF8CC-6F2D-45C7-BED7-0CFE5EAE60B8}">
      <dgm:prSet/>
      <dgm:spPr/>
      <dgm:t>
        <a:bodyPr/>
        <a:lstStyle/>
        <a:p>
          <a:endParaRPr lang="ru-RU"/>
        </a:p>
      </dgm:t>
    </dgm:pt>
    <dgm:pt modelId="{4AC3C6BB-6044-4595-B32C-88F427E9D497}" type="pres">
      <dgm:prSet presAssocID="{00826C66-22E6-420D-BA76-B385D9CB22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F8A456-5334-435E-B4EE-CCEECAD848FB}" type="pres">
      <dgm:prSet presAssocID="{0E76D3C2-AA92-4E74-893C-AB815A6BA61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71970-596A-4951-8377-E8D6A6A059DA}" type="pres">
      <dgm:prSet presAssocID="{E6D914A0-ABE0-46AC-A6FF-01985A3B828F}" presName="spacer" presStyleCnt="0"/>
      <dgm:spPr/>
    </dgm:pt>
    <dgm:pt modelId="{E7D8FE38-BF97-4740-9536-C3D17EF13A6E}" type="pres">
      <dgm:prSet presAssocID="{A7C52A61-8046-4448-A19E-D563E6F42AB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42B4B-4CEC-4D74-9EA7-28B97FC79934}" type="pres">
      <dgm:prSet presAssocID="{7B1611A7-CFF9-4B4C-A4AC-979F69195316}" presName="spacer" presStyleCnt="0"/>
      <dgm:spPr/>
    </dgm:pt>
    <dgm:pt modelId="{A57C1096-ADAA-43A8-AA39-212B5B9083DB}" type="pres">
      <dgm:prSet presAssocID="{2BC323BB-65F9-49BB-A3DC-87377DCB2C6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7BA83-8023-439E-B5D2-ED6F4BB015CE}" type="pres">
      <dgm:prSet presAssocID="{EA78E20A-D158-4F74-8740-E3A1902DD02E}" presName="spacer" presStyleCnt="0"/>
      <dgm:spPr/>
    </dgm:pt>
    <dgm:pt modelId="{F2469D6A-3BBB-4394-A12E-5809CDE79B0C}" type="pres">
      <dgm:prSet presAssocID="{22DAE674-75C8-4D54-BABF-1F9C4CF6236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D28F30-5DD2-4BE6-8055-7806E7B33B15}" type="presOf" srcId="{2BC323BB-65F9-49BB-A3DC-87377DCB2C66}" destId="{A57C1096-ADAA-43A8-AA39-212B5B9083DB}" srcOrd="0" destOrd="0" presId="urn:microsoft.com/office/officeart/2005/8/layout/vList2"/>
    <dgm:cxn modelId="{B09BF8CC-6F2D-45C7-BED7-0CFE5EAE60B8}" srcId="{00826C66-22E6-420D-BA76-B385D9CB22D1}" destId="{22DAE674-75C8-4D54-BABF-1F9C4CF6236D}" srcOrd="3" destOrd="0" parTransId="{433B2485-DBC8-4B14-8B76-811D0295AFBB}" sibTransId="{AFDB4E2D-AA69-4E71-91FA-D28EB95B549B}"/>
    <dgm:cxn modelId="{8233CB6B-EBC4-4756-936C-037FD283B584}" type="presOf" srcId="{22DAE674-75C8-4D54-BABF-1F9C4CF6236D}" destId="{F2469D6A-3BBB-4394-A12E-5809CDE79B0C}" srcOrd="0" destOrd="0" presId="urn:microsoft.com/office/officeart/2005/8/layout/vList2"/>
    <dgm:cxn modelId="{E2E520AB-18A5-471F-903D-31F82B1A013F}" type="presOf" srcId="{0E76D3C2-AA92-4E74-893C-AB815A6BA61F}" destId="{28F8A456-5334-435E-B4EE-CCEECAD848FB}" srcOrd="0" destOrd="0" presId="urn:microsoft.com/office/officeart/2005/8/layout/vList2"/>
    <dgm:cxn modelId="{C00B33A3-EC45-4D26-908D-3355C765527C}" srcId="{00826C66-22E6-420D-BA76-B385D9CB22D1}" destId="{2BC323BB-65F9-49BB-A3DC-87377DCB2C66}" srcOrd="2" destOrd="0" parTransId="{306985B2-A2E5-4144-A5F7-E80A86EA4CBA}" sibTransId="{EA78E20A-D158-4F74-8740-E3A1902DD02E}"/>
    <dgm:cxn modelId="{79ACA8CA-B5B2-428D-803F-926898CE31B1}" srcId="{00826C66-22E6-420D-BA76-B385D9CB22D1}" destId="{0E76D3C2-AA92-4E74-893C-AB815A6BA61F}" srcOrd="0" destOrd="0" parTransId="{244630EC-67C6-4917-81EF-D0FFE9A995B5}" sibTransId="{E6D914A0-ABE0-46AC-A6FF-01985A3B828F}"/>
    <dgm:cxn modelId="{E0CC1F50-48C8-4594-B7D5-70D9CCDC493C}" type="presOf" srcId="{00826C66-22E6-420D-BA76-B385D9CB22D1}" destId="{4AC3C6BB-6044-4595-B32C-88F427E9D497}" srcOrd="0" destOrd="0" presId="urn:microsoft.com/office/officeart/2005/8/layout/vList2"/>
    <dgm:cxn modelId="{4B47365D-63CA-4563-9C65-16D9259CB9DE}" type="presOf" srcId="{A7C52A61-8046-4448-A19E-D563E6F42AB9}" destId="{E7D8FE38-BF97-4740-9536-C3D17EF13A6E}" srcOrd="0" destOrd="0" presId="urn:microsoft.com/office/officeart/2005/8/layout/vList2"/>
    <dgm:cxn modelId="{AD44F782-F166-41EF-9F40-4174F9807360}" srcId="{00826C66-22E6-420D-BA76-B385D9CB22D1}" destId="{A7C52A61-8046-4448-A19E-D563E6F42AB9}" srcOrd="1" destOrd="0" parTransId="{96C43B3D-F9BA-4CD4-BD5A-31162FD9E55A}" sibTransId="{7B1611A7-CFF9-4B4C-A4AC-979F69195316}"/>
    <dgm:cxn modelId="{B1E0C3C3-5918-4E47-A4C4-37571EC9F7B6}" type="presParOf" srcId="{4AC3C6BB-6044-4595-B32C-88F427E9D497}" destId="{28F8A456-5334-435E-B4EE-CCEECAD848FB}" srcOrd="0" destOrd="0" presId="urn:microsoft.com/office/officeart/2005/8/layout/vList2"/>
    <dgm:cxn modelId="{3FAB0FC3-131B-44A8-B641-DCC58E67BC6C}" type="presParOf" srcId="{4AC3C6BB-6044-4595-B32C-88F427E9D497}" destId="{56471970-596A-4951-8377-E8D6A6A059DA}" srcOrd="1" destOrd="0" presId="urn:microsoft.com/office/officeart/2005/8/layout/vList2"/>
    <dgm:cxn modelId="{24A09A14-AF37-4FD8-A728-F6AB9B631018}" type="presParOf" srcId="{4AC3C6BB-6044-4595-B32C-88F427E9D497}" destId="{E7D8FE38-BF97-4740-9536-C3D17EF13A6E}" srcOrd="2" destOrd="0" presId="urn:microsoft.com/office/officeart/2005/8/layout/vList2"/>
    <dgm:cxn modelId="{B46BB42B-27DB-411F-8542-60206F2F26CE}" type="presParOf" srcId="{4AC3C6BB-6044-4595-B32C-88F427E9D497}" destId="{90442B4B-4CEC-4D74-9EA7-28B97FC79934}" srcOrd="3" destOrd="0" presId="urn:microsoft.com/office/officeart/2005/8/layout/vList2"/>
    <dgm:cxn modelId="{D188FD13-40C4-4455-A49C-31C27DE7928E}" type="presParOf" srcId="{4AC3C6BB-6044-4595-B32C-88F427E9D497}" destId="{A57C1096-ADAA-43A8-AA39-212B5B9083DB}" srcOrd="4" destOrd="0" presId="urn:microsoft.com/office/officeart/2005/8/layout/vList2"/>
    <dgm:cxn modelId="{296BDF11-4C21-45F7-971C-F3B165CE1A65}" type="presParOf" srcId="{4AC3C6BB-6044-4595-B32C-88F427E9D497}" destId="{EE67BA83-8023-439E-B5D2-ED6F4BB015CE}" srcOrd="5" destOrd="0" presId="urn:microsoft.com/office/officeart/2005/8/layout/vList2"/>
    <dgm:cxn modelId="{E320C0C0-BB2B-4E47-87FA-ACB548D0F3B6}" type="presParOf" srcId="{4AC3C6BB-6044-4595-B32C-88F427E9D497}" destId="{F2469D6A-3BBB-4394-A12E-5809CDE79B0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0CAAF5-29BB-40D8-AEA2-37F490AC9C04}" type="doc">
      <dgm:prSet loTypeId="urn:microsoft.com/office/officeart/2005/8/layout/radial6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CD9BF7D-0A17-4829-9CBC-9A4018785561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Просвіта та навчання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6715FA-C376-4F60-BABD-9FACDFE56E9F}" type="parTrans" cxnId="{B8B66269-7D77-437B-ACD5-4A4F17090AEC}">
      <dgm:prSet/>
      <dgm:spPr/>
      <dgm:t>
        <a:bodyPr/>
        <a:lstStyle/>
        <a:p>
          <a:endParaRPr lang="ru-RU"/>
        </a:p>
      </dgm:t>
    </dgm:pt>
    <dgm:pt modelId="{D401004E-5A93-4EF9-9F5F-56F99391F7AB}" type="sibTrans" cxnId="{B8B66269-7D77-437B-ACD5-4A4F17090AEC}">
      <dgm:prSet/>
      <dgm:spPr/>
      <dgm:t>
        <a:bodyPr/>
        <a:lstStyle/>
        <a:p>
          <a:endParaRPr lang="ru-RU"/>
        </a:p>
      </dgm:t>
    </dgm:pt>
    <dgm:pt modelId="{AA5E30D6-4FC3-4FA9-BB4F-A7AEFD57E2D6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Психологічний супровід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8AF3B7-0E31-4B13-B350-4351EA83A5A7}" type="parTrans" cxnId="{01887E37-04EA-4753-9F75-035656BEFCD8}">
      <dgm:prSet/>
      <dgm:spPr/>
      <dgm:t>
        <a:bodyPr/>
        <a:lstStyle/>
        <a:p>
          <a:endParaRPr lang="ru-RU"/>
        </a:p>
      </dgm:t>
    </dgm:pt>
    <dgm:pt modelId="{80898DED-EE25-4B97-9BD8-C1973AF03D91}" type="sibTrans" cxnId="{01887E37-04EA-4753-9F75-035656BEFCD8}">
      <dgm:prSet/>
      <dgm:spPr/>
      <dgm:t>
        <a:bodyPr/>
        <a:lstStyle/>
        <a:p>
          <a:endParaRPr lang="ru-RU"/>
        </a:p>
      </dgm:t>
    </dgm:pt>
    <dgm:pt modelId="{D3EFFBA7-6727-4908-9A2E-11023C349F03}">
      <dgm:prSet phldrT="[Текст]" custT="1"/>
      <dgm:spPr>
        <a:solidFill>
          <a:srgbClr val="FF9966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Консультації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5649E1-489C-4709-8884-5E985C7248AC}" type="parTrans" cxnId="{F3D7C0D3-E175-40F0-B022-57E00952B6F8}">
      <dgm:prSet/>
      <dgm:spPr/>
      <dgm:t>
        <a:bodyPr/>
        <a:lstStyle/>
        <a:p>
          <a:endParaRPr lang="ru-RU"/>
        </a:p>
      </dgm:t>
    </dgm:pt>
    <dgm:pt modelId="{084FE976-E6B5-4003-9891-E904AB027C26}" type="sibTrans" cxnId="{F3D7C0D3-E175-40F0-B022-57E00952B6F8}">
      <dgm:prSet/>
      <dgm:spPr/>
      <dgm:t>
        <a:bodyPr/>
        <a:lstStyle/>
        <a:p>
          <a:endParaRPr lang="ru-RU"/>
        </a:p>
      </dgm:t>
    </dgm:pt>
    <dgm:pt modelId="{DCECF460-C8E6-43A3-AE16-2B21AD7A5EC9}">
      <dgm:prSet phldrT="[Текст]" custT="1"/>
      <dgm:spPr>
        <a:solidFill>
          <a:srgbClr val="FF5050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Бесіди: групові, індивідуальні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E810B2-D08F-4EFB-A66E-4DE573DF4B84}" type="parTrans" cxnId="{4B2FE5D7-1595-4ABA-A0B6-1B9781CB1D88}">
      <dgm:prSet/>
      <dgm:spPr/>
      <dgm:t>
        <a:bodyPr/>
        <a:lstStyle/>
        <a:p>
          <a:endParaRPr lang="ru-RU"/>
        </a:p>
      </dgm:t>
    </dgm:pt>
    <dgm:pt modelId="{5D72EE82-1438-41DF-B069-5362B5FFDC9F}" type="sibTrans" cxnId="{4B2FE5D7-1595-4ABA-A0B6-1B9781CB1D88}">
      <dgm:prSet/>
      <dgm:spPr/>
      <dgm:t>
        <a:bodyPr/>
        <a:lstStyle/>
        <a:p>
          <a:endParaRPr lang="ru-RU"/>
        </a:p>
      </dgm:t>
    </dgm:pt>
    <dgm:pt modelId="{BECCE1E1-4C04-4573-B744-1DC683BD1BE7}">
      <dgm:prSet phldrT="[Текст]" custT="1"/>
      <dgm:spPr>
        <a:solidFill>
          <a:srgbClr val="66FFCC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Тематичні години спілкування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DAD06B-185F-45EE-9F75-43E5D66F48C4}" type="parTrans" cxnId="{DEC41FA1-461C-4446-9BFC-FA2D44A2D7D9}">
      <dgm:prSet/>
      <dgm:spPr/>
      <dgm:t>
        <a:bodyPr/>
        <a:lstStyle/>
        <a:p>
          <a:endParaRPr lang="ru-RU"/>
        </a:p>
      </dgm:t>
    </dgm:pt>
    <dgm:pt modelId="{D2534A56-1F2C-4A04-A3E9-B8380C9F5BE2}" type="sibTrans" cxnId="{DEC41FA1-461C-4446-9BFC-FA2D44A2D7D9}">
      <dgm:prSet/>
      <dgm:spPr/>
      <dgm:t>
        <a:bodyPr/>
        <a:lstStyle/>
        <a:p>
          <a:endParaRPr lang="ru-RU"/>
        </a:p>
      </dgm:t>
    </dgm:pt>
    <dgm:pt modelId="{E4462F48-31CA-4618-8C33-D2951F2F5FC9}">
      <dgm:prSet phldrT="[Текст]" custT="1"/>
      <dgm:spPr>
        <a:solidFill>
          <a:srgbClr val="3399FF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Круглі столи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9FE09F-0751-4638-99FB-5AA24C52F5F7}" type="parTrans" cxnId="{CFB2D1A8-A9A2-4D4E-927C-7D1AA2298A3C}">
      <dgm:prSet/>
      <dgm:spPr/>
      <dgm:t>
        <a:bodyPr/>
        <a:lstStyle/>
        <a:p>
          <a:endParaRPr lang="ru-RU"/>
        </a:p>
      </dgm:t>
    </dgm:pt>
    <dgm:pt modelId="{EB8C9A25-E403-403E-B872-369CDAFB9533}" type="sibTrans" cxnId="{CFB2D1A8-A9A2-4D4E-927C-7D1AA2298A3C}">
      <dgm:prSet/>
      <dgm:spPr/>
      <dgm:t>
        <a:bodyPr/>
        <a:lstStyle/>
        <a:p>
          <a:endParaRPr lang="ru-RU"/>
        </a:p>
      </dgm:t>
    </dgm:pt>
    <dgm:pt modelId="{ECBC734E-DE30-4E47-B083-F2179D9CA4D4}">
      <dgm:prSet phldrT="[Текст]" custT="1"/>
      <dgm:spPr>
        <a:solidFill>
          <a:srgbClr val="FF33CC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Рекомендації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EE5BFF-9AF6-4926-98B4-51C9398400B0}" type="parTrans" cxnId="{AFEF83FC-3E4F-4832-B7AB-EA98B7E138B9}">
      <dgm:prSet/>
      <dgm:spPr/>
      <dgm:t>
        <a:bodyPr/>
        <a:lstStyle/>
        <a:p>
          <a:endParaRPr lang="ru-RU"/>
        </a:p>
      </dgm:t>
    </dgm:pt>
    <dgm:pt modelId="{DEF2A2CA-48AA-46C0-BA53-B303B34D1D32}" type="sibTrans" cxnId="{AFEF83FC-3E4F-4832-B7AB-EA98B7E138B9}">
      <dgm:prSet/>
      <dgm:spPr/>
      <dgm:t>
        <a:bodyPr/>
        <a:lstStyle/>
        <a:p>
          <a:endParaRPr lang="ru-RU"/>
        </a:p>
      </dgm:t>
    </dgm:pt>
    <dgm:pt modelId="{5C8FF7B3-F123-467E-90C6-2D446B3D2FF8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Соціально-психологічні та оздоровчі тренінги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FF8440-197D-49D0-9484-77C1180D7642}" type="parTrans" cxnId="{F8D595B5-4EE4-414A-A312-03C0C454DB85}">
      <dgm:prSet/>
      <dgm:spPr/>
      <dgm:t>
        <a:bodyPr/>
        <a:lstStyle/>
        <a:p>
          <a:endParaRPr lang="ru-RU"/>
        </a:p>
      </dgm:t>
    </dgm:pt>
    <dgm:pt modelId="{6993F018-6897-47ED-A700-06636EAD7263}" type="sibTrans" cxnId="{F8D595B5-4EE4-414A-A312-03C0C454DB85}">
      <dgm:prSet/>
      <dgm:spPr/>
      <dgm:t>
        <a:bodyPr/>
        <a:lstStyle/>
        <a:p>
          <a:endParaRPr lang="ru-RU"/>
        </a:p>
      </dgm:t>
    </dgm:pt>
    <dgm:pt modelId="{5B951FA5-884E-49DC-B005-F9F8555208BB}">
      <dgm:prSet phldrT="[Текст]" custT="1"/>
      <dgm:spPr>
        <a:solidFill>
          <a:srgbClr val="66FFFF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Уроки ОЗ,  біології, ЗВ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4710CE-158E-46F9-B694-5DF9799AA53E}" type="sibTrans" cxnId="{21E6C581-AD96-4F00-B1D7-FB5E1243E450}">
      <dgm:prSet/>
      <dgm:spPr/>
      <dgm:t>
        <a:bodyPr/>
        <a:lstStyle/>
        <a:p>
          <a:endParaRPr lang="ru-RU"/>
        </a:p>
      </dgm:t>
    </dgm:pt>
    <dgm:pt modelId="{804A5181-62E5-4C90-8D9A-B49DFC0765E0}" type="parTrans" cxnId="{21E6C581-AD96-4F00-B1D7-FB5E1243E450}">
      <dgm:prSet/>
      <dgm:spPr/>
      <dgm:t>
        <a:bodyPr/>
        <a:lstStyle/>
        <a:p>
          <a:endParaRPr lang="ru-RU"/>
        </a:p>
      </dgm:t>
    </dgm:pt>
    <dgm:pt modelId="{AA41D1F9-7287-4CF2-B634-353F61CFA8EB}" type="pres">
      <dgm:prSet presAssocID="{670CAAF5-29BB-40D8-AEA2-37F490AC9C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BAD83F-0C79-427D-957C-1F74505B54AC}" type="pres">
      <dgm:prSet presAssocID="{0CD9BF7D-0A17-4829-9CBC-9A4018785561}" presName="centerShape" presStyleLbl="node0" presStyleIdx="0" presStyleCnt="1" custScaleX="187497" custScaleY="140780" custLinFactNeighborX="689" custLinFactNeighborY="-1045"/>
      <dgm:spPr/>
      <dgm:t>
        <a:bodyPr/>
        <a:lstStyle/>
        <a:p>
          <a:endParaRPr lang="ru-RU"/>
        </a:p>
      </dgm:t>
    </dgm:pt>
    <dgm:pt modelId="{2668D012-5252-4E12-97E8-AB51B292E00D}" type="pres">
      <dgm:prSet presAssocID="{5B951FA5-884E-49DC-B005-F9F8555208BB}" presName="node" presStyleLbl="node1" presStyleIdx="0" presStyleCnt="8" custScaleX="187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36270-05BB-4440-9D62-D53914D57926}" type="pres">
      <dgm:prSet presAssocID="{5B951FA5-884E-49DC-B005-F9F8555208BB}" presName="dummy" presStyleCnt="0"/>
      <dgm:spPr/>
    </dgm:pt>
    <dgm:pt modelId="{C0E48474-E643-41E2-890A-45262CA6B686}" type="pres">
      <dgm:prSet presAssocID="{C24710CE-158E-46F9-B694-5DF9799AA53E}" presName="sibTrans" presStyleLbl="sibTrans2D1" presStyleIdx="0" presStyleCnt="8"/>
      <dgm:spPr/>
      <dgm:t>
        <a:bodyPr/>
        <a:lstStyle/>
        <a:p>
          <a:endParaRPr lang="ru-RU"/>
        </a:p>
      </dgm:t>
    </dgm:pt>
    <dgm:pt modelId="{9CBDEE12-0DDC-45BF-B664-613463F083CA}" type="pres">
      <dgm:prSet presAssocID="{AA5E30D6-4FC3-4FA9-BB4F-A7AEFD57E2D6}" presName="node" presStyleLbl="node1" presStyleIdx="1" presStyleCnt="8" custScaleX="208672" custRadScaleRad="108803" custRadScaleInc="50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F356B-107A-4BF6-9161-6055CDA66189}" type="pres">
      <dgm:prSet presAssocID="{AA5E30D6-4FC3-4FA9-BB4F-A7AEFD57E2D6}" presName="dummy" presStyleCnt="0"/>
      <dgm:spPr/>
    </dgm:pt>
    <dgm:pt modelId="{3DB60EB2-6E6D-4FA7-B64D-C112D306981F}" type="pres">
      <dgm:prSet presAssocID="{80898DED-EE25-4B97-9BD8-C1973AF03D91}" presName="sibTrans" presStyleLbl="sibTrans2D1" presStyleIdx="1" presStyleCnt="8"/>
      <dgm:spPr/>
      <dgm:t>
        <a:bodyPr/>
        <a:lstStyle/>
        <a:p>
          <a:endParaRPr lang="ru-RU"/>
        </a:p>
      </dgm:t>
    </dgm:pt>
    <dgm:pt modelId="{2AFFC304-17EC-42E7-9F5F-0FAB2CD6CA9A}" type="pres">
      <dgm:prSet presAssocID="{D3EFFBA7-6727-4908-9A2E-11023C349F03}" presName="node" presStyleLbl="node1" presStyleIdx="2" presStyleCnt="8" custScaleX="187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66711-2838-45A1-958F-1CA0CB7DE500}" type="pres">
      <dgm:prSet presAssocID="{D3EFFBA7-6727-4908-9A2E-11023C349F03}" presName="dummy" presStyleCnt="0"/>
      <dgm:spPr/>
    </dgm:pt>
    <dgm:pt modelId="{71DAACA9-CB5C-440F-8DA2-20849423E581}" type="pres">
      <dgm:prSet presAssocID="{084FE976-E6B5-4003-9891-E904AB027C26}" presName="sibTrans" presStyleLbl="sibTrans2D1" presStyleIdx="2" presStyleCnt="8"/>
      <dgm:spPr/>
      <dgm:t>
        <a:bodyPr/>
        <a:lstStyle/>
        <a:p>
          <a:endParaRPr lang="ru-RU"/>
        </a:p>
      </dgm:t>
    </dgm:pt>
    <dgm:pt modelId="{C27A59E8-3E72-40F3-96A3-B94B5FE08AE2}" type="pres">
      <dgm:prSet presAssocID="{DCECF460-C8E6-43A3-AE16-2B21AD7A5EC9}" presName="node" presStyleLbl="node1" presStyleIdx="3" presStyleCnt="8" custScaleX="187497" custRadScaleRad="105126" custRadScaleInc="-5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B85D0-A5C7-45AD-BF47-8C883303181F}" type="pres">
      <dgm:prSet presAssocID="{DCECF460-C8E6-43A3-AE16-2B21AD7A5EC9}" presName="dummy" presStyleCnt="0"/>
      <dgm:spPr/>
    </dgm:pt>
    <dgm:pt modelId="{96D52EBE-37E8-4F3C-BCEB-B2093D2BC178}" type="pres">
      <dgm:prSet presAssocID="{5D72EE82-1438-41DF-B069-5362B5FFDC9F}" presName="sibTrans" presStyleLbl="sibTrans2D1" presStyleIdx="3" presStyleCnt="8"/>
      <dgm:spPr/>
      <dgm:t>
        <a:bodyPr/>
        <a:lstStyle/>
        <a:p>
          <a:endParaRPr lang="ru-RU"/>
        </a:p>
      </dgm:t>
    </dgm:pt>
    <dgm:pt modelId="{41952F91-486E-4C4E-AB8D-57EABF2F90BF}" type="pres">
      <dgm:prSet presAssocID="{BECCE1E1-4C04-4573-B744-1DC683BD1BE7}" presName="node" presStyleLbl="node1" presStyleIdx="4" presStyleCnt="8" custScaleX="187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66CC3-539C-47EC-82D8-B5DFC4BC08F2}" type="pres">
      <dgm:prSet presAssocID="{BECCE1E1-4C04-4573-B744-1DC683BD1BE7}" presName="dummy" presStyleCnt="0"/>
      <dgm:spPr/>
    </dgm:pt>
    <dgm:pt modelId="{EDA5E4AB-1882-4897-9C1A-0C20022F4C15}" type="pres">
      <dgm:prSet presAssocID="{D2534A56-1F2C-4A04-A3E9-B8380C9F5BE2}" presName="sibTrans" presStyleLbl="sibTrans2D1" presStyleIdx="4" presStyleCnt="8"/>
      <dgm:spPr/>
      <dgm:t>
        <a:bodyPr/>
        <a:lstStyle/>
        <a:p>
          <a:endParaRPr lang="ru-RU"/>
        </a:p>
      </dgm:t>
    </dgm:pt>
    <dgm:pt modelId="{43596136-14F9-4490-9343-78EB874EB4BA}" type="pres">
      <dgm:prSet presAssocID="{E4462F48-31CA-4618-8C33-D2951F2F5FC9}" presName="node" presStyleLbl="node1" presStyleIdx="5" presStyleCnt="8" custScaleX="187497" custRadScaleRad="106460" custRadScaleInc="41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00930-055B-4564-97F6-BACA593CFFF9}" type="pres">
      <dgm:prSet presAssocID="{E4462F48-31CA-4618-8C33-D2951F2F5FC9}" presName="dummy" presStyleCnt="0"/>
      <dgm:spPr/>
    </dgm:pt>
    <dgm:pt modelId="{4AF0E10C-EDD8-4CBB-8B40-CFE181F4B2FC}" type="pres">
      <dgm:prSet presAssocID="{EB8C9A25-E403-403E-B872-369CDAFB9533}" presName="sibTrans" presStyleLbl="sibTrans2D1" presStyleIdx="5" presStyleCnt="8"/>
      <dgm:spPr/>
      <dgm:t>
        <a:bodyPr/>
        <a:lstStyle/>
        <a:p>
          <a:endParaRPr lang="ru-RU"/>
        </a:p>
      </dgm:t>
    </dgm:pt>
    <dgm:pt modelId="{B94A0ED1-8E9B-44CE-99FF-1F6900BF7A26}" type="pres">
      <dgm:prSet presAssocID="{ECBC734E-DE30-4E47-B083-F2179D9CA4D4}" presName="node" presStyleLbl="node1" presStyleIdx="6" presStyleCnt="8" custScaleX="187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B897-B8A1-4678-A64C-5F284C4BF398}" type="pres">
      <dgm:prSet presAssocID="{ECBC734E-DE30-4E47-B083-F2179D9CA4D4}" presName="dummy" presStyleCnt="0"/>
      <dgm:spPr/>
    </dgm:pt>
    <dgm:pt modelId="{F917B08E-8144-471E-B1F3-4C902CEF160E}" type="pres">
      <dgm:prSet presAssocID="{DEF2A2CA-48AA-46C0-BA53-B303B34D1D3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C0A69BAC-4126-4605-8258-956E5B2CC03A}" type="pres">
      <dgm:prSet presAssocID="{5C8FF7B3-F123-467E-90C6-2D446B3D2FF8}" presName="node" presStyleLbl="node1" presStyleIdx="7" presStyleCnt="8" custScaleX="187497" custRadScaleRad="106170" custRadScaleInc="-43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9A350-F329-4D96-8D36-D5F96FFA82E7}" type="pres">
      <dgm:prSet presAssocID="{5C8FF7B3-F123-467E-90C6-2D446B3D2FF8}" presName="dummy" presStyleCnt="0"/>
      <dgm:spPr/>
    </dgm:pt>
    <dgm:pt modelId="{C0ADCB2B-B4D8-4600-A0E3-F78DEB5B0DB5}" type="pres">
      <dgm:prSet presAssocID="{6993F018-6897-47ED-A700-06636EAD7263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DB56CD1C-99A9-4304-A482-6E3E96A68BEC}" type="presOf" srcId="{D2534A56-1F2C-4A04-A3E9-B8380C9F5BE2}" destId="{EDA5E4AB-1882-4897-9C1A-0C20022F4C15}" srcOrd="0" destOrd="0" presId="urn:microsoft.com/office/officeart/2005/8/layout/radial6"/>
    <dgm:cxn modelId="{83A6EED2-4E88-4A20-A3D9-8E62CEB4E161}" type="presOf" srcId="{6993F018-6897-47ED-A700-06636EAD7263}" destId="{C0ADCB2B-B4D8-4600-A0E3-F78DEB5B0DB5}" srcOrd="0" destOrd="0" presId="urn:microsoft.com/office/officeart/2005/8/layout/radial6"/>
    <dgm:cxn modelId="{2282BE41-AD0A-4834-9EE4-160C37D10649}" type="presOf" srcId="{D3EFFBA7-6727-4908-9A2E-11023C349F03}" destId="{2AFFC304-17EC-42E7-9F5F-0FAB2CD6CA9A}" srcOrd="0" destOrd="0" presId="urn:microsoft.com/office/officeart/2005/8/layout/radial6"/>
    <dgm:cxn modelId="{6A1F40B8-D3AD-4CAF-85F1-6EDEC7ED1D2A}" type="presOf" srcId="{5B951FA5-884E-49DC-B005-F9F8555208BB}" destId="{2668D012-5252-4E12-97E8-AB51B292E00D}" srcOrd="0" destOrd="0" presId="urn:microsoft.com/office/officeart/2005/8/layout/radial6"/>
    <dgm:cxn modelId="{0258B9CF-989B-4BC4-BD28-E14E9960D660}" type="presOf" srcId="{80898DED-EE25-4B97-9BD8-C1973AF03D91}" destId="{3DB60EB2-6E6D-4FA7-B64D-C112D306981F}" srcOrd="0" destOrd="0" presId="urn:microsoft.com/office/officeart/2005/8/layout/radial6"/>
    <dgm:cxn modelId="{3676AF13-404D-4F4E-8A1F-F273A91B097D}" type="presOf" srcId="{DCECF460-C8E6-43A3-AE16-2B21AD7A5EC9}" destId="{C27A59E8-3E72-40F3-96A3-B94B5FE08AE2}" srcOrd="0" destOrd="0" presId="urn:microsoft.com/office/officeart/2005/8/layout/radial6"/>
    <dgm:cxn modelId="{2CF94FD8-95EC-43F0-B812-03635581A4A9}" type="presOf" srcId="{084FE976-E6B5-4003-9891-E904AB027C26}" destId="{71DAACA9-CB5C-440F-8DA2-20849423E581}" srcOrd="0" destOrd="0" presId="urn:microsoft.com/office/officeart/2005/8/layout/radial6"/>
    <dgm:cxn modelId="{F8D595B5-4EE4-414A-A312-03C0C454DB85}" srcId="{0CD9BF7D-0A17-4829-9CBC-9A4018785561}" destId="{5C8FF7B3-F123-467E-90C6-2D446B3D2FF8}" srcOrd="7" destOrd="0" parTransId="{87FF8440-197D-49D0-9484-77C1180D7642}" sibTransId="{6993F018-6897-47ED-A700-06636EAD7263}"/>
    <dgm:cxn modelId="{FF627EBB-FD23-4848-84CA-C8A40FB3C86A}" type="presOf" srcId="{EB8C9A25-E403-403E-B872-369CDAFB9533}" destId="{4AF0E10C-EDD8-4CBB-8B40-CFE181F4B2FC}" srcOrd="0" destOrd="0" presId="urn:microsoft.com/office/officeart/2005/8/layout/radial6"/>
    <dgm:cxn modelId="{C8316E60-5770-4510-A204-3BC48A148682}" type="presOf" srcId="{E4462F48-31CA-4618-8C33-D2951F2F5FC9}" destId="{43596136-14F9-4490-9343-78EB874EB4BA}" srcOrd="0" destOrd="0" presId="urn:microsoft.com/office/officeart/2005/8/layout/radial6"/>
    <dgm:cxn modelId="{E2D7F29C-40F8-42CC-8725-15A74533C080}" type="presOf" srcId="{AA5E30D6-4FC3-4FA9-BB4F-A7AEFD57E2D6}" destId="{9CBDEE12-0DDC-45BF-B664-613463F083CA}" srcOrd="0" destOrd="0" presId="urn:microsoft.com/office/officeart/2005/8/layout/radial6"/>
    <dgm:cxn modelId="{C35CFB5A-48AB-47E5-A8A5-D18705BF4602}" type="presOf" srcId="{ECBC734E-DE30-4E47-B083-F2179D9CA4D4}" destId="{B94A0ED1-8E9B-44CE-99FF-1F6900BF7A26}" srcOrd="0" destOrd="0" presId="urn:microsoft.com/office/officeart/2005/8/layout/radial6"/>
    <dgm:cxn modelId="{CFB2D1A8-A9A2-4D4E-927C-7D1AA2298A3C}" srcId="{0CD9BF7D-0A17-4829-9CBC-9A4018785561}" destId="{E4462F48-31CA-4618-8C33-D2951F2F5FC9}" srcOrd="5" destOrd="0" parTransId="{D29FE09F-0751-4638-99FB-5AA24C52F5F7}" sibTransId="{EB8C9A25-E403-403E-B872-369CDAFB9533}"/>
    <dgm:cxn modelId="{4E177503-8D02-4EEC-AE59-7B657E0C2DBE}" type="presOf" srcId="{BECCE1E1-4C04-4573-B744-1DC683BD1BE7}" destId="{41952F91-486E-4C4E-AB8D-57EABF2F90BF}" srcOrd="0" destOrd="0" presId="urn:microsoft.com/office/officeart/2005/8/layout/radial6"/>
    <dgm:cxn modelId="{01887E37-04EA-4753-9F75-035656BEFCD8}" srcId="{0CD9BF7D-0A17-4829-9CBC-9A4018785561}" destId="{AA5E30D6-4FC3-4FA9-BB4F-A7AEFD57E2D6}" srcOrd="1" destOrd="0" parTransId="{F58AF3B7-0E31-4B13-B350-4351EA83A5A7}" sibTransId="{80898DED-EE25-4B97-9BD8-C1973AF03D91}"/>
    <dgm:cxn modelId="{E9969037-AB15-4584-9495-516970D424AC}" type="presOf" srcId="{C24710CE-158E-46F9-B694-5DF9799AA53E}" destId="{C0E48474-E643-41E2-890A-45262CA6B686}" srcOrd="0" destOrd="0" presId="urn:microsoft.com/office/officeart/2005/8/layout/radial6"/>
    <dgm:cxn modelId="{907A6723-DC04-4FAD-AB27-E88FEBEEC62E}" type="presOf" srcId="{5C8FF7B3-F123-467E-90C6-2D446B3D2FF8}" destId="{C0A69BAC-4126-4605-8258-956E5B2CC03A}" srcOrd="0" destOrd="0" presId="urn:microsoft.com/office/officeart/2005/8/layout/radial6"/>
    <dgm:cxn modelId="{DEC41FA1-461C-4446-9BFC-FA2D44A2D7D9}" srcId="{0CD9BF7D-0A17-4829-9CBC-9A4018785561}" destId="{BECCE1E1-4C04-4573-B744-1DC683BD1BE7}" srcOrd="4" destOrd="0" parTransId="{A0DAD06B-185F-45EE-9F75-43E5D66F48C4}" sibTransId="{D2534A56-1F2C-4A04-A3E9-B8380C9F5BE2}"/>
    <dgm:cxn modelId="{54EC0C3E-EC38-48A4-89FB-BD837FC380CD}" type="presOf" srcId="{0CD9BF7D-0A17-4829-9CBC-9A4018785561}" destId="{50BAD83F-0C79-427D-957C-1F74505B54AC}" srcOrd="0" destOrd="0" presId="urn:microsoft.com/office/officeart/2005/8/layout/radial6"/>
    <dgm:cxn modelId="{F7E4DE88-8DDF-4E4B-87D8-5DAF960D32DB}" type="presOf" srcId="{670CAAF5-29BB-40D8-AEA2-37F490AC9C04}" destId="{AA41D1F9-7287-4CF2-B634-353F61CFA8EB}" srcOrd="0" destOrd="0" presId="urn:microsoft.com/office/officeart/2005/8/layout/radial6"/>
    <dgm:cxn modelId="{21E6C581-AD96-4F00-B1D7-FB5E1243E450}" srcId="{0CD9BF7D-0A17-4829-9CBC-9A4018785561}" destId="{5B951FA5-884E-49DC-B005-F9F8555208BB}" srcOrd="0" destOrd="0" parTransId="{804A5181-62E5-4C90-8D9A-B49DFC0765E0}" sibTransId="{C24710CE-158E-46F9-B694-5DF9799AA53E}"/>
    <dgm:cxn modelId="{130FA887-64A3-4085-8F03-C91F0207FF8E}" type="presOf" srcId="{DEF2A2CA-48AA-46C0-BA53-B303B34D1D32}" destId="{F917B08E-8144-471E-B1F3-4C902CEF160E}" srcOrd="0" destOrd="0" presId="urn:microsoft.com/office/officeart/2005/8/layout/radial6"/>
    <dgm:cxn modelId="{7BF77284-44B9-4D30-8FBC-DA0D875972E7}" type="presOf" srcId="{5D72EE82-1438-41DF-B069-5362B5FFDC9F}" destId="{96D52EBE-37E8-4F3C-BCEB-B2093D2BC178}" srcOrd="0" destOrd="0" presId="urn:microsoft.com/office/officeart/2005/8/layout/radial6"/>
    <dgm:cxn modelId="{B8B66269-7D77-437B-ACD5-4A4F17090AEC}" srcId="{670CAAF5-29BB-40D8-AEA2-37F490AC9C04}" destId="{0CD9BF7D-0A17-4829-9CBC-9A4018785561}" srcOrd="0" destOrd="0" parTransId="{576715FA-C376-4F60-BABD-9FACDFE56E9F}" sibTransId="{D401004E-5A93-4EF9-9F5F-56F99391F7AB}"/>
    <dgm:cxn modelId="{F3D7C0D3-E175-40F0-B022-57E00952B6F8}" srcId="{0CD9BF7D-0A17-4829-9CBC-9A4018785561}" destId="{D3EFFBA7-6727-4908-9A2E-11023C349F03}" srcOrd="2" destOrd="0" parTransId="{365649E1-489C-4709-8884-5E985C7248AC}" sibTransId="{084FE976-E6B5-4003-9891-E904AB027C26}"/>
    <dgm:cxn modelId="{AFEF83FC-3E4F-4832-B7AB-EA98B7E138B9}" srcId="{0CD9BF7D-0A17-4829-9CBC-9A4018785561}" destId="{ECBC734E-DE30-4E47-B083-F2179D9CA4D4}" srcOrd="6" destOrd="0" parTransId="{B2EE5BFF-9AF6-4926-98B4-51C9398400B0}" sibTransId="{DEF2A2CA-48AA-46C0-BA53-B303B34D1D32}"/>
    <dgm:cxn modelId="{4B2FE5D7-1595-4ABA-A0B6-1B9781CB1D88}" srcId="{0CD9BF7D-0A17-4829-9CBC-9A4018785561}" destId="{DCECF460-C8E6-43A3-AE16-2B21AD7A5EC9}" srcOrd="3" destOrd="0" parTransId="{58E810B2-D08F-4EFB-A66E-4DE573DF4B84}" sibTransId="{5D72EE82-1438-41DF-B069-5362B5FFDC9F}"/>
    <dgm:cxn modelId="{0E866CC9-3018-4857-A922-4B0CD1968499}" type="presParOf" srcId="{AA41D1F9-7287-4CF2-B634-353F61CFA8EB}" destId="{50BAD83F-0C79-427D-957C-1F74505B54AC}" srcOrd="0" destOrd="0" presId="urn:microsoft.com/office/officeart/2005/8/layout/radial6"/>
    <dgm:cxn modelId="{051FFB04-1512-4F3F-8F23-8F1057DF01D9}" type="presParOf" srcId="{AA41D1F9-7287-4CF2-B634-353F61CFA8EB}" destId="{2668D012-5252-4E12-97E8-AB51B292E00D}" srcOrd="1" destOrd="0" presId="urn:microsoft.com/office/officeart/2005/8/layout/radial6"/>
    <dgm:cxn modelId="{B72ADA96-2FA9-4188-9F21-00C574E74A32}" type="presParOf" srcId="{AA41D1F9-7287-4CF2-B634-353F61CFA8EB}" destId="{44B36270-05BB-4440-9D62-D53914D57926}" srcOrd="2" destOrd="0" presId="urn:microsoft.com/office/officeart/2005/8/layout/radial6"/>
    <dgm:cxn modelId="{44CBB86A-0751-46C9-AB88-B0E19C9831CE}" type="presParOf" srcId="{AA41D1F9-7287-4CF2-B634-353F61CFA8EB}" destId="{C0E48474-E643-41E2-890A-45262CA6B686}" srcOrd="3" destOrd="0" presId="urn:microsoft.com/office/officeart/2005/8/layout/radial6"/>
    <dgm:cxn modelId="{05CC19A3-6F3A-43CD-BB6D-3AF59FAEE4FB}" type="presParOf" srcId="{AA41D1F9-7287-4CF2-B634-353F61CFA8EB}" destId="{9CBDEE12-0DDC-45BF-B664-613463F083CA}" srcOrd="4" destOrd="0" presId="urn:microsoft.com/office/officeart/2005/8/layout/radial6"/>
    <dgm:cxn modelId="{4F5B6BD2-F9A3-4B76-B06C-987CDC18A72C}" type="presParOf" srcId="{AA41D1F9-7287-4CF2-B634-353F61CFA8EB}" destId="{1E5F356B-107A-4BF6-9161-6055CDA66189}" srcOrd="5" destOrd="0" presId="urn:microsoft.com/office/officeart/2005/8/layout/radial6"/>
    <dgm:cxn modelId="{92731924-A17D-4A88-85EA-65B9A4E8493B}" type="presParOf" srcId="{AA41D1F9-7287-4CF2-B634-353F61CFA8EB}" destId="{3DB60EB2-6E6D-4FA7-B64D-C112D306981F}" srcOrd="6" destOrd="0" presId="urn:microsoft.com/office/officeart/2005/8/layout/radial6"/>
    <dgm:cxn modelId="{42099237-962B-42F5-88A0-98DFD0473C4A}" type="presParOf" srcId="{AA41D1F9-7287-4CF2-B634-353F61CFA8EB}" destId="{2AFFC304-17EC-42E7-9F5F-0FAB2CD6CA9A}" srcOrd="7" destOrd="0" presId="urn:microsoft.com/office/officeart/2005/8/layout/radial6"/>
    <dgm:cxn modelId="{2D976D88-558A-48E8-82F4-8E26A406ED45}" type="presParOf" srcId="{AA41D1F9-7287-4CF2-B634-353F61CFA8EB}" destId="{B2466711-2838-45A1-958F-1CA0CB7DE500}" srcOrd="8" destOrd="0" presId="urn:microsoft.com/office/officeart/2005/8/layout/radial6"/>
    <dgm:cxn modelId="{F9D1E4DC-3320-40B9-96A6-80287B70E129}" type="presParOf" srcId="{AA41D1F9-7287-4CF2-B634-353F61CFA8EB}" destId="{71DAACA9-CB5C-440F-8DA2-20849423E581}" srcOrd="9" destOrd="0" presId="urn:microsoft.com/office/officeart/2005/8/layout/radial6"/>
    <dgm:cxn modelId="{6C3948C2-4E99-4DE8-AC0F-863C9E309AD3}" type="presParOf" srcId="{AA41D1F9-7287-4CF2-B634-353F61CFA8EB}" destId="{C27A59E8-3E72-40F3-96A3-B94B5FE08AE2}" srcOrd="10" destOrd="0" presId="urn:microsoft.com/office/officeart/2005/8/layout/radial6"/>
    <dgm:cxn modelId="{4DE617FF-300E-4D7C-93C3-7A4B571B96B4}" type="presParOf" srcId="{AA41D1F9-7287-4CF2-B634-353F61CFA8EB}" destId="{130B85D0-A5C7-45AD-BF47-8C883303181F}" srcOrd="11" destOrd="0" presId="urn:microsoft.com/office/officeart/2005/8/layout/radial6"/>
    <dgm:cxn modelId="{967CE707-EDC0-4711-8182-6174BF379C26}" type="presParOf" srcId="{AA41D1F9-7287-4CF2-B634-353F61CFA8EB}" destId="{96D52EBE-37E8-4F3C-BCEB-B2093D2BC178}" srcOrd="12" destOrd="0" presId="urn:microsoft.com/office/officeart/2005/8/layout/radial6"/>
    <dgm:cxn modelId="{7AA6872D-53A4-4D29-B6F0-07F88164153F}" type="presParOf" srcId="{AA41D1F9-7287-4CF2-B634-353F61CFA8EB}" destId="{41952F91-486E-4C4E-AB8D-57EABF2F90BF}" srcOrd="13" destOrd="0" presId="urn:microsoft.com/office/officeart/2005/8/layout/radial6"/>
    <dgm:cxn modelId="{F9E83060-0843-45E1-89C1-B297A0B76E8D}" type="presParOf" srcId="{AA41D1F9-7287-4CF2-B634-353F61CFA8EB}" destId="{7B166CC3-539C-47EC-82D8-B5DFC4BC08F2}" srcOrd="14" destOrd="0" presId="urn:microsoft.com/office/officeart/2005/8/layout/radial6"/>
    <dgm:cxn modelId="{E011AC24-1425-4351-9973-0C9A5649D0C7}" type="presParOf" srcId="{AA41D1F9-7287-4CF2-B634-353F61CFA8EB}" destId="{EDA5E4AB-1882-4897-9C1A-0C20022F4C15}" srcOrd="15" destOrd="0" presId="urn:microsoft.com/office/officeart/2005/8/layout/radial6"/>
    <dgm:cxn modelId="{721D77FE-4E60-4B3D-912E-5866C7491119}" type="presParOf" srcId="{AA41D1F9-7287-4CF2-B634-353F61CFA8EB}" destId="{43596136-14F9-4490-9343-78EB874EB4BA}" srcOrd="16" destOrd="0" presId="urn:microsoft.com/office/officeart/2005/8/layout/radial6"/>
    <dgm:cxn modelId="{4C97DCE7-A8D0-4DF0-BD83-5C530CAA54FA}" type="presParOf" srcId="{AA41D1F9-7287-4CF2-B634-353F61CFA8EB}" destId="{DC000930-055B-4564-97F6-BACA593CFFF9}" srcOrd="17" destOrd="0" presId="urn:microsoft.com/office/officeart/2005/8/layout/radial6"/>
    <dgm:cxn modelId="{D7A771BE-6392-4071-8E46-7886C180A82C}" type="presParOf" srcId="{AA41D1F9-7287-4CF2-B634-353F61CFA8EB}" destId="{4AF0E10C-EDD8-4CBB-8B40-CFE181F4B2FC}" srcOrd="18" destOrd="0" presId="urn:microsoft.com/office/officeart/2005/8/layout/radial6"/>
    <dgm:cxn modelId="{EFAA3B01-8DF5-474D-A202-1648896F81C1}" type="presParOf" srcId="{AA41D1F9-7287-4CF2-B634-353F61CFA8EB}" destId="{B94A0ED1-8E9B-44CE-99FF-1F6900BF7A26}" srcOrd="19" destOrd="0" presId="urn:microsoft.com/office/officeart/2005/8/layout/radial6"/>
    <dgm:cxn modelId="{DECBCF91-35F7-45ED-B1B4-2DCFA4D8E73F}" type="presParOf" srcId="{AA41D1F9-7287-4CF2-B634-353F61CFA8EB}" destId="{F4ABB897-B8A1-4678-A64C-5F284C4BF398}" srcOrd="20" destOrd="0" presId="urn:microsoft.com/office/officeart/2005/8/layout/radial6"/>
    <dgm:cxn modelId="{606BB548-47C8-4C47-ABB9-14D5DC169B0D}" type="presParOf" srcId="{AA41D1F9-7287-4CF2-B634-353F61CFA8EB}" destId="{F917B08E-8144-471E-B1F3-4C902CEF160E}" srcOrd="21" destOrd="0" presId="urn:microsoft.com/office/officeart/2005/8/layout/radial6"/>
    <dgm:cxn modelId="{679FA4F9-7ABD-4A0A-9D16-842643C60200}" type="presParOf" srcId="{AA41D1F9-7287-4CF2-B634-353F61CFA8EB}" destId="{C0A69BAC-4126-4605-8258-956E5B2CC03A}" srcOrd="22" destOrd="0" presId="urn:microsoft.com/office/officeart/2005/8/layout/radial6"/>
    <dgm:cxn modelId="{23D44BF8-DE1C-497B-9D52-931E04579835}" type="presParOf" srcId="{AA41D1F9-7287-4CF2-B634-353F61CFA8EB}" destId="{C759A350-F329-4D96-8D36-D5F96FFA82E7}" srcOrd="23" destOrd="0" presId="urn:microsoft.com/office/officeart/2005/8/layout/radial6"/>
    <dgm:cxn modelId="{3E57CD83-D7FA-499F-82C8-C77EB22E41C7}" type="presParOf" srcId="{AA41D1F9-7287-4CF2-B634-353F61CFA8EB}" destId="{C0ADCB2B-B4D8-4600-A0E3-F78DEB5B0DB5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F760CF-7241-46F7-BC40-83120D875A31}" type="doc">
      <dgm:prSet loTypeId="urn:microsoft.com/office/officeart/2005/8/layout/radial1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C108823-45A8-4D5B-9F25-4F3D42E82941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Програма превентивного виховання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9B563C-5CD2-4FD2-903C-ED194A1EC996}" type="parTrans" cxnId="{9BD58621-86BF-4DAE-874C-952CAEB4FE09}">
      <dgm:prSet/>
      <dgm:spPr/>
      <dgm:t>
        <a:bodyPr/>
        <a:lstStyle/>
        <a:p>
          <a:endParaRPr lang="ru-RU"/>
        </a:p>
      </dgm:t>
    </dgm:pt>
    <dgm:pt modelId="{50B495C9-AC0E-49B7-935D-1D9421214F14}" type="sibTrans" cxnId="{9BD58621-86BF-4DAE-874C-952CAEB4FE09}">
      <dgm:prSet/>
      <dgm:spPr/>
      <dgm:t>
        <a:bodyPr/>
        <a:lstStyle/>
        <a:p>
          <a:endParaRPr lang="ru-RU"/>
        </a:p>
      </dgm:t>
    </dgm:pt>
    <dgm:pt modelId="{7E126E56-97AB-48D4-BD1A-23D1155EBD72}">
      <dgm:prSet phldrT="[Текст]" custT="1"/>
      <dgm:spPr/>
      <dgm:t>
        <a:bodyPr/>
        <a:lstStyle/>
        <a:p>
          <a:r>
            <a:rPr lang="uk-UA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Психологічний супровід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4CC7BD-FA60-4DEC-AABA-48C7E167E328}" type="parTrans" cxnId="{CD34CF59-C95D-46CE-AD4B-AFDD93B1D734}">
      <dgm:prSet/>
      <dgm:spPr/>
      <dgm:t>
        <a:bodyPr/>
        <a:lstStyle/>
        <a:p>
          <a:endParaRPr lang="ru-RU"/>
        </a:p>
      </dgm:t>
    </dgm:pt>
    <dgm:pt modelId="{ABA3347C-9FF1-401F-BF65-5661CF835CE1}" type="sibTrans" cxnId="{CD34CF59-C95D-46CE-AD4B-AFDD93B1D734}">
      <dgm:prSet/>
      <dgm:spPr/>
      <dgm:t>
        <a:bodyPr/>
        <a:lstStyle/>
        <a:p>
          <a:endParaRPr lang="ru-RU"/>
        </a:p>
      </dgm:t>
    </dgm:pt>
    <dgm:pt modelId="{00CF88D0-8ED4-4BB5-B790-7E311B6B511B}">
      <dgm:prSet phldrT="[Текст]" custT="1"/>
      <dgm:spPr/>
      <dgm:t>
        <a:bodyPr/>
        <a:lstStyle/>
        <a:p>
          <a:r>
            <a:rPr lang="uk-UA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Батьківський клуб «Родинна просвіта»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9C6165-D144-41ED-8A67-2CEBAF119783}" type="parTrans" cxnId="{68D51E19-8802-4748-883C-18E569868107}">
      <dgm:prSet/>
      <dgm:spPr/>
      <dgm:t>
        <a:bodyPr/>
        <a:lstStyle/>
        <a:p>
          <a:endParaRPr lang="ru-RU"/>
        </a:p>
      </dgm:t>
    </dgm:pt>
    <dgm:pt modelId="{A0B4DD52-57C3-4299-9DE8-7CDB495A974D}" type="sibTrans" cxnId="{68D51E19-8802-4748-883C-18E569868107}">
      <dgm:prSet/>
      <dgm:spPr/>
      <dgm:t>
        <a:bodyPr/>
        <a:lstStyle/>
        <a:p>
          <a:endParaRPr lang="ru-RU"/>
        </a:p>
      </dgm:t>
    </dgm:pt>
    <dgm:pt modelId="{75A67AB7-8653-46E5-A077-1828D05C3CE3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Індивідуальна робота з учнями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12137D-F6F7-462E-A2B7-42B10C9F4108}" type="parTrans" cxnId="{79C6EB5B-D276-457B-9B12-BF54E8544532}">
      <dgm:prSet/>
      <dgm:spPr/>
      <dgm:t>
        <a:bodyPr/>
        <a:lstStyle/>
        <a:p>
          <a:endParaRPr lang="ru-RU"/>
        </a:p>
      </dgm:t>
    </dgm:pt>
    <dgm:pt modelId="{31B3AC6E-8A22-47EA-B4A9-AF0614B76C3F}" type="sibTrans" cxnId="{79C6EB5B-D276-457B-9B12-BF54E8544532}">
      <dgm:prSet/>
      <dgm:spPr/>
      <dgm:t>
        <a:bodyPr/>
        <a:lstStyle/>
        <a:p>
          <a:endParaRPr lang="ru-RU"/>
        </a:p>
      </dgm:t>
    </dgm:pt>
    <dgm:pt modelId="{DC46E0B8-3E6C-4B5E-BC7C-D5B6826EC0BE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Робота з </a:t>
          </a:r>
          <a:r>
            <a:rPr lang="uk-UA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неблагодійними</a:t>
          </a:r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сім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ями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78F8F7-34E9-46D6-9F02-8323EBE6E72F}" type="parTrans" cxnId="{8589BA19-4A9B-4505-B453-950D30B05448}">
      <dgm:prSet/>
      <dgm:spPr/>
      <dgm:t>
        <a:bodyPr/>
        <a:lstStyle/>
        <a:p>
          <a:endParaRPr lang="ru-RU"/>
        </a:p>
      </dgm:t>
    </dgm:pt>
    <dgm:pt modelId="{160FF58C-B1A9-4EF1-921C-8E7DE5593479}" type="sibTrans" cxnId="{8589BA19-4A9B-4505-B453-950D30B05448}">
      <dgm:prSet/>
      <dgm:spPr/>
      <dgm:t>
        <a:bodyPr/>
        <a:lstStyle/>
        <a:p>
          <a:endParaRPr lang="ru-RU"/>
        </a:p>
      </dgm:t>
    </dgm:pt>
    <dgm:pt modelId="{EA66A20B-C531-427F-83CC-2EB1BDFC347D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Залучення до позакласної та позашкільної діяльності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CC291F-D4DA-48BF-9037-F9E0255D2DD8}" type="parTrans" cxnId="{2FC650C9-EE15-43A6-8010-468A41C9C5CE}">
      <dgm:prSet/>
      <dgm:spPr/>
      <dgm:t>
        <a:bodyPr/>
        <a:lstStyle/>
        <a:p>
          <a:endParaRPr lang="ru-RU"/>
        </a:p>
      </dgm:t>
    </dgm:pt>
    <dgm:pt modelId="{68949A7B-2A78-4E8D-9A4A-FADFFB4D9B4D}" type="sibTrans" cxnId="{2FC650C9-EE15-43A6-8010-468A41C9C5CE}">
      <dgm:prSet/>
      <dgm:spPr/>
      <dgm:t>
        <a:bodyPr/>
        <a:lstStyle/>
        <a:p>
          <a:endParaRPr lang="ru-RU"/>
        </a:p>
      </dgm:t>
    </dgm:pt>
    <dgm:pt modelId="{AF537690-4CCF-4137-A798-9E86687E4AF3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 «Громадсько-активна школа»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E66839-8B56-40E4-AB74-38621DAB1238}" type="parTrans" cxnId="{AEFD4FB4-4EE8-4ECA-8B02-F6BBDC4D6DC8}">
      <dgm:prSet/>
      <dgm:spPr/>
      <dgm:t>
        <a:bodyPr/>
        <a:lstStyle/>
        <a:p>
          <a:endParaRPr lang="ru-RU"/>
        </a:p>
      </dgm:t>
    </dgm:pt>
    <dgm:pt modelId="{7F9AD6BE-EB3C-4ED4-A66C-C2FE7CE8A78F}" type="sibTrans" cxnId="{AEFD4FB4-4EE8-4ECA-8B02-F6BBDC4D6DC8}">
      <dgm:prSet/>
      <dgm:spPr/>
      <dgm:t>
        <a:bodyPr/>
        <a:lstStyle/>
        <a:p>
          <a:endParaRPr lang="ru-RU"/>
        </a:p>
      </dgm:t>
    </dgm:pt>
    <dgm:pt modelId="{C9BA43A1-6011-4B6E-ABCE-7624D86F391F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Соціальний захист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AEA2E9-B8E0-49D6-8EE9-C68EB29FCA20}" type="parTrans" cxnId="{03748802-3D44-4924-931C-D7457D4DE8BD}">
      <dgm:prSet/>
      <dgm:spPr/>
      <dgm:t>
        <a:bodyPr/>
        <a:lstStyle/>
        <a:p>
          <a:endParaRPr lang="ru-RU"/>
        </a:p>
      </dgm:t>
    </dgm:pt>
    <dgm:pt modelId="{EFB8E580-13A2-4D83-97B4-E6A58649D533}" type="sibTrans" cxnId="{03748802-3D44-4924-931C-D7457D4DE8BD}">
      <dgm:prSet/>
      <dgm:spPr/>
      <dgm:t>
        <a:bodyPr/>
        <a:lstStyle/>
        <a:p>
          <a:endParaRPr lang="ru-RU"/>
        </a:p>
      </dgm:t>
    </dgm:pt>
    <dgm:pt modelId="{B9E8CF90-0EFC-484F-9B5B-9C6CEC365D9F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Загальношкільні батьківські збори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A2A7BC-6910-4056-8FB4-E12EA07463E2}" type="parTrans" cxnId="{1038CD4B-E6D3-4377-95CC-3E2CF27BF994}">
      <dgm:prSet/>
      <dgm:spPr/>
      <dgm:t>
        <a:bodyPr/>
        <a:lstStyle/>
        <a:p>
          <a:endParaRPr lang="ru-RU"/>
        </a:p>
      </dgm:t>
    </dgm:pt>
    <dgm:pt modelId="{8E153A92-C2ED-4BBA-9BA4-8C0037614AD7}" type="sibTrans" cxnId="{1038CD4B-E6D3-4377-95CC-3E2CF27BF994}">
      <dgm:prSet/>
      <dgm:spPr/>
      <dgm:t>
        <a:bodyPr/>
        <a:lstStyle/>
        <a:p>
          <a:endParaRPr lang="ru-RU"/>
        </a:p>
      </dgm:t>
    </dgm:pt>
    <dgm:pt modelId="{63847976-DD2F-4DB5-855D-41F0F72B8477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Учнівське самоврядування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E2C4A9-20DA-4C35-86C3-E600AEB5EF31}" type="parTrans" cxnId="{C81ADBC6-36F3-4ACC-B6F3-4DB9D43C84C4}">
      <dgm:prSet/>
      <dgm:spPr/>
      <dgm:t>
        <a:bodyPr/>
        <a:lstStyle/>
        <a:p>
          <a:endParaRPr lang="ru-RU"/>
        </a:p>
      </dgm:t>
    </dgm:pt>
    <dgm:pt modelId="{1B763AF3-5A02-48CB-B185-25120C8C031D}" type="sibTrans" cxnId="{C81ADBC6-36F3-4ACC-B6F3-4DB9D43C84C4}">
      <dgm:prSet/>
      <dgm:spPr/>
      <dgm:t>
        <a:bodyPr/>
        <a:lstStyle/>
        <a:p>
          <a:endParaRPr lang="ru-RU"/>
        </a:p>
      </dgm:t>
    </dgm:pt>
    <dgm:pt modelId="{15835F8B-B24C-40AC-B975-EB8C2CA17082}" type="pres">
      <dgm:prSet presAssocID="{AFF760CF-7241-46F7-BC40-83120D875A3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CD5D63-7BCD-41BC-86D7-2AE7840FCC38}" type="pres">
      <dgm:prSet presAssocID="{9C108823-45A8-4D5B-9F25-4F3D42E82941}" presName="centerShape" presStyleLbl="node0" presStyleIdx="0" presStyleCnt="1" custScaleX="252278" custScaleY="142865" custLinFactNeighborX="1409" custLinFactNeighborY="-5176"/>
      <dgm:spPr/>
      <dgm:t>
        <a:bodyPr/>
        <a:lstStyle/>
        <a:p>
          <a:endParaRPr lang="ru-RU"/>
        </a:p>
      </dgm:t>
    </dgm:pt>
    <dgm:pt modelId="{17B87019-27CA-4725-B211-1F7F1D8C2EC8}" type="pres">
      <dgm:prSet presAssocID="{BC4CC7BD-FA60-4DEC-AABA-48C7E167E328}" presName="Name9" presStyleLbl="parChTrans1D2" presStyleIdx="0" presStyleCnt="9"/>
      <dgm:spPr/>
      <dgm:t>
        <a:bodyPr/>
        <a:lstStyle/>
        <a:p>
          <a:endParaRPr lang="ru-RU"/>
        </a:p>
      </dgm:t>
    </dgm:pt>
    <dgm:pt modelId="{2C82350D-EDD5-4394-946F-1A6F59DB5F59}" type="pres">
      <dgm:prSet presAssocID="{BC4CC7BD-FA60-4DEC-AABA-48C7E167E328}" presName="connTx" presStyleLbl="parChTrans1D2" presStyleIdx="0" presStyleCnt="9"/>
      <dgm:spPr/>
      <dgm:t>
        <a:bodyPr/>
        <a:lstStyle/>
        <a:p>
          <a:endParaRPr lang="ru-RU"/>
        </a:p>
      </dgm:t>
    </dgm:pt>
    <dgm:pt modelId="{1975E3F0-9E4B-4582-BC25-BC77770431A4}" type="pres">
      <dgm:prSet presAssocID="{7E126E56-97AB-48D4-BD1A-23D1155EBD72}" presName="node" presStyleLbl="node1" presStyleIdx="0" presStyleCnt="9" custScaleX="225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5FB20-ADE6-4515-BEB4-CDE0128B9AE5}" type="pres">
      <dgm:prSet presAssocID="{559C6165-D144-41ED-8A67-2CEBAF119783}" presName="Name9" presStyleLbl="parChTrans1D2" presStyleIdx="1" presStyleCnt="9"/>
      <dgm:spPr/>
      <dgm:t>
        <a:bodyPr/>
        <a:lstStyle/>
        <a:p>
          <a:endParaRPr lang="ru-RU"/>
        </a:p>
      </dgm:t>
    </dgm:pt>
    <dgm:pt modelId="{5B3DD650-9AFC-47FD-A55C-7BFC02F425C0}" type="pres">
      <dgm:prSet presAssocID="{559C6165-D144-41ED-8A67-2CEBAF119783}" presName="connTx" presStyleLbl="parChTrans1D2" presStyleIdx="1" presStyleCnt="9"/>
      <dgm:spPr/>
      <dgm:t>
        <a:bodyPr/>
        <a:lstStyle/>
        <a:p>
          <a:endParaRPr lang="ru-RU"/>
        </a:p>
      </dgm:t>
    </dgm:pt>
    <dgm:pt modelId="{559CA2A0-9310-4A81-9D83-D3A0C9C2A37B}" type="pres">
      <dgm:prSet presAssocID="{00CF88D0-8ED4-4BB5-B790-7E311B6B511B}" presName="node" presStyleLbl="node1" presStyleIdx="1" presStyleCnt="9" custScaleX="225998" custRadScaleRad="135337" custRadScaleInc="78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6BCB2-9B40-41CA-A686-0AFD3D8CD3CC}" type="pres">
      <dgm:prSet presAssocID="{BB12137D-F6F7-462E-A2B7-42B10C9F4108}" presName="Name9" presStyleLbl="parChTrans1D2" presStyleIdx="2" presStyleCnt="9"/>
      <dgm:spPr/>
      <dgm:t>
        <a:bodyPr/>
        <a:lstStyle/>
        <a:p>
          <a:endParaRPr lang="ru-RU"/>
        </a:p>
      </dgm:t>
    </dgm:pt>
    <dgm:pt modelId="{21FA117B-B3E3-4984-AE18-C16381B1168C}" type="pres">
      <dgm:prSet presAssocID="{BB12137D-F6F7-462E-A2B7-42B10C9F4108}" presName="connTx" presStyleLbl="parChTrans1D2" presStyleIdx="2" presStyleCnt="9"/>
      <dgm:spPr/>
      <dgm:t>
        <a:bodyPr/>
        <a:lstStyle/>
        <a:p>
          <a:endParaRPr lang="ru-RU"/>
        </a:p>
      </dgm:t>
    </dgm:pt>
    <dgm:pt modelId="{F86DE422-3250-4193-9AAB-80C330008BA9}" type="pres">
      <dgm:prSet presAssocID="{75A67AB7-8653-46E5-A077-1828D05C3CE3}" presName="node" presStyleLbl="node1" presStyleIdx="2" presStyleCnt="9" custScaleX="225998" custRadScaleRad="154180" custRadScaleInc="8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AE67B-79DF-4DDD-8617-5265FF5F99DD}" type="pres">
      <dgm:prSet presAssocID="{3278F8F7-34E9-46D6-9F02-8323EBE6E72F}" presName="Name9" presStyleLbl="parChTrans1D2" presStyleIdx="3" presStyleCnt="9"/>
      <dgm:spPr/>
      <dgm:t>
        <a:bodyPr/>
        <a:lstStyle/>
        <a:p>
          <a:endParaRPr lang="ru-RU"/>
        </a:p>
      </dgm:t>
    </dgm:pt>
    <dgm:pt modelId="{08ED0A8F-4121-4641-9ACF-B3D2B0FD1B62}" type="pres">
      <dgm:prSet presAssocID="{3278F8F7-34E9-46D6-9F02-8323EBE6E72F}" presName="connTx" presStyleLbl="parChTrans1D2" presStyleIdx="3" presStyleCnt="9"/>
      <dgm:spPr/>
      <dgm:t>
        <a:bodyPr/>
        <a:lstStyle/>
        <a:p>
          <a:endParaRPr lang="ru-RU"/>
        </a:p>
      </dgm:t>
    </dgm:pt>
    <dgm:pt modelId="{40FC294A-B5EA-48C5-AA88-89CCC54B5913}" type="pres">
      <dgm:prSet presAssocID="{DC46E0B8-3E6C-4B5E-BC7C-D5B6826EC0BE}" presName="node" presStyleLbl="node1" presStyleIdx="3" presStyleCnt="9" custScaleX="225998" custRadScaleRad="143947" custRadScaleInc="-78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DC6FA-60DC-4B9D-8BB1-A2AFF48B7D2A}" type="pres">
      <dgm:prSet presAssocID="{81CC291F-D4DA-48BF-9037-F9E0255D2DD8}" presName="Name9" presStyleLbl="parChTrans1D2" presStyleIdx="4" presStyleCnt="9"/>
      <dgm:spPr/>
      <dgm:t>
        <a:bodyPr/>
        <a:lstStyle/>
        <a:p>
          <a:endParaRPr lang="ru-RU"/>
        </a:p>
      </dgm:t>
    </dgm:pt>
    <dgm:pt modelId="{1272292C-5E1C-4DC0-8A12-9D72CCA8C587}" type="pres">
      <dgm:prSet presAssocID="{81CC291F-D4DA-48BF-9037-F9E0255D2DD8}" presName="connTx" presStyleLbl="parChTrans1D2" presStyleIdx="4" presStyleCnt="9"/>
      <dgm:spPr/>
      <dgm:t>
        <a:bodyPr/>
        <a:lstStyle/>
        <a:p>
          <a:endParaRPr lang="ru-RU"/>
        </a:p>
      </dgm:t>
    </dgm:pt>
    <dgm:pt modelId="{F622E47C-AB91-4263-9304-B3DF2C715EBA}" type="pres">
      <dgm:prSet presAssocID="{EA66A20B-C531-427F-83CC-2EB1BDFC347D}" presName="node" presStyleLbl="node1" presStyleIdx="4" presStyleCnt="9" custScaleX="225998" custRadScaleRad="103001" custRadScaleInc="-92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E2D3B-4048-4698-9756-9F0CB7C1FE18}" type="pres">
      <dgm:prSet presAssocID="{4AE66839-8B56-40E4-AB74-38621DAB1238}" presName="Name9" presStyleLbl="parChTrans1D2" presStyleIdx="5" presStyleCnt="9"/>
      <dgm:spPr/>
      <dgm:t>
        <a:bodyPr/>
        <a:lstStyle/>
        <a:p>
          <a:endParaRPr lang="ru-RU"/>
        </a:p>
      </dgm:t>
    </dgm:pt>
    <dgm:pt modelId="{878BBEE1-98DF-411F-A805-46075F2A6A3C}" type="pres">
      <dgm:prSet presAssocID="{4AE66839-8B56-40E4-AB74-38621DAB1238}" presName="connTx" presStyleLbl="parChTrans1D2" presStyleIdx="5" presStyleCnt="9"/>
      <dgm:spPr/>
      <dgm:t>
        <a:bodyPr/>
        <a:lstStyle/>
        <a:p>
          <a:endParaRPr lang="ru-RU"/>
        </a:p>
      </dgm:t>
    </dgm:pt>
    <dgm:pt modelId="{8C3D1BBB-29C8-48B5-B647-FFB7E8113E6B}" type="pres">
      <dgm:prSet presAssocID="{AF537690-4CCF-4137-A798-9E86687E4AF3}" presName="node" presStyleLbl="node1" presStyleIdx="5" presStyleCnt="9" custScaleX="225998" custRadScaleRad="97617" custRadScaleInc="20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67CE2-977D-4B33-8F6D-F7FB66FBBEDB}" type="pres">
      <dgm:prSet presAssocID="{23AEA2E9-B8E0-49D6-8EE9-C68EB29FCA20}" presName="Name9" presStyleLbl="parChTrans1D2" presStyleIdx="6" presStyleCnt="9"/>
      <dgm:spPr/>
      <dgm:t>
        <a:bodyPr/>
        <a:lstStyle/>
        <a:p>
          <a:endParaRPr lang="ru-RU"/>
        </a:p>
      </dgm:t>
    </dgm:pt>
    <dgm:pt modelId="{DE705ED1-C5FF-4E56-A3A4-8EC657D5D104}" type="pres">
      <dgm:prSet presAssocID="{23AEA2E9-B8E0-49D6-8EE9-C68EB29FCA20}" presName="connTx" presStyleLbl="parChTrans1D2" presStyleIdx="6" presStyleCnt="9"/>
      <dgm:spPr/>
      <dgm:t>
        <a:bodyPr/>
        <a:lstStyle/>
        <a:p>
          <a:endParaRPr lang="ru-RU"/>
        </a:p>
      </dgm:t>
    </dgm:pt>
    <dgm:pt modelId="{DD98A2C3-82D5-44D5-81DC-E209BDAF0087}" type="pres">
      <dgm:prSet presAssocID="{C9BA43A1-6011-4B6E-ABCE-7624D86F391F}" presName="node" presStyleLbl="node1" presStyleIdx="6" presStyleCnt="9" custScaleX="225998" custRadScaleRad="123113" custRadScaleInc="43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860F3-3CDD-4F49-A095-D7173F172439}" type="pres">
      <dgm:prSet presAssocID="{B2A2A7BC-6910-4056-8FB4-E12EA07463E2}" presName="Name9" presStyleLbl="parChTrans1D2" presStyleIdx="7" presStyleCnt="9"/>
      <dgm:spPr/>
      <dgm:t>
        <a:bodyPr/>
        <a:lstStyle/>
        <a:p>
          <a:endParaRPr lang="ru-RU"/>
        </a:p>
      </dgm:t>
    </dgm:pt>
    <dgm:pt modelId="{328BF07D-3CCE-4C6F-A7CE-85F4A44926FA}" type="pres">
      <dgm:prSet presAssocID="{B2A2A7BC-6910-4056-8FB4-E12EA07463E2}" presName="connTx" presStyleLbl="parChTrans1D2" presStyleIdx="7" presStyleCnt="9"/>
      <dgm:spPr/>
      <dgm:t>
        <a:bodyPr/>
        <a:lstStyle/>
        <a:p>
          <a:endParaRPr lang="ru-RU"/>
        </a:p>
      </dgm:t>
    </dgm:pt>
    <dgm:pt modelId="{80133CD6-C9FD-43B6-8B75-B7CA16195FB9}" type="pres">
      <dgm:prSet presAssocID="{B9E8CF90-0EFC-484F-9B5B-9C6CEC365D9F}" presName="node" presStyleLbl="node1" presStyleIdx="7" presStyleCnt="9" custScaleX="237903" custScaleY="110213" custRadScaleRad="130419" custRadScaleInc="-28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CB350-C25A-4828-A05F-7E70782FB4C7}" type="pres">
      <dgm:prSet presAssocID="{00E2C4A9-20DA-4C35-86C3-E600AEB5EF31}" presName="Name9" presStyleLbl="parChTrans1D2" presStyleIdx="8" presStyleCnt="9"/>
      <dgm:spPr/>
      <dgm:t>
        <a:bodyPr/>
        <a:lstStyle/>
        <a:p>
          <a:endParaRPr lang="ru-RU"/>
        </a:p>
      </dgm:t>
    </dgm:pt>
    <dgm:pt modelId="{4D51E2F7-2A86-4DCD-9EBA-2A1A102246E5}" type="pres">
      <dgm:prSet presAssocID="{00E2C4A9-20DA-4C35-86C3-E600AEB5EF31}" presName="connTx" presStyleLbl="parChTrans1D2" presStyleIdx="8" presStyleCnt="9"/>
      <dgm:spPr/>
      <dgm:t>
        <a:bodyPr/>
        <a:lstStyle/>
        <a:p>
          <a:endParaRPr lang="ru-RU"/>
        </a:p>
      </dgm:t>
    </dgm:pt>
    <dgm:pt modelId="{CA7B1C4E-D1BE-45A7-B30F-204F27A44686}" type="pres">
      <dgm:prSet presAssocID="{63847976-DD2F-4DB5-855D-41F0F72B8477}" presName="node" presStyleLbl="node1" presStyleIdx="8" presStyleCnt="9" custScaleX="249104" custRadScaleRad="121858" custRadScaleInc="-88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748802-3D44-4924-931C-D7457D4DE8BD}" srcId="{9C108823-45A8-4D5B-9F25-4F3D42E82941}" destId="{C9BA43A1-6011-4B6E-ABCE-7624D86F391F}" srcOrd="6" destOrd="0" parTransId="{23AEA2E9-B8E0-49D6-8EE9-C68EB29FCA20}" sibTransId="{EFB8E580-13A2-4D83-97B4-E6A58649D533}"/>
    <dgm:cxn modelId="{C208415C-5D32-48F8-9689-48DCE8CFE88F}" type="presOf" srcId="{559C6165-D144-41ED-8A67-2CEBAF119783}" destId="{7105FB20-ADE6-4515-BEB4-CDE0128B9AE5}" srcOrd="0" destOrd="0" presId="urn:microsoft.com/office/officeart/2005/8/layout/radial1"/>
    <dgm:cxn modelId="{AE0A26B9-F813-436E-8DB6-998A15AC9908}" type="presOf" srcId="{4AE66839-8B56-40E4-AB74-38621DAB1238}" destId="{878BBEE1-98DF-411F-A805-46075F2A6A3C}" srcOrd="1" destOrd="0" presId="urn:microsoft.com/office/officeart/2005/8/layout/radial1"/>
    <dgm:cxn modelId="{053AEB3D-E54B-4558-A69C-62A79B59E009}" type="presOf" srcId="{3278F8F7-34E9-46D6-9F02-8323EBE6E72F}" destId="{9A8AE67B-79DF-4DDD-8617-5265FF5F99DD}" srcOrd="0" destOrd="0" presId="urn:microsoft.com/office/officeart/2005/8/layout/radial1"/>
    <dgm:cxn modelId="{8C1DB9BE-888A-42F4-97E2-5781B92375E9}" type="presOf" srcId="{9C108823-45A8-4D5B-9F25-4F3D42E82941}" destId="{98CD5D63-7BCD-41BC-86D7-2AE7840FCC38}" srcOrd="0" destOrd="0" presId="urn:microsoft.com/office/officeart/2005/8/layout/radial1"/>
    <dgm:cxn modelId="{79C6EB5B-D276-457B-9B12-BF54E8544532}" srcId="{9C108823-45A8-4D5B-9F25-4F3D42E82941}" destId="{75A67AB7-8653-46E5-A077-1828D05C3CE3}" srcOrd="2" destOrd="0" parTransId="{BB12137D-F6F7-462E-A2B7-42B10C9F4108}" sibTransId="{31B3AC6E-8A22-47EA-B4A9-AF0614B76C3F}"/>
    <dgm:cxn modelId="{25CB4FED-5D48-4272-8EB1-FCFCA67B0F75}" type="presOf" srcId="{B2A2A7BC-6910-4056-8FB4-E12EA07463E2}" destId="{B7A860F3-3CDD-4F49-A095-D7173F172439}" srcOrd="0" destOrd="0" presId="urn:microsoft.com/office/officeart/2005/8/layout/radial1"/>
    <dgm:cxn modelId="{A4E7CC8F-7820-4C0B-92CB-C203E482AB97}" type="presOf" srcId="{4AE66839-8B56-40E4-AB74-38621DAB1238}" destId="{C10E2D3B-4048-4698-9756-9F0CB7C1FE18}" srcOrd="0" destOrd="0" presId="urn:microsoft.com/office/officeart/2005/8/layout/radial1"/>
    <dgm:cxn modelId="{9BD58621-86BF-4DAE-874C-952CAEB4FE09}" srcId="{AFF760CF-7241-46F7-BC40-83120D875A31}" destId="{9C108823-45A8-4D5B-9F25-4F3D42E82941}" srcOrd="0" destOrd="0" parTransId="{449B563C-5CD2-4FD2-903C-ED194A1EC996}" sibTransId="{50B495C9-AC0E-49B7-935D-1D9421214F14}"/>
    <dgm:cxn modelId="{BFC75894-D7A4-4B1A-A23F-F197A6E8254E}" type="presOf" srcId="{EA66A20B-C531-427F-83CC-2EB1BDFC347D}" destId="{F622E47C-AB91-4263-9304-B3DF2C715EBA}" srcOrd="0" destOrd="0" presId="urn:microsoft.com/office/officeart/2005/8/layout/radial1"/>
    <dgm:cxn modelId="{AEFD4FB4-4EE8-4ECA-8B02-F6BBDC4D6DC8}" srcId="{9C108823-45A8-4D5B-9F25-4F3D42E82941}" destId="{AF537690-4CCF-4137-A798-9E86687E4AF3}" srcOrd="5" destOrd="0" parTransId="{4AE66839-8B56-40E4-AB74-38621DAB1238}" sibTransId="{7F9AD6BE-EB3C-4ED4-A66C-C2FE7CE8A78F}"/>
    <dgm:cxn modelId="{55F6965A-71CD-4A25-93EF-83B24052C317}" type="presOf" srcId="{BC4CC7BD-FA60-4DEC-AABA-48C7E167E328}" destId="{2C82350D-EDD5-4394-946F-1A6F59DB5F59}" srcOrd="1" destOrd="0" presId="urn:microsoft.com/office/officeart/2005/8/layout/radial1"/>
    <dgm:cxn modelId="{AE22576C-6BBA-4E8F-AFBD-DCBBC70C85E0}" type="presOf" srcId="{00E2C4A9-20DA-4C35-86C3-E600AEB5EF31}" destId="{ECCCB350-C25A-4828-A05F-7E70782FB4C7}" srcOrd="0" destOrd="0" presId="urn:microsoft.com/office/officeart/2005/8/layout/radial1"/>
    <dgm:cxn modelId="{9A743980-3476-4610-9B6B-1E8BA4B7FF42}" type="presOf" srcId="{00CF88D0-8ED4-4BB5-B790-7E311B6B511B}" destId="{559CA2A0-9310-4A81-9D83-D3A0C9C2A37B}" srcOrd="0" destOrd="0" presId="urn:microsoft.com/office/officeart/2005/8/layout/radial1"/>
    <dgm:cxn modelId="{68D51E19-8802-4748-883C-18E569868107}" srcId="{9C108823-45A8-4D5B-9F25-4F3D42E82941}" destId="{00CF88D0-8ED4-4BB5-B790-7E311B6B511B}" srcOrd="1" destOrd="0" parTransId="{559C6165-D144-41ED-8A67-2CEBAF119783}" sibTransId="{A0B4DD52-57C3-4299-9DE8-7CDB495A974D}"/>
    <dgm:cxn modelId="{A9501CCF-DDC6-4503-AFA3-4F0FEC89C8C9}" type="presOf" srcId="{81CC291F-D4DA-48BF-9037-F9E0255D2DD8}" destId="{1272292C-5E1C-4DC0-8A12-9D72CCA8C587}" srcOrd="1" destOrd="0" presId="urn:microsoft.com/office/officeart/2005/8/layout/radial1"/>
    <dgm:cxn modelId="{DA660F16-DAEA-457E-AED0-EF90C94191E1}" type="presOf" srcId="{BB12137D-F6F7-462E-A2B7-42B10C9F4108}" destId="{21FA117B-B3E3-4984-AE18-C16381B1168C}" srcOrd="1" destOrd="0" presId="urn:microsoft.com/office/officeart/2005/8/layout/radial1"/>
    <dgm:cxn modelId="{BFA09CC2-D090-4910-845E-10C3B5666BBB}" type="presOf" srcId="{BB12137D-F6F7-462E-A2B7-42B10C9F4108}" destId="{BAC6BCB2-9B40-41CA-A686-0AFD3D8CD3CC}" srcOrd="0" destOrd="0" presId="urn:microsoft.com/office/officeart/2005/8/layout/radial1"/>
    <dgm:cxn modelId="{1F371545-E0FE-4046-8F1C-653CB93FECD5}" type="presOf" srcId="{BC4CC7BD-FA60-4DEC-AABA-48C7E167E328}" destId="{17B87019-27CA-4725-B211-1F7F1D8C2EC8}" srcOrd="0" destOrd="0" presId="urn:microsoft.com/office/officeart/2005/8/layout/radial1"/>
    <dgm:cxn modelId="{C364572E-C129-49A8-8542-DABC6AFE074E}" type="presOf" srcId="{81CC291F-D4DA-48BF-9037-F9E0255D2DD8}" destId="{7E9DC6FA-60DC-4B9D-8BB1-A2AFF48B7D2A}" srcOrd="0" destOrd="0" presId="urn:microsoft.com/office/officeart/2005/8/layout/radial1"/>
    <dgm:cxn modelId="{C82241EC-F1A3-44B8-9BD2-8724121DF2E4}" type="presOf" srcId="{C9BA43A1-6011-4B6E-ABCE-7624D86F391F}" destId="{DD98A2C3-82D5-44D5-81DC-E209BDAF0087}" srcOrd="0" destOrd="0" presId="urn:microsoft.com/office/officeart/2005/8/layout/radial1"/>
    <dgm:cxn modelId="{1626E721-77F1-49D8-A0EA-64BCD5018BDC}" type="presOf" srcId="{DC46E0B8-3E6C-4B5E-BC7C-D5B6826EC0BE}" destId="{40FC294A-B5EA-48C5-AA88-89CCC54B5913}" srcOrd="0" destOrd="0" presId="urn:microsoft.com/office/officeart/2005/8/layout/radial1"/>
    <dgm:cxn modelId="{8589BA19-4A9B-4505-B453-950D30B05448}" srcId="{9C108823-45A8-4D5B-9F25-4F3D42E82941}" destId="{DC46E0B8-3E6C-4B5E-BC7C-D5B6826EC0BE}" srcOrd="3" destOrd="0" parTransId="{3278F8F7-34E9-46D6-9F02-8323EBE6E72F}" sibTransId="{160FF58C-B1A9-4EF1-921C-8E7DE5593479}"/>
    <dgm:cxn modelId="{F5E443B6-D31B-4BFB-BD37-3F6E20978670}" type="presOf" srcId="{AFF760CF-7241-46F7-BC40-83120D875A31}" destId="{15835F8B-B24C-40AC-B975-EB8C2CA17082}" srcOrd="0" destOrd="0" presId="urn:microsoft.com/office/officeart/2005/8/layout/radial1"/>
    <dgm:cxn modelId="{46F4827C-E75D-4AFA-8462-05F3D08287E6}" type="presOf" srcId="{559C6165-D144-41ED-8A67-2CEBAF119783}" destId="{5B3DD650-9AFC-47FD-A55C-7BFC02F425C0}" srcOrd="1" destOrd="0" presId="urn:microsoft.com/office/officeart/2005/8/layout/radial1"/>
    <dgm:cxn modelId="{07E56AC3-4F1F-4275-8C2E-E058E034976D}" type="presOf" srcId="{23AEA2E9-B8E0-49D6-8EE9-C68EB29FCA20}" destId="{DE705ED1-C5FF-4E56-A3A4-8EC657D5D104}" srcOrd="1" destOrd="0" presId="urn:microsoft.com/office/officeart/2005/8/layout/radial1"/>
    <dgm:cxn modelId="{CD34CF59-C95D-46CE-AD4B-AFDD93B1D734}" srcId="{9C108823-45A8-4D5B-9F25-4F3D42E82941}" destId="{7E126E56-97AB-48D4-BD1A-23D1155EBD72}" srcOrd="0" destOrd="0" parTransId="{BC4CC7BD-FA60-4DEC-AABA-48C7E167E328}" sibTransId="{ABA3347C-9FF1-401F-BF65-5661CF835CE1}"/>
    <dgm:cxn modelId="{D6D78A6C-0A6F-44BE-9756-3A8CFC2263BF}" type="presOf" srcId="{B2A2A7BC-6910-4056-8FB4-E12EA07463E2}" destId="{328BF07D-3CCE-4C6F-A7CE-85F4A44926FA}" srcOrd="1" destOrd="0" presId="urn:microsoft.com/office/officeart/2005/8/layout/radial1"/>
    <dgm:cxn modelId="{C81ADBC6-36F3-4ACC-B6F3-4DB9D43C84C4}" srcId="{9C108823-45A8-4D5B-9F25-4F3D42E82941}" destId="{63847976-DD2F-4DB5-855D-41F0F72B8477}" srcOrd="8" destOrd="0" parTransId="{00E2C4A9-20DA-4C35-86C3-E600AEB5EF31}" sibTransId="{1B763AF3-5A02-48CB-B185-25120C8C031D}"/>
    <dgm:cxn modelId="{5862BF64-EC42-47A5-A575-0EAC1AF83117}" type="presOf" srcId="{75A67AB7-8653-46E5-A077-1828D05C3CE3}" destId="{F86DE422-3250-4193-9AAB-80C330008BA9}" srcOrd="0" destOrd="0" presId="urn:microsoft.com/office/officeart/2005/8/layout/radial1"/>
    <dgm:cxn modelId="{5C49662E-56C1-4BC7-8D21-FD6213DE82DA}" type="presOf" srcId="{B9E8CF90-0EFC-484F-9B5B-9C6CEC365D9F}" destId="{80133CD6-C9FD-43B6-8B75-B7CA16195FB9}" srcOrd="0" destOrd="0" presId="urn:microsoft.com/office/officeart/2005/8/layout/radial1"/>
    <dgm:cxn modelId="{CB255AD6-FE7C-4E1C-9A4A-AFF8F0033983}" type="presOf" srcId="{AF537690-4CCF-4137-A798-9E86687E4AF3}" destId="{8C3D1BBB-29C8-48B5-B647-FFB7E8113E6B}" srcOrd="0" destOrd="0" presId="urn:microsoft.com/office/officeart/2005/8/layout/radial1"/>
    <dgm:cxn modelId="{094F3FD5-0BA9-4897-9A4B-45A289D308DB}" type="presOf" srcId="{23AEA2E9-B8E0-49D6-8EE9-C68EB29FCA20}" destId="{86467CE2-977D-4B33-8F6D-F7FB66FBBEDB}" srcOrd="0" destOrd="0" presId="urn:microsoft.com/office/officeart/2005/8/layout/radial1"/>
    <dgm:cxn modelId="{2FC650C9-EE15-43A6-8010-468A41C9C5CE}" srcId="{9C108823-45A8-4D5B-9F25-4F3D42E82941}" destId="{EA66A20B-C531-427F-83CC-2EB1BDFC347D}" srcOrd="4" destOrd="0" parTransId="{81CC291F-D4DA-48BF-9037-F9E0255D2DD8}" sibTransId="{68949A7B-2A78-4E8D-9A4A-FADFFB4D9B4D}"/>
    <dgm:cxn modelId="{4E563011-1322-4574-86F9-50B2EFCB9068}" type="presOf" srcId="{63847976-DD2F-4DB5-855D-41F0F72B8477}" destId="{CA7B1C4E-D1BE-45A7-B30F-204F27A44686}" srcOrd="0" destOrd="0" presId="urn:microsoft.com/office/officeart/2005/8/layout/radial1"/>
    <dgm:cxn modelId="{3AB0F58E-087F-4F68-B723-50BFE1982CFF}" type="presOf" srcId="{7E126E56-97AB-48D4-BD1A-23D1155EBD72}" destId="{1975E3F0-9E4B-4582-BC25-BC77770431A4}" srcOrd="0" destOrd="0" presId="urn:microsoft.com/office/officeart/2005/8/layout/radial1"/>
    <dgm:cxn modelId="{0FFE1504-0F51-4535-A615-609B85430DB4}" type="presOf" srcId="{00E2C4A9-20DA-4C35-86C3-E600AEB5EF31}" destId="{4D51E2F7-2A86-4DCD-9EBA-2A1A102246E5}" srcOrd="1" destOrd="0" presId="urn:microsoft.com/office/officeart/2005/8/layout/radial1"/>
    <dgm:cxn modelId="{ED928F96-29CF-4F8C-ABA4-733965DA3C0C}" type="presOf" srcId="{3278F8F7-34E9-46D6-9F02-8323EBE6E72F}" destId="{08ED0A8F-4121-4641-9ACF-B3D2B0FD1B62}" srcOrd="1" destOrd="0" presId="urn:microsoft.com/office/officeart/2005/8/layout/radial1"/>
    <dgm:cxn modelId="{1038CD4B-E6D3-4377-95CC-3E2CF27BF994}" srcId="{9C108823-45A8-4D5B-9F25-4F3D42E82941}" destId="{B9E8CF90-0EFC-484F-9B5B-9C6CEC365D9F}" srcOrd="7" destOrd="0" parTransId="{B2A2A7BC-6910-4056-8FB4-E12EA07463E2}" sibTransId="{8E153A92-C2ED-4BBA-9BA4-8C0037614AD7}"/>
    <dgm:cxn modelId="{1D242F2D-0D28-49C4-B826-D3720855E701}" type="presParOf" srcId="{15835F8B-B24C-40AC-B975-EB8C2CA17082}" destId="{98CD5D63-7BCD-41BC-86D7-2AE7840FCC38}" srcOrd="0" destOrd="0" presId="urn:microsoft.com/office/officeart/2005/8/layout/radial1"/>
    <dgm:cxn modelId="{7783661F-D236-4825-AEE5-7567ECBFFFB5}" type="presParOf" srcId="{15835F8B-B24C-40AC-B975-EB8C2CA17082}" destId="{17B87019-27CA-4725-B211-1F7F1D8C2EC8}" srcOrd="1" destOrd="0" presId="urn:microsoft.com/office/officeart/2005/8/layout/radial1"/>
    <dgm:cxn modelId="{62470305-C1EC-466D-BEAD-1766A5659D10}" type="presParOf" srcId="{17B87019-27CA-4725-B211-1F7F1D8C2EC8}" destId="{2C82350D-EDD5-4394-946F-1A6F59DB5F59}" srcOrd="0" destOrd="0" presId="urn:microsoft.com/office/officeart/2005/8/layout/radial1"/>
    <dgm:cxn modelId="{002AF2B3-3195-473B-AD1A-4A33E4C9651F}" type="presParOf" srcId="{15835F8B-B24C-40AC-B975-EB8C2CA17082}" destId="{1975E3F0-9E4B-4582-BC25-BC77770431A4}" srcOrd="2" destOrd="0" presId="urn:microsoft.com/office/officeart/2005/8/layout/radial1"/>
    <dgm:cxn modelId="{25BB5CC2-3903-4B47-A4D0-E1D31A7B8D36}" type="presParOf" srcId="{15835F8B-B24C-40AC-B975-EB8C2CA17082}" destId="{7105FB20-ADE6-4515-BEB4-CDE0128B9AE5}" srcOrd="3" destOrd="0" presId="urn:microsoft.com/office/officeart/2005/8/layout/radial1"/>
    <dgm:cxn modelId="{E85937E7-CF04-4DC3-9928-9C44E231A082}" type="presParOf" srcId="{7105FB20-ADE6-4515-BEB4-CDE0128B9AE5}" destId="{5B3DD650-9AFC-47FD-A55C-7BFC02F425C0}" srcOrd="0" destOrd="0" presId="urn:microsoft.com/office/officeart/2005/8/layout/radial1"/>
    <dgm:cxn modelId="{11E7D87F-7333-4F1C-9E47-8E8313FCB93E}" type="presParOf" srcId="{15835F8B-B24C-40AC-B975-EB8C2CA17082}" destId="{559CA2A0-9310-4A81-9D83-D3A0C9C2A37B}" srcOrd="4" destOrd="0" presId="urn:microsoft.com/office/officeart/2005/8/layout/radial1"/>
    <dgm:cxn modelId="{DE584231-4F67-4CC0-B0D3-AD0025D60AA0}" type="presParOf" srcId="{15835F8B-B24C-40AC-B975-EB8C2CA17082}" destId="{BAC6BCB2-9B40-41CA-A686-0AFD3D8CD3CC}" srcOrd="5" destOrd="0" presId="urn:microsoft.com/office/officeart/2005/8/layout/radial1"/>
    <dgm:cxn modelId="{64F46F70-443A-4030-8289-9B73331379E0}" type="presParOf" srcId="{BAC6BCB2-9B40-41CA-A686-0AFD3D8CD3CC}" destId="{21FA117B-B3E3-4984-AE18-C16381B1168C}" srcOrd="0" destOrd="0" presId="urn:microsoft.com/office/officeart/2005/8/layout/radial1"/>
    <dgm:cxn modelId="{69A77AF6-84DE-4A17-99C0-0EC866630682}" type="presParOf" srcId="{15835F8B-B24C-40AC-B975-EB8C2CA17082}" destId="{F86DE422-3250-4193-9AAB-80C330008BA9}" srcOrd="6" destOrd="0" presId="urn:microsoft.com/office/officeart/2005/8/layout/radial1"/>
    <dgm:cxn modelId="{3F0C408E-D166-4350-8377-F281165C95A0}" type="presParOf" srcId="{15835F8B-B24C-40AC-B975-EB8C2CA17082}" destId="{9A8AE67B-79DF-4DDD-8617-5265FF5F99DD}" srcOrd="7" destOrd="0" presId="urn:microsoft.com/office/officeart/2005/8/layout/radial1"/>
    <dgm:cxn modelId="{98129813-C3E4-4BD3-A26A-DB00CA1BC044}" type="presParOf" srcId="{9A8AE67B-79DF-4DDD-8617-5265FF5F99DD}" destId="{08ED0A8F-4121-4641-9ACF-B3D2B0FD1B62}" srcOrd="0" destOrd="0" presId="urn:microsoft.com/office/officeart/2005/8/layout/radial1"/>
    <dgm:cxn modelId="{4B7068B8-4FD8-47C7-866A-96DC3B4D9FC3}" type="presParOf" srcId="{15835F8B-B24C-40AC-B975-EB8C2CA17082}" destId="{40FC294A-B5EA-48C5-AA88-89CCC54B5913}" srcOrd="8" destOrd="0" presId="urn:microsoft.com/office/officeart/2005/8/layout/radial1"/>
    <dgm:cxn modelId="{B98B1531-E445-4FE0-B047-4A3B5D14AA93}" type="presParOf" srcId="{15835F8B-B24C-40AC-B975-EB8C2CA17082}" destId="{7E9DC6FA-60DC-4B9D-8BB1-A2AFF48B7D2A}" srcOrd="9" destOrd="0" presId="urn:microsoft.com/office/officeart/2005/8/layout/radial1"/>
    <dgm:cxn modelId="{CEDC7997-8479-4DEE-ADC5-5A3DFE39DBDA}" type="presParOf" srcId="{7E9DC6FA-60DC-4B9D-8BB1-A2AFF48B7D2A}" destId="{1272292C-5E1C-4DC0-8A12-9D72CCA8C587}" srcOrd="0" destOrd="0" presId="urn:microsoft.com/office/officeart/2005/8/layout/radial1"/>
    <dgm:cxn modelId="{663D069F-2487-49A6-BA81-1E30783F0891}" type="presParOf" srcId="{15835F8B-B24C-40AC-B975-EB8C2CA17082}" destId="{F622E47C-AB91-4263-9304-B3DF2C715EBA}" srcOrd="10" destOrd="0" presId="urn:microsoft.com/office/officeart/2005/8/layout/radial1"/>
    <dgm:cxn modelId="{7DB9E62D-82A5-4F8C-BAB9-577A4CC5701F}" type="presParOf" srcId="{15835F8B-B24C-40AC-B975-EB8C2CA17082}" destId="{C10E2D3B-4048-4698-9756-9F0CB7C1FE18}" srcOrd="11" destOrd="0" presId="urn:microsoft.com/office/officeart/2005/8/layout/radial1"/>
    <dgm:cxn modelId="{F8B0306E-FB92-423B-BCA0-BAD871834381}" type="presParOf" srcId="{C10E2D3B-4048-4698-9756-9F0CB7C1FE18}" destId="{878BBEE1-98DF-411F-A805-46075F2A6A3C}" srcOrd="0" destOrd="0" presId="urn:microsoft.com/office/officeart/2005/8/layout/radial1"/>
    <dgm:cxn modelId="{7E325F7A-3F79-4124-B435-A4B873EE378E}" type="presParOf" srcId="{15835F8B-B24C-40AC-B975-EB8C2CA17082}" destId="{8C3D1BBB-29C8-48B5-B647-FFB7E8113E6B}" srcOrd="12" destOrd="0" presId="urn:microsoft.com/office/officeart/2005/8/layout/radial1"/>
    <dgm:cxn modelId="{EF96D98F-33B7-42F6-8276-FAF931645BE0}" type="presParOf" srcId="{15835F8B-B24C-40AC-B975-EB8C2CA17082}" destId="{86467CE2-977D-4B33-8F6D-F7FB66FBBEDB}" srcOrd="13" destOrd="0" presId="urn:microsoft.com/office/officeart/2005/8/layout/radial1"/>
    <dgm:cxn modelId="{0F79D5D0-FCC5-419B-AB70-02EFD46CA68F}" type="presParOf" srcId="{86467CE2-977D-4B33-8F6D-F7FB66FBBEDB}" destId="{DE705ED1-C5FF-4E56-A3A4-8EC657D5D104}" srcOrd="0" destOrd="0" presId="urn:microsoft.com/office/officeart/2005/8/layout/radial1"/>
    <dgm:cxn modelId="{DBA9F458-A00A-4D2C-9349-048D4BF0AA40}" type="presParOf" srcId="{15835F8B-B24C-40AC-B975-EB8C2CA17082}" destId="{DD98A2C3-82D5-44D5-81DC-E209BDAF0087}" srcOrd="14" destOrd="0" presId="urn:microsoft.com/office/officeart/2005/8/layout/radial1"/>
    <dgm:cxn modelId="{ED7EA5F9-0727-4404-8B16-AAC4C2B632FE}" type="presParOf" srcId="{15835F8B-B24C-40AC-B975-EB8C2CA17082}" destId="{B7A860F3-3CDD-4F49-A095-D7173F172439}" srcOrd="15" destOrd="0" presId="urn:microsoft.com/office/officeart/2005/8/layout/radial1"/>
    <dgm:cxn modelId="{75213455-A225-40A0-B3A6-344588A4A9B5}" type="presParOf" srcId="{B7A860F3-3CDD-4F49-A095-D7173F172439}" destId="{328BF07D-3CCE-4C6F-A7CE-85F4A44926FA}" srcOrd="0" destOrd="0" presId="urn:microsoft.com/office/officeart/2005/8/layout/radial1"/>
    <dgm:cxn modelId="{625ADC01-8F13-4187-83EE-19A29CF72C1F}" type="presParOf" srcId="{15835F8B-B24C-40AC-B975-EB8C2CA17082}" destId="{80133CD6-C9FD-43B6-8B75-B7CA16195FB9}" srcOrd="16" destOrd="0" presId="urn:microsoft.com/office/officeart/2005/8/layout/radial1"/>
    <dgm:cxn modelId="{24938635-05BD-4B95-909C-C2D801B1E0B9}" type="presParOf" srcId="{15835F8B-B24C-40AC-B975-EB8C2CA17082}" destId="{ECCCB350-C25A-4828-A05F-7E70782FB4C7}" srcOrd="17" destOrd="0" presId="urn:microsoft.com/office/officeart/2005/8/layout/radial1"/>
    <dgm:cxn modelId="{69255364-6E20-434F-AAEF-DCE68F9177E2}" type="presParOf" srcId="{ECCCB350-C25A-4828-A05F-7E70782FB4C7}" destId="{4D51E2F7-2A86-4DCD-9EBA-2A1A102246E5}" srcOrd="0" destOrd="0" presId="urn:microsoft.com/office/officeart/2005/8/layout/radial1"/>
    <dgm:cxn modelId="{93A3FDD1-643A-4D21-B349-52DEB3A586D5}" type="presParOf" srcId="{15835F8B-B24C-40AC-B975-EB8C2CA17082}" destId="{CA7B1C4E-D1BE-45A7-B30F-204F27A44686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15E34FA-D509-4A05-877F-AAF1E463FAEE}" type="doc">
      <dgm:prSet loTypeId="urn:microsoft.com/office/officeart/2005/8/layout/vList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1B8215B-20DC-468B-A972-2AE8E38A4B35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Учнівська рада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3A0851-7BA2-4C99-8C63-02EE93CD7B4D}" type="parTrans" cxnId="{2152B9F9-0863-4527-85E4-64CC9F2222B6}">
      <dgm:prSet/>
      <dgm:spPr/>
      <dgm:t>
        <a:bodyPr/>
        <a:lstStyle/>
        <a:p>
          <a:endParaRPr lang="ru-RU"/>
        </a:p>
      </dgm:t>
    </dgm:pt>
    <dgm:pt modelId="{57007AD8-7FC4-49E2-B1A8-8FA1B08B2AC1}" type="sibTrans" cxnId="{2152B9F9-0863-4527-85E4-64CC9F2222B6}">
      <dgm:prSet/>
      <dgm:spPr/>
      <dgm:t>
        <a:bodyPr/>
        <a:lstStyle/>
        <a:p>
          <a:endParaRPr lang="ru-RU"/>
        </a:p>
      </dgm:t>
    </dgm:pt>
    <dgm:pt modelId="{DD6E16B9-3056-4A5F-A811-E3DAFCE6FB5C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Рада школи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E4AB32-E36F-4FB9-9F31-ACC6A4F0E30D}" type="parTrans" cxnId="{5B8A1151-0BB1-4EAB-AD92-777F1EADD040}">
      <dgm:prSet/>
      <dgm:spPr/>
      <dgm:t>
        <a:bodyPr/>
        <a:lstStyle/>
        <a:p>
          <a:endParaRPr lang="ru-RU"/>
        </a:p>
      </dgm:t>
    </dgm:pt>
    <dgm:pt modelId="{64D2B8EB-029D-4A71-A362-253033D5F24F}" type="sibTrans" cxnId="{5B8A1151-0BB1-4EAB-AD92-777F1EADD040}">
      <dgm:prSet/>
      <dgm:spPr/>
      <dgm:t>
        <a:bodyPr/>
        <a:lstStyle/>
        <a:p>
          <a:endParaRPr lang="ru-RU"/>
        </a:p>
      </dgm:t>
    </dgm:pt>
    <dgm:pt modelId="{1AFE04BE-944D-4F42-B127-E8467F19BCEB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Медслужба школи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280D15-E2EF-47DD-841B-48BC0E998959}" type="parTrans" cxnId="{8B1E33DD-7170-4D41-9563-1D6CC33090EC}">
      <dgm:prSet/>
      <dgm:spPr/>
      <dgm:t>
        <a:bodyPr/>
        <a:lstStyle/>
        <a:p>
          <a:endParaRPr lang="ru-RU"/>
        </a:p>
      </dgm:t>
    </dgm:pt>
    <dgm:pt modelId="{ABEE0096-7E81-41CF-92BD-259F9EA65864}" type="sibTrans" cxnId="{8B1E33DD-7170-4D41-9563-1D6CC33090EC}">
      <dgm:prSet/>
      <dgm:spPr/>
      <dgm:t>
        <a:bodyPr/>
        <a:lstStyle/>
        <a:p>
          <a:endParaRPr lang="ru-RU"/>
        </a:p>
      </dgm:t>
    </dgm:pt>
    <dgm:pt modelId="{623F9040-D8C9-4365-9A4A-FB2EFEC2939C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Батьківський комітет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4AB829-ACFE-4E16-BF89-2C3F3F77398B}" type="parTrans" cxnId="{3A287705-BD7D-4756-B42D-FC8C044B52B1}">
      <dgm:prSet/>
      <dgm:spPr/>
      <dgm:t>
        <a:bodyPr/>
        <a:lstStyle/>
        <a:p>
          <a:endParaRPr lang="ru-RU"/>
        </a:p>
      </dgm:t>
    </dgm:pt>
    <dgm:pt modelId="{145A2344-F268-41A1-9839-2DC505F92CA1}" type="sibTrans" cxnId="{3A287705-BD7D-4756-B42D-FC8C044B52B1}">
      <dgm:prSet/>
      <dgm:spPr/>
      <dgm:t>
        <a:bodyPr/>
        <a:lstStyle/>
        <a:p>
          <a:endParaRPr lang="ru-RU"/>
        </a:p>
      </dgm:t>
    </dgm:pt>
    <dgm:pt modelId="{3BE2618C-40E9-4C13-B646-1AF4580A422A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Загальношкільні батьківські збори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278B4D-0D09-478F-A265-7D4C377CCC52}" type="parTrans" cxnId="{3AE0E2B1-AF55-45C6-8593-1C03FE2AA4F5}">
      <dgm:prSet/>
      <dgm:spPr/>
      <dgm:t>
        <a:bodyPr/>
        <a:lstStyle/>
        <a:p>
          <a:endParaRPr lang="ru-RU"/>
        </a:p>
      </dgm:t>
    </dgm:pt>
    <dgm:pt modelId="{1FE85293-D5BB-4D5D-AC29-704DB2834214}" type="sibTrans" cxnId="{3AE0E2B1-AF55-45C6-8593-1C03FE2AA4F5}">
      <dgm:prSet/>
      <dgm:spPr/>
      <dgm:t>
        <a:bodyPr/>
        <a:lstStyle/>
        <a:p>
          <a:endParaRPr lang="ru-RU"/>
        </a:p>
      </dgm:t>
    </dgm:pt>
    <dgm:pt modelId="{903EDEBE-B3BF-4E7A-83C2-81C69331CF66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Клуб «Довіра», психологічна служба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5CFDF2-8094-4E0F-A425-67694EA4CF04}" type="parTrans" cxnId="{9BE710E5-A9F7-4D6D-A190-49A34FFA5343}">
      <dgm:prSet/>
      <dgm:spPr/>
      <dgm:t>
        <a:bodyPr/>
        <a:lstStyle/>
        <a:p>
          <a:endParaRPr lang="ru-RU"/>
        </a:p>
      </dgm:t>
    </dgm:pt>
    <dgm:pt modelId="{90A325BD-A1C3-46D6-B420-893F86154BBF}" type="sibTrans" cxnId="{9BE710E5-A9F7-4D6D-A190-49A34FFA5343}">
      <dgm:prSet/>
      <dgm:spPr/>
      <dgm:t>
        <a:bodyPr/>
        <a:lstStyle/>
        <a:p>
          <a:endParaRPr lang="ru-RU"/>
        </a:p>
      </dgm:t>
    </dgm:pt>
    <dgm:pt modelId="{ACC59B3E-D68B-438B-B1D1-7721662F8BBE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Волонтерські загони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D84817-0932-4240-B543-E61AB4000926}" type="parTrans" cxnId="{F2B59D84-A95E-4454-BE03-9EF8EC4526FC}">
      <dgm:prSet/>
      <dgm:spPr/>
      <dgm:t>
        <a:bodyPr/>
        <a:lstStyle/>
        <a:p>
          <a:endParaRPr lang="ru-RU"/>
        </a:p>
      </dgm:t>
    </dgm:pt>
    <dgm:pt modelId="{08D55BE0-2D6C-44E8-828E-9B4216E614CD}" type="sibTrans" cxnId="{F2B59D84-A95E-4454-BE03-9EF8EC4526FC}">
      <dgm:prSet/>
      <dgm:spPr/>
      <dgm:t>
        <a:bodyPr/>
        <a:lstStyle/>
        <a:p>
          <a:endParaRPr lang="ru-RU"/>
        </a:p>
      </dgm:t>
    </dgm:pt>
    <dgm:pt modelId="{D879B5A0-7AF0-4870-885C-258E5306FB52}" type="pres">
      <dgm:prSet presAssocID="{615E34FA-D509-4A05-877F-AAF1E463FAE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30E99-EF79-455C-A5B6-8897DAA086EB}" type="pres">
      <dgm:prSet presAssocID="{B1B8215B-20DC-468B-A972-2AE8E38A4B35}" presName="comp" presStyleCnt="0"/>
      <dgm:spPr/>
    </dgm:pt>
    <dgm:pt modelId="{2BA1AA99-6564-4A8B-B6C8-1F6F90A13D9E}" type="pres">
      <dgm:prSet presAssocID="{B1B8215B-20DC-468B-A972-2AE8E38A4B35}" presName="box" presStyleLbl="node1" presStyleIdx="0" presStyleCnt="7"/>
      <dgm:spPr/>
      <dgm:t>
        <a:bodyPr/>
        <a:lstStyle/>
        <a:p>
          <a:endParaRPr lang="ru-RU"/>
        </a:p>
      </dgm:t>
    </dgm:pt>
    <dgm:pt modelId="{635BC399-F033-4298-AC36-86F128674834}" type="pres">
      <dgm:prSet presAssocID="{B1B8215B-20DC-468B-A972-2AE8E38A4B35}" presName="img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</dgm:pt>
    <dgm:pt modelId="{52A8B32A-AEC0-4D24-A023-C9BAE085C570}" type="pres">
      <dgm:prSet presAssocID="{B1B8215B-20DC-468B-A972-2AE8E38A4B3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2778E-0158-455B-A1ED-E70FE6AA07C3}" type="pres">
      <dgm:prSet presAssocID="{57007AD8-7FC4-49E2-B1A8-8FA1B08B2AC1}" presName="spacer" presStyleCnt="0"/>
      <dgm:spPr/>
    </dgm:pt>
    <dgm:pt modelId="{05625FC4-22C0-4D9E-99FB-D918528D9D11}" type="pres">
      <dgm:prSet presAssocID="{DD6E16B9-3056-4A5F-A811-E3DAFCE6FB5C}" presName="comp" presStyleCnt="0"/>
      <dgm:spPr/>
    </dgm:pt>
    <dgm:pt modelId="{4A62CB7C-3853-4DF6-BF3F-7ADF8DE06DAE}" type="pres">
      <dgm:prSet presAssocID="{DD6E16B9-3056-4A5F-A811-E3DAFCE6FB5C}" presName="box" presStyleLbl="node1" presStyleIdx="1" presStyleCnt="7"/>
      <dgm:spPr/>
      <dgm:t>
        <a:bodyPr/>
        <a:lstStyle/>
        <a:p>
          <a:endParaRPr lang="ru-RU"/>
        </a:p>
      </dgm:t>
    </dgm:pt>
    <dgm:pt modelId="{5D35B8EC-F900-467E-B170-60E7DC813E2F}" type="pres">
      <dgm:prSet presAssocID="{DD6E16B9-3056-4A5F-A811-E3DAFCE6FB5C}" presName="img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</dgm:spPr>
      <dgm:t>
        <a:bodyPr/>
        <a:lstStyle/>
        <a:p>
          <a:endParaRPr lang="ru-RU"/>
        </a:p>
      </dgm:t>
    </dgm:pt>
    <dgm:pt modelId="{8BBC65D9-542E-43BC-B777-B04D5B39E7FE}" type="pres">
      <dgm:prSet presAssocID="{DD6E16B9-3056-4A5F-A811-E3DAFCE6FB5C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A7C31-8F8C-4DA0-A2B9-D8367C947303}" type="pres">
      <dgm:prSet presAssocID="{64D2B8EB-029D-4A71-A362-253033D5F24F}" presName="spacer" presStyleCnt="0"/>
      <dgm:spPr/>
    </dgm:pt>
    <dgm:pt modelId="{C437B0CA-FAB3-4A43-987E-C6DD4FAD1216}" type="pres">
      <dgm:prSet presAssocID="{ACC59B3E-D68B-438B-B1D1-7721662F8BBE}" presName="comp" presStyleCnt="0"/>
      <dgm:spPr/>
    </dgm:pt>
    <dgm:pt modelId="{95505609-5FA8-4BF3-AAA3-9D3A207F147E}" type="pres">
      <dgm:prSet presAssocID="{ACC59B3E-D68B-438B-B1D1-7721662F8BBE}" presName="box" presStyleLbl="node1" presStyleIdx="2" presStyleCnt="7"/>
      <dgm:spPr/>
      <dgm:t>
        <a:bodyPr/>
        <a:lstStyle/>
        <a:p>
          <a:endParaRPr lang="ru-RU"/>
        </a:p>
      </dgm:t>
    </dgm:pt>
    <dgm:pt modelId="{D2D00608-6CD9-42C3-B31D-F94A702258B4}" type="pres">
      <dgm:prSet presAssocID="{ACC59B3E-D68B-438B-B1D1-7721662F8BBE}" presName="img" presStyleLbl="fgImgPlac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</dgm:pt>
    <dgm:pt modelId="{AF163687-A93E-42D6-A7FC-49FC120CCCC8}" type="pres">
      <dgm:prSet presAssocID="{ACC59B3E-D68B-438B-B1D1-7721662F8BBE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6960D-6315-430A-8E23-DB13C1851A4F}" type="pres">
      <dgm:prSet presAssocID="{08D55BE0-2D6C-44E8-828E-9B4216E614CD}" presName="spacer" presStyleCnt="0"/>
      <dgm:spPr/>
    </dgm:pt>
    <dgm:pt modelId="{673BAF37-4EF4-4501-A33C-7F45EA226B98}" type="pres">
      <dgm:prSet presAssocID="{903EDEBE-B3BF-4E7A-83C2-81C69331CF66}" presName="comp" presStyleCnt="0"/>
      <dgm:spPr/>
    </dgm:pt>
    <dgm:pt modelId="{759B9247-CDFC-43F7-9D8C-E4A659AE90CC}" type="pres">
      <dgm:prSet presAssocID="{903EDEBE-B3BF-4E7A-83C2-81C69331CF66}" presName="box" presStyleLbl="node1" presStyleIdx="3" presStyleCnt="7"/>
      <dgm:spPr/>
      <dgm:t>
        <a:bodyPr/>
        <a:lstStyle/>
        <a:p>
          <a:endParaRPr lang="ru-RU"/>
        </a:p>
      </dgm:t>
    </dgm:pt>
    <dgm:pt modelId="{B840A5EB-C922-4642-84B7-F5A2CDEBC044}" type="pres">
      <dgm:prSet presAssocID="{903EDEBE-B3BF-4E7A-83C2-81C69331CF66}" presName="img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</dgm:spPr>
      <dgm:t>
        <a:bodyPr/>
        <a:lstStyle/>
        <a:p>
          <a:endParaRPr lang="ru-RU"/>
        </a:p>
      </dgm:t>
    </dgm:pt>
    <dgm:pt modelId="{0152EC7A-8AD6-45ED-AB67-B290205EE523}" type="pres">
      <dgm:prSet presAssocID="{903EDEBE-B3BF-4E7A-83C2-81C69331CF66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60F4E-F29B-47DE-8FE3-85DE5830D16D}" type="pres">
      <dgm:prSet presAssocID="{90A325BD-A1C3-46D6-B420-893F86154BBF}" presName="spacer" presStyleCnt="0"/>
      <dgm:spPr/>
    </dgm:pt>
    <dgm:pt modelId="{366BDC72-BC36-4F7C-B2AC-A251B5AEAA36}" type="pres">
      <dgm:prSet presAssocID="{1AFE04BE-944D-4F42-B127-E8467F19BCEB}" presName="comp" presStyleCnt="0"/>
      <dgm:spPr/>
    </dgm:pt>
    <dgm:pt modelId="{67A794EE-EDA4-4A2E-87A1-24BA5F171378}" type="pres">
      <dgm:prSet presAssocID="{1AFE04BE-944D-4F42-B127-E8467F19BCEB}" presName="box" presStyleLbl="node1" presStyleIdx="4" presStyleCnt="7"/>
      <dgm:spPr/>
      <dgm:t>
        <a:bodyPr/>
        <a:lstStyle/>
        <a:p>
          <a:endParaRPr lang="ru-RU"/>
        </a:p>
      </dgm:t>
    </dgm:pt>
    <dgm:pt modelId="{60ED2CDE-10AF-4992-A8F9-305879B0B479}" type="pres">
      <dgm:prSet presAssocID="{1AFE04BE-944D-4F42-B127-E8467F19BCEB}" presName="img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9000" b="-69000"/>
          </a:stretch>
        </a:blipFill>
      </dgm:spPr>
      <dgm:t>
        <a:bodyPr/>
        <a:lstStyle/>
        <a:p>
          <a:endParaRPr lang="ru-RU"/>
        </a:p>
      </dgm:t>
    </dgm:pt>
    <dgm:pt modelId="{837360CA-67FA-4D4C-A172-705EF0AF8A00}" type="pres">
      <dgm:prSet presAssocID="{1AFE04BE-944D-4F42-B127-E8467F19BCEB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9C259-718F-470A-A663-298E3DCC986F}" type="pres">
      <dgm:prSet presAssocID="{ABEE0096-7E81-41CF-92BD-259F9EA65864}" presName="spacer" presStyleCnt="0"/>
      <dgm:spPr/>
    </dgm:pt>
    <dgm:pt modelId="{D1EB9ADD-0F48-47A1-A7B5-3CCCA6820B92}" type="pres">
      <dgm:prSet presAssocID="{623F9040-D8C9-4365-9A4A-FB2EFEC2939C}" presName="comp" presStyleCnt="0"/>
      <dgm:spPr/>
    </dgm:pt>
    <dgm:pt modelId="{8E683145-9932-4158-BB36-744060E33A1B}" type="pres">
      <dgm:prSet presAssocID="{623F9040-D8C9-4365-9A4A-FB2EFEC2939C}" presName="box" presStyleLbl="node1" presStyleIdx="5" presStyleCnt="7"/>
      <dgm:spPr/>
      <dgm:t>
        <a:bodyPr/>
        <a:lstStyle/>
        <a:p>
          <a:endParaRPr lang="ru-RU"/>
        </a:p>
      </dgm:t>
    </dgm:pt>
    <dgm:pt modelId="{338954AC-1E0D-45D4-BF69-3B0BEFAACC4A}" type="pres">
      <dgm:prSet presAssocID="{623F9040-D8C9-4365-9A4A-FB2EFEC2939C}" presName="img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</dgm:spPr>
      <dgm:t>
        <a:bodyPr/>
        <a:lstStyle/>
        <a:p>
          <a:endParaRPr lang="ru-RU"/>
        </a:p>
      </dgm:t>
    </dgm:pt>
    <dgm:pt modelId="{1D151854-379B-4D6C-AF2D-9329B99243B1}" type="pres">
      <dgm:prSet presAssocID="{623F9040-D8C9-4365-9A4A-FB2EFEC2939C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00814-03CC-41D0-830F-92342988F946}" type="pres">
      <dgm:prSet presAssocID="{145A2344-F268-41A1-9839-2DC505F92CA1}" presName="spacer" presStyleCnt="0"/>
      <dgm:spPr/>
    </dgm:pt>
    <dgm:pt modelId="{6BC71931-4919-4DE6-9930-EC745CBAA49B}" type="pres">
      <dgm:prSet presAssocID="{3BE2618C-40E9-4C13-B646-1AF4580A422A}" presName="comp" presStyleCnt="0"/>
      <dgm:spPr/>
    </dgm:pt>
    <dgm:pt modelId="{4368808F-6450-4030-856A-683FAE0099A4}" type="pres">
      <dgm:prSet presAssocID="{3BE2618C-40E9-4C13-B646-1AF4580A422A}" presName="box" presStyleLbl="node1" presStyleIdx="6" presStyleCnt="7"/>
      <dgm:spPr/>
      <dgm:t>
        <a:bodyPr/>
        <a:lstStyle/>
        <a:p>
          <a:endParaRPr lang="ru-RU"/>
        </a:p>
      </dgm:t>
    </dgm:pt>
    <dgm:pt modelId="{D0841556-75E7-483C-88E0-99F30885B068}" type="pres">
      <dgm:prSet presAssocID="{3BE2618C-40E9-4C13-B646-1AF4580A422A}" presName="img" presStyleLbl="fgImgPlac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</dgm:spPr>
      <dgm:t>
        <a:bodyPr/>
        <a:lstStyle/>
        <a:p>
          <a:endParaRPr lang="ru-RU"/>
        </a:p>
      </dgm:t>
    </dgm:pt>
    <dgm:pt modelId="{704F365B-444A-42FE-AAFA-F90C09F1C38C}" type="pres">
      <dgm:prSet presAssocID="{3BE2618C-40E9-4C13-B646-1AF4580A422A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DEF957-02BD-430E-8D63-E025C7CCBD7F}" type="presOf" srcId="{1AFE04BE-944D-4F42-B127-E8467F19BCEB}" destId="{837360CA-67FA-4D4C-A172-705EF0AF8A00}" srcOrd="1" destOrd="0" presId="urn:microsoft.com/office/officeart/2005/8/layout/vList4"/>
    <dgm:cxn modelId="{DA9802AC-CF41-4257-A344-902EF0ED23FE}" type="presOf" srcId="{623F9040-D8C9-4365-9A4A-FB2EFEC2939C}" destId="{8E683145-9932-4158-BB36-744060E33A1B}" srcOrd="0" destOrd="0" presId="urn:microsoft.com/office/officeart/2005/8/layout/vList4"/>
    <dgm:cxn modelId="{EE6AFD02-5D5B-40DB-8206-2477CC0F562F}" type="presOf" srcId="{903EDEBE-B3BF-4E7A-83C2-81C69331CF66}" destId="{0152EC7A-8AD6-45ED-AB67-B290205EE523}" srcOrd="1" destOrd="0" presId="urn:microsoft.com/office/officeart/2005/8/layout/vList4"/>
    <dgm:cxn modelId="{3A287705-BD7D-4756-B42D-FC8C044B52B1}" srcId="{615E34FA-D509-4A05-877F-AAF1E463FAEE}" destId="{623F9040-D8C9-4365-9A4A-FB2EFEC2939C}" srcOrd="5" destOrd="0" parTransId="{694AB829-ACFE-4E16-BF89-2C3F3F77398B}" sibTransId="{145A2344-F268-41A1-9839-2DC505F92CA1}"/>
    <dgm:cxn modelId="{3AE0E2B1-AF55-45C6-8593-1C03FE2AA4F5}" srcId="{615E34FA-D509-4A05-877F-AAF1E463FAEE}" destId="{3BE2618C-40E9-4C13-B646-1AF4580A422A}" srcOrd="6" destOrd="0" parTransId="{66278B4D-0D09-478F-A265-7D4C377CCC52}" sibTransId="{1FE85293-D5BB-4D5D-AC29-704DB2834214}"/>
    <dgm:cxn modelId="{F2B59D84-A95E-4454-BE03-9EF8EC4526FC}" srcId="{615E34FA-D509-4A05-877F-AAF1E463FAEE}" destId="{ACC59B3E-D68B-438B-B1D1-7721662F8BBE}" srcOrd="2" destOrd="0" parTransId="{C0D84817-0932-4240-B543-E61AB4000926}" sibTransId="{08D55BE0-2D6C-44E8-828E-9B4216E614CD}"/>
    <dgm:cxn modelId="{52A321F4-30B9-40B7-92DB-57434BEB927E}" type="presOf" srcId="{ACC59B3E-D68B-438B-B1D1-7721662F8BBE}" destId="{AF163687-A93E-42D6-A7FC-49FC120CCCC8}" srcOrd="1" destOrd="0" presId="urn:microsoft.com/office/officeart/2005/8/layout/vList4"/>
    <dgm:cxn modelId="{9BE710E5-A9F7-4D6D-A190-49A34FFA5343}" srcId="{615E34FA-D509-4A05-877F-AAF1E463FAEE}" destId="{903EDEBE-B3BF-4E7A-83C2-81C69331CF66}" srcOrd="3" destOrd="0" parTransId="{285CFDF2-8094-4E0F-A425-67694EA4CF04}" sibTransId="{90A325BD-A1C3-46D6-B420-893F86154BBF}"/>
    <dgm:cxn modelId="{CB010022-97B7-470B-8FBC-D64DFED87750}" type="presOf" srcId="{1AFE04BE-944D-4F42-B127-E8467F19BCEB}" destId="{67A794EE-EDA4-4A2E-87A1-24BA5F171378}" srcOrd="0" destOrd="0" presId="urn:microsoft.com/office/officeart/2005/8/layout/vList4"/>
    <dgm:cxn modelId="{B2DCAC23-D1AD-427C-846C-E971303248A0}" type="presOf" srcId="{ACC59B3E-D68B-438B-B1D1-7721662F8BBE}" destId="{95505609-5FA8-4BF3-AAA3-9D3A207F147E}" srcOrd="0" destOrd="0" presId="urn:microsoft.com/office/officeart/2005/8/layout/vList4"/>
    <dgm:cxn modelId="{F1BF355F-36FC-4572-813D-0E0C81D28084}" type="presOf" srcId="{DD6E16B9-3056-4A5F-A811-E3DAFCE6FB5C}" destId="{8BBC65D9-542E-43BC-B777-B04D5B39E7FE}" srcOrd="1" destOrd="0" presId="urn:microsoft.com/office/officeart/2005/8/layout/vList4"/>
    <dgm:cxn modelId="{ED9A08AE-8188-4BE2-AD9C-B8971897B0C0}" type="presOf" srcId="{903EDEBE-B3BF-4E7A-83C2-81C69331CF66}" destId="{759B9247-CDFC-43F7-9D8C-E4A659AE90CC}" srcOrd="0" destOrd="0" presId="urn:microsoft.com/office/officeart/2005/8/layout/vList4"/>
    <dgm:cxn modelId="{11073A10-6A16-4F6F-8EC0-87AE6381BBC8}" type="presOf" srcId="{3BE2618C-40E9-4C13-B646-1AF4580A422A}" destId="{4368808F-6450-4030-856A-683FAE0099A4}" srcOrd="0" destOrd="0" presId="urn:microsoft.com/office/officeart/2005/8/layout/vList4"/>
    <dgm:cxn modelId="{7F35EBE9-721F-45A5-A421-826CF0E9DC8C}" type="presOf" srcId="{615E34FA-D509-4A05-877F-AAF1E463FAEE}" destId="{D879B5A0-7AF0-4870-885C-258E5306FB52}" srcOrd="0" destOrd="0" presId="urn:microsoft.com/office/officeart/2005/8/layout/vList4"/>
    <dgm:cxn modelId="{5B8A1151-0BB1-4EAB-AD92-777F1EADD040}" srcId="{615E34FA-D509-4A05-877F-AAF1E463FAEE}" destId="{DD6E16B9-3056-4A5F-A811-E3DAFCE6FB5C}" srcOrd="1" destOrd="0" parTransId="{B5E4AB32-E36F-4FB9-9F31-ACC6A4F0E30D}" sibTransId="{64D2B8EB-029D-4A71-A362-253033D5F24F}"/>
    <dgm:cxn modelId="{46B77F81-87E0-4DCB-8A32-9833EBAB7F83}" type="presOf" srcId="{B1B8215B-20DC-468B-A972-2AE8E38A4B35}" destId="{52A8B32A-AEC0-4D24-A023-C9BAE085C570}" srcOrd="1" destOrd="0" presId="urn:microsoft.com/office/officeart/2005/8/layout/vList4"/>
    <dgm:cxn modelId="{F4BF841B-6760-4112-A55D-BC0E0187EBE2}" type="presOf" srcId="{B1B8215B-20DC-468B-A972-2AE8E38A4B35}" destId="{2BA1AA99-6564-4A8B-B6C8-1F6F90A13D9E}" srcOrd="0" destOrd="0" presId="urn:microsoft.com/office/officeart/2005/8/layout/vList4"/>
    <dgm:cxn modelId="{9C436295-17F6-401B-9D93-6AEB5F0F802E}" type="presOf" srcId="{DD6E16B9-3056-4A5F-A811-E3DAFCE6FB5C}" destId="{4A62CB7C-3853-4DF6-BF3F-7ADF8DE06DAE}" srcOrd="0" destOrd="0" presId="urn:microsoft.com/office/officeart/2005/8/layout/vList4"/>
    <dgm:cxn modelId="{8B1E33DD-7170-4D41-9563-1D6CC33090EC}" srcId="{615E34FA-D509-4A05-877F-AAF1E463FAEE}" destId="{1AFE04BE-944D-4F42-B127-E8467F19BCEB}" srcOrd="4" destOrd="0" parTransId="{54280D15-E2EF-47DD-841B-48BC0E998959}" sibTransId="{ABEE0096-7E81-41CF-92BD-259F9EA65864}"/>
    <dgm:cxn modelId="{A80AC6A7-9E59-47B6-98CF-16CEB49AB47B}" type="presOf" srcId="{623F9040-D8C9-4365-9A4A-FB2EFEC2939C}" destId="{1D151854-379B-4D6C-AF2D-9329B99243B1}" srcOrd="1" destOrd="0" presId="urn:microsoft.com/office/officeart/2005/8/layout/vList4"/>
    <dgm:cxn modelId="{2152B9F9-0863-4527-85E4-64CC9F2222B6}" srcId="{615E34FA-D509-4A05-877F-AAF1E463FAEE}" destId="{B1B8215B-20DC-468B-A972-2AE8E38A4B35}" srcOrd="0" destOrd="0" parTransId="{453A0851-7BA2-4C99-8C63-02EE93CD7B4D}" sibTransId="{57007AD8-7FC4-49E2-B1A8-8FA1B08B2AC1}"/>
    <dgm:cxn modelId="{4FF1A67A-A217-464E-AFD6-6223B316254E}" type="presOf" srcId="{3BE2618C-40E9-4C13-B646-1AF4580A422A}" destId="{704F365B-444A-42FE-AAFA-F90C09F1C38C}" srcOrd="1" destOrd="0" presId="urn:microsoft.com/office/officeart/2005/8/layout/vList4"/>
    <dgm:cxn modelId="{2CE95211-F96C-4BC0-81C0-86EF935F8BCA}" type="presParOf" srcId="{D879B5A0-7AF0-4870-885C-258E5306FB52}" destId="{28A30E99-EF79-455C-A5B6-8897DAA086EB}" srcOrd="0" destOrd="0" presId="urn:microsoft.com/office/officeart/2005/8/layout/vList4"/>
    <dgm:cxn modelId="{60FAF968-F495-4AE0-A89F-33F5B50D62F0}" type="presParOf" srcId="{28A30E99-EF79-455C-A5B6-8897DAA086EB}" destId="{2BA1AA99-6564-4A8B-B6C8-1F6F90A13D9E}" srcOrd="0" destOrd="0" presId="urn:microsoft.com/office/officeart/2005/8/layout/vList4"/>
    <dgm:cxn modelId="{AD61B1E1-3847-46F4-8FC0-00700437560D}" type="presParOf" srcId="{28A30E99-EF79-455C-A5B6-8897DAA086EB}" destId="{635BC399-F033-4298-AC36-86F128674834}" srcOrd="1" destOrd="0" presId="urn:microsoft.com/office/officeart/2005/8/layout/vList4"/>
    <dgm:cxn modelId="{219C7D13-0A9D-4AE4-920A-F693330C944A}" type="presParOf" srcId="{28A30E99-EF79-455C-A5B6-8897DAA086EB}" destId="{52A8B32A-AEC0-4D24-A023-C9BAE085C570}" srcOrd="2" destOrd="0" presId="urn:microsoft.com/office/officeart/2005/8/layout/vList4"/>
    <dgm:cxn modelId="{DAFE817E-F21D-4BBD-A57B-4E259B5B489E}" type="presParOf" srcId="{D879B5A0-7AF0-4870-885C-258E5306FB52}" destId="{F962778E-0158-455B-A1ED-E70FE6AA07C3}" srcOrd="1" destOrd="0" presId="urn:microsoft.com/office/officeart/2005/8/layout/vList4"/>
    <dgm:cxn modelId="{CC15EC57-DA12-4CC2-9625-A08419EF4D04}" type="presParOf" srcId="{D879B5A0-7AF0-4870-885C-258E5306FB52}" destId="{05625FC4-22C0-4D9E-99FB-D918528D9D11}" srcOrd="2" destOrd="0" presId="urn:microsoft.com/office/officeart/2005/8/layout/vList4"/>
    <dgm:cxn modelId="{36E3D5F7-45F6-4F06-9C86-C576CF32ED08}" type="presParOf" srcId="{05625FC4-22C0-4D9E-99FB-D918528D9D11}" destId="{4A62CB7C-3853-4DF6-BF3F-7ADF8DE06DAE}" srcOrd="0" destOrd="0" presId="urn:microsoft.com/office/officeart/2005/8/layout/vList4"/>
    <dgm:cxn modelId="{DB707BED-A576-485B-B213-CD592AE6349C}" type="presParOf" srcId="{05625FC4-22C0-4D9E-99FB-D918528D9D11}" destId="{5D35B8EC-F900-467E-B170-60E7DC813E2F}" srcOrd="1" destOrd="0" presId="urn:microsoft.com/office/officeart/2005/8/layout/vList4"/>
    <dgm:cxn modelId="{BE06E05E-294E-4C11-B3FC-B989A9C07010}" type="presParOf" srcId="{05625FC4-22C0-4D9E-99FB-D918528D9D11}" destId="{8BBC65D9-542E-43BC-B777-B04D5B39E7FE}" srcOrd="2" destOrd="0" presId="urn:microsoft.com/office/officeart/2005/8/layout/vList4"/>
    <dgm:cxn modelId="{954A8562-EA09-4061-8EA0-F90568B15667}" type="presParOf" srcId="{D879B5A0-7AF0-4870-885C-258E5306FB52}" destId="{AB6A7C31-8F8C-4DA0-A2B9-D8367C947303}" srcOrd="3" destOrd="0" presId="urn:microsoft.com/office/officeart/2005/8/layout/vList4"/>
    <dgm:cxn modelId="{CB320A77-5A4C-40B8-98C9-83FAFEAEC504}" type="presParOf" srcId="{D879B5A0-7AF0-4870-885C-258E5306FB52}" destId="{C437B0CA-FAB3-4A43-987E-C6DD4FAD1216}" srcOrd="4" destOrd="0" presId="urn:microsoft.com/office/officeart/2005/8/layout/vList4"/>
    <dgm:cxn modelId="{D2C417C5-A529-4FB1-8A78-883005CF9F36}" type="presParOf" srcId="{C437B0CA-FAB3-4A43-987E-C6DD4FAD1216}" destId="{95505609-5FA8-4BF3-AAA3-9D3A207F147E}" srcOrd="0" destOrd="0" presId="urn:microsoft.com/office/officeart/2005/8/layout/vList4"/>
    <dgm:cxn modelId="{B48DC15E-E901-407A-8036-E804B52BFB86}" type="presParOf" srcId="{C437B0CA-FAB3-4A43-987E-C6DD4FAD1216}" destId="{D2D00608-6CD9-42C3-B31D-F94A702258B4}" srcOrd="1" destOrd="0" presId="urn:microsoft.com/office/officeart/2005/8/layout/vList4"/>
    <dgm:cxn modelId="{EEDAF956-3174-4020-B9A7-82B645997818}" type="presParOf" srcId="{C437B0CA-FAB3-4A43-987E-C6DD4FAD1216}" destId="{AF163687-A93E-42D6-A7FC-49FC120CCCC8}" srcOrd="2" destOrd="0" presId="urn:microsoft.com/office/officeart/2005/8/layout/vList4"/>
    <dgm:cxn modelId="{49FF9A82-7E9F-4889-A652-6FA176CB8CD7}" type="presParOf" srcId="{D879B5A0-7AF0-4870-885C-258E5306FB52}" destId="{00D6960D-6315-430A-8E23-DB13C1851A4F}" srcOrd="5" destOrd="0" presId="urn:microsoft.com/office/officeart/2005/8/layout/vList4"/>
    <dgm:cxn modelId="{7ED06878-772F-4D7A-A414-8331AC4E8BFC}" type="presParOf" srcId="{D879B5A0-7AF0-4870-885C-258E5306FB52}" destId="{673BAF37-4EF4-4501-A33C-7F45EA226B98}" srcOrd="6" destOrd="0" presId="urn:microsoft.com/office/officeart/2005/8/layout/vList4"/>
    <dgm:cxn modelId="{91FBD4D2-FF37-43A4-92D3-6F65F1D3E327}" type="presParOf" srcId="{673BAF37-4EF4-4501-A33C-7F45EA226B98}" destId="{759B9247-CDFC-43F7-9D8C-E4A659AE90CC}" srcOrd="0" destOrd="0" presId="urn:microsoft.com/office/officeart/2005/8/layout/vList4"/>
    <dgm:cxn modelId="{E019846B-507E-4712-80CE-85B0EA051304}" type="presParOf" srcId="{673BAF37-4EF4-4501-A33C-7F45EA226B98}" destId="{B840A5EB-C922-4642-84B7-F5A2CDEBC044}" srcOrd="1" destOrd="0" presId="urn:microsoft.com/office/officeart/2005/8/layout/vList4"/>
    <dgm:cxn modelId="{C50FA6B3-111B-4E84-A736-A37D3A47BA7B}" type="presParOf" srcId="{673BAF37-4EF4-4501-A33C-7F45EA226B98}" destId="{0152EC7A-8AD6-45ED-AB67-B290205EE523}" srcOrd="2" destOrd="0" presId="urn:microsoft.com/office/officeart/2005/8/layout/vList4"/>
    <dgm:cxn modelId="{EC704A8A-98C0-4708-A289-97FEE37BAE20}" type="presParOf" srcId="{D879B5A0-7AF0-4870-885C-258E5306FB52}" destId="{46760F4E-F29B-47DE-8FE3-85DE5830D16D}" srcOrd="7" destOrd="0" presId="urn:microsoft.com/office/officeart/2005/8/layout/vList4"/>
    <dgm:cxn modelId="{4D9D75F6-E13B-45A0-AA22-6229E4800B66}" type="presParOf" srcId="{D879B5A0-7AF0-4870-885C-258E5306FB52}" destId="{366BDC72-BC36-4F7C-B2AC-A251B5AEAA36}" srcOrd="8" destOrd="0" presId="urn:microsoft.com/office/officeart/2005/8/layout/vList4"/>
    <dgm:cxn modelId="{20995F76-14CC-45AF-94A8-69166CF41E91}" type="presParOf" srcId="{366BDC72-BC36-4F7C-B2AC-A251B5AEAA36}" destId="{67A794EE-EDA4-4A2E-87A1-24BA5F171378}" srcOrd="0" destOrd="0" presId="urn:microsoft.com/office/officeart/2005/8/layout/vList4"/>
    <dgm:cxn modelId="{9BFAAAF0-728B-4D92-9308-88F5293C5641}" type="presParOf" srcId="{366BDC72-BC36-4F7C-B2AC-A251B5AEAA36}" destId="{60ED2CDE-10AF-4992-A8F9-305879B0B479}" srcOrd="1" destOrd="0" presId="urn:microsoft.com/office/officeart/2005/8/layout/vList4"/>
    <dgm:cxn modelId="{975D5421-5E47-444E-9E63-E179575BDA2E}" type="presParOf" srcId="{366BDC72-BC36-4F7C-B2AC-A251B5AEAA36}" destId="{837360CA-67FA-4D4C-A172-705EF0AF8A00}" srcOrd="2" destOrd="0" presId="urn:microsoft.com/office/officeart/2005/8/layout/vList4"/>
    <dgm:cxn modelId="{1ADD8296-3145-40A4-908D-509FA5209110}" type="presParOf" srcId="{D879B5A0-7AF0-4870-885C-258E5306FB52}" destId="{4D59C259-718F-470A-A663-298E3DCC986F}" srcOrd="9" destOrd="0" presId="urn:microsoft.com/office/officeart/2005/8/layout/vList4"/>
    <dgm:cxn modelId="{E31576AA-DF05-4B6C-9271-32A4E4E574D4}" type="presParOf" srcId="{D879B5A0-7AF0-4870-885C-258E5306FB52}" destId="{D1EB9ADD-0F48-47A1-A7B5-3CCCA6820B92}" srcOrd="10" destOrd="0" presId="urn:microsoft.com/office/officeart/2005/8/layout/vList4"/>
    <dgm:cxn modelId="{3B4CF91E-CCD1-453F-B813-229C5FC5B162}" type="presParOf" srcId="{D1EB9ADD-0F48-47A1-A7B5-3CCCA6820B92}" destId="{8E683145-9932-4158-BB36-744060E33A1B}" srcOrd="0" destOrd="0" presId="urn:microsoft.com/office/officeart/2005/8/layout/vList4"/>
    <dgm:cxn modelId="{E324D21A-18FA-48FA-B6DF-B36130F08BD1}" type="presParOf" srcId="{D1EB9ADD-0F48-47A1-A7B5-3CCCA6820B92}" destId="{338954AC-1E0D-45D4-BF69-3B0BEFAACC4A}" srcOrd="1" destOrd="0" presId="urn:microsoft.com/office/officeart/2005/8/layout/vList4"/>
    <dgm:cxn modelId="{3DE2C6D6-B45F-4A7B-8169-99D0057D31AA}" type="presParOf" srcId="{D1EB9ADD-0F48-47A1-A7B5-3CCCA6820B92}" destId="{1D151854-379B-4D6C-AF2D-9329B99243B1}" srcOrd="2" destOrd="0" presId="urn:microsoft.com/office/officeart/2005/8/layout/vList4"/>
    <dgm:cxn modelId="{CD95F055-B94A-425C-95F1-E5F494786CBA}" type="presParOf" srcId="{D879B5A0-7AF0-4870-885C-258E5306FB52}" destId="{2D900814-03CC-41D0-830F-92342988F946}" srcOrd="11" destOrd="0" presId="urn:microsoft.com/office/officeart/2005/8/layout/vList4"/>
    <dgm:cxn modelId="{F25FF457-839B-48D1-8098-88AED39350C2}" type="presParOf" srcId="{D879B5A0-7AF0-4870-885C-258E5306FB52}" destId="{6BC71931-4919-4DE6-9930-EC745CBAA49B}" srcOrd="12" destOrd="0" presId="urn:microsoft.com/office/officeart/2005/8/layout/vList4"/>
    <dgm:cxn modelId="{D55C4151-D168-49FF-90DD-BA55C1C3733A}" type="presParOf" srcId="{6BC71931-4919-4DE6-9930-EC745CBAA49B}" destId="{4368808F-6450-4030-856A-683FAE0099A4}" srcOrd="0" destOrd="0" presId="urn:microsoft.com/office/officeart/2005/8/layout/vList4"/>
    <dgm:cxn modelId="{2CD9ACFC-5CEC-4C29-B76E-8383F40480F1}" type="presParOf" srcId="{6BC71931-4919-4DE6-9930-EC745CBAA49B}" destId="{D0841556-75E7-483C-88E0-99F30885B068}" srcOrd="1" destOrd="0" presId="urn:microsoft.com/office/officeart/2005/8/layout/vList4"/>
    <dgm:cxn modelId="{6E88988C-682A-4546-B35D-6955CE6C1C89}" type="presParOf" srcId="{6BC71931-4919-4DE6-9930-EC745CBAA49B}" destId="{704F365B-444A-42FE-AAFA-F90C09F1C38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8EDDDB2-5C14-4BF5-8C17-1DACBEEF8A4F}" type="doc">
      <dgm:prSet loTypeId="urn:microsoft.com/office/officeart/2005/8/layout/vList6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50E3D5B-E228-4DBA-866B-AA6D26AC8D21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Оновлення виховання шляхом впровадження активних форм і методів виховного впливу на основі досягнень сучасної педагогічної науки;</a:t>
          </a:r>
          <a:endParaRPr lang="ru-RU" sz="2000" dirty="0">
            <a:solidFill>
              <a:schemeClr val="tx1"/>
            </a:solidFill>
          </a:endParaRPr>
        </a:p>
      </dgm:t>
    </dgm:pt>
    <dgm:pt modelId="{50A207F1-C9A8-45D9-AA97-35254607910D}" type="parTrans" cxnId="{1531CF1D-D3EA-48C3-874F-5FE45BEF2A90}">
      <dgm:prSet/>
      <dgm:spPr/>
      <dgm:t>
        <a:bodyPr/>
        <a:lstStyle/>
        <a:p>
          <a:endParaRPr lang="ru-RU"/>
        </a:p>
      </dgm:t>
    </dgm:pt>
    <dgm:pt modelId="{B3BF96FB-CEC4-4261-9973-B49A5BC0ABD1}" type="sibTrans" cxnId="{1531CF1D-D3EA-48C3-874F-5FE45BEF2A90}">
      <dgm:prSet/>
      <dgm:spPr/>
      <dgm:t>
        <a:bodyPr/>
        <a:lstStyle/>
        <a:p>
          <a:endParaRPr lang="ru-RU"/>
        </a:p>
      </dgm:t>
    </dgm:pt>
    <dgm:pt modelId="{BFE7CCE1-B39D-439D-BF7F-7706A970EEFE}">
      <dgm:prSet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Соціологізація школяра, перетворення його як об'єкта на суб'єкт виховного процесу;</a:t>
          </a:r>
        </a:p>
      </dgm:t>
    </dgm:pt>
    <dgm:pt modelId="{9260A674-1ADE-41DD-8FEE-17B4641731DE}" type="parTrans" cxnId="{330EE37F-CA81-4B14-AA6C-E966E97B3F3C}">
      <dgm:prSet/>
      <dgm:spPr/>
      <dgm:t>
        <a:bodyPr/>
        <a:lstStyle/>
        <a:p>
          <a:endParaRPr lang="ru-RU"/>
        </a:p>
      </dgm:t>
    </dgm:pt>
    <dgm:pt modelId="{E06839D9-7CF5-4CFC-80ED-ECE4D6ABCD94}" type="sibTrans" cxnId="{330EE37F-CA81-4B14-AA6C-E966E97B3F3C}">
      <dgm:prSet/>
      <dgm:spPr/>
      <dgm:t>
        <a:bodyPr/>
        <a:lstStyle/>
        <a:p>
          <a:endParaRPr lang="ru-RU"/>
        </a:p>
      </dgm:t>
    </dgm:pt>
    <dgm:pt modelId="{C1F52544-FB84-4DA0-80F4-178094B39FEA}">
      <dgm:prSet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Системне планування превентивного виховання, визначення чіткої структури;</a:t>
          </a:r>
        </a:p>
      </dgm:t>
    </dgm:pt>
    <dgm:pt modelId="{FE744716-24EF-4FDC-AC65-3956444A955C}" type="parTrans" cxnId="{7D2C2594-FA41-4CAC-B60C-ACAF56E7C1AD}">
      <dgm:prSet/>
      <dgm:spPr/>
      <dgm:t>
        <a:bodyPr/>
        <a:lstStyle/>
        <a:p>
          <a:endParaRPr lang="ru-RU"/>
        </a:p>
      </dgm:t>
    </dgm:pt>
    <dgm:pt modelId="{06AC6237-52DB-42EF-8CF4-5EAAB3BC9879}" type="sibTrans" cxnId="{7D2C2594-FA41-4CAC-B60C-ACAF56E7C1AD}">
      <dgm:prSet/>
      <dgm:spPr/>
      <dgm:t>
        <a:bodyPr/>
        <a:lstStyle/>
        <a:p>
          <a:endParaRPr lang="ru-RU"/>
        </a:p>
      </dgm:t>
    </dgm:pt>
    <dgm:pt modelId="{9E27B1D0-4E81-42F2-863D-0C1F97673DC0}">
      <dgm:prSet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Стимулювання позитивної соціальної орієнтації учнів;  </a:t>
          </a:r>
        </a:p>
      </dgm:t>
    </dgm:pt>
    <dgm:pt modelId="{F8986987-F809-4D75-AFD3-ACFC6CB18AB4}" type="parTrans" cxnId="{0358869D-AE25-4BA8-B5E5-1BB4B1ED4485}">
      <dgm:prSet/>
      <dgm:spPr/>
      <dgm:t>
        <a:bodyPr/>
        <a:lstStyle/>
        <a:p>
          <a:endParaRPr lang="ru-RU"/>
        </a:p>
      </dgm:t>
    </dgm:pt>
    <dgm:pt modelId="{C2A3A01D-5A25-455F-A715-FCE132AD95F3}" type="sibTrans" cxnId="{0358869D-AE25-4BA8-B5E5-1BB4B1ED4485}">
      <dgm:prSet/>
      <dgm:spPr/>
      <dgm:t>
        <a:bodyPr/>
        <a:lstStyle/>
        <a:p>
          <a:endParaRPr lang="ru-RU"/>
        </a:p>
      </dgm:t>
    </dgm:pt>
    <dgm:pt modelId="{73684471-C776-415D-8C87-927B13BDBEC9}">
      <dgm:prSet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Інформаційне забезпечення: аналіз, звіти, діаграми, самоосвіта педагогів, </a:t>
          </a:r>
          <a:r>
            <a:rPr lang="uk-UA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м\о</a:t>
          </a:r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кл. керівників;</a:t>
          </a:r>
        </a:p>
      </dgm:t>
    </dgm:pt>
    <dgm:pt modelId="{5AED3092-79F8-48B1-8CC7-39234EAC2C0C}" type="parTrans" cxnId="{59080D5C-8AA1-4840-8AED-FE450A126652}">
      <dgm:prSet/>
      <dgm:spPr/>
      <dgm:t>
        <a:bodyPr/>
        <a:lstStyle/>
        <a:p>
          <a:endParaRPr lang="ru-RU"/>
        </a:p>
      </dgm:t>
    </dgm:pt>
    <dgm:pt modelId="{0F200F73-F1B6-4C31-AD8C-8375F3D0205A}" type="sibTrans" cxnId="{59080D5C-8AA1-4840-8AED-FE450A126652}">
      <dgm:prSet/>
      <dgm:spPr/>
      <dgm:t>
        <a:bodyPr/>
        <a:lstStyle/>
        <a:p>
          <a:endParaRPr lang="ru-RU"/>
        </a:p>
      </dgm:t>
    </dgm:pt>
    <dgm:pt modelId="{2742839C-CB10-4C10-8CC4-2A01114B7D15}">
      <dgm:prSet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Управлінські рішення: річний план роботи школи, довідки, накази,  рішення педради, то що.</a:t>
          </a:r>
        </a:p>
      </dgm:t>
    </dgm:pt>
    <dgm:pt modelId="{242ED986-0A41-4E7E-BF8C-08B26BB89A2E}" type="parTrans" cxnId="{60F52F0A-FF1E-4BDC-9C08-E62125A17FD7}">
      <dgm:prSet/>
      <dgm:spPr/>
      <dgm:t>
        <a:bodyPr/>
        <a:lstStyle/>
        <a:p>
          <a:endParaRPr lang="ru-RU"/>
        </a:p>
      </dgm:t>
    </dgm:pt>
    <dgm:pt modelId="{0E93DAAA-2F4D-426D-9E9F-855690582F6B}" type="sibTrans" cxnId="{60F52F0A-FF1E-4BDC-9C08-E62125A17FD7}">
      <dgm:prSet/>
      <dgm:spPr/>
      <dgm:t>
        <a:bodyPr/>
        <a:lstStyle/>
        <a:p>
          <a:endParaRPr lang="ru-RU"/>
        </a:p>
      </dgm:t>
    </dgm:pt>
    <dgm:pt modelId="{3870CAF1-3C64-4F45-955C-68A1C974635B}">
      <dgm:prSet phldrT="[Текст]" custT="1"/>
      <dgm:spPr/>
      <dgm:t>
        <a:bodyPr/>
        <a:lstStyle/>
        <a:p>
          <a:r>
            <a:rPr lang="ru-RU" sz="2000" smtClean="0">
              <a:solidFill>
                <a:schemeClr val="tx1"/>
              </a:solidFill>
            </a:rPr>
            <a:t>1</a:t>
          </a:r>
          <a:endParaRPr lang="ru-RU" sz="2000" dirty="0">
            <a:solidFill>
              <a:schemeClr val="tx1"/>
            </a:solidFill>
          </a:endParaRPr>
        </a:p>
      </dgm:t>
    </dgm:pt>
    <dgm:pt modelId="{5AB5B9D0-5E2E-45AA-955B-395372749E7D}" type="parTrans" cxnId="{BCB47EEB-1F17-4146-98B5-0F5A53BAAD66}">
      <dgm:prSet/>
      <dgm:spPr/>
      <dgm:t>
        <a:bodyPr/>
        <a:lstStyle/>
        <a:p>
          <a:endParaRPr lang="ru-RU"/>
        </a:p>
      </dgm:t>
    </dgm:pt>
    <dgm:pt modelId="{6CB8A7A8-C12C-4EE2-9460-B1339AA6BDD0}" type="sibTrans" cxnId="{BCB47EEB-1F17-4146-98B5-0F5A53BAAD66}">
      <dgm:prSet/>
      <dgm:spPr/>
      <dgm:t>
        <a:bodyPr/>
        <a:lstStyle/>
        <a:p>
          <a:endParaRPr lang="ru-RU"/>
        </a:p>
      </dgm:t>
    </dgm:pt>
    <dgm:pt modelId="{5BA55BF3-BB3B-4953-BC6D-C72C95384244}">
      <dgm:prSet custT="1"/>
      <dgm:spPr/>
      <dgm:t>
        <a:bodyPr/>
        <a:lstStyle/>
        <a:p>
          <a:r>
            <a:rPr lang="uk-UA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uk-UA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647E3-5A9B-4396-B37B-EB8734DAE67C}" type="parTrans" cxnId="{6DAB0052-5FF2-4E45-A68D-88E43E681FBB}">
      <dgm:prSet/>
      <dgm:spPr/>
      <dgm:t>
        <a:bodyPr/>
        <a:lstStyle/>
        <a:p>
          <a:endParaRPr lang="ru-RU"/>
        </a:p>
      </dgm:t>
    </dgm:pt>
    <dgm:pt modelId="{929A48C2-EDD6-41B8-B475-42D3B35D7D7C}" type="sibTrans" cxnId="{6DAB0052-5FF2-4E45-A68D-88E43E681FBB}">
      <dgm:prSet/>
      <dgm:spPr/>
      <dgm:t>
        <a:bodyPr/>
        <a:lstStyle/>
        <a:p>
          <a:endParaRPr lang="ru-RU"/>
        </a:p>
      </dgm:t>
    </dgm:pt>
    <dgm:pt modelId="{6AA433F1-938B-47EE-942B-EA783EA37F09}">
      <dgm:prSet custT="1"/>
      <dgm:spPr/>
      <dgm:t>
        <a:bodyPr/>
        <a:lstStyle/>
        <a:p>
          <a:r>
            <a:rPr lang="uk-UA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uk-UA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DCDDD8-0521-4055-BC8D-F37EC9C420FA}" type="parTrans" cxnId="{2A567BC8-58B6-4BB0-9EE0-A18E6E1052D9}">
      <dgm:prSet/>
      <dgm:spPr/>
      <dgm:t>
        <a:bodyPr/>
        <a:lstStyle/>
        <a:p>
          <a:endParaRPr lang="ru-RU"/>
        </a:p>
      </dgm:t>
    </dgm:pt>
    <dgm:pt modelId="{BD688E94-0B2D-440D-B9E0-319B035B6598}" type="sibTrans" cxnId="{2A567BC8-58B6-4BB0-9EE0-A18E6E1052D9}">
      <dgm:prSet/>
      <dgm:spPr/>
      <dgm:t>
        <a:bodyPr/>
        <a:lstStyle/>
        <a:p>
          <a:endParaRPr lang="ru-RU"/>
        </a:p>
      </dgm:t>
    </dgm:pt>
    <dgm:pt modelId="{7376CCC6-016A-456D-9409-D4AF750675D0}">
      <dgm:prSet custT="1"/>
      <dgm:spPr/>
      <dgm:t>
        <a:bodyPr/>
        <a:lstStyle/>
        <a:p>
          <a:r>
            <a:rPr lang="uk-UA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uk-UA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646ADA-E452-4773-9EA1-3BD12F7CF46C}" type="parTrans" cxnId="{F03CF075-2759-43AC-AA1B-9AFA62B133B5}">
      <dgm:prSet/>
      <dgm:spPr/>
      <dgm:t>
        <a:bodyPr/>
        <a:lstStyle/>
        <a:p>
          <a:endParaRPr lang="ru-RU"/>
        </a:p>
      </dgm:t>
    </dgm:pt>
    <dgm:pt modelId="{66867976-C293-46E7-8E09-C4AD3A7AED51}" type="sibTrans" cxnId="{F03CF075-2759-43AC-AA1B-9AFA62B133B5}">
      <dgm:prSet/>
      <dgm:spPr/>
      <dgm:t>
        <a:bodyPr/>
        <a:lstStyle/>
        <a:p>
          <a:endParaRPr lang="ru-RU"/>
        </a:p>
      </dgm:t>
    </dgm:pt>
    <dgm:pt modelId="{0335FB00-7350-4A9F-92E6-43FF07FB588B}">
      <dgm:prSet custT="1"/>
      <dgm:spPr/>
      <dgm:t>
        <a:bodyPr/>
        <a:lstStyle/>
        <a:p>
          <a:r>
            <a:rPr lang="uk-UA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uk-UA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8D8C2D-1B9A-49FC-8496-4C8702D9A1CB}" type="parTrans" cxnId="{C5EBD6FC-86E1-40C5-A415-5907FA892423}">
      <dgm:prSet/>
      <dgm:spPr/>
      <dgm:t>
        <a:bodyPr/>
        <a:lstStyle/>
        <a:p>
          <a:endParaRPr lang="ru-RU"/>
        </a:p>
      </dgm:t>
    </dgm:pt>
    <dgm:pt modelId="{8E4F8E82-1670-4CAC-93D5-30C676DBBF40}" type="sibTrans" cxnId="{C5EBD6FC-86E1-40C5-A415-5907FA892423}">
      <dgm:prSet/>
      <dgm:spPr/>
      <dgm:t>
        <a:bodyPr/>
        <a:lstStyle/>
        <a:p>
          <a:endParaRPr lang="ru-RU"/>
        </a:p>
      </dgm:t>
    </dgm:pt>
    <dgm:pt modelId="{16407109-0DEC-45B3-8554-C840983C9924}">
      <dgm:prSet custT="1"/>
      <dgm:spPr/>
      <dgm:t>
        <a:bodyPr/>
        <a:lstStyle/>
        <a:p>
          <a:r>
            <a:rPr lang="uk-UA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</a:t>
          </a:r>
          <a:endParaRPr lang="uk-UA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542B84-E48A-4567-ABBB-2CBC8913AD1A}" type="parTrans" cxnId="{696C06C4-DAEE-473C-9548-9BCAF7AD5B3D}">
      <dgm:prSet/>
      <dgm:spPr/>
      <dgm:t>
        <a:bodyPr/>
        <a:lstStyle/>
        <a:p>
          <a:endParaRPr lang="ru-RU"/>
        </a:p>
      </dgm:t>
    </dgm:pt>
    <dgm:pt modelId="{3F9605D6-934F-4E11-9559-0917C4932A70}" type="sibTrans" cxnId="{696C06C4-DAEE-473C-9548-9BCAF7AD5B3D}">
      <dgm:prSet/>
      <dgm:spPr/>
      <dgm:t>
        <a:bodyPr/>
        <a:lstStyle/>
        <a:p>
          <a:endParaRPr lang="ru-RU"/>
        </a:p>
      </dgm:t>
    </dgm:pt>
    <dgm:pt modelId="{9AF208C4-8A88-4934-B707-5ED9C3AB25B5}" type="pres">
      <dgm:prSet presAssocID="{68EDDDB2-5C14-4BF5-8C17-1DACBEEF8A4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1EB37F-02B1-4797-B44D-C8AB1D06921E}" type="pres">
      <dgm:prSet presAssocID="{3870CAF1-3C64-4F45-955C-68A1C974635B}" presName="linNode" presStyleCnt="0"/>
      <dgm:spPr/>
    </dgm:pt>
    <dgm:pt modelId="{7F377495-161C-48B4-8D52-1C4C28B02926}" type="pres">
      <dgm:prSet presAssocID="{3870CAF1-3C64-4F45-955C-68A1C974635B}" presName="parentShp" presStyleLbl="node1" presStyleIdx="0" presStyleCnt="6" custScaleX="20190" custScaleY="89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14F3A-07DE-4FF3-9194-F03305ED196E}" type="pres">
      <dgm:prSet presAssocID="{3870CAF1-3C64-4F45-955C-68A1C974635B}" presName="childShp" presStyleLbl="bgAccFollowNode1" presStyleIdx="0" presStyleCnt="6" custScaleX="144435" custScaleY="248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43F65-24C3-4780-B85B-1FB71BA08696}" type="pres">
      <dgm:prSet presAssocID="{6CB8A7A8-C12C-4EE2-9460-B1339AA6BDD0}" presName="spacing" presStyleCnt="0"/>
      <dgm:spPr/>
    </dgm:pt>
    <dgm:pt modelId="{39A77509-5135-4E76-85BE-31816C9EAE36}" type="pres">
      <dgm:prSet presAssocID="{5BA55BF3-BB3B-4953-BC6D-C72C95384244}" presName="linNode" presStyleCnt="0"/>
      <dgm:spPr/>
    </dgm:pt>
    <dgm:pt modelId="{AE9BB862-9E77-48F5-8CBE-CF738CF4E889}" type="pres">
      <dgm:prSet presAssocID="{5BA55BF3-BB3B-4953-BC6D-C72C95384244}" presName="parentShp" presStyleLbl="node1" presStyleIdx="1" presStyleCnt="6" custScaleX="20190" custScaleY="89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38E9D-CCA5-4E93-B200-736586151BB2}" type="pres">
      <dgm:prSet presAssocID="{5BA55BF3-BB3B-4953-BC6D-C72C95384244}" presName="childShp" presStyleLbl="bgAccFollowNode1" presStyleIdx="1" presStyleCnt="6" custScaleX="144435" custScaleY="197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C77B5-1868-4857-ABE7-8F034DB9E3BA}" type="pres">
      <dgm:prSet presAssocID="{929A48C2-EDD6-41B8-B475-42D3B35D7D7C}" presName="spacing" presStyleCnt="0"/>
      <dgm:spPr/>
    </dgm:pt>
    <dgm:pt modelId="{89DF301D-D62C-41BE-9D92-F59330397B10}" type="pres">
      <dgm:prSet presAssocID="{6AA433F1-938B-47EE-942B-EA783EA37F09}" presName="linNode" presStyleCnt="0"/>
      <dgm:spPr/>
    </dgm:pt>
    <dgm:pt modelId="{AA172272-872F-483E-BD69-FA9A754C3049}" type="pres">
      <dgm:prSet presAssocID="{6AA433F1-938B-47EE-942B-EA783EA37F09}" presName="parentShp" presStyleLbl="node1" presStyleIdx="2" presStyleCnt="6" custScaleX="20190" custScaleY="89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E84BE-E500-4630-8DDD-D21C77C4CE1B}" type="pres">
      <dgm:prSet presAssocID="{6AA433F1-938B-47EE-942B-EA783EA37F09}" presName="childShp" presStyleLbl="bgAccFollowNode1" presStyleIdx="2" presStyleCnt="6" custScaleX="144435" custScaleY="197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87510-1F19-4B63-8171-69CE2570523B}" type="pres">
      <dgm:prSet presAssocID="{BD688E94-0B2D-440D-B9E0-319B035B6598}" presName="spacing" presStyleCnt="0"/>
      <dgm:spPr/>
    </dgm:pt>
    <dgm:pt modelId="{C057DBF3-0011-44C4-8896-9DCBC029CE98}" type="pres">
      <dgm:prSet presAssocID="{7376CCC6-016A-456D-9409-D4AF750675D0}" presName="linNode" presStyleCnt="0"/>
      <dgm:spPr/>
    </dgm:pt>
    <dgm:pt modelId="{7297F16D-6A1D-4C01-A5E4-3644DE0327C1}" type="pres">
      <dgm:prSet presAssocID="{7376CCC6-016A-456D-9409-D4AF750675D0}" presName="parentShp" presStyleLbl="node1" presStyleIdx="3" presStyleCnt="6" custScaleX="20190" custScaleY="89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6E772-79E3-4195-8701-0AD819E030FD}" type="pres">
      <dgm:prSet presAssocID="{7376CCC6-016A-456D-9409-D4AF750675D0}" presName="childShp" presStyleLbl="bgAccFollowNode1" presStyleIdx="3" presStyleCnt="6" custScaleX="144435" custScaleY="197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AC955-A7B5-4EEB-818F-43EA0EEF75DE}" type="pres">
      <dgm:prSet presAssocID="{66867976-C293-46E7-8E09-C4AD3A7AED51}" presName="spacing" presStyleCnt="0"/>
      <dgm:spPr/>
    </dgm:pt>
    <dgm:pt modelId="{F4332559-98B6-4850-90DE-51580A2411BB}" type="pres">
      <dgm:prSet presAssocID="{0335FB00-7350-4A9F-92E6-43FF07FB588B}" presName="linNode" presStyleCnt="0"/>
      <dgm:spPr/>
    </dgm:pt>
    <dgm:pt modelId="{0632E1C0-93AC-46F9-B757-DD8D0D5D8B07}" type="pres">
      <dgm:prSet presAssocID="{0335FB00-7350-4A9F-92E6-43FF07FB588B}" presName="parentShp" presStyleLbl="node1" presStyleIdx="4" presStyleCnt="6" custScaleX="20190" custScaleY="89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1AA5D-4321-471E-9D57-B3732E60FA8F}" type="pres">
      <dgm:prSet presAssocID="{0335FB00-7350-4A9F-92E6-43FF07FB588B}" presName="childShp" presStyleLbl="bgAccFollowNode1" presStyleIdx="4" presStyleCnt="6" custScaleX="144435" custScaleY="197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34AB0-F130-4475-B796-991BDDC0C7F6}" type="pres">
      <dgm:prSet presAssocID="{8E4F8E82-1670-4CAC-93D5-30C676DBBF40}" presName="spacing" presStyleCnt="0"/>
      <dgm:spPr/>
    </dgm:pt>
    <dgm:pt modelId="{11F04791-56E4-44FF-B839-E6225E104B6A}" type="pres">
      <dgm:prSet presAssocID="{16407109-0DEC-45B3-8554-C840983C9924}" presName="linNode" presStyleCnt="0"/>
      <dgm:spPr/>
    </dgm:pt>
    <dgm:pt modelId="{974E7D09-BD99-49C1-B88D-DAF9DA233A8F}" type="pres">
      <dgm:prSet presAssocID="{16407109-0DEC-45B3-8554-C840983C9924}" presName="parentShp" presStyleLbl="node1" presStyleIdx="5" presStyleCnt="6" custScaleX="20190" custScaleY="89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039B8-7B91-4245-8F4C-E90612BED417}" type="pres">
      <dgm:prSet presAssocID="{16407109-0DEC-45B3-8554-C840983C9924}" presName="childShp" presStyleLbl="bgAccFollowNode1" presStyleIdx="5" presStyleCnt="6" custScaleX="144435" custScaleY="197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31CF1D-D3EA-48C3-874F-5FE45BEF2A90}" srcId="{3870CAF1-3C64-4F45-955C-68A1C974635B}" destId="{950E3D5B-E228-4DBA-866B-AA6D26AC8D21}" srcOrd="0" destOrd="0" parTransId="{50A207F1-C9A8-45D9-AA97-35254607910D}" sibTransId="{B3BF96FB-CEC4-4261-9973-B49A5BC0ABD1}"/>
    <dgm:cxn modelId="{C5EBD6FC-86E1-40C5-A415-5907FA892423}" srcId="{68EDDDB2-5C14-4BF5-8C17-1DACBEEF8A4F}" destId="{0335FB00-7350-4A9F-92E6-43FF07FB588B}" srcOrd="4" destOrd="0" parTransId="{8D8D8C2D-1B9A-49FC-8496-4C8702D9A1CB}" sibTransId="{8E4F8E82-1670-4CAC-93D5-30C676DBBF40}"/>
    <dgm:cxn modelId="{D273A914-425E-4B4F-9985-E3EA99990A0E}" type="presOf" srcId="{9E27B1D0-4E81-42F2-863D-0C1F97673DC0}" destId="{87F6E772-79E3-4195-8701-0AD819E030FD}" srcOrd="0" destOrd="0" presId="urn:microsoft.com/office/officeart/2005/8/layout/vList6"/>
    <dgm:cxn modelId="{F1197D65-B82F-4896-87F9-CB1D7E6BC525}" type="presOf" srcId="{7376CCC6-016A-456D-9409-D4AF750675D0}" destId="{7297F16D-6A1D-4C01-A5E4-3644DE0327C1}" srcOrd="0" destOrd="0" presId="urn:microsoft.com/office/officeart/2005/8/layout/vList6"/>
    <dgm:cxn modelId="{B208A5B0-38A3-48D1-9CC9-F07782829768}" type="presOf" srcId="{5BA55BF3-BB3B-4953-BC6D-C72C95384244}" destId="{AE9BB862-9E77-48F5-8CBE-CF738CF4E889}" srcOrd="0" destOrd="0" presId="urn:microsoft.com/office/officeart/2005/8/layout/vList6"/>
    <dgm:cxn modelId="{C178355E-66D8-4189-8E2B-26ADCE92640A}" type="presOf" srcId="{2742839C-CB10-4C10-8CC4-2A01114B7D15}" destId="{98C039B8-7B91-4245-8F4C-E90612BED417}" srcOrd="0" destOrd="0" presId="urn:microsoft.com/office/officeart/2005/8/layout/vList6"/>
    <dgm:cxn modelId="{59080D5C-8AA1-4840-8AED-FE450A126652}" srcId="{0335FB00-7350-4A9F-92E6-43FF07FB588B}" destId="{73684471-C776-415D-8C87-927B13BDBEC9}" srcOrd="0" destOrd="0" parTransId="{5AED3092-79F8-48B1-8CC7-39234EAC2C0C}" sibTransId="{0F200F73-F1B6-4C31-AD8C-8375F3D0205A}"/>
    <dgm:cxn modelId="{2A567BC8-58B6-4BB0-9EE0-A18E6E1052D9}" srcId="{68EDDDB2-5C14-4BF5-8C17-1DACBEEF8A4F}" destId="{6AA433F1-938B-47EE-942B-EA783EA37F09}" srcOrd="2" destOrd="0" parTransId="{D5DCDDD8-0521-4055-BC8D-F37EC9C420FA}" sibTransId="{BD688E94-0B2D-440D-B9E0-319B035B6598}"/>
    <dgm:cxn modelId="{60F52F0A-FF1E-4BDC-9C08-E62125A17FD7}" srcId="{16407109-0DEC-45B3-8554-C840983C9924}" destId="{2742839C-CB10-4C10-8CC4-2A01114B7D15}" srcOrd="0" destOrd="0" parTransId="{242ED986-0A41-4E7E-BF8C-08B26BB89A2E}" sibTransId="{0E93DAAA-2F4D-426D-9E9F-855690582F6B}"/>
    <dgm:cxn modelId="{BAD0FAA0-A0D4-40A6-BCD1-6CE5572C7D48}" type="presOf" srcId="{68EDDDB2-5C14-4BF5-8C17-1DACBEEF8A4F}" destId="{9AF208C4-8A88-4934-B707-5ED9C3AB25B5}" srcOrd="0" destOrd="0" presId="urn:microsoft.com/office/officeart/2005/8/layout/vList6"/>
    <dgm:cxn modelId="{6DAB0052-5FF2-4E45-A68D-88E43E681FBB}" srcId="{68EDDDB2-5C14-4BF5-8C17-1DACBEEF8A4F}" destId="{5BA55BF3-BB3B-4953-BC6D-C72C95384244}" srcOrd="1" destOrd="0" parTransId="{2FD647E3-5A9B-4396-B37B-EB8734DAE67C}" sibTransId="{929A48C2-EDD6-41B8-B475-42D3B35D7D7C}"/>
    <dgm:cxn modelId="{7D2C2594-FA41-4CAC-B60C-ACAF56E7C1AD}" srcId="{6AA433F1-938B-47EE-942B-EA783EA37F09}" destId="{C1F52544-FB84-4DA0-80F4-178094B39FEA}" srcOrd="0" destOrd="0" parTransId="{FE744716-24EF-4FDC-AC65-3956444A955C}" sibTransId="{06AC6237-52DB-42EF-8CF4-5EAAB3BC9879}"/>
    <dgm:cxn modelId="{6222A504-626A-4CA6-A241-332C6652771B}" type="presOf" srcId="{3870CAF1-3C64-4F45-955C-68A1C974635B}" destId="{7F377495-161C-48B4-8D52-1C4C28B02926}" srcOrd="0" destOrd="0" presId="urn:microsoft.com/office/officeart/2005/8/layout/vList6"/>
    <dgm:cxn modelId="{330EE37F-CA81-4B14-AA6C-E966E97B3F3C}" srcId="{5BA55BF3-BB3B-4953-BC6D-C72C95384244}" destId="{BFE7CCE1-B39D-439D-BF7F-7706A970EEFE}" srcOrd="0" destOrd="0" parTransId="{9260A674-1ADE-41DD-8FEE-17B4641731DE}" sibTransId="{E06839D9-7CF5-4CFC-80ED-ECE4D6ABCD94}"/>
    <dgm:cxn modelId="{0358869D-AE25-4BA8-B5E5-1BB4B1ED4485}" srcId="{7376CCC6-016A-456D-9409-D4AF750675D0}" destId="{9E27B1D0-4E81-42F2-863D-0C1F97673DC0}" srcOrd="0" destOrd="0" parTransId="{F8986987-F809-4D75-AFD3-ACFC6CB18AB4}" sibTransId="{C2A3A01D-5A25-455F-A715-FCE132AD95F3}"/>
    <dgm:cxn modelId="{1AE97838-2414-4D66-B9A8-FF768E56B7A4}" type="presOf" srcId="{6AA433F1-938B-47EE-942B-EA783EA37F09}" destId="{AA172272-872F-483E-BD69-FA9A754C3049}" srcOrd="0" destOrd="0" presId="urn:microsoft.com/office/officeart/2005/8/layout/vList6"/>
    <dgm:cxn modelId="{A5B40C87-492A-4A95-8D23-66C93D7256BE}" type="presOf" srcId="{C1F52544-FB84-4DA0-80F4-178094B39FEA}" destId="{7A9E84BE-E500-4630-8DDD-D21C77C4CE1B}" srcOrd="0" destOrd="0" presId="urn:microsoft.com/office/officeart/2005/8/layout/vList6"/>
    <dgm:cxn modelId="{F03CF075-2759-43AC-AA1B-9AFA62B133B5}" srcId="{68EDDDB2-5C14-4BF5-8C17-1DACBEEF8A4F}" destId="{7376CCC6-016A-456D-9409-D4AF750675D0}" srcOrd="3" destOrd="0" parTransId="{60646ADA-E452-4773-9EA1-3BD12F7CF46C}" sibTransId="{66867976-C293-46E7-8E09-C4AD3A7AED51}"/>
    <dgm:cxn modelId="{F9B4CD6F-F8EE-43E1-9246-7B491D0AF791}" type="presOf" srcId="{73684471-C776-415D-8C87-927B13BDBEC9}" destId="{ACB1AA5D-4321-471E-9D57-B3732E60FA8F}" srcOrd="0" destOrd="0" presId="urn:microsoft.com/office/officeart/2005/8/layout/vList6"/>
    <dgm:cxn modelId="{696C06C4-DAEE-473C-9548-9BCAF7AD5B3D}" srcId="{68EDDDB2-5C14-4BF5-8C17-1DACBEEF8A4F}" destId="{16407109-0DEC-45B3-8554-C840983C9924}" srcOrd="5" destOrd="0" parTransId="{C4542B84-E48A-4567-ABBB-2CBC8913AD1A}" sibTransId="{3F9605D6-934F-4E11-9559-0917C4932A70}"/>
    <dgm:cxn modelId="{28B67997-FA36-492E-A482-FA8ACCDD0F33}" type="presOf" srcId="{BFE7CCE1-B39D-439D-BF7F-7706A970EEFE}" destId="{DAA38E9D-CCA5-4E93-B200-736586151BB2}" srcOrd="0" destOrd="0" presId="urn:microsoft.com/office/officeart/2005/8/layout/vList6"/>
    <dgm:cxn modelId="{BCB47EEB-1F17-4146-98B5-0F5A53BAAD66}" srcId="{68EDDDB2-5C14-4BF5-8C17-1DACBEEF8A4F}" destId="{3870CAF1-3C64-4F45-955C-68A1C974635B}" srcOrd="0" destOrd="0" parTransId="{5AB5B9D0-5E2E-45AA-955B-395372749E7D}" sibTransId="{6CB8A7A8-C12C-4EE2-9460-B1339AA6BDD0}"/>
    <dgm:cxn modelId="{45CABED1-3D12-49A7-8165-F5AD92E5099A}" type="presOf" srcId="{950E3D5B-E228-4DBA-866B-AA6D26AC8D21}" destId="{CED14F3A-07DE-4FF3-9194-F03305ED196E}" srcOrd="0" destOrd="0" presId="urn:microsoft.com/office/officeart/2005/8/layout/vList6"/>
    <dgm:cxn modelId="{5C806BFD-E7B6-4DDC-9BCD-B9CD7CBD9D83}" type="presOf" srcId="{16407109-0DEC-45B3-8554-C840983C9924}" destId="{974E7D09-BD99-49C1-B88D-DAF9DA233A8F}" srcOrd="0" destOrd="0" presId="urn:microsoft.com/office/officeart/2005/8/layout/vList6"/>
    <dgm:cxn modelId="{81AE4021-90B0-44F1-987E-F7581E2A1F3D}" type="presOf" srcId="{0335FB00-7350-4A9F-92E6-43FF07FB588B}" destId="{0632E1C0-93AC-46F9-B757-DD8D0D5D8B07}" srcOrd="0" destOrd="0" presId="urn:microsoft.com/office/officeart/2005/8/layout/vList6"/>
    <dgm:cxn modelId="{AAA69E14-A1B5-495D-B4A5-5BCFE414823A}" type="presParOf" srcId="{9AF208C4-8A88-4934-B707-5ED9C3AB25B5}" destId="{FE1EB37F-02B1-4797-B44D-C8AB1D06921E}" srcOrd="0" destOrd="0" presId="urn:microsoft.com/office/officeart/2005/8/layout/vList6"/>
    <dgm:cxn modelId="{2454DF5E-ECBF-40DD-A589-172E7549E5F7}" type="presParOf" srcId="{FE1EB37F-02B1-4797-B44D-C8AB1D06921E}" destId="{7F377495-161C-48B4-8D52-1C4C28B02926}" srcOrd="0" destOrd="0" presId="urn:microsoft.com/office/officeart/2005/8/layout/vList6"/>
    <dgm:cxn modelId="{2DAE0AF0-DC8B-4A2B-9C86-419555B754E8}" type="presParOf" srcId="{FE1EB37F-02B1-4797-B44D-C8AB1D06921E}" destId="{CED14F3A-07DE-4FF3-9194-F03305ED196E}" srcOrd="1" destOrd="0" presId="urn:microsoft.com/office/officeart/2005/8/layout/vList6"/>
    <dgm:cxn modelId="{A64F46D8-2890-44AF-AC8A-A3384C525988}" type="presParOf" srcId="{9AF208C4-8A88-4934-B707-5ED9C3AB25B5}" destId="{95D43F65-24C3-4780-B85B-1FB71BA08696}" srcOrd="1" destOrd="0" presId="urn:microsoft.com/office/officeart/2005/8/layout/vList6"/>
    <dgm:cxn modelId="{449BC2C9-8565-46DF-9770-C2E230031923}" type="presParOf" srcId="{9AF208C4-8A88-4934-B707-5ED9C3AB25B5}" destId="{39A77509-5135-4E76-85BE-31816C9EAE36}" srcOrd="2" destOrd="0" presId="urn:microsoft.com/office/officeart/2005/8/layout/vList6"/>
    <dgm:cxn modelId="{4BD83DBA-2D9A-4AD5-8612-843EAF2F8C25}" type="presParOf" srcId="{39A77509-5135-4E76-85BE-31816C9EAE36}" destId="{AE9BB862-9E77-48F5-8CBE-CF738CF4E889}" srcOrd="0" destOrd="0" presId="urn:microsoft.com/office/officeart/2005/8/layout/vList6"/>
    <dgm:cxn modelId="{DDC2BB2F-4B13-495C-8820-8B8B86CA713D}" type="presParOf" srcId="{39A77509-5135-4E76-85BE-31816C9EAE36}" destId="{DAA38E9D-CCA5-4E93-B200-736586151BB2}" srcOrd="1" destOrd="0" presId="urn:microsoft.com/office/officeart/2005/8/layout/vList6"/>
    <dgm:cxn modelId="{4C8F2A94-C6AC-43F0-A2ED-BA4455DDB780}" type="presParOf" srcId="{9AF208C4-8A88-4934-B707-5ED9C3AB25B5}" destId="{0AAC77B5-1868-4857-ABE7-8F034DB9E3BA}" srcOrd="3" destOrd="0" presId="urn:microsoft.com/office/officeart/2005/8/layout/vList6"/>
    <dgm:cxn modelId="{5A24E93B-C40E-4882-AB22-7D60BDA2490F}" type="presParOf" srcId="{9AF208C4-8A88-4934-B707-5ED9C3AB25B5}" destId="{89DF301D-D62C-41BE-9D92-F59330397B10}" srcOrd="4" destOrd="0" presId="urn:microsoft.com/office/officeart/2005/8/layout/vList6"/>
    <dgm:cxn modelId="{FA5A7F99-1213-43C0-8B5A-CD910EEB3006}" type="presParOf" srcId="{89DF301D-D62C-41BE-9D92-F59330397B10}" destId="{AA172272-872F-483E-BD69-FA9A754C3049}" srcOrd="0" destOrd="0" presId="urn:microsoft.com/office/officeart/2005/8/layout/vList6"/>
    <dgm:cxn modelId="{B8BE9F83-EF3C-455A-AF58-971326139C50}" type="presParOf" srcId="{89DF301D-D62C-41BE-9D92-F59330397B10}" destId="{7A9E84BE-E500-4630-8DDD-D21C77C4CE1B}" srcOrd="1" destOrd="0" presId="urn:microsoft.com/office/officeart/2005/8/layout/vList6"/>
    <dgm:cxn modelId="{91FAEFC5-D93F-4BFE-9926-6B175FD7F22E}" type="presParOf" srcId="{9AF208C4-8A88-4934-B707-5ED9C3AB25B5}" destId="{D1887510-1F19-4B63-8171-69CE2570523B}" srcOrd="5" destOrd="0" presId="urn:microsoft.com/office/officeart/2005/8/layout/vList6"/>
    <dgm:cxn modelId="{7EF2F2B6-B53E-4357-8E0B-C1D66AD78121}" type="presParOf" srcId="{9AF208C4-8A88-4934-B707-5ED9C3AB25B5}" destId="{C057DBF3-0011-44C4-8896-9DCBC029CE98}" srcOrd="6" destOrd="0" presId="urn:microsoft.com/office/officeart/2005/8/layout/vList6"/>
    <dgm:cxn modelId="{A28FCC60-2B66-4DBB-BA4D-577FBA7A5677}" type="presParOf" srcId="{C057DBF3-0011-44C4-8896-9DCBC029CE98}" destId="{7297F16D-6A1D-4C01-A5E4-3644DE0327C1}" srcOrd="0" destOrd="0" presId="urn:microsoft.com/office/officeart/2005/8/layout/vList6"/>
    <dgm:cxn modelId="{225D743E-0FCD-49F8-BEFB-73798BD4B72E}" type="presParOf" srcId="{C057DBF3-0011-44C4-8896-9DCBC029CE98}" destId="{87F6E772-79E3-4195-8701-0AD819E030FD}" srcOrd="1" destOrd="0" presId="urn:microsoft.com/office/officeart/2005/8/layout/vList6"/>
    <dgm:cxn modelId="{73F124CE-B334-404D-9493-3156744E7B90}" type="presParOf" srcId="{9AF208C4-8A88-4934-B707-5ED9C3AB25B5}" destId="{83DAC955-A7B5-4EEB-818F-43EA0EEF75DE}" srcOrd="7" destOrd="0" presId="urn:microsoft.com/office/officeart/2005/8/layout/vList6"/>
    <dgm:cxn modelId="{6EC6607F-6A8B-4EEF-A3AD-2784AF8DE50A}" type="presParOf" srcId="{9AF208C4-8A88-4934-B707-5ED9C3AB25B5}" destId="{F4332559-98B6-4850-90DE-51580A2411BB}" srcOrd="8" destOrd="0" presId="urn:microsoft.com/office/officeart/2005/8/layout/vList6"/>
    <dgm:cxn modelId="{6926A7BF-89A5-4010-BDC9-DAA054AEF528}" type="presParOf" srcId="{F4332559-98B6-4850-90DE-51580A2411BB}" destId="{0632E1C0-93AC-46F9-B757-DD8D0D5D8B07}" srcOrd="0" destOrd="0" presId="urn:microsoft.com/office/officeart/2005/8/layout/vList6"/>
    <dgm:cxn modelId="{9E1921B9-F7B2-42BA-8C6A-F8F70D47499B}" type="presParOf" srcId="{F4332559-98B6-4850-90DE-51580A2411BB}" destId="{ACB1AA5D-4321-471E-9D57-B3732E60FA8F}" srcOrd="1" destOrd="0" presId="urn:microsoft.com/office/officeart/2005/8/layout/vList6"/>
    <dgm:cxn modelId="{E5E6A03A-477C-4974-AF16-79DAE0E56054}" type="presParOf" srcId="{9AF208C4-8A88-4934-B707-5ED9C3AB25B5}" destId="{99C34AB0-F130-4475-B796-991BDDC0C7F6}" srcOrd="9" destOrd="0" presId="urn:microsoft.com/office/officeart/2005/8/layout/vList6"/>
    <dgm:cxn modelId="{6BF375B2-BBCE-42D6-B96D-CED643678E20}" type="presParOf" srcId="{9AF208C4-8A88-4934-B707-5ED9C3AB25B5}" destId="{11F04791-56E4-44FF-B839-E6225E104B6A}" srcOrd="10" destOrd="0" presId="urn:microsoft.com/office/officeart/2005/8/layout/vList6"/>
    <dgm:cxn modelId="{31CA106A-FE69-499B-ACE0-D71182AC71EE}" type="presParOf" srcId="{11F04791-56E4-44FF-B839-E6225E104B6A}" destId="{974E7D09-BD99-49C1-B88D-DAF9DA233A8F}" srcOrd="0" destOrd="0" presId="urn:microsoft.com/office/officeart/2005/8/layout/vList6"/>
    <dgm:cxn modelId="{C5021ACE-3C3D-49AD-AB7B-12C7A9EE765C}" type="presParOf" srcId="{11F04791-56E4-44FF-B839-E6225E104B6A}" destId="{98C039B8-7B91-4245-8F4C-E90612BED41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DF5044F-7E94-49D9-A32E-4AAF48D17388}" type="doc">
      <dgm:prSet loTypeId="urn:microsoft.com/office/officeart/2008/layout/VerticalCurvedList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6031C63-B8F5-402E-AE9A-CAE978131324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</a:rPr>
            <a:t>Міжнародному “Ми партнери проти </a:t>
          </a:r>
          <a:r>
            <a:rPr lang="uk-UA" sz="2000" b="1" dirty="0" err="1" smtClean="0">
              <a:solidFill>
                <a:schemeClr val="tx1"/>
              </a:solidFill>
              <a:latin typeface="Times New Roman" pitchFamily="18" charset="0"/>
            </a:rPr>
            <a:t>СНІДу</a:t>
          </a:r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</a:rPr>
            <a:t>” (співпраця з американським корпусом Миру)</a:t>
          </a:r>
          <a:endParaRPr lang="ru-RU" sz="2000" dirty="0">
            <a:solidFill>
              <a:schemeClr val="tx1"/>
            </a:solidFill>
          </a:endParaRPr>
        </a:p>
      </dgm:t>
    </dgm:pt>
    <dgm:pt modelId="{53999688-FA31-4886-B38C-1F982D20D423}" type="parTrans" cxnId="{277C5970-F404-4912-86F6-B83E46E90C99}">
      <dgm:prSet/>
      <dgm:spPr/>
      <dgm:t>
        <a:bodyPr/>
        <a:lstStyle/>
        <a:p>
          <a:endParaRPr lang="ru-RU"/>
        </a:p>
      </dgm:t>
    </dgm:pt>
    <dgm:pt modelId="{8CC541F3-6AED-4437-B632-A6B6C9CEBC07}" type="sibTrans" cxnId="{277C5970-F404-4912-86F6-B83E46E90C99}">
      <dgm:prSet/>
      <dgm:spPr/>
      <dgm:t>
        <a:bodyPr/>
        <a:lstStyle/>
        <a:p>
          <a:endParaRPr lang="ru-RU"/>
        </a:p>
      </dgm:t>
    </dgm:pt>
    <dgm:pt modelId="{F1F4638F-C8DC-40B4-A55E-4CBD8822DA3B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</a:rPr>
            <a:t>“Школа сприяння здоров</a:t>
          </a:r>
          <a:r>
            <a:rPr lang="fr-FR" sz="2000" b="1" dirty="0" smtClean="0">
              <a:solidFill>
                <a:schemeClr val="tx1"/>
              </a:solidFill>
              <a:latin typeface="Times New Roman" pitchFamily="18" charset="0"/>
            </a:rPr>
            <a:t>’</a:t>
          </a:r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</a:rPr>
            <a:t>я”</a:t>
          </a:r>
          <a:endParaRPr lang="uk-UA" sz="2000" b="1" dirty="0">
            <a:solidFill>
              <a:schemeClr val="tx1"/>
            </a:solidFill>
            <a:latin typeface="Times New Roman" pitchFamily="18" charset="0"/>
          </a:endParaRPr>
        </a:p>
      </dgm:t>
    </dgm:pt>
    <dgm:pt modelId="{0569E674-2C80-4173-85DF-386D93E69613}" type="parTrans" cxnId="{6636505F-4BC0-4D04-ADE7-D9118C82A5FE}">
      <dgm:prSet/>
      <dgm:spPr/>
      <dgm:t>
        <a:bodyPr/>
        <a:lstStyle/>
        <a:p>
          <a:endParaRPr lang="ru-RU"/>
        </a:p>
      </dgm:t>
    </dgm:pt>
    <dgm:pt modelId="{5D2AE9B9-D7D0-4907-B14F-EB55F7487F29}" type="sibTrans" cxnId="{6636505F-4BC0-4D04-ADE7-D9118C82A5FE}">
      <dgm:prSet/>
      <dgm:spPr/>
      <dgm:t>
        <a:bodyPr/>
        <a:lstStyle/>
        <a:p>
          <a:endParaRPr lang="ru-RU"/>
        </a:p>
      </dgm:t>
    </dgm:pt>
    <dgm:pt modelId="{E098E647-7BC0-4E37-B105-9128EC83D940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</a:rPr>
            <a:t>Проект «Громадсько-активна школа»</a:t>
          </a:r>
          <a:endParaRPr lang="uk-UA" sz="2000" b="1" dirty="0">
            <a:solidFill>
              <a:schemeClr val="tx1"/>
            </a:solidFill>
            <a:latin typeface="Times New Roman" pitchFamily="18" charset="0"/>
          </a:endParaRPr>
        </a:p>
      </dgm:t>
    </dgm:pt>
    <dgm:pt modelId="{89DC3A50-0DA4-44F3-A1EA-9A42EB0299D9}" type="parTrans" cxnId="{45C58123-0396-4590-A6A2-C0ECE1A6EC2A}">
      <dgm:prSet/>
      <dgm:spPr/>
      <dgm:t>
        <a:bodyPr/>
        <a:lstStyle/>
        <a:p>
          <a:endParaRPr lang="ru-RU"/>
        </a:p>
      </dgm:t>
    </dgm:pt>
    <dgm:pt modelId="{893A1C3F-A6B1-4A2A-8776-6119723DDC06}" type="sibTrans" cxnId="{45C58123-0396-4590-A6A2-C0ECE1A6EC2A}">
      <dgm:prSet/>
      <dgm:spPr/>
      <dgm:t>
        <a:bodyPr/>
        <a:lstStyle/>
        <a:p>
          <a:endParaRPr lang="ru-RU"/>
        </a:p>
      </dgm:t>
    </dgm:pt>
    <dgm:pt modelId="{224EA9AF-8A46-4E8D-BD39-5C41962822BF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</a:rPr>
            <a:t>Проект «Науково-методичні засади впровадження вітчизняної моделі медіа-освіти в навчально-виховний процес ЗНЗ»</a:t>
          </a:r>
          <a:endParaRPr lang="uk-UA" sz="2000" b="1" dirty="0">
            <a:solidFill>
              <a:schemeClr val="tx1"/>
            </a:solidFill>
            <a:latin typeface="Times New Roman" pitchFamily="18" charset="0"/>
          </a:endParaRPr>
        </a:p>
      </dgm:t>
    </dgm:pt>
    <dgm:pt modelId="{6A747002-B14E-43F3-97C6-B7CD7FD88A4F}" type="parTrans" cxnId="{47C59AB7-961F-4808-860C-8FD2F75AACE3}">
      <dgm:prSet/>
      <dgm:spPr/>
      <dgm:t>
        <a:bodyPr/>
        <a:lstStyle/>
        <a:p>
          <a:endParaRPr lang="ru-RU"/>
        </a:p>
      </dgm:t>
    </dgm:pt>
    <dgm:pt modelId="{4305F451-5AAD-4665-A408-6DD8CDD5EB2A}" type="sibTrans" cxnId="{47C59AB7-961F-4808-860C-8FD2F75AACE3}">
      <dgm:prSet/>
      <dgm:spPr/>
      <dgm:t>
        <a:bodyPr/>
        <a:lstStyle/>
        <a:p>
          <a:endParaRPr lang="ru-RU"/>
        </a:p>
      </dgm:t>
    </dgm:pt>
    <dgm:pt modelId="{97EF3E8F-2962-4317-A280-72CBF2EAD147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</a:rPr>
            <a:t>Проект «Фінансова грамотність»</a:t>
          </a:r>
          <a:endParaRPr lang="uk-UA" sz="2000" b="1" dirty="0">
            <a:solidFill>
              <a:schemeClr val="tx1"/>
            </a:solidFill>
            <a:latin typeface="Times New Roman" pitchFamily="18" charset="0"/>
          </a:endParaRPr>
        </a:p>
      </dgm:t>
    </dgm:pt>
    <dgm:pt modelId="{9DA7C291-A52D-485B-AF52-89970F341009}" type="parTrans" cxnId="{C13BD625-E54B-4916-95B2-DE23AF2FF739}">
      <dgm:prSet/>
      <dgm:spPr/>
      <dgm:t>
        <a:bodyPr/>
        <a:lstStyle/>
        <a:p>
          <a:endParaRPr lang="ru-RU"/>
        </a:p>
      </dgm:t>
    </dgm:pt>
    <dgm:pt modelId="{DA1EC2B6-1E49-4C9E-B28C-E11A4A74A7BB}" type="sibTrans" cxnId="{C13BD625-E54B-4916-95B2-DE23AF2FF739}">
      <dgm:prSet/>
      <dgm:spPr/>
      <dgm:t>
        <a:bodyPr/>
        <a:lstStyle/>
        <a:p>
          <a:endParaRPr lang="ru-RU"/>
        </a:p>
      </dgm:t>
    </dgm:pt>
    <dgm:pt modelId="{45C57746-BD17-47F3-A7F0-065DD63E24D1}">
      <dgm:prSet custT="1"/>
      <dgm:spPr/>
      <dgm:t>
        <a:bodyPr/>
        <a:lstStyle/>
        <a:p>
          <a:r>
            <a:rPr lang="uk-UA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Модель превентивної освіти «Школа дружня до дитини»</a:t>
          </a:r>
          <a:endParaRPr lang="uk-UA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ACD666-B6B9-48F0-8837-D64A8255E6FB}" type="parTrans" cxnId="{53C962FD-489E-4568-9125-F7704A061CEF}">
      <dgm:prSet/>
      <dgm:spPr/>
      <dgm:t>
        <a:bodyPr/>
        <a:lstStyle/>
        <a:p>
          <a:endParaRPr lang="ru-RU"/>
        </a:p>
      </dgm:t>
    </dgm:pt>
    <dgm:pt modelId="{E647257D-0AD7-4773-AF55-990040072336}" type="sibTrans" cxnId="{53C962FD-489E-4568-9125-F7704A061CEF}">
      <dgm:prSet/>
      <dgm:spPr/>
      <dgm:t>
        <a:bodyPr/>
        <a:lstStyle/>
        <a:p>
          <a:endParaRPr lang="ru-RU"/>
        </a:p>
      </dgm:t>
    </dgm:pt>
    <dgm:pt modelId="{042286A7-7E92-40B6-84F6-EA2C6D0796FB}" type="pres">
      <dgm:prSet presAssocID="{4DF5044F-7E94-49D9-A32E-4AAF48D173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9CA9242-304C-4F95-8F0D-10ED7A18C794}" type="pres">
      <dgm:prSet presAssocID="{4DF5044F-7E94-49D9-A32E-4AAF48D17388}" presName="Name1" presStyleCnt="0"/>
      <dgm:spPr/>
    </dgm:pt>
    <dgm:pt modelId="{DEF3AF7A-2C6F-4995-9CB3-93E759A10826}" type="pres">
      <dgm:prSet presAssocID="{4DF5044F-7E94-49D9-A32E-4AAF48D17388}" presName="cycle" presStyleCnt="0"/>
      <dgm:spPr/>
    </dgm:pt>
    <dgm:pt modelId="{3B5CC247-D414-4456-BDF2-AD28F7B7A024}" type="pres">
      <dgm:prSet presAssocID="{4DF5044F-7E94-49D9-A32E-4AAF48D17388}" presName="srcNode" presStyleLbl="node1" presStyleIdx="0" presStyleCnt="6"/>
      <dgm:spPr/>
    </dgm:pt>
    <dgm:pt modelId="{1C5251F3-9FB9-4147-B2E9-474125B099A6}" type="pres">
      <dgm:prSet presAssocID="{4DF5044F-7E94-49D9-A32E-4AAF48D17388}" presName="conn" presStyleLbl="parChTrans1D2" presStyleIdx="0" presStyleCnt="1"/>
      <dgm:spPr/>
      <dgm:t>
        <a:bodyPr/>
        <a:lstStyle/>
        <a:p>
          <a:endParaRPr lang="ru-RU"/>
        </a:p>
      </dgm:t>
    </dgm:pt>
    <dgm:pt modelId="{FDC1DA20-0EB5-49C2-9FBF-6CB214BEDC34}" type="pres">
      <dgm:prSet presAssocID="{4DF5044F-7E94-49D9-A32E-4AAF48D17388}" presName="extraNode" presStyleLbl="node1" presStyleIdx="0" presStyleCnt="6"/>
      <dgm:spPr/>
    </dgm:pt>
    <dgm:pt modelId="{D20545AD-633D-4A48-87BC-D9E33D79CED7}" type="pres">
      <dgm:prSet presAssocID="{4DF5044F-7E94-49D9-A32E-4AAF48D17388}" presName="dstNode" presStyleLbl="node1" presStyleIdx="0" presStyleCnt="6"/>
      <dgm:spPr/>
    </dgm:pt>
    <dgm:pt modelId="{E1764672-CBD3-4B0C-81FF-26AA8CF994A1}" type="pres">
      <dgm:prSet presAssocID="{46031C63-B8F5-402E-AE9A-CAE97813132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7AF47-9CB9-4FC6-9345-ABE3CCF74760}" type="pres">
      <dgm:prSet presAssocID="{46031C63-B8F5-402E-AE9A-CAE978131324}" presName="accent_1" presStyleCnt="0"/>
      <dgm:spPr/>
    </dgm:pt>
    <dgm:pt modelId="{322DD3F8-2C2A-41F0-8956-0582A779A384}" type="pres">
      <dgm:prSet presAssocID="{46031C63-B8F5-402E-AE9A-CAE978131324}" presName="accentRepeatNode" presStyleLbl="solidFgAcc1" presStyleIdx="0" presStyleCnt="6"/>
      <dgm:spPr/>
    </dgm:pt>
    <dgm:pt modelId="{0AFC2435-0C59-4E67-A438-6AF819473D32}" type="pres">
      <dgm:prSet presAssocID="{F1F4638F-C8DC-40B4-A55E-4CBD8822DA3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4BBC2-4C8F-43D1-B48A-4A66964E7CB5}" type="pres">
      <dgm:prSet presAssocID="{F1F4638F-C8DC-40B4-A55E-4CBD8822DA3B}" presName="accent_2" presStyleCnt="0"/>
      <dgm:spPr/>
    </dgm:pt>
    <dgm:pt modelId="{A6BFC957-949F-420E-9B54-84E202B73D77}" type="pres">
      <dgm:prSet presAssocID="{F1F4638F-C8DC-40B4-A55E-4CBD8822DA3B}" presName="accentRepeatNode" presStyleLbl="solidFgAcc1" presStyleIdx="1" presStyleCnt="6"/>
      <dgm:spPr/>
    </dgm:pt>
    <dgm:pt modelId="{1B1A0C46-97BB-4449-91BC-278076296B9F}" type="pres">
      <dgm:prSet presAssocID="{E098E647-7BC0-4E37-B105-9128EC83D94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4CA58-02A9-409A-860C-AE17AFBD8DF5}" type="pres">
      <dgm:prSet presAssocID="{E098E647-7BC0-4E37-B105-9128EC83D940}" presName="accent_3" presStyleCnt="0"/>
      <dgm:spPr/>
    </dgm:pt>
    <dgm:pt modelId="{E20CCD81-148A-45CA-99BE-741EAEBBA06E}" type="pres">
      <dgm:prSet presAssocID="{E098E647-7BC0-4E37-B105-9128EC83D940}" presName="accentRepeatNode" presStyleLbl="solidFgAcc1" presStyleIdx="2" presStyleCnt="6"/>
      <dgm:spPr/>
    </dgm:pt>
    <dgm:pt modelId="{5FB32FFF-57EC-40D9-997D-BA13B92AFE32}" type="pres">
      <dgm:prSet presAssocID="{224EA9AF-8A46-4E8D-BD39-5C41962822BF}" presName="text_4" presStyleLbl="node1" presStyleIdx="3" presStyleCnt="6" custScaleY="158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CFD2F-06DB-4F6C-B607-AFE4190B9C69}" type="pres">
      <dgm:prSet presAssocID="{224EA9AF-8A46-4E8D-BD39-5C41962822BF}" presName="accent_4" presStyleCnt="0"/>
      <dgm:spPr/>
    </dgm:pt>
    <dgm:pt modelId="{EE77771C-E09A-4E86-BC48-DF8A0FED458F}" type="pres">
      <dgm:prSet presAssocID="{224EA9AF-8A46-4E8D-BD39-5C41962822BF}" presName="accentRepeatNode" presStyleLbl="solidFgAcc1" presStyleIdx="3" presStyleCnt="6"/>
      <dgm:spPr/>
    </dgm:pt>
    <dgm:pt modelId="{CCB27B51-AB8B-4568-BD87-8931B6957CB5}" type="pres">
      <dgm:prSet presAssocID="{97EF3E8F-2962-4317-A280-72CBF2EAD14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E0668-D1C8-4F58-B9CB-654409101713}" type="pres">
      <dgm:prSet presAssocID="{97EF3E8F-2962-4317-A280-72CBF2EAD147}" presName="accent_5" presStyleCnt="0"/>
      <dgm:spPr/>
    </dgm:pt>
    <dgm:pt modelId="{82A2765C-B160-4BF6-B274-3EDC0026017B}" type="pres">
      <dgm:prSet presAssocID="{97EF3E8F-2962-4317-A280-72CBF2EAD147}" presName="accentRepeatNode" presStyleLbl="solidFgAcc1" presStyleIdx="4" presStyleCnt="6"/>
      <dgm:spPr/>
    </dgm:pt>
    <dgm:pt modelId="{FBE534BF-0B37-4787-9426-DE8799A253BD}" type="pres">
      <dgm:prSet presAssocID="{45C57746-BD17-47F3-A7F0-065DD63E24D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CC743-C1B8-416E-8007-F4F3CA34796E}" type="pres">
      <dgm:prSet presAssocID="{45C57746-BD17-47F3-A7F0-065DD63E24D1}" presName="accent_6" presStyleCnt="0"/>
      <dgm:spPr/>
    </dgm:pt>
    <dgm:pt modelId="{12A624D1-4983-4044-9F74-A1E1B5BA7350}" type="pres">
      <dgm:prSet presAssocID="{45C57746-BD17-47F3-A7F0-065DD63E24D1}" presName="accentRepeatNode" presStyleLbl="solidFgAcc1" presStyleIdx="5" presStyleCnt="6"/>
      <dgm:spPr/>
    </dgm:pt>
  </dgm:ptLst>
  <dgm:cxnLst>
    <dgm:cxn modelId="{4EBAE3FD-177E-44B9-A94A-AF94135F0AAE}" type="presOf" srcId="{F1F4638F-C8DC-40B4-A55E-4CBD8822DA3B}" destId="{0AFC2435-0C59-4E67-A438-6AF819473D32}" srcOrd="0" destOrd="0" presId="urn:microsoft.com/office/officeart/2008/layout/VerticalCurvedList"/>
    <dgm:cxn modelId="{26E508B9-9574-43E0-B753-54442A24CCB6}" type="presOf" srcId="{45C57746-BD17-47F3-A7F0-065DD63E24D1}" destId="{FBE534BF-0B37-4787-9426-DE8799A253BD}" srcOrd="0" destOrd="0" presId="urn:microsoft.com/office/officeart/2008/layout/VerticalCurvedList"/>
    <dgm:cxn modelId="{47C59AB7-961F-4808-860C-8FD2F75AACE3}" srcId="{4DF5044F-7E94-49D9-A32E-4AAF48D17388}" destId="{224EA9AF-8A46-4E8D-BD39-5C41962822BF}" srcOrd="3" destOrd="0" parTransId="{6A747002-B14E-43F3-97C6-B7CD7FD88A4F}" sibTransId="{4305F451-5AAD-4665-A408-6DD8CDD5EB2A}"/>
    <dgm:cxn modelId="{54995B52-0A9B-4049-9D50-750A54AC0A02}" type="presOf" srcId="{E098E647-7BC0-4E37-B105-9128EC83D940}" destId="{1B1A0C46-97BB-4449-91BC-278076296B9F}" srcOrd="0" destOrd="0" presId="urn:microsoft.com/office/officeart/2008/layout/VerticalCurvedList"/>
    <dgm:cxn modelId="{45C58123-0396-4590-A6A2-C0ECE1A6EC2A}" srcId="{4DF5044F-7E94-49D9-A32E-4AAF48D17388}" destId="{E098E647-7BC0-4E37-B105-9128EC83D940}" srcOrd="2" destOrd="0" parTransId="{89DC3A50-0DA4-44F3-A1EA-9A42EB0299D9}" sibTransId="{893A1C3F-A6B1-4A2A-8776-6119723DDC06}"/>
    <dgm:cxn modelId="{E99A0AFE-0833-407E-8CB2-5F8F5DBFD422}" type="presOf" srcId="{4DF5044F-7E94-49D9-A32E-4AAF48D17388}" destId="{042286A7-7E92-40B6-84F6-EA2C6D0796FB}" srcOrd="0" destOrd="0" presId="urn:microsoft.com/office/officeart/2008/layout/VerticalCurvedList"/>
    <dgm:cxn modelId="{C5ECF79D-EA89-4C79-8A27-F9E9E76A5850}" type="presOf" srcId="{224EA9AF-8A46-4E8D-BD39-5C41962822BF}" destId="{5FB32FFF-57EC-40D9-997D-BA13B92AFE32}" srcOrd="0" destOrd="0" presId="urn:microsoft.com/office/officeart/2008/layout/VerticalCurvedList"/>
    <dgm:cxn modelId="{C13BD625-E54B-4916-95B2-DE23AF2FF739}" srcId="{4DF5044F-7E94-49D9-A32E-4AAF48D17388}" destId="{97EF3E8F-2962-4317-A280-72CBF2EAD147}" srcOrd="4" destOrd="0" parTransId="{9DA7C291-A52D-485B-AF52-89970F341009}" sibTransId="{DA1EC2B6-1E49-4C9E-B28C-E11A4A74A7BB}"/>
    <dgm:cxn modelId="{6636505F-4BC0-4D04-ADE7-D9118C82A5FE}" srcId="{4DF5044F-7E94-49D9-A32E-4AAF48D17388}" destId="{F1F4638F-C8DC-40B4-A55E-4CBD8822DA3B}" srcOrd="1" destOrd="0" parTransId="{0569E674-2C80-4173-85DF-386D93E69613}" sibTransId="{5D2AE9B9-D7D0-4907-B14F-EB55F7487F29}"/>
    <dgm:cxn modelId="{53C962FD-489E-4568-9125-F7704A061CEF}" srcId="{4DF5044F-7E94-49D9-A32E-4AAF48D17388}" destId="{45C57746-BD17-47F3-A7F0-065DD63E24D1}" srcOrd="5" destOrd="0" parTransId="{43ACD666-B6B9-48F0-8837-D64A8255E6FB}" sibTransId="{E647257D-0AD7-4773-AF55-990040072336}"/>
    <dgm:cxn modelId="{0EF82073-7FEA-486A-9564-2A29A047512C}" type="presOf" srcId="{97EF3E8F-2962-4317-A280-72CBF2EAD147}" destId="{CCB27B51-AB8B-4568-BD87-8931B6957CB5}" srcOrd="0" destOrd="0" presId="urn:microsoft.com/office/officeart/2008/layout/VerticalCurvedList"/>
    <dgm:cxn modelId="{69B36D1B-1882-4DD3-9E11-99E70A556BB9}" type="presOf" srcId="{8CC541F3-6AED-4437-B632-A6B6C9CEBC07}" destId="{1C5251F3-9FB9-4147-B2E9-474125B099A6}" srcOrd="0" destOrd="0" presId="urn:microsoft.com/office/officeart/2008/layout/VerticalCurvedList"/>
    <dgm:cxn modelId="{277C5970-F404-4912-86F6-B83E46E90C99}" srcId="{4DF5044F-7E94-49D9-A32E-4AAF48D17388}" destId="{46031C63-B8F5-402E-AE9A-CAE978131324}" srcOrd="0" destOrd="0" parTransId="{53999688-FA31-4886-B38C-1F982D20D423}" sibTransId="{8CC541F3-6AED-4437-B632-A6B6C9CEBC07}"/>
    <dgm:cxn modelId="{E3C0F56D-1C36-4A42-B45F-CCAEFBBFBEEA}" type="presOf" srcId="{46031C63-B8F5-402E-AE9A-CAE978131324}" destId="{E1764672-CBD3-4B0C-81FF-26AA8CF994A1}" srcOrd="0" destOrd="0" presId="urn:microsoft.com/office/officeart/2008/layout/VerticalCurvedList"/>
    <dgm:cxn modelId="{FF1C2E34-6017-4CD0-8227-9DE54D0E085E}" type="presParOf" srcId="{042286A7-7E92-40B6-84F6-EA2C6D0796FB}" destId="{89CA9242-304C-4F95-8F0D-10ED7A18C794}" srcOrd="0" destOrd="0" presId="urn:microsoft.com/office/officeart/2008/layout/VerticalCurvedList"/>
    <dgm:cxn modelId="{EB1B1E25-7BFB-416A-9274-568BB0B8730A}" type="presParOf" srcId="{89CA9242-304C-4F95-8F0D-10ED7A18C794}" destId="{DEF3AF7A-2C6F-4995-9CB3-93E759A10826}" srcOrd="0" destOrd="0" presId="urn:microsoft.com/office/officeart/2008/layout/VerticalCurvedList"/>
    <dgm:cxn modelId="{2B6AC0B4-5A14-4552-8420-3147BEE7B824}" type="presParOf" srcId="{DEF3AF7A-2C6F-4995-9CB3-93E759A10826}" destId="{3B5CC247-D414-4456-BDF2-AD28F7B7A024}" srcOrd="0" destOrd="0" presId="urn:microsoft.com/office/officeart/2008/layout/VerticalCurvedList"/>
    <dgm:cxn modelId="{0843F5BB-1A92-4CA2-815A-003FB17547FB}" type="presParOf" srcId="{DEF3AF7A-2C6F-4995-9CB3-93E759A10826}" destId="{1C5251F3-9FB9-4147-B2E9-474125B099A6}" srcOrd="1" destOrd="0" presId="urn:microsoft.com/office/officeart/2008/layout/VerticalCurvedList"/>
    <dgm:cxn modelId="{D96CE734-55AB-4620-9979-ECFCE5568E34}" type="presParOf" srcId="{DEF3AF7A-2C6F-4995-9CB3-93E759A10826}" destId="{FDC1DA20-0EB5-49C2-9FBF-6CB214BEDC34}" srcOrd="2" destOrd="0" presId="urn:microsoft.com/office/officeart/2008/layout/VerticalCurvedList"/>
    <dgm:cxn modelId="{552419C6-7CA4-4406-889B-DA098FE33920}" type="presParOf" srcId="{DEF3AF7A-2C6F-4995-9CB3-93E759A10826}" destId="{D20545AD-633D-4A48-87BC-D9E33D79CED7}" srcOrd="3" destOrd="0" presId="urn:microsoft.com/office/officeart/2008/layout/VerticalCurvedList"/>
    <dgm:cxn modelId="{65E0EC07-DCD7-47A5-91B1-FB3F8BC7DDDA}" type="presParOf" srcId="{89CA9242-304C-4F95-8F0D-10ED7A18C794}" destId="{E1764672-CBD3-4B0C-81FF-26AA8CF994A1}" srcOrd="1" destOrd="0" presId="urn:microsoft.com/office/officeart/2008/layout/VerticalCurvedList"/>
    <dgm:cxn modelId="{12B9FEA1-0F97-4D6D-8A63-FA1CBD48DB9C}" type="presParOf" srcId="{89CA9242-304C-4F95-8F0D-10ED7A18C794}" destId="{7BE7AF47-9CB9-4FC6-9345-ABE3CCF74760}" srcOrd="2" destOrd="0" presId="urn:microsoft.com/office/officeart/2008/layout/VerticalCurvedList"/>
    <dgm:cxn modelId="{CF228BF7-25FB-464B-9936-F45368103FA5}" type="presParOf" srcId="{7BE7AF47-9CB9-4FC6-9345-ABE3CCF74760}" destId="{322DD3F8-2C2A-41F0-8956-0582A779A384}" srcOrd="0" destOrd="0" presId="urn:microsoft.com/office/officeart/2008/layout/VerticalCurvedList"/>
    <dgm:cxn modelId="{4100551F-D6E8-41E0-AC60-000B5F5D618F}" type="presParOf" srcId="{89CA9242-304C-4F95-8F0D-10ED7A18C794}" destId="{0AFC2435-0C59-4E67-A438-6AF819473D32}" srcOrd="3" destOrd="0" presId="urn:microsoft.com/office/officeart/2008/layout/VerticalCurvedList"/>
    <dgm:cxn modelId="{4B76E376-6C89-4123-930B-1582C11561D8}" type="presParOf" srcId="{89CA9242-304C-4F95-8F0D-10ED7A18C794}" destId="{5564BBC2-4C8F-43D1-B48A-4A66964E7CB5}" srcOrd="4" destOrd="0" presId="urn:microsoft.com/office/officeart/2008/layout/VerticalCurvedList"/>
    <dgm:cxn modelId="{39F2D407-ADD5-40CD-9E86-420484091611}" type="presParOf" srcId="{5564BBC2-4C8F-43D1-B48A-4A66964E7CB5}" destId="{A6BFC957-949F-420E-9B54-84E202B73D77}" srcOrd="0" destOrd="0" presId="urn:microsoft.com/office/officeart/2008/layout/VerticalCurvedList"/>
    <dgm:cxn modelId="{B12B4200-155F-474C-9B6D-EB4026F805D2}" type="presParOf" srcId="{89CA9242-304C-4F95-8F0D-10ED7A18C794}" destId="{1B1A0C46-97BB-4449-91BC-278076296B9F}" srcOrd="5" destOrd="0" presId="urn:microsoft.com/office/officeart/2008/layout/VerticalCurvedList"/>
    <dgm:cxn modelId="{CBBBCAE7-7DAC-4AE6-8BD0-EA07C84D9203}" type="presParOf" srcId="{89CA9242-304C-4F95-8F0D-10ED7A18C794}" destId="{34B4CA58-02A9-409A-860C-AE17AFBD8DF5}" srcOrd="6" destOrd="0" presId="urn:microsoft.com/office/officeart/2008/layout/VerticalCurvedList"/>
    <dgm:cxn modelId="{283B2A4A-7C30-4029-9386-E0E641C2CE94}" type="presParOf" srcId="{34B4CA58-02A9-409A-860C-AE17AFBD8DF5}" destId="{E20CCD81-148A-45CA-99BE-741EAEBBA06E}" srcOrd="0" destOrd="0" presId="urn:microsoft.com/office/officeart/2008/layout/VerticalCurvedList"/>
    <dgm:cxn modelId="{690CD0C4-F5D3-445D-83CF-6D563629919D}" type="presParOf" srcId="{89CA9242-304C-4F95-8F0D-10ED7A18C794}" destId="{5FB32FFF-57EC-40D9-997D-BA13B92AFE32}" srcOrd="7" destOrd="0" presId="urn:microsoft.com/office/officeart/2008/layout/VerticalCurvedList"/>
    <dgm:cxn modelId="{7DB4F4DE-4D0E-4E05-9366-84915CCEE6A2}" type="presParOf" srcId="{89CA9242-304C-4F95-8F0D-10ED7A18C794}" destId="{836CFD2F-06DB-4F6C-B607-AFE4190B9C69}" srcOrd="8" destOrd="0" presId="urn:microsoft.com/office/officeart/2008/layout/VerticalCurvedList"/>
    <dgm:cxn modelId="{7D07152B-7C1C-4CC0-9549-A9CD62B69B8B}" type="presParOf" srcId="{836CFD2F-06DB-4F6C-B607-AFE4190B9C69}" destId="{EE77771C-E09A-4E86-BC48-DF8A0FED458F}" srcOrd="0" destOrd="0" presId="urn:microsoft.com/office/officeart/2008/layout/VerticalCurvedList"/>
    <dgm:cxn modelId="{7341F793-9FD9-4DA8-9440-285E09F27965}" type="presParOf" srcId="{89CA9242-304C-4F95-8F0D-10ED7A18C794}" destId="{CCB27B51-AB8B-4568-BD87-8931B6957CB5}" srcOrd="9" destOrd="0" presId="urn:microsoft.com/office/officeart/2008/layout/VerticalCurvedList"/>
    <dgm:cxn modelId="{E9448AAB-0CD4-470E-A81B-5E7866328346}" type="presParOf" srcId="{89CA9242-304C-4F95-8F0D-10ED7A18C794}" destId="{F0FE0668-D1C8-4F58-B9CB-654409101713}" srcOrd="10" destOrd="0" presId="urn:microsoft.com/office/officeart/2008/layout/VerticalCurvedList"/>
    <dgm:cxn modelId="{50643F90-8724-4CFD-BF86-AC38013A24F5}" type="presParOf" srcId="{F0FE0668-D1C8-4F58-B9CB-654409101713}" destId="{82A2765C-B160-4BF6-B274-3EDC0026017B}" srcOrd="0" destOrd="0" presId="urn:microsoft.com/office/officeart/2008/layout/VerticalCurvedList"/>
    <dgm:cxn modelId="{DFAE449A-00D3-4419-98CC-27B2C84AB86E}" type="presParOf" srcId="{89CA9242-304C-4F95-8F0D-10ED7A18C794}" destId="{FBE534BF-0B37-4787-9426-DE8799A253BD}" srcOrd="11" destOrd="0" presId="urn:microsoft.com/office/officeart/2008/layout/VerticalCurvedList"/>
    <dgm:cxn modelId="{0249C352-3408-4B14-AD78-B37D3316129B}" type="presParOf" srcId="{89CA9242-304C-4F95-8F0D-10ED7A18C794}" destId="{68BCC743-C1B8-416E-8007-F4F3CA34796E}" srcOrd="12" destOrd="0" presId="urn:microsoft.com/office/officeart/2008/layout/VerticalCurvedList"/>
    <dgm:cxn modelId="{1FEB9549-C906-4C24-BD6D-151F53CB184B}" type="presParOf" srcId="{68BCC743-C1B8-416E-8007-F4F3CA34796E}" destId="{12A624D1-4983-4044-9F74-A1E1B5BA73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8A6A7D5-1B24-4B77-86A8-DC1E464AD733}" type="doc">
      <dgm:prSet loTypeId="urn:microsoft.com/office/officeart/2005/8/layout/cycle3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3D1BB8F-9FAC-4A28-A835-2FD62E3B21A3}">
      <dgm:prSet phldrT="[Текст]"/>
      <dgm:spPr>
        <a:solidFill>
          <a:srgbClr val="FF5050"/>
        </a:solidFill>
      </dgm:spPr>
      <dgm:t>
        <a:bodyPr/>
        <a:lstStyle/>
        <a:p>
          <a:r>
            <a:rPr lang="uk-UA" b="1" smtClean="0">
              <a:solidFill>
                <a:schemeClr val="tx1"/>
              </a:solidFill>
            </a:rPr>
            <a:t>Соціальне здоровя </a:t>
          </a:r>
          <a:endParaRPr lang="ru-RU" b="1" dirty="0">
            <a:solidFill>
              <a:schemeClr val="tx1"/>
            </a:solidFill>
          </a:endParaRPr>
        </a:p>
      </dgm:t>
    </dgm:pt>
    <dgm:pt modelId="{0A80F7B6-996E-4F52-B259-4AC3D40753FD}" type="parTrans" cxnId="{8037366E-D7C0-4997-96AA-813253BC1269}">
      <dgm:prSet/>
      <dgm:spPr/>
      <dgm:t>
        <a:bodyPr/>
        <a:lstStyle/>
        <a:p>
          <a:endParaRPr lang="ru-RU"/>
        </a:p>
      </dgm:t>
    </dgm:pt>
    <dgm:pt modelId="{8A7812EE-FEB6-4E3D-8C12-5CFC61AC9ABA}" type="sibTrans" cxnId="{8037366E-D7C0-4997-96AA-813253BC1269}">
      <dgm:prSet/>
      <dgm:spPr/>
      <dgm:t>
        <a:bodyPr/>
        <a:lstStyle/>
        <a:p>
          <a:endParaRPr lang="ru-RU"/>
        </a:p>
      </dgm:t>
    </dgm:pt>
    <dgm:pt modelId="{4C561D24-AE5C-4484-A07A-6CB7CDB129B6}">
      <dgm:prSet phldrT="[Текст]"/>
      <dgm:spPr>
        <a:solidFill>
          <a:srgbClr val="66FFCC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Екологічне здоров</a:t>
          </a:r>
          <a:r>
            <a:rPr lang="en-US" b="1" dirty="0" smtClean="0">
              <a:solidFill>
                <a:schemeClr val="tx1"/>
              </a:solidFill>
            </a:rPr>
            <a:t>’</a:t>
          </a:r>
          <a:r>
            <a:rPr lang="uk-UA" b="1" dirty="0" smtClean="0">
              <a:solidFill>
                <a:schemeClr val="tx1"/>
              </a:solidFill>
            </a:rPr>
            <a:t>я </a:t>
          </a:r>
          <a:endParaRPr lang="ru-RU" b="1" dirty="0">
            <a:solidFill>
              <a:schemeClr val="tx1"/>
            </a:solidFill>
          </a:endParaRPr>
        </a:p>
      </dgm:t>
    </dgm:pt>
    <dgm:pt modelId="{7724A213-442F-482B-99DF-D9C7F58F2A5A}" type="parTrans" cxnId="{7E19AAFB-7927-47D8-BB24-0B6ABBC8FFC2}">
      <dgm:prSet/>
      <dgm:spPr/>
      <dgm:t>
        <a:bodyPr/>
        <a:lstStyle/>
        <a:p>
          <a:endParaRPr lang="ru-RU"/>
        </a:p>
      </dgm:t>
    </dgm:pt>
    <dgm:pt modelId="{722B8245-6187-4CC8-AFEC-FCC0F7F63A38}" type="sibTrans" cxnId="{7E19AAFB-7927-47D8-BB24-0B6ABBC8FFC2}">
      <dgm:prSet/>
      <dgm:spPr/>
      <dgm:t>
        <a:bodyPr/>
        <a:lstStyle/>
        <a:p>
          <a:endParaRPr lang="ru-RU"/>
        </a:p>
      </dgm:t>
    </dgm:pt>
    <dgm:pt modelId="{76E04206-4090-4144-9450-79CFD92FE8F6}">
      <dgm:prSet phldrT="[Текст]"/>
      <dgm:spPr>
        <a:solidFill>
          <a:srgbClr val="FFFF00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Фізичне здоров</a:t>
          </a:r>
          <a:r>
            <a:rPr lang="en-US" b="1" dirty="0" smtClean="0">
              <a:solidFill>
                <a:schemeClr val="tx1"/>
              </a:solidFill>
            </a:rPr>
            <a:t>’</a:t>
          </a:r>
          <a:r>
            <a:rPr lang="uk-UA" b="1" dirty="0" smtClean="0">
              <a:solidFill>
                <a:schemeClr val="tx1"/>
              </a:solidFill>
            </a:rPr>
            <a:t>я </a:t>
          </a:r>
          <a:endParaRPr lang="ru-RU" b="1" dirty="0">
            <a:solidFill>
              <a:schemeClr val="tx1"/>
            </a:solidFill>
          </a:endParaRPr>
        </a:p>
      </dgm:t>
    </dgm:pt>
    <dgm:pt modelId="{22A3ED54-B1CD-4734-84FD-DD0DC4ED2350}" type="parTrans" cxnId="{D47DF316-C645-410E-ABF4-C27EDF9BEA74}">
      <dgm:prSet/>
      <dgm:spPr/>
      <dgm:t>
        <a:bodyPr/>
        <a:lstStyle/>
        <a:p>
          <a:endParaRPr lang="ru-RU"/>
        </a:p>
      </dgm:t>
    </dgm:pt>
    <dgm:pt modelId="{39821A2B-3DFA-496C-AD25-16D2E9048150}" type="sibTrans" cxnId="{D47DF316-C645-410E-ABF4-C27EDF9BEA74}">
      <dgm:prSet/>
      <dgm:spPr/>
      <dgm:t>
        <a:bodyPr/>
        <a:lstStyle/>
        <a:p>
          <a:endParaRPr lang="ru-RU"/>
        </a:p>
      </dgm:t>
    </dgm:pt>
    <dgm:pt modelId="{BA4E31ED-7A5E-4910-A4E8-646F80BAC4FB}">
      <dgm:prSet phldrT="[Текст]"/>
      <dgm:spPr>
        <a:solidFill>
          <a:srgbClr val="00B050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Психологічне здоров</a:t>
          </a:r>
          <a:r>
            <a:rPr lang="en-US" b="1" dirty="0" smtClean="0">
              <a:solidFill>
                <a:schemeClr val="tx1"/>
              </a:solidFill>
            </a:rPr>
            <a:t>’</a:t>
          </a:r>
          <a:r>
            <a:rPr lang="uk-UA" b="1" dirty="0" smtClean="0">
              <a:solidFill>
                <a:schemeClr val="tx1"/>
              </a:solidFill>
            </a:rPr>
            <a:t>я </a:t>
          </a:r>
          <a:endParaRPr lang="ru-RU" b="1" dirty="0">
            <a:solidFill>
              <a:schemeClr val="tx1"/>
            </a:solidFill>
          </a:endParaRPr>
        </a:p>
      </dgm:t>
    </dgm:pt>
    <dgm:pt modelId="{2ADCA689-AD66-495C-B136-C564797E81BB}" type="parTrans" cxnId="{08CD984B-0533-48D0-8E38-48589E6224D0}">
      <dgm:prSet/>
      <dgm:spPr/>
      <dgm:t>
        <a:bodyPr/>
        <a:lstStyle/>
        <a:p>
          <a:endParaRPr lang="ru-RU"/>
        </a:p>
      </dgm:t>
    </dgm:pt>
    <dgm:pt modelId="{8C249EF4-C30D-4F3D-BCD8-F9C7A7EC7E0F}" type="sibTrans" cxnId="{08CD984B-0533-48D0-8E38-48589E6224D0}">
      <dgm:prSet/>
      <dgm:spPr/>
      <dgm:t>
        <a:bodyPr/>
        <a:lstStyle/>
        <a:p>
          <a:endParaRPr lang="ru-RU"/>
        </a:p>
      </dgm:t>
    </dgm:pt>
    <dgm:pt modelId="{FBB1A4AE-89E8-4B66-84BB-F304D672CA01}">
      <dgm:prSet phldrT="[Текст]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>
              <a:solidFill>
                <a:schemeClr val="tx1"/>
              </a:solidFill>
            </a:rPr>
            <a:t>Духовне здоров'я </a:t>
          </a:r>
          <a:endParaRPr lang="ru-RU" b="1" dirty="0">
            <a:solidFill>
              <a:schemeClr val="tx1"/>
            </a:solidFill>
          </a:endParaRPr>
        </a:p>
      </dgm:t>
    </dgm:pt>
    <dgm:pt modelId="{7A259984-8BEB-48DB-9A4D-2C44EDEEC4C3}" type="parTrans" cxnId="{0F42ACE1-2804-4F1C-8DEF-8D1D2520694A}">
      <dgm:prSet/>
      <dgm:spPr/>
      <dgm:t>
        <a:bodyPr/>
        <a:lstStyle/>
        <a:p>
          <a:endParaRPr lang="ru-RU"/>
        </a:p>
      </dgm:t>
    </dgm:pt>
    <dgm:pt modelId="{537110BC-2065-4CE6-AA5E-43D39091A1D1}" type="sibTrans" cxnId="{0F42ACE1-2804-4F1C-8DEF-8D1D2520694A}">
      <dgm:prSet/>
      <dgm:spPr/>
      <dgm:t>
        <a:bodyPr/>
        <a:lstStyle/>
        <a:p>
          <a:endParaRPr lang="ru-RU"/>
        </a:p>
      </dgm:t>
    </dgm:pt>
    <dgm:pt modelId="{A236899F-01F9-4825-BBA6-FD48ED0E9689}" type="pres">
      <dgm:prSet presAssocID="{68A6A7D5-1B24-4B77-86A8-DC1E464AD7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E1BD1A-A4B6-49CB-A853-EC019EFD2217}" type="pres">
      <dgm:prSet presAssocID="{68A6A7D5-1B24-4B77-86A8-DC1E464AD733}" presName="cycle" presStyleCnt="0"/>
      <dgm:spPr/>
    </dgm:pt>
    <dgm:pt modelId="{72BE9CE1-D003-47D3-B587-6F3849064F93}" type="pres">
      <dgm:prSet presAssocID="{E3D1BB8F-9FAC-4A28-A835-2FD62E3B21A3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F6653-3C27-49CD-9484-5E68901555D7}" type="pres">
      <dgm:prSet presAssocID="{8A7812EE-FEB6-4E3D-8C12-5CFC61AC9ABA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9A69EA4C-AA2B-4900-B240-3172CA4460E7}" type="pres">
      <dgm:prSet presAssocID="{4C561D24-AE5C-4484-A07A-6CB7CDB129B6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2EE6A-8224-4859-B774-322915EF1972}" type="pres">
      <dgm:prSet presAssocID="{76E04206-4090-4144-9450-79CFD92FE8F6}" presName="nodeFollowingNodes" presStyleLbl="node1" presStyleIdx="2" presStyleCnt="5" custRadScaleRad="123885" custRadScaleInc="-23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FBB6A-8DD5-495C-96F2-04552949D868}" type="pres">
      <dgm:prSet presAssocID="{BA4E31ED-7A5E-4910-A4E8-646F80BAC4FB}" presName="nodeFollowingNodes" presStyleLbl="node1" presStyleIdx="3" presStyleCnt="5" custRadScaleRad="125769" custRadScaleInc="23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33557-C12F-443D-8A44-E81F7C29D0BB}" type="pres">
      <dgm:prSet presAssocID="{FBB1A4AE-89E8-4B66-84BB-F304D672CA0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A351A2-D6DC-4E71-ADAD-ED3934404D7D}" type="presOf" srcId="{4C561D24-AE5C-4484-A07A-6CB7CDB129B6}" destId="{9A69EA4C-AA2B-4900-B240-3172CA4460E7}" srcOrd="0" destOrd="0" presId="urn:microsoft.com/office/officeart/2005/8/layout/cycle3"/>
    <dgm:cxn modelId="{D47DF316-C645-410E-ABF4-C27EDF9BEA74}" srcId="{68A6A7D5-1B24-4B77-86A8-DC1E464AD733}" destId="{76E04206-4090-4144-9450-79CFD92FE8F6}" srcOrd="2" destOrd="0" parTransId="{22A3ED54-B1CD-4734-84FD-DD0DC4ED2350}" sibTransId="{39821A2B-3DFA-496C-AD25-16D2E9048150}"/>
    <dgm:cxn modelId="{F5F41490-B183-4494-A23B-9A5CB3B49C82}" type="presOf" srcId="{8A7812EE-FEB6-4E3D-8C12-5CFC61AC9ABA}" destId="{B93F6653-3C27-49CD-9484-5E68901555D7}" srcOrd="0" destOrd="0" presId="urn:microsoft.com/office/officeart/2005/8/layout/cycle3"/>
    <dgm:cxn modelId="{8037366E-D7C0-4997-96AA-813253BC1269}" srcId="{68A6A7D5-1B24-4B77-86A8-DC1E464AD733}" destId="{E3D1BB8F-9FAC-4A28-A835-2FD62E3B21A3}" srcOrd="0" destOrd="0" parTransId="{0A80F7B6-996E-4F52-B259-4AC3D40753FD}" sibTransId="{8A7812EE-FEB6-4E3D-8C12-5CFC61AC9ABA}"/>
    <dgm:cxn modelId="{C23ACEAB-8F67-4C14-A813-311445B9851E}" type="presOf" srcId="{BA4E31ED-7A5E-4910-A4E8-646F80BAC4FB}" destId="{2B4FBB6A-8DD5-495C-96F2-04552949D868}" srcOrd="0" destOrd="0" presId="urn:microsoft.com/office/officeart/2005/8/layout/cycle3"/>
    <dgm:cxn modelId="{0F42ACE1-2804-4F1C-8DEF-8D1D2520694A}" srcId="{68A6A7D5-1B24-4B77-86A8-DC1E464AD733}" destId="{FBB1A4AE-89E8-4B66-84BB-F304D672CA01}" srcOrd="4" destOrd="0" parTransId="{7A259984-8BEB-48DB-9A4D-2C44EDEEC4C3}" sibTransId="{537110BC-2065-4CE6-AA5E-43D39091A1D1}"/>
    <dgm:cxn modelId="{A00821CB-A0DD-408A-A7DA-94448EA85BB1}" type="presOf" srcId="{E3D1BB8F-9FAC-4A28-A835-2FD62E3B21A3}" destId="{72BE9CE1-D003-47D3-B587-6F3849064F93}" srcOrd="0" destOrd="0" presId="urn:microsoft.com/office/officeart/2005/8/layout/cycle3"/>
    <dgm:cxn modelId="{5DE57632-4715-456C-AA8E-9EC5E8233688}" type="presOf" srcId="{FBB1A4AE-89E8-4B66-84BB-F304D672CA01}" destId="{68433557-C12F-443D-8A44-E81F7C29D0BB}" srcOrd="0" destOrd="0" presId="urn:microsoft.com/office/officeart/2005/8/layout/cycle3"/>
    <dgm:cxn modelId="{5C73B8C6-2637-47D0-9E66-0D0D5FE574E9}" type="presOf" srcId="{68A6A7D5-1B24-4B77-86A8-DC1E464AD733}" destId="{A236899F-01F9-4825-BBA6-FD48ED0E9689}" srcOrd="0" destOrd="0" presId="urn:microsoft.com/office/officeart/2005/8/layout/cycle3"/>
    <dgm:cxn modelId="{08CD984B-0533-48D0-8E38-48589E6224D0}" srcId="{68A6A7D5-1B24-4B77-86A8-DC1E464AD733}" destId="{BA4E31ED-7A5E-4910-A4E8-646F80BAC4FB}" srcOrd="3" destOrd="0" parTransId="{2ADCA689-AD66-495C-B136-C564797E81BB}" sibTransId="{8C249EF4-C30D-4F3D-BCD8-F9C7A7EC7E0F}"/>
    <dgm:cxn modelId="{7E19AAFB-7927-47D8-BB24-0B6ABBC8FFC2}" srcId="{68A6A7D5-1B24-4B77-86A8-DC1E464AD733}" destId="{4C561D24-AE5C-4484-A07A-6CB7CDB129B6}" srcOrd="1" destOrd="0" parTransId="{7724A213-442F-482B-99DF-D9C7F58F2A5A}" sibTransId="{722B8245-6187-4CC8-AFEC-FCC0F7F63A38}"/>
    <dgm:cxn modelId="{4F8148F8-393C-4C84-98AB-3B53AF9F43D3}" type="presOf" srcId="{76E04206-4090-4144-9450-79CFD92FE8F6}" destId="{A9E2EE6A-8224-4859-B774-322915EF1972}" srcOrd="0" destOrd="0" presId="urn:microsoft.com/office/officeart/2005/8/layout/cycle3"/>
    <dgm:cxn modelId="{1D3F45D6-B900-4494-90F2-91876280DE9F}" type="presParOf" srcId="{A236899F-01F9-4825-BBA6-FD48ED0E9689}" destId="{2DE1BD1A-A4B6-49CB-A853-EC019EFD2217}" srcOrd="0" destOrd="0" presId="urn:microsoft.com/office/officeart/2005/8/layout/cycle3"/>
    <dgm:cxn modelId="{C7ED42FE-C1B3-4866-8694-F00E76C7773B}" type="presParOf" srcId="{2DE1BD1A-A4B6-49CB-A853-EC019EFD2217}" destId="{72BE9CE1-D003-47D3-B587-6F3849064F93}" srcOrd="0" destOrd="0" presId="urn:microsoft.com/office/officeart/2005/8/layout/cycle3"/>
    <dgm:cxn modelId="{0E1FF292-5A08-4CA0-AF96-A6166371D8BD}" type="presParOf" srcId="{2DE1BD1A-A4B6-49CB-A853-EC019EFD2217}" destId="{B93F6653-3C27-49CD-9484-5E68901555D7}" srcOrd="1" destOrd="0" presId="urn:microsoft.com/office/officeart/2005/8/layout/cycle3"/>
    <dgm:cxn modelId="{787916EB-553F-4C5A-8DF6-6047698EDD54}" type="presParOf" srcId="{2DE1BD1A-A4B6-49CB-A853-EC019EFD2217}" destId="{9A69EA4C-AA2B-4900-B240-3172CA4460E7}" srcOrd="2" destOrd="0" presId="urn:microsoft.com/office/officeart/2005/8/layout/cycle3"/>
    <dgm:cxn modelId="{87044996-0ED8-42C8-9DCB-9C350B4CF07D}" type="presParOf" srcId="{2DE1BD1A-A4B6-49CB-A853-EC019EFD2217}" destId="{A9E2EE6A-8224-4859-B774-322915EF1972}" srcOrd="3" destOrd="0" presId="urn:microsoft.com/office/officeart/2005/8/layout/cycle3"/>
    <dgm:cxn modelId="{511B7A78-41DF-4CDC-9871-D03285D16429}" type="presParOf" srcId="{2DE1BD1A-A4B6-49CB-A853-EC019EFD2217}" destId="{2B4FBB6A-8DD5-495C-96F2-04552949D868}" srcOrd="4" destOrd="0" presId="urn:microsoft.com/office/officeart/2005/8/layout/cycle3"/>
    <dgm:cxn modelId="{84E4B921-069B-4562-AEE9-27EE47B2E911}" type="presParOf" srcId="{2DE1BD1A-A4B6-49CB-A853-EC019EFD2217}" destId="{68433557-C12F-443D-8A44-E81F7C29D0B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AC005E1-2B7D-4412-AD47-4D86F4F70F8C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5E96204-0077-4069-9B88-02F7B60C520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рівень загальної вихованості учнів школи;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CBD499-794C-4198-B7AC-4B07770119E8}" type="parTrans" cxnId="{369D0F03-7B78-49EC-B276-CABEEFAAB7FE}">
      <dgm:prSet/>
      <dgm:spPr/>
      <dgm:t>
        <a:bodyPr/>
        <a:lstStyle/>
        <a:p>
          <a:endParaRPr lang="ru-RU"/>
        </a:p>
      </dgm:t>
    </dgm:pt>
    <dgm:pt modelId="{197CD5DF-498B-4307-9678-83AB47EE8DEC}" type="sibTrans" cxnId="{369D0F03-7B78-49EC-B276-CABEEFAAB7FE}">
      <dgm:prSet/>
      <dgm:spPr/>
      <dgm:t>
        <a:bodyPr/>
        <a:lstStyle/>
        <a:p>
          <a:endParaRPr lang="ru-RU"/>
        </a:p>
      </dgm:t>
    </dgm:pt>
    <dgm:pt modelId="{27490714-6199-4E7A-83E4-0C84EC00804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рівень самооцінки учнів;</a:t>
          </a:r>
          <a:endParaRPr lang="ru-RU" sz="2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6F376E-BCC3-4534-9932-A3794E3A45D3}" type="parTrans" cxnId="{DF2D8307-5267-4E4B-BB56-71CB1D4BFC6F}">
      <dgm:prSet/>
      <dgm:spPr/>
      <dgm:t>
        <a:bodyPr/>
        <a:lstStyle/>
        <a:p>
          <a:endParaRPr lang="ru-RU"/>
        </a:p>
      </dgm:t>
    </dgm:pt>
    <dgm:pt modelId="{150ABC1C-5EF7-4245-BE29-C781B47F9007}" type="sibTrans" cxnId="{DF2D8307-5267-4E4B-BB56-71CB1D4BFC6F}">
      <dgm:prSet/>
      <dgm:spPr/>
      <dgm:t>
        <a:bodyPr/>
        <a:lstStyle/>
        <a:p>
          <a:endParaRPr lang="ru-RU"/>
        </a:p>
      </dgm:t>
    </dgm:pt>
    <dgm:pt modelId="{F6EFD8B4-DD1E-4D53-AD70-60E793D6EF7E}">
      <dgm:prSet custT="1"/>
      <dgm:spPr/>
      <dgm:t>
        <a:bodyPr/>
        <a:lstStyle/>
        <a:p>
          <a:r>
            <a:rPr lang="uk-UA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орієнтація  на здоровий спосіб життя, дотримання його норм в повсякденні;</a:t>
          </a:r>
          <a:endParaRPr lang="ru-RU" sz="2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A00B4A-ACD5-4A91-914E-D6CD525A67B7}" type="parTrans" cxnId="{39A2A966-809E-42E2-B47C-FCF712CDC318}">
      <dgm:prSet/>
      <dgm:spPr/>
      <dgm:t>
        <a:bodyPr/>
        <a:lstStyle/>
        <a:p>
          <a:endParaRPr lang="ru-RU"/>
        </a:p>
      </dgm:t>
    </dgm:pt>
    <dgm:pt modelId="{8B5D30CC-8731-48E0-937A-A50E8F329D11}" type="sibTrans" cxnId="{39A2A966-809E-42E2-B47C-FCF712CDC318}">
      <dgm:prSet/>
      <dgm:spPr/>
      <dgm:t>
        <a:bodyPr/>
        <a:lstStyle/>
        <a:p>
          <a:endParaRPr lang="ru-RU"/>
        </a:p>
      </dgm:t>
    </dgm:pt>
    <dgm:pt modelId="{0FCCE16B-677B-4460-8FAA-DDFE6C88A715}">
      <dgm:prSet custT="1"/>
      <dgm:spPr/>
      <dgm:t>
        <a:bodyPr/>
        <a:lstStyle/>
        <a:p>
          <a:r>
            <a:rPr lang="uk-UA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наявність (відсутність) сформованих шкідливих звичок у дітей і підлітків;</a:t>
          </a:r>
          <a:endParaRPr lang="ru-RU" sz="2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4C5810-4E09-4E77-A4AD-CE665DD53848}" type="parTrans" cxnId="{D3D76444-ECCD-4C5B-ADA2-DB134B18E82B}">
      <dgm:prSet/>
      <dgm:spPr/>
      <dgm:t>
        <a:bodyPr/>
        <a:lstStyle/>
        <a:p>
          <a:endParaRPr lang="ru-RU"/>
        </a:p>
      </dgm:t>
    </dgm:pt>
    <dgm:pt modelId="{810279B3-8529-414E-9826-97BB9F450396}" type="sibTrans" cxnId="{D3D76444-ECCD-4C5B-ADA2-DB134B18E82B}">
      <dgm:prSet/>
      <dgm:spPr/>
      <dgm:t>
        <a:bodyPr/>
        <a:lstStyle/>
        <a:p>
          <a:endParaRPr lang="ru-RU"/>
        </a:p>
      </dgm:t>
    </dgm:pt>
    <dgm:pt modelId="{4CE81DE3-B5B4-405C-A50B-0EDBF3C16146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наявність скоєних правопорушень,</a:t>
          </a:r>
          <a:r>
            <a: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file"/>
            </a:rPr>
            <a:t> </a:t>
          </a:r>
          <a:r>
            <a: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злочинів учнями школи, ступінь їх важкості;</a:t>
          </a:r>
          <a:endParaRPr lang="ru-RU" sz="2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D298AE-9E7C-45A2-95C9-6EC3B54332BA}" type="parTrans" cxnId="{54EB4060-104C-4302-9D75-33B2BB7127C2}">
      <dgm:prSet/>
      <dgm:spPr/>
      <dgm:t>
        <a:bodyPr/>
        <a:lstStyle/>
        <a:p>
          <a:endParaRPr lang="ru-RU"/>
        </a:p>
      </dgm:t>
    </dgm:pt>
    <dgm:pt modelId="{00317C9F-9588-4988-BA75-F45F2E6D6B1C}" type="sibTrans" cxnId="{54EB4060-104C-4302-9D75-33B2BB7127C2}">
      <dgm:prSet/>
      <dgm:spPr/>
      <dgm:t>
        <a:bodyPr/>
        <a:lstStyle/>
        <a:p>
          <a:endParaRPr lang="ru-RU"/>
        </a:p>
      </dgm:t>
    </dgm:pt>
    <dgm:pt modelId="{121F57E0-C9F1-4858-87D2-C74313907315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показник кількості учнів, що знаходяться на обліку в школі, КМСД, ССД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uk-UA" sz="2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217304-5A15-4262-83C0-CD541EA90CA7}" type="parTrans" cxnId="{BCAF2A65-0CFD-4FE8-AB1D-F1DF62B17DA2}">
      <dgm:prSet/>
      <dgm:spPr/>
      <dgm:t>
        <a:bodyPr/>
        <a:lstStyle/>
        <a:p>
          <a:endParaRPr lang="ru-RU"/>
        </a:p>
      </dgm:t>
    </dgm:pt>
    <dgm:pt modelId="{53FE2411-3ACF-402E-81E5-5F2027051330}" type="sibTrans" cxnId="{BCAF2A65-0CFD-4FE8-AB1D-F1DF62B17DA2}">
      <dgm:prSet/>
      <dgm:spPr/>
      <dgm:t>
        <a:bodyPr/>
        <a:lstStyle/>
        <a:p>
          <a:endParaRPr lang="ru-RU"/>
        </a:p>
      </dgm:t>
    </dgm:pt>
    <dgm:pt modelId="{308B8D4A-D06C-43A0-9F50-7A7945224D71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динаміка пропусків занять учнями без поважних причин; </a:t>
          </a:r>
          <a:endParaRPr lang="ru-RU" sz="2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FBCA28-A618-42F0-BE59-7A5A5B6837E3}" type="parTrans" cxnId="{3BE1E6B4-A823-46C0-801F-C00CD33D1F15}">
      <dgm:prSet/>
      <dgm:spPr/>
      <dgm:t>
        <a:bodyPr/>
        <a:lstStyle/>
        <a:p>
          <a:endParaRPr lang="ru-RU"/>
        </a:p>
      </dgm:t>
    </dgm:pt>
    <dgm:pt modelId="{AFFA3B34-4821-49D5-BE5A-8AF29A97D0EF}" type="sibTrans" cxnId="{3BE1E6B4-A823-46C0-801F-C00CD33D1F15}">
      <dgm:prSet/>
      <dgm:spPr/>
      <dgm:t>
        <a:bodyPr/>
        <a:lstStyle/>
        <a:p>
          <a:endParaRPr lang="ru-RU"/>
        </a:p>
      </dgm:t>
    </dgm:pt>
    <dgm:pt modelId="{0BE96C98-BD83-4AB3-9DFD-F6F9194C3CA3}" type="pres">
      <dgm:prSet presAssocID="{5AC005E1-2B7D-4412-AD47-4D86F4F70F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15F4FB-DA41-474A-A517-C71C1F4D1A93}" type="pres">
      <dgm:prSet presAssocID="{05E96204-0077-4069-9B88-02F7B60C5204}" presName="parentLin" presStyleCnt="0"/>
      <dgm:spPr/>
    </dgm:pt>
    <dgm:pt modelId="{81B4D5D8-2D85-4F11-AD10-821CC5FA8F82}" type="pres">
      <dgm:prSet presAssocID="{05E96204-0077-4069-9B88-02F7B60C5204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9D5E769-3B45-4B1A-978B-3A9C869FFDC1}" type="pres">
      <dgm:prSet presAssocID="{05E96204-0077-4069-9B88-02F7B60C5204}" presName="parentText" presStyleLbl="node1" presStyleIdx="0" presStyleCnt="7" custScaleX="121165" custScaleY="1297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AB054-53DA-48DC-91ED-ED61C26F101A}" type="pres">
      <dgm:prSet presAssocID="{05E96204-0077-4069-9B88-02F7B60C5204}" presName="negativeSpace" presStyleCnt="0"/>
      <dgm:spPr/>
    </dgm:pt>
    <dgm:pt modelId="{A5D62D3A-2292-4B4C-B64D-8D300E4CE1BC}" type="pres">
      <dgm:prSet presAssocID="{05E96204-0077-4069-9B88-02F7B60C5204}" presName="childText" presStyleLbl="conFgAcc1" presStyleIdx="0" presStyleCnt="7">
        <dgm:presLayoutVars>
          <dgm:bulletEnabled val="1"/>
        </dgm:presLayoutVars>
      </dgm:prSet>
      <dgm:spPr/>
    </dgm:pt>
    <dgm:pt modelId="{22701A47-5DA1-4E7B-81E0-41AB646EEEFD}" type="pres">
      <dgm:prSet presAssocID="{197CD5DF-498B-4307-9678-83AB47EE8DEC}" presName="spaceBetweenRectangles" presStyleCnt="0"/>
      <dgm:spPr/>
    </dgm:pt>
    <dgm:pt modelId="{1DB688A4-0294-4BED-A675-C2174AA2640C}" type="pres">
      <dgm:prSet presAssocID="{27490714-6199-4E7A-83E4-0C84EC008048}" presName="parentLin" presStyleCnt="0"/>
      <dgm:spPr/>
    </dgm:pt>
    <dgm:pt modelId="{172F87BE-3DC4-4F6A-B911-BAB319E42E2E}" type="pres">
      <dgm:prSet presAssocID="{27490714-6199-4E7A-83E4-0C84EC008048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D6AD65B2-4346-4DFD-A788-0B37E5BD1209}" type="pres">
      <dgm:prSet presAssocID="{27490714-6199-4E7A-83E4-0C84EC008048}" presName="parentText" presStyleLbl="node1" presStyleIdx="1" presStyleCnt="7" custScaleX="121165" custScaleY="1297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4447B-78F0-4E87-9A4E-3CB905041EA9}" type="pres">
      <dgm:prSet presAssocID="{27490714-6199-4E7A-83E4-0C84EC008048}" presName="negativeSpace" presStyleCnt="0"/>
      <dgm:spPr/>
    </dgm:pt>
    <dgm:pt modelId="{ADA2E618-8700-4AD4-BCE6-65F7515ADC32}" type="pres">
      <dgm:prSet presAssocID="{27490714-6199-4E7A-83E4-0C84EC008048}" presName="childText" presStyleLbl="conFgAcc1" presStyleIdx="1" presStyleCnt="7">
        <dgm:presLayoutVars>
          <dgm:bulletEnabled val="1"/>
        </dgm:presLayoutVars>
      </dgm:prSet>
      <dgm:spPr/>
    </dgm:pt>
    <dgm:pt modelId="{3DC1DF08-330F-4C9D-92E6-078D430791B5}" type="pres">
      <dgm:prSet presAssocID="{150ABC1C-5EF7-4245-BE29-C781B47F9007}" presName="spaceBetweenRectangles" presStyleCnt="0"/>
      <dgm:spPr/>
    </dgm:pt>
    <dgm:pt modelId="{FC068591-580B-4A72-AB60-792B4E07B8DC}" type="pres">
      <dgm:prSet presAssocID="{F6EFD8B4-DD1E-4D53-AD70-60E793D6EF7E}" presName="parentLin" presStyleCnt="0"/>
      <dgm:spPr/>
    </dgm:pt>
    <dgm:pt modelId="{36E07767-8C88-4F9C-A1D6-AA44A3FDAC21}" type="pres">
      <dgm:prSet presAssocID="{F6EFD8B4-DD1E-4D53-AD70-60E793D6EF7E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11D9ADA0-B84A-4D1F-9832-E55E59B84FD1}" type="pres">
      <dgm:prSet presAssocID="{F6EFD8B4-DD1E-4D53-AD70-60E793D6EF7E}" presName="parentText" presStyleLbl="node1" presStyleIdx="2" presStyleCnt="7" custScaleX="121165" custScaleY="1297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E13BE-1E15-4A7D-B7CC-26A78D3D9129}" type="pres">
      <dgm:prSet presAssocID="{F6EFD8B4-DD1E-4D53-AD70-60E793D6EF7E}" presName="negativeSpace" presStyleCnt="0"/>
      <dgm:spPr/>
    </dgm:pt>
    <dgm:pt modelId="{0C405202-1E15-431B-BD53-C250E2A4E846}" type="pres">
      <dgm:prSet presAssocID="{F6EFD8B4-DD1E-4D53-AD70-60E793D6EF7E}" presName="childText" presStyleLbl="conFgAcc1" presStyleIdx="2" presStyleCnt="7">
        <dgm:presLayoutVars>
          <dgm:bulletEnabled val="1"/>
        </dgm:presLayoutVars>
      </dgm:prSet>
      <dgm:spPr/>
    </dgm:pt>
    <dgm:pt modelId="{FE20F052-7E9A-4A35-9A83-1915C2832545}" type="pres">
      <dgm:prSet presAssocID="{8B5D30CC-8731-48E0-937A-A50E8F329D11}" presName="spaceBetweenRectangles" presStyleCnt="0"/>
      <dgm:spPr/>
    </dgm:pt>
    <dgm:pt modelId="{7F208DBE-D83D-4936-A6D6-EBA5448E6EF1}" type="pres">
      <dgm:prSet presAssocID="{0FCCE16B-677B-4460-8FAA-DDFE6C88A715}" presName="parentLin" presStyleCnt="0"/>
      <dgm:spPr/>
    </dgm:pt>
    <dgm:pt modelId="{BEBDF463-9228-4382-9778-FBD52AA7F42F}" type="pres">
      <dgm:prSet presAssocID="{0FCCE16B-677B-4460-8FAA-DDFE6C88A71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BFC077D6-B280-4EBD-B7EB-C6FEC09C3A81}" type="pres">
      <dgm:prSet presAssocID="{0FCCE16B-677B-4460-8FAA-DDFE6C88A715}" presName="parentText" presStyleLbl="node1" presStyleIdx="3" presStyleCnt="7" custScaleX="121165" custScaleY="1297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BBA4D-E0F9-492D-B2C5-A4140BC67059}" type="pres">
      <dgm:prSet presAssocID="{0FCCE16B-677B-4460-8FAA-DDFE6C88A715}" presName="negativeSpace" presStyleCnt="0"/>
      <dgm:spPr/>
    </dgm:pt>
    <dgm:pt modelId="{8CB31D30-6048-4C6E-9A24-B6950CC3397F}" type="pres">
      <dgm:prSet presAssocID="{0FCCE16B-677B-4460-8FAA-DDFE6C88A715}" presName="childText" presStyleLbl="conFgAcc1" presStyleIdx="3" presStyleCnt="7">
        <dgm:presLayoutVars>
          <dgm:bulletEnabled val="1"/>
        </dgm:presLayoutVars>
      </dgm:prSet>
      <dgm:spPr/>
    </dgm:pt>
    <dgm:pt modelId="{B0D6F9FC-36D4-4ED3-B739-46C46D894E6E}" type="pres">
      <dgm:prSet presAssocID="{810279B3-8529-414E-9826-97BB9F450396}" presName="spaceBetweenRectangles" presStyleCnt="0"/>
      <dgm:spPr/>
    </dgm:pt>
    <dgm:pt modelId="{D891BF60-D5FC-4677-9DB7-EEC982464F9A}" type="pres">
      <dgm:prSet presAssocID="{4CE81DE3-B5B4-405C-A50B-0EDBF3C16146}" presName="parentLin" presStyleCnt="0"/>
      <dgm:spPr/>
    </dgm:pt>
    <dgm:pt modelId="{9BC97020-4EA2-4540-8F24-2040BD96EA6F}" type="pres">
      <dgm:prSet presAssocID="{4CE81DE3-B5B4-405C-A50B-0EDBF3C16146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AA7C63EB-BAB3-4708-88C1-388985F6173A}" type="pres">
      <dgm:prSet presAssocID="{4CE81DE3-B5B4-405C-A50B-0EDBF3C16146}" presName="parentText" presStyleLbl="node1" presStyleIdx="4" presStyleCnt="7" custScaleX="121165" custScaleY="1297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38EA0-9A6D-4345-BFB2-E010ECA23216}" type="pres">
      <dgm:prSet presAssocID="{4CE81DE3-B5B4-405C-A50B-0EDBF3C16146}" presName="negativeSpace" presStyleCnt="0"/>
      <dgm:spPr/>
    </dgm:pt>
    <dgm:pt modelId="{3AFC810F-F5ED-4348-8725-0EB8C7DBA657}" type="pres">
      <dgm:prSet presAssocID="{4CE81DE3-B5B4-405C-A50B-0EDBF3C16146}" presName="childText" presStyleLbl="conFgAcc1" presStyleIdx="4" presStyleCnt="7">
        <dgm:presLayoutVars>
          <dgm:bulletEnabled val="1"/>
        </dgm:presLayoutVars>
      </dgm:prSet>
      <dgm:spPr/>
    </dgm:pt>
    <dgm:pt modelId="{93277F0C-D4F9-4553-833D-FA03F5B9184A}" type="pres">
      <dgm:prSet presAssocID="{00317C9F-9588-4988-BA75-F45F2E6D6B1C}" presName="spaceBetweenRectangles" presStyleCnt="0"/>
      <dgm:spPr/>
    </dgm:pt>
    <dgm:pt modelId="{6F9F00CB-B35D-46B9-A72F-2F7E4B13A8FB}" type="pres">
      <dgm:prSet presAssocID="{121F57E0-C9F1-4858-87D2-C74313907315}" presName="parentLin" presStyleCnt="0"/>
      <dgm:spPr/>
    </dgm:pt>
    <dgm:pt modelId="{AC2F91E0-6DB3-4749-A7AE-ADED48BC6A89}" type="pres">
      <dgm:prSet presAssocID="{121F57E0-C9F1-4858-87D2-C74313907315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6BE449F3-82BA-476B-90BA-9E4384F050FF}" type="pres">
      <dgm:prSet presAssocID="{121F57E0-C9F1-4858-87D2-C74313907315}" presName="parentText" presStyleLbl="node1" presStyleIdx="5" presStyleCnt="7" custScaleX="121165" custScaleY="1297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0DB3B-2FDC-421C-A532-00C6B334528E}" type="pres">
      <dgm:prSet presAssocID="{121F57E0-C9F1-4858-87D2-C74313907315}" presName="negativeSpace" presStyleCnt="0"/>
      <dgm:spPr/>
    </dgm:pt>
    <dgm:pt modelId="{38EA40AA-39C4-4CF8-85C1-A8D4442DCCEE}" type="pres">
      <dgm:prSet presAssocID="{121F57E0-C9F1-4858-87D2-C74313907315}" presName="childText" presStyleLbl="conFgAcc1" presStyleIdx="5" presStyleCnt="7">
        <dgm:presLayoutVars>
          <dgm:bulletEnabled val="1"/>
        </dgm:presLayoutVars>
      </dgm:prSet>
      <dgm:spPr/>
    </dgm:pt>
    <dgm:pt modelId="{6D35C9B3-5DFC-42C7-9A5A-33AA9F7864D1}" type="pres">
      <dgm:prSet presAssocID="{53FE2411-3ACF-402E-81E5-5F2027051330}" presName="spaceBetweenRectangles" presStyleCnt="0"/>
      <dgm:spPr/>
    </dgm:pt>
    <dgm:pt modelId="{81CCD16E-36A3-480F-9B59-9BE6E5073E4E}" type="pres">
      <dgm:prSet presAssocID="{308B8D4A-D06C-43A0-9F50-7A7945224D71}" presName="parentLin" presStyleCnt="0"/>
      <dgm:spPr/>
    </dgm:pt>
    <dgm:pt modelId="{B39056FA-780F-4AC0-92B8-5C46EF0959AF}" type="pres">
      <dgm:prSet presAssocID="{308B8D4A-D06C-43A0-9F50-7A7945224D71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D6677613-7184-4ADA-8160-4EB7A62EE1F5}" type="pres">
      <dgm:prSet presAssocID="{308B8D4A-D06C-43A0-9F50-7A7945224D71}" presName="parentText" presStyleLbl="node1" presStyleIdx="6" presStyleCnt="7" custScaleX="121165" custScaleY="1297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3B993-65D4-415A-84C1-04BEAB514A7E}" type="pres">
      <dgm:prSet presAssocID="{308B8D4A-D06C-43A0-9F50-7A7945224D71}" presName="negativeSpace" presStyleCnt="0"/>
      <dgm:spPr/>
    </dgm:pt>
    <dgm:pt modelId="{CF0DFDB9-8C01-482A-84F0-555D38DF92C2}" type="pres">
      <dgm:prSet presAssocID="{308B8D4A-D06C-43A0-9F50-7A7945224D71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DF2D8307-5267-4E4B-BB56-71CB1D4BFC6F}" srcId="{5AC005E1-2B7D-4412-AD47-4D86F4F70F8C}" destId="{27490714-6199-4E7A-83E4-0C84EC008048}" srcOrd="1" destOrd="0" parTransId="{2B6F376E-BCC3-4534-9932-A3794E3A45D3}" sibTransId="{150ABC1C-5EF7-4245-BE29-C781B47F9007}"/>
    <dgm:cxn modelId="{D3D76444-ECCD-4C5B-ADA2-DB134B18E82B}" srcId="{5AC005E1-2B7D-4412-AD47-4D86F4F70F8C}" destId="{0FCCE16B-677B-4460-8FAA-DDFE6C88A715}" srcOrd="3" destOrd="0" parTransId="{954C5810-4E09-4E77-A4AD-CE665DD53848}" sibTransId="{810279B3-8529-414E-9826-97BB9F450396}"/>
    <dgm:cxn modelId="{72C87B58-D0C8-48B3-B57C-831EB2C350CD}" type="presOf" srcId="{0FCCE16B-677B-4460-8FAA-DDFE6C88A715}" destId="{BFC077D6-B280-4EBD-B7EB-C6FEC09C3A81}" srcOrd="1" destOrd="0" presId="urn:microsoft.com/office/officeart/2005/8/layout/list1"/>
    <dgm:cxn modelId="{0A326A84-196B-44FD-9742-E2902A07A7C2}" type="presOf" srcId="{27490714-6199-4E7A-83E4-0C84EC008048}" destId="{D6AD65B2-4346-4DFD-A788-0B37E5BD1209}" srcOrd="1" destOrd="0" presId="urn:microsoft.com/office/officeart/2005/8/layout/list1"/>
    <dgm:cxn modelId="{D5E01F50-364F-40D5-BC62-06D8D88EE49A}" type="presOf" srcId="{308B8D4A-D06C-43A0-9F50-7A7945224D71}" destId="{B39056FA-780F-4AC0-92B8-5C46EF0959AF}" srcOrd="0" destOrd="0" presId="urn:microsoft.com/office/officeart/2005/8/layout/list1"/>
    <dgm:cxn modelId="{369D0F03-7B78-49EC-B276-CABEEFAAB7FE}" srcId="{5AC005E1-2B7D-4412-AD47-4D86F4F70F8C}" destId="{05E96204-0077-4069-9B88-02F7B60C5204}" srcOrd="0" destOrd="0" parTransId="{ADCBD499-794C-4198-B7AC-4B07770119E8}" sibTransId="{197CD5DF-498B-4307-9678-83AB47EE8DEC}"/>
    <dgm:cxn modelId="{86491D34-A2A8-4E64-A42F-2383999E1D28}" type="presOf" srcId="{F6EFD8B4-DD1E-4D53-AD70-60E793D6EF7E}" destId="{36E07767-8C88-4F9C-A1D6-AA44A3FDAC21}" srcOrd="0" destOrd="0" presId="urn:microsoft.com/office/officeart/2005/8/layout/list1"/>
    <dgm:cxn modelId="{39A2A966-809E-42E2-B47C-FCF712CDC318}" srcId="{5AC005E1-2B7D-4412-AD47-4D86F4F70F8C}" destId="{F6EFD8B4-DD1E-4D53-AD70-60E793D6EF7E}" srcOrd="2" destOrd="0" parTransId="{34A00B4A-ACD5-4A91-914E-D6CD525A67B7}" sibTransId="{8B5D30CC-8731-48E0-937A-A50E8F329D11}"/>
    <dgm:cxn modelId="{7550AABB-8BA9-4FC4-9016-D424A6D9BA86}" type="presOf" srcId="{4CE81DE3-B5B4-405C-A50B-0EDBF3C16146}" destId="{AA7C63EB-BAB3-4708-88C1-388985F6173A}" srcOrd="1" destOrd="0" presId="urn:microsoft.com/office/officeart/2005/8/layout/list1"/>
    <dgm:cxn modelId="{3BE1E6B4-A823-46C0-801F-C00CD33D1F15}" srcId="{5AC005E1-2B7D-4412-AD47-4D86F4F70F8C}" destId="{308B8D4A-D06C-43A0-9F50-7A7945224D71}" srcOrd="6" destOrd="0" parTransId="{0AFBCA28-A618-42F0-BE59-7A5A5B6837E3}" sibTransId="{AFFA3B34-4821-49D5-BE5A-8AF29A97D0EF}"/>
    <dgm:cxn modelId="{CBC4A8CB-E4F6-428E-8C00-108A4D7D2B2D}" type="presOf" srcId="{0FCCE16B-677B-4460-8FAA-DDFE6C88A715}" destId="{BEBDF463-9228-4382-9778-FBD52AA7F42F}" srcOrd="0" destOrd="0" presId="urn:microsoft.com/office/officeart/2005/8/layout/list1"/>
    <dgm:cxn modelId="{EB9719BB-5D84-45DA-883A-0DEFF7B895AD}" type="presOf" srcId="{27490714-6199-4E7A-83E4-0C84EC008048}" destId="{172F87BE-3DC4-4F6A-B911-BAB319E42E2E}" srcOrd="0" destOrd="0" presId="urn:microsoft.com/office/officeart/2005/8/layout/list1"/>
    <dgm:cxn modelId="{1C860D65-2F85-4EC1-BB86-EDD5F0142BF3}" type="presOf" srcId="{121F57E0-C9F1-4858-87D2-C74313907315}" destId="{AC2F91E0-6DB3-4749-A7AE-ADED48BC6A89}" srcOrd="0" destOrd="0" presId="urn:microsoft.com/office/officeart/2005/8/layout/list1"/>
    <dgm:cxn modelId="{42BB685E-98F7-4649-92A3-F96F0120211C}" type="presOf" srcId="{05E96204-0077-4069-9B88-02F7B60C5204}" destId="{59D5E769-3B45-4B1A-978B-3A9C869FFDC1}" srcOrd="1" destOrd="0" presId="urn:microsoft.com/office/officeart/2005/8/layout/list1"/>
    <dgm:cxn modelId="{561F8434-B062-42AB-8F13-FC043AA05F9A}" type="presOf" srcId="{308B8D4A-D06C-43A0-9F50-7A7945224D71}" destId="{D6677613-7184-4ADA-8160-4EB7A62EE1F5}" srcOrd="1" destOrd="0" presId="urn:microsoft.com/office/officeart/2005/8/layout/list1"/>
    <dgm:cxn modelId="{41CD4C3D-7AB0-4C58-96BE-AFB0ACCFE6D3}" type="presOf" srcId="{5AC005E1-2B7D-4412-AD47-4D86F4F70F8C}" destId="{0BE96C98-BD83-4AB3-9DFD-F6F9194C3CA3}" srcOrd="0" destOrd="0" presId="urn:microsoft.com/office/officeart/2005/8/layout/list1"/>
    <dgm:cxn modelId="{54EB4060-104C-4302-9D75-33B2BB7127C2}" srcId="{5AC005E1-2B7D-4412-AD47-4D86F4F70F8C}" destId="{4CE81DE3-B5B4-405C-A50B-0EDBF3C16146}" srcOrd="4" destOrd="0" parTransId="{67D298AE-9E7C-45A2-95C9-6EC3B54332BA}" sibTransId="{00317C9F-9588-4988-BA75-F45F2E6D6B1C}"/>
    <dgm:cxn modelId="{BCAF2A65-0CFD-4FE8-AB1D-F1DF62B17DA2}" srcId="{5AC005E1-2B7D-4412-AD47-4D86F4F70F8C}" destId="{121F57E0-C9F1-4858-87D2-C74313907315}" srcOrd="5" destOrd="0" parTransId="{40217304-5A15-4262-83C0-CD541EA90CA7}" sibTransId="{53FE2411-3ACF-402E-81E5-5F2027051330}"/>
    <dgm:cxn modelId="{36DFE238-6824-4C21-AC27-0A4D5F6D40D7}" type="presOf" srcId="{4CE81DE3-B5B4-405C-A50B-0EDBF3C16146}" destId="{9BC97020-4EA2-4540-8F24-2040BD96EA6F}" srcOrd="0" destOrd="0" presId="urn:microsoft.com/office/officeart/2005/8/layout/list1"/>
    <dgm:cxn modelId="{E7F90C7B-9103-4985-B181-3C5C27896435}" type="presOf" srcId="{05E96204-0077-4069-9B88-02F7B60C5204}" destId="{81B4D5D8-2D85-4F11-AD10-821CC5FA8F82}" srcOrd="0" destOrd="0" presId="urn:microsoft.com/office/officeart/2005/8/layout/list1"/>
    <dgm:cxn modelId="{1445BE41-2BDC-4B66-9C4B-421DF0E75D93}" type="presOf" srcId="{F6EFD8B4-DD1E-4D53-AD70-60E793D6EF7E}" destId="{11D9ADA0-B84A-4D1F-9832-E55E59B84FD1}" srcOrd="1" destOrd="0" presId="urn:microsoft.com/office/officeart/2005/8/layout/list1"/>
    <dgm:cxn modelId="{D4FDF0B0-B511-4E01-A772-2E343ABDD296}" type="presOf" srcId="{121F57E0-C9F1-4858-87D2-C74313907315}" destId="{6BE449F3-82BA-476B-90BA-9E4384F050FF}" srcOrd="1" destOrd="0" presId="urn:microsoft.com/office/officeart/2005/8/layout/list1"/>
    <dgm:cxn modelId="{F029F8C1-4E73-414A-A2A8-B0D66296EDFA}" type="presParOf" srcId="{0BE96C98-BD83-4AB3-9DFD-F6F9194C3CA3}" destId="{3315F4FB-DA41-474A-A517-C71C1F4D1A93}" srcOrd="0" destOrd="0" presId="urn:microsoft.com/office/officeart/2005/8/layout/list1"/>
    <dgm:cxn modelId="{F6F23061-3DDE-476E-8E5E-095F1F11C905}" type="presParOf" srcId="{3315F4FB-DA41-474A-A517-C71C1F4D1A93}" destId="{81B4D5D8-2D85-4F11-AD10-821CC5FA8F82}" srcOrd="0" destOrd="0" presId="urn:microsoft.com/office/officeart/2005/8/layout/list1"/>
    <dgm:cxn modelId="{E405EF99-C044-455D-B14F-730B4804CA0E}" type="presParOf" srcId="{3315F4FB-DA41-474A-A517-C71C1F4D1A93}" destId="{59D5E769-3B45-4B1A-978B-3A9C869FFDC1}" srcOrd="1" destOrd="0" presId="urn:microsoft.com/office/officeart/2005/8/layout/list1"/>
    <dgm:cxn modelId="{EBACCC48-1A33-4B98-A330-BFB0758F014D}" type="presParOf" srcId="{0BE96C98-BD83-4AB3-9DFD-F6F9194C3CA3}" destId="{7C2AB054-53DA-48DC-91ED-ED61C26F101A}" srcOrd="1" destOrd="0" presId="urn:microsoft.com/office/officeart/2005/8/layout/list1"/>
    <dgm:cxn modelId="{B684B19C-1342-4F15-962C-5C26A706B9C4}" type="presParOf" srcId="{0BE96C98-BD83-4AB3-9DFD-F6F9194C3CA3}" destId="{A5D62D3A-2292-4B4C-B64D-8D300E4CE1BC}" srcOrd="2" destOrd="0" presId="urn:microsoft.com/office/officeart/2005/8/layout/list1"/>
    <dgm:cxn modelId="{916BC2DF-BD0B-4F5B-BA33-928C0A953D07}" type="presParOf" srcId="{0BE96C98-BD83-4AB3-9DFD-F6F9194C3CA3}" destId="{22701A47-5DA1-4E7B-81E0-41AB646EEEFD}" srcOrd="3" destOrd="0" presId="urn:microsoft.com/office/officeart/2005/8/layout/list1"/>
    <dgm:cxn modelId="{D8AF8155-8ED7-4C0B-B987-BA205B72A8A3}" type="presParOf" srcId="{0BE96C98-BD83-4AB3-9DFD-F6F9194C3CA3}" destId="{1DB688A4-0294-4BED-A675-C2174AA2640C}" srcOrd="4" destOrd="0" presId="urn:microsoft.com/office/officeart/2005/8/layout/list1"/>
    <dgm:cxn modelId="{364FDCCA-13B0-406F-9A03-095F8DCFAFAE}" type="presParOf" srcId="{1DB688A4-0294-4BED-A675-C2174AA2640C}" destId="{172F87BE-3DC4-4F6A-B911-BAB319E42E2E}" srcOrd="0" destOrd="0" presId="urn:microsoft.com/office/officeart/2005/8/layout/list1"/>
    <dgm:cxn modelId="{2DDC66B5-98A5-40C8-84CE-DD0F866FBBB9}" type="presParOf" srcId="{1DB688A4-0294-4BED-A675-C2174AA2640C}" destId="{D6AD65B2-4346-4DFD-A788-0B37E5BD1209}" srcOrd="1" destOrd="0" presId="urn:microsoft.com/office/officeart/2005/8/layout/list1"/>
    <dgm:cxn modelId="{D928852F-D770-4FB5-A2B0-6C4FE21C8D48}" type="presParOf" srcId="{0BE96C98-BD83-4AB3-9DFD-F6F9194C3CA3}" destId="{0A74447B-78F0-4E87-9A4E-3CB905041EA9}" srcOrd="5" destOrd="0" presId="urn:microsoft.com/office/officeart/2005/8/layout/list1"/>
    <dgm:cxn modelId="{AC65AB26-149B-4D1D-9FA4-40DF0C9D8AD3}" type="presParOf" srcId="{0BE96C98-BD83-4AB3-9DFD-F6F9194C3CA3}" destId="{ADA2E618-8700-4AD4-BCE6-65F7515ADC32}" srcOrd="6" destOrd="0" presId="urn:microsoft.com/office/officeart/2005/8/layout/list1"/>
    <dgm:cxn modelId="{794E4F40-09BE-4236-AE3F-1F1B53EEAAA8}" type="presParOf" srcId="{0BE96C98-BD83-4AB3-9DFD-F6F9194C3CA3}" destId="{3DC1DF08-330F-4C9D-92E6-078D430791B5}" srcOrd="7" destOrd="0" presId="urn:microsoft.com/office/officeart/2005/8/layout/list1"/>
    <dgm:cxn modelId="{505CD80B-6FC4-4B09-9B79-33C33FF94666}" type="presParOf" srcId="{0BE96C98-BD83-4AB3-9DFD-F6F9194C3CA3}" destId="{FC068591-580B-4A72-AB60-792B4E07B8DC}" srcOrd="8" destOrd="0" presId="urn:microsoft.com/office/officeart/2005/8/layout/list1"/>
    <dgm:cxn modelId="{1FF41FC1-810D-427B-9020-1BC117B9B5DE}" type="presParOf" srcId="{FC068591-580B-4A72-AB60-792B4E07B8DC}" destId="{36E07767-8C88-4F9C-A1D6-AA44A3FDAC21}" srcOrd="0" destOrd="0" presId="urn:microsoft.com/office/officeart/2005/8/layout/list1"/>
    <dgm:cxn modelId="{58A1322D-B5A5-46CF-B020-16AE6A448083}" type="presParOf" srcId="{FC068591-580B-4A72-AB60-792B4E07B8DC}" destId="{11D9ADA0-B84A-4D1F-9832-E55E59B84FD1}" srcOrd="1" destOrd="0" presId="urn:microsoft.com/office/officeart/2005/8/layout/list1"/>
    <dgm:cxn modelId="{4AC77A1E-03DF-4942-BFBB-A8F2127F98C6}" type="presParOf" srcId="{0BE96C98-BD83-4AB3-9DFD-F6F9194C3CA3}" destId="{F99E13BE-1E15-4A7D-B7CC-26A78D3D9129}" srcOrd="9" destOrd="0" presId="urn:microsoft.com/office/officeart/2005/8/layout/list1"/>
    <dgm:cxn modelId="{59FEFD86-6870-4692-A96A-5C17F8D0D036}" type="presParOf" srcId="{0BE96C98-BD83-4AB3-9DFD-F6F9194C3CA3}" destId="{0C405202-1E15-431B-BD53-C250E2A4E846}" srcOrd="10" destOrd="0" presId="urn:microsoft.com/office/officeart/2005/8/layout/list1"/>
    <dgm:cxn modelId="{DBB6D78F-6809-4DB2-A0BB-75915DEE32B9}" type="presParOf" srcId="{0BE96C98-BD83-4AB3-9DFD-F6F9194C3CA3}" destId="{FE20F052-7E9A-4A35-9A83-1915C2832545}" srcOrd="11" destOrd="0" presId="urn:microsoft.com/office/officeart/2005/8/layout/list1"/>
    <dgm:cxn modelId="{C359D9D6-BAD9-4F00-96FB-40A466DD5D9E}" type="presParOf" srcId="{0BE96C98-BD83-4AB3-9DFD-F6F9194C3CA3}" destId="{7F208DBE-D83D-4936-A6D6-EBA5448E6EF1}" srcOrd="12" destOrd="0" presId="urn:microsoft.com/office/officeart/2005/8/layout/list1"/>
    <dgm:cxn modelId="{100FA3E1-EAE3-4BBA-851A-E1705AA3A6E6}" type="presParOf" srcId="{7F208DBE-D83D-4936-A6D6-EBA5448E6EF1}" destId="{BEBDF463-9228-4382-9778-FBD52AA7F42F}" srcOrd="0" destOrd="0" presId="urn:microsoft.com/office/officeart/2005/8/layout/list1"/>
    <dgm:cxn modelId="{717611BB-B7E1-446C-8BEB-F54C5827BB7C}" type="presParOf" srcId="{7F208DBE-D83D-4936-A6D6-EBA5448E6EF1}" destId="{BFC077D6-B280-4EBD-B7EB-C6FEC09C3A81}" srcOrd="1" destOrd="0" presId="urn:microsoft.com/office/officeart/2005/8/layout/list1"/>
    <dgm:cxn modelId="{94E1CE98-2F7B-4538-8661-5E67E5E5738B}" type="presParOf" srcId="{0BE96C98-BD83-4AB3-9DFD-F6F9194C3CA3}" destId="{BAEBBA4D-E0F9-492D-B2C5-A4140BC67059}" srcOrd="13" destOrd="0" presId="urn:microsoft.com/office/officeart/2005/8/layout/list1"/>
    <dgm:cxn modelId="{F0C79103-85BD-46BC-998D-71E27E05143B}" type="presParOf" srcId="{0BE96C98-BD83-4AB3-9DFD-F6F9194C3CA3}" destId="{8CB31D30-6048-4C6E-9A24-B6950CC3397F}" srcOrd="14" destOrd="0" presId="urn:microsoft.com/office/officeart/2005/8/layout/list1"/>
    <dgm:cxn modelId="{B07785B4-3328-4DE9-92B7-123BDEB71C2E}" type="presParOf" srcId="{0BE96C98-BD83-4AB3-9DFD-F6F9194C3CA3}" destId="{B0D6F9FC-36D4-4ED3-B739-46C46D894E6E}" srcOrd="15" destOrd="0" presId="urn:microsoft.com/office/officeart/2005/8/layout/list1"/>
    <dgm:cxn modelId="{7404AAA7-0F34-4615-B194-2A36D1EE2DC7}" type="presParOf" srcId="{0BE96C98-BD83-4AB3-9DFD-F6F9194C3CA3}" destId="{D891BF60-D5FC-4677-9DB7-EEC982464F9A}" srcOrd="16" destOrd="0" presId="urn:microsoft.com/office/officeart/2005/8/layout/list1"/>
    <dgm:cxn modelId="{2F14FD45-A2C6-4438-9F39-B746856B9432}" type="presParOf" srcId="{D891BF60-D5FC-4677-9DB7-EEC982464F9A}" destId="{9BC97020-4EA2-4540-8F24-2040BD96EA6F}" srcOrd="0" destOrd="0" presId="urn:microsoft.com/office/officeart/2005/8/layout/list1"/>
    <dgm:cxn modelId="{C9C56BAF-1198-474A-8959-A2196CAEAEF3}" type="presParOf" srcId="{D891BF60-D5FC-4677-9DB7-EEC982464F9A}" destId="{AA7C63EB-BAB3-4708-88C1-388985F6173A}" srcOrd="1" destOrd="0" presId="urn:microsoft.com/office/officeart/2005/8/layout/list1"/>
    <dgm:cxn modelId="{5F00A9CD-2ED4-48C9-8569-321EEA7ED0BF}" type="presParOf" srcId="{0BE96C98-BD83-4AB3-9DFD-F6F9194C3CA3}" destId="{73638EA0-9A6D-4345-BFB2-E010ECA23216}" srcOrd="17" destOrd="0" presId="urn:microsoft.com/office/officeart/2005/8/layout/list1"/>
    <dgm:cxn modelId="{1AA8B5A2-5286-4EB1-AB85-11DF4FF77C4D}" type="presParOf" srcId="{0BE96C98-BD83-4AB3-9DFD-F6F9194C3CA3}" destId="{3AFC810F-F5ED-4348-8725-0EB8C7DBA657}" srcOrd="18" destOrd="0" presId="urn:microsoft.com/office/officeart/2005/8/layout/list1"/>
    <dgm:cxn modelId="{2894077B-71BA-4FD3-A108-18B74CF4F516}" type="presParOf" srcId="{0BE96C98-BD83-4AB3-9DFD-F6F9194C3CA3}" destId="{93277F0C-D4F9-4553-833D-FA03F5B9184A}" srcOrd="19" destOrd="0" presId="urn:microsoft.com/office/officeart/2005/8/layout/list1"/>
    <dgm:cxn modelId="{5A2693F8-A88C-4FE2-83E3-55C70B5D3721}" type="presParOf" srcId="{0BE96C98-BD83-4AB3-9DFD-F6F9194C3CA3}" destId="{6F9F00CB-B35D-46B9-A72F-2F7E4B13A8FB}" srcOrd="20" destOrd="0" presId="urn:microsoft.com/office/officeart/2005/8/layout/list1"/>
    <dgm:cxn modelId="{D2999603-74B4-47D3-97E5-733D47F29887}" type="presParOf" srcId="{6F9F00CB-B35D-46B9-A72F-2F7E4B13A8FB}" destId="{AC2F91E0-6DB3-4749-A7AE-ADED48BC6A89}" srcOrd="0" destOrd="0" presId="urn:microsoft.com/office/officeart/2005/8/layout/list1"/>
    <dgm:cxn modelId="{A58420E2-D5EE-4375-8E7B-A7B8E1B512B9}" type="presParOf" srcId="{6F9F00CB-B35D-46B9-A72F-2F7E4B13A8FB}" destId="{6BE449F3-82BA-476B-90BA-9E4384F050FF}" srcOrd="1" destOrd="0" presId="urn:microsoft.com/office/officeart/2005/8/layout/list1"/>
    <dgm:cxn modelId="{F845AA0D-D044-45E4-A587-DDF8509D0C34}" type="presParOf" srcId="{0BE96C98-BD83-4AB3-9DFD-F6F9194C3CA3}" destId="{48B0DB3B-2FDC-421C-A532-00C6B334528E}" srcOrd="21" destOrd="0" presId="urn:microsoft.com/office/officeart/2005/8/layout/list1"/>
    <dgm:cxn modelId="{7D367A59-B98E-4078-AEB5-865531AFF60B}" type="presParOf" srcId="{0BE96C98-BD83-4AB3-9DFD-F6F9194C3CA3}" destId="{38EA40AA-39C4-4CF8-85C1-A8D4442DCCEE}" srcOrd="22" destOrd="0" presId="urn:microsoft.com/office/officeart/2005/8/layout/list1"/>
    <dgm:cxn modelId="{6AC94946-00E7-4193-BDA1-0FB4DACF9536}" type="presParOf" srcId="{0BE96C98-BD83-4AB3-9DFD-F6F9194C3CA3}" destId="{6D35C9B3-5DFC-42C7-9A5A-33AA9F7864D1}" srcOrd="23" destOrd="0" presId="urn:microsoft.com/office/officeart/2005/8/layout/list1"/>
    <dgm:cxn modelId="{0C1FFE4E-EF11-46D1-A2E6-664FBFE110A9}" type="presParOf" srcId="{0BE96C98-BD83-4AB3-9DFD-F6F9194C3CA3}" destId="{81CCD16E-36A3-480F-9B59-9BE6E5073E4E}" srcOrd="24" destOrd="0" presId="urn:microsoft.com/office/officeart/2005/8/layout/list1"/>
    <dgm:cxn modelId="{E63007AD-001F-416A-97DE-0C65B95E81D0}" type="presParOf" srcId="{81CCD16E-36A3-480F-9B59-9BE6E5073E4E}" destId="{B39056FA-780F-4AC0-92B8-5C46EF0959AF}" srcOrd="0" destOrd="0" presId="urn:microsoft.com/office/officeart/2005/8/layout/list1"/>
    <dgm:cxn modelId="{59FDB19F-AF60-4309-821A-748128E87544}" type="presParOf" srcId="{81CCD16E-36A3-480F-9B59-9BE6E5073E4E}" destId="{D6677613-7184-4ADA-8160-4EB7A62EE1F5}" srcOrd="1" destOrd="0" presId="urn:microsoft.com/office/officeart/2005/8/layout/list1"/>
    <dgm:cxn modelId="{F77B120A-8E44-4116-A016-563FE9239216}" type="presParOf" srcId="{0BE96C98-BD83-4AB3-9DFD-F6F9194C3CA3}" destId="{27F3B993-65D4-415A-84C1-04BEAB514A7E}" srcOrd="25" destOrd="0" presId="urn:microsoft.com/office/officeart/2005/8/layout/list1"/>
    <dgm:cxn modelId="{DDC5EC7C-EDE0-45BC-922A-801499DBF8A2}" type="presParOf" srcId="{0BE96C98-BD83-4AB3-9DFD-F6F9194C3CA3}" destId="{CF0DFDB9-8C01-482A-84F0-555D38DF92C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15B5946-CD23-4A1E-A978-0FE343E8CA6A}" type="doc">
      <dgm:prSet loTypeId="urn:microsoft.com/office/officeart/2008/layout/PictureStrips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2BBA91C-11A0-431A-B51D-532D375A06F0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Аналіз та моніторинг рівня вихованості учнів школи;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1E1B79A-292D-4501-BC1C-EB3EAF31DF8D}" type="parTrans" cxnId="{2D8C5F74-944A-4BFE-B808-881F22B8F5F6}">
      <dgm:prSet/>
      <dgm:spPr/>
      <dgm:t>
        <a:bodyPr/>
        <a:lstStyle/>
        <a:p>
          <a:endParaRPr lang="ru-RU"/>
        </a:p>
      </dgm:t>
    </dgm:pt>
    <dgm:pt modelId="{C82D07AF-2730-4D35-8541-089E600E0C63}" type="sibTrans" cxnId="{2D8C5F74-944A-4BFE-B808-881F22B8F5F6}">
      <dgm:prSet/>
      <dgm:spPr/>
      <dgm:t>
        <a:bodyPr/>
        <a:lstStyle/>
        <a:p>
          <a:endParaRPr lang="ru-RU"/>
        </a:p>
      </dgm:t>
    </dgm:pt>
    <dgm:pt modelId="{76A322A1-1790-4C3D-848B-3C2178817C0B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дотримання законодавства «Про освіту» та «Про загальну середню освіту»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7227739D-EDCC-4E60-8988-2DE3DF31336A}" type="parTrans" cxnId="{736ACC2C-2DBF-4B0F-84B8-3535178C9EC2}">
      <dgm:prSet/>
      <dgm:spPr/>
      <dgm:t>
        <a:bodyPr/>
        <a:lstStyle/>
        <a:p>
          <a:endParaRPr lang="ru-RU"/>
        </a:p>
      </dgm:t>
    </dgm:pt>
    <dgm:pt modelId="{371E1771-3D9E-4920-91AF-E1E807F586D2}" type="sibTrans" cxnId="{736ACC2C-2DBF-4B0F-84B8-3535178C9EC2}">
      <dgm:prSet/>
      <dgm:spPr/>
      <dgm:t>
        <a:bodyPr/>
        <a:lstStyle/>
        <a:p>
          <a:endParaRPr lang="ru-RU"/>
        </a:p>
      </dgm:t>
    </dgm:pt>
    <dgm:pt modelId="{28688F2F-8CCB-4B0C-BE4B-F809F1A5232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контроль відвідування занять учнями школи  адміністрацією, виконання вимог «всеобучу»;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6B9092C2-E2E4-4BAF-9137-68AC915A438D}" type="parTrans" cxnId="{1AA1D4BF-0E44-421F-B047-A6DFB663E8D6}">
      <dgm:prSet/>
      <dgm:spPr/>
      <dgm:t>
        <a:bodyPr/>
        <a:lstStyle/>
        <a:p>
          <a:endParaRPr lang="ru-RU"/>
        </a:p>
      </dgm:t>
    </dgm:pt>
    <dgm:pt modelId="{EE905F41-47B2-42DF-ADC1-3CB9F4754A46}" type="sibTrans" cxnId="{1AA1D4BF-0E44-421F-B047-A6DFB663E8D6}">
      <dgm:prSet/>
      <dgm:spPr/>
      <dgm:t>
        <a:bodyPr/>
        <a:lstStyle/>
        <a:p>
          <a:endParaRPr lang="ru-RU"/>
        </a:p>
      </dgm:t>
    </dgm:pt>
    <dgm:pt modelId="{AC739EAC-C46F-403C-9252-EC96596FC8F3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контроль рівня обізнаності класних керівників з зазначеного питання;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C6AAA000-9E68-498E-9BA7-4843981B3B15}" type="parTrans" cxnId="{A6317D75-0156-41AF-A51C-125E4744F476}">
      <dgm:prSet/>
      <dgm:spPr/>
      <dgm:t>
        <a:bodyPr/>
        <a:lstStyle/>
        <a:p>
          <a:endParaRPr lang="ru-RU"/>
        </a:p>
      </dgm:t>
    </dgm:pt>
    <dgm:pt modelId="{31A1A169-97A2-4A27-8F5A-3BCF035366CD}" type="sibTrans" cxnId="{A6317D75-0156-41AF-A51C-125E4744F476}">
      <dgm:prSet/>
      <dgm:spPr/>
      <dgm:t>
        <a:bodyPr/>
        <a:lstStyle/>
        <a:p>
          <a:endParaRPr lang="ru-RU"/>
        </a:p>
      </dgm:t>
    </dgm:pt>
    <dgm:pt modelId="{4E97AFE1-FE2A-44CD-A7D7-DBA2547963F7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відвідування тематичних годин спілкування;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EE37D051-0E4D-40BC-B1DE-62C43F3719F0}" type="parTrans" cxnId="{54D5A313-451C-4631-816D-D8F1896C5C93}">
      <dgm:prSet/>
      <dgm:spPr/>
      <dgm:t>
        <a:bodyPr/>
        <a:lstStyle/>
        <a:p>
          <a:endParaRPr lang="ru-RU"/>
        </a:p>
      </dgm:t>
    </dgm:pt>
    <dgm:pt modelId="{F4128B5E-2D55-4212-B3F0-8AC7EE23252B}" type="sibTrans" cxnId="{54D5A313-451C-4631-816D-D8F1896C5C93}">
      <dgm:prSet/>
      <dgm:spPr/>
      <dgm:t>
        <a:bodyPr/>
        <a:lstStyle/>
        <a:p>
          <a:endParaRPr lang="ru-RU"/>
        </a:p>
      </dgm:t>
    </dgm:pt>
    <dgm:pt modelId="{99BC96A1-B1D1-4C14-86A3-E4E0E33C2416}">
      <dgm:prSet custT="1"/>
      <dgm:spPr/>
      <dgm:t>
        <a:bodyPr/>
        <a:lstStyle/>
        <a:p>
          <a:r>
            <a:rPr lang="uk-UA" sz="2000" dirty="0" err="1" smtClean="0">
              <a:latin typeface="Times New Roman" pitchFamily="18" charset="0"/>
              <a:cs typeface="Times New Roman" pitchFamily="18" charset="0"/>
            </a:rPr>
            <a:t>щомісчний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 аналіз роботи школи і прийняття управлінських рішень, динаміка розвитку.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9C4AD201-1F4F-4C4D-9D03-C0559ECA5FBA}" type="parTrans" cxnId="{452C3F3D-715A-494B-ABB5-65D99E24C0CF}">
      <dgm:prSet/>
      <dgm:spPr/>
      <dgm:t>
        <a:bodyPr/>
        <a:lstStyle/>
        <a:p>
          <a:endParaRPr lang="ru-RU"/>
        </a:p>
      </dgm:t>
    </dgm:pt>
    <dgm:pt modelId="{E5B1F074-BA30-4254-9F6B-1D40F29E39ED}" type="sibTrans" cxnId="{452C3F3D-715A-494B-ABB5-65D99E24C0CF}">
      <dgm:prSet/>
      <dgm:spPr/>
      <dgm:t>
        <a:bodyPr/>
        <a:lstStyle/>
        <a:p>
          <a:endParaRPr lang="ru-RU"/>
        </a:p>
      </dgm:t>
    </dgm:pt>
    <dgm:pt modelId="{C30FC250-779A-4AF4-9BA0-E5A00CD8EADF}" type="pres">
      <dgm:prSet presAssocID="{015B5946-CD23-4A1E-A978-0FE343E8CA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461F0F-C68C-43A4-9AD8-BE233BE75542}" type="pres">
      <dgm:prSet presAssocID="{C2BBA91C-11A0-431A-B51D-532D375A06F0}" presName="composite" presStyleCnt="0"/>
      <dgm:spPr/>
    </dgm:pt>
    <dgm:pt modelId="{B4691DC2-EAC6-47D8-A315-18C86400B955}" type="pres">
      <dgm:prSet presAssocID="{C2BBA91C-11A0-431A-B51D-532D375A06F0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CA612-0B75-47A2-9580-9F5511491E4C}" type="pres">
      <dgm:prSet presAssocID="{C2BBA91C-11A0-431A-B51D-532D375A06F0}" presName="rect2" presStyleLbl="fgImgPlace1" presStyleIdx="0" presStyleCnt="6"/>
      <dgm:spPr/>
    </dgm:pt>
    <dgm:pt modelId="{7B6F8F54-6335-4B20-8FA1-343F045216F6}" type="pres">
      <dgm:prSet presAssocID="{C82D07AF-2730-4D35-8541-089E600E0C63}" presName="sibTrans" presStyleCnt="0"/>
      <dgm:spPr/>
    </dgm:pt>
    <dgm:pt modelId="{0313967F-FCFD-4D3F-A3D6-1A1A42962944}" type="pres">
      <dgm:prSet presAssocID="{76A322A1-1790-4C3D-848B-3C2178817C0B}" presName="composite" presStyleCnt="0"/>
      <dgm:spPr/>
    </dgm:pt>
    <dgm:pt modelId="{9553CEB8-C74C-49BA-B4C6-1A265C99A7EC}" type="pres">
      <dgm:prSet presAssocID="{76A322A1-1790-4C3D-848B-3C2178817C0B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E1AB2-0AF7-4059-B58F-6FE34936CB50}" type="pres">
      <dgm:prSet presAssocID="{76A322A1-1790-4C3D-848B-3C2178817C0B}" presName="rect2" presStyleLbl="fgImgPlace1" presStyleIdx="1" presStyleCnt="6"/>
      <dgm:spPr/>
    </dgm:pt>
    <dgm:pt modelId="{8C9C1CFD-90E9-43FF-AF75-AA983517C06D}" type="pres">
      <dgm:prSet presAssocID="{371E1771-3D9E-4920-91AF-E1E807F586D2}" presName="sibTrans" presStyleCnt="0"/>
      <dgm:spPr/>
    </dgm:pt>
    <dgm:pt modelId="{113E88D0-A84D-4612-8FA7-3AAB6710CF9B}" type="pres">
      <dgm:prSet presAssocID="{28688F2F-8CCB-4B0C-BE4B-F809F1A52326}" presName="composite" presStyleCnt="0"/>
      <dgm:spPr/>
    </dgm:pt>
    <dgm:pt modelId="{1CC570A8-5E41-4413-85FB-64D9FF9981A5}" type="pres">
      <dgm:prSet presAssocID="{28688F2F-8CCB-4B0C-BE4B-F809F1A52326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8C59D-1397-4382-B02E-B1B12D2444BD}" type="pres">
      <dgm:prSet presAssocID="{28688F2F-8CCB-4B0C-BE4B-F809F1A52326}" presName="rect2" presStyleLbl="fgImgPlace1" presStyleIdx="2" presStyleCnt="6"/>
      <dgm:spPr/>
    </dgm:pt>
    <dgm:pt modelId="{C15C9F05-1DF2-4EA3-BAAA-CF4BDA3F4F1B}" type="pres">
      <dgm:prSet presAssocID="{EE905F41-47B2-42DF-ADC1-3CB9F4754A46}" presName="sibTrans" presStyleCnt="0"/>
      <dgm:spPr/>
    </dgm:pt>
    <dgm:pt modelId="{15BB81FA-16E2-44C5-AC42-44C8696A21C3}" type="pres">
      <dgm:prSet presAssocID="{AC739EAC-C46F-403C-9252-EC96596FC8F3}" presName="composite" presStyleCnt="0"/>
      <dgm:spPr/>
    </dgm:pt>
    <dgm:pt modelId="{0B1DAD6E-75EB-4DEC-A320-F56278B28256}" type="pres">
      <dgm:prSet presAssocID="{AC739EAC-C46F-403C-9252-EC96596FC8F3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B5054-63DB-42D0-AB73-341C2DAFF422}" type="pres">
      <dgm:prSet presAssocID="{AC739EAC-C46F-403C-9252-EC96596FC8F3}" presName="rect2" presStyleLbl="fgImgPlace1" presStyleIdx="3" presStyleCnt="6"/>
      <dgm:spPr/>
    </dgm:pt>
    <dgm:pt modelId="{46A2D973-074E-479D-BB1C-CEB19D4AA531}" type="pres">
      <dgm:prSet presAssocID="{31A1A169-97A2-4A27-8F5A-3BCF035366CD}" presName="sibTrans" presStyleCnt="0"/>
      <dgm:spPr/>
    </dgm:pt>
    <dgm:pt modelId="{BB3D8D6C-CC52-4140-85F2-7C5940A26236}" type="pres">
      <dgm:prSet presAssocID="{4E97AFE1-FE2A-44CD-A7D7-DBA2547963F7}" presName="composite" presStyleCnt="0"/>
      <dgm:spPr/>
    </dgm:pt>
    <dgm:pt modelId="{13044353-D9C3-49D5-BD5F-AD62D4AADFB6}" type="pres">
      <dgm:prSet presAssocID="{4E97AFE1-FE2A-44CD-A7D7-DBA2547963F7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1DD4F-C6E3-478D-8C96-6D434E8F74B0}" type="pres">
      <dgm:prSet presAssocID="{4E97AFE1-FE2A-44CD-A7D7-DBA2547963F7}" presName="rect2" presStyleLbl="fgImgPlace1" presStyleIdx="4" presStyleCnt="6"/>
      <dgm:spPr/>
    </dgm:pt>
    <dgm:pt modelId="{1200865E-DF82-4F13-9364-F4628F76203E}" type="pres">
      <dgm:prSet presAssocID="{F4128B5E-2D55-4212-B3F0-8AC7EE23252B}" presName="sibTrans" presStyleCnt="0"/>
      <dgm:spPr/>
    </dgm:pt>
    <dgm:pt modelId="{16924CAA-1371-47FD-8366-F4DB84FEAB2A}" type="pres">
      <dgm:prSet presAssocID="{99BC96A1-B1D1-4C14-86A3-E4E0E33C2416}" presName="composite" presStyleCnt="0"/>
      <dgm:spPr/>
    </dgm:pt>
    <dgm:pt modelId="{48873FE0-9DB3-4DAD-B60F-A64AED18FE72}" type="pres">
      <dgm:prSet presAssocID="{99BC96A1-B1D1-4C14-86A3-E4E0E33C2416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9DBDA-9CF0-4ED5-A864-29A5D47C0297}" type="pres">
      <dgm:prSet presAssocID="{99BC96A1-B1D1-4C14-86A3-E4E0E33C2416}" presName="rect2" presStyleLbl="fgImgPlace1" presStyleIdx="5" presStyleCnt="6"/>
      <dgm:spPr/>
    </dgm:pt>
  </dgm:ptLst>
  <dgm:cxnLst>
    <dgm:cxn modelId="{736ACC2C-2DBF-4B0F-84B8-3535178C9EC2}" srcId="{015B5946-CD23-4A1E-A978-0FE343E8CA6A}" destId="{76A322A1-1790-4C3D-848B-3C2178817C0B}" srcOrd="1" destOrd="0" parTransId="{7227739D-EDCC-4E60-8988-2DE3DF31336A}" sibTransId="{371E1771-3D9E-4920-91AF-E1E807F586D2}"/>
    <dgm:cxn modelId="{BEDAB974-9B19-4C31-B5B5-8704620EA1E5}" type="presOf" srcId="{AC739EAC-C46F-403C-9252-EC96596FC8F3}" destId="{0B1DAD6E-75EB-4DEC-A320-F56278B28256}" srcOrd="0" destOrd="0" presId="urn:microsoft.com/office/officeart/2008/layout/PictureStrips"/>
    <dgm:cxn modelId="{54D5A313-451C-4631-816D-D8F1896C5C93}" srcId="{015B5946-CD23-4A1E-A978-0FE343E8CA6A}" destId="{4E97AFE1-FE2A-44CD-A7D7-DBA2547963F7}" srcOrd="4" destOrd="0" parTransId="{EE37D051-0E4D-40BC-B1DE-62C43F3719F0}" sibTransId="{F4128B5E-2D55-4212-B3F0-8AC7EE23252B}"/>
    <dgm:cxn modelId="{C9A070CD-2565-4CF1-9AD6-1EBD0F21CDD9}" type="presOf" srcId="{4E97AFE1-FE2A-44CD-A7D7-DBA2547963F7}" destId="{13044353-D9C3-49D5-BD5F-AD62D4AADFB6}" srcOrd="0" destOrd="0" presId="urn:microsoft.com/office/officeart/2008/layout/PictureStrips"/>
    <dgm:cxn modelId="{D0E6F1A6-1D14-4C5E-A7CE-614A0B4BBB34}" type="presOf" srcId="{28688F2F-8CCB-4B0C-BE4B-F809F1A52326}" destId="{1CC570A8-5E41-4413-85FB-64D9FF9981A5}" srcOrd="0" destOrd="0" presId="urn:microsoft.com/office/officeart/2008/layout/PictureStrips"/>
    <dgm:cxn modelId="{A6317D75-0156-41AF-A51C-125E4744F476}" srcId="{015B5946-CD23-4A1E-A978-0FE343E8CA6A}" destId="{AC739EAC-C46F-403C-9252-EC96596FC8F3}" srcOrd="3" destOrd="0" parTransId="{C6AAA000-9E68-498E-9BA7-4843981B3B15}" sibTransId="{31A1A169-97A2-4A27-8F5A-3BCF035366CD}"/>
    <dgm:cxn modelId="{BFAD1151-DEF6-45D3-AED7-69563FCC255C}" type="presOf" srcId="{015B5946-CD23-4A1E-A978-0FE343E8CA6A}" destId="{C30FC250-779A-4AF4-9BA0-E5A00CD8EADF}" srcOrd="0" destOrd="0" presId="urn:microsoft.com/office/officeart/2008/layout/PictureStrips"/>
    <dgm:cxn modelId="{481D09FA-16D0-4917-A159-6D7CA2E25E35}" type="presOf" srcId="{C2BBA91C-11A0-431A-B51D-532D375A06F0}" destId="{B4691DC2-EAC6-47D8-A315-18C86400B955}" srcOrd="0" destOrd="0" presId="urn:microsoft.com/office/officeart/2008/layout/PictureStrips"/>
    <dgm:cxn modelId="{EF07A967-0099-4746-8500-A54562C74891}" type="presOf" srcId="{99BC96A1-B1D1-4C14-86A3-E4E0E33C2416}" destId="{48873FE0-9DB3-4DAD-B60F-A64AED18FE72}" srcOrd="0" destOrd="0" presId="urn:microsoft.com/office/officeart/2008/layout/PictureStrips"/>
    <dgm:cxn modelId="{1AA1D4BF-0E44-421F-B047-A6DFB663E8D6}" srcId="{015B5946-CD23-4A1E-A978-0FE343E8CA6A}" destId="{28688F2F-8CCB-4B0C-BE4B-F809F1A52326}" srcOrd="2" destOrd="0" parTransId="{6B9092C2-E2E4-4BAF-9137-68AC915A438D}" sibTransId="{EE905F41-47B2-42DF-ADC1-3CB9F4754A46}"/>
    <dgm:cxn modelId="{452C3F3D-715A-494B-ABB5-65D99E24C0CF}" srcId="{015B5946-CD23-4A1E-A978-0FE343E8CA6A}" destId="{99BC96A1-B1D1-4C14-86A3-E4E0E33C2416}" srcOrd="5" destOrd="0" parTransId="{9C4AD201-1F4F-4C4D-9D03-C0559ECA5FBA}" sibTransId="{E5B1F074-BA30-4254-9F6B-1D40F29E39ED}"/>
    <dgm:cxn modelId="{DE604C20-8FB2-48DF-BB53-3337C7B48B18}" type="presOf" srcId="{76A322A1-1790-4C3D-848B-3C2178817C0B}" destId="{9553CEB8-C74C-49BA-B4C6-1A265C99A7EC}" srcOrd="0" destOrd="0" presId="urn:microsoft.com/office/officeart/2008/layout/PictureStrips"/>
    <dgm:cxn modelId="{2D8C5F74-944A-4BFE-B808-881F22B8F5F6}" srcId="{015B5946-CD23-4A1E-A978-0FE343E8CA6A}" destId="{C2BBA91C-11A0-431A-B51D-532D375A06F0}" srcOrd="0" destOrd="0" parTransId="{91E1B79A-292D-4501-BC1C-EB3EAF31DF8D}" sibTransId="{C82D07AF-2730-4D35-8541-089E600E0C63}"/>
    <dgm:cxn modelId="{1372316D-92EF-42A3-A672-C31C541B5302}" type="presParOf" srcId="{C30FC250-779A-4AF4-9BA0-E5A00CD8EADF}" destId="{32461F0F-C68C-43A4-9AD8-BE233BE75542}" srcOrd="0" destOrd="0" presId="urn:microsoft.com/office/officeart/2008/layout/PictureStrips"/>
    <dgm:cxn modelId="{8C5950BA-3FDA-4669-AC73-3C1E5858A7AB}" type="presParOf" srcId="{32461F0F-C68C-43A4-9AD8-BE233BE75542}" destId="{B4691DC2-EAC6-47D8-A315-18C86400B955}" srcOrd="0" destOrd="0" presId="urn:microsoft.com/office/officeart/2008/layout/PictureStrips"/>
    <dgm:cxn modelId="{3D77924C-4484-4814-BE48-355392F8BD84}" type="presParOf" srcId="{32461F0F-C68C-43A4-9AD8-BE233BE75542}" destId="{3C7CA612-0B75-47A2-9580-9F5511491E4C}" srcOrd="1" destOrd="0" presId="urn:microsoft.com/office/officeart/2008/layout/PictureStrips"/>
    <dgm:cxn modelId="{D8B505FE-8FF2-4E8D-9513-0A45459CDF8B}" type="presParOf" srcId="{C30FC250-779A-4AF4-9BA0-E5A00CD8EADF}" destId="{7B6F8F54-6335-4B20-8FA1-343F045216F6}" srcOrd="1" destOrd="0" presId="urn:microsoft.com/office/officeart/2008/layout/PictureStrips"/>
    <dgm:cxn modelId="{3F03D772-50A1-4045-AC6E-478F5AF62725}" type="presParOf" srcId="{C30FC250-779A-4AF4-9BA0-E5A00CD8EADF}" destId="{0313967F-FCFD-4D3F-A3D6-1A1A42962944}" srcOrd="2" destOrd="0" presId="urn:microsoft.com/office/officeart/2008/layout/PictureStrips"/>
    <dgm:cxn modelId="{4B2448C0-B61E-46EE-8D40-4C206055FB81}" type="presParOf" srcId="{0313967F-FCFD-4D3F-A3D6-1A1A42962944}" destId="{9553CEB8-C74C-49BA-B4C6-1A265C99A7EC}" srcOrd="0" destOrd="0" presId="urn:microsoft.com/office/officeart/2008/layout/PictureStrips"/>
    <dgm:cxn modelId="{96AA499A-372F-4A2B-B6DF-56E6098672E6}" type="presParOf" srcId="{0313967F-FCFD-4D3F-A3D6-1A1A42962944}" destId="{EC6E1AB2-0AF7-4059-B58F-6FE34936CB50}" srcOrd="1" destOrd="0" presId="urn:microsoft.com/office/officeart/2008/layout/PictureStrips"/>
    <dgm:cxn modelId="{1BAF106D-8034-46A1-B1F3-81861AE623E2}" type="presParOf" srcId="{C30FC250-779A-4AF4-9BA0-E5A00CD8EADF}" destId="{8C9C1CFD-90E9-43FF-AF75-AA983517C06D}" srcOrd="3" destOrd="0" presId="urn:microsoft.com/office/officeart/2008/layout/PictureStrips"/>
    <dgm:cxn modelId="{4691A124-093E-42D3-8FBA-4BADB8D14ACE}" type="presParOf" srcId="{C30FC250-779A-4AF4-9BA0-E5A00CD8EADF}" destId="{113E88D0-A84D-4612-8FA7-3AAB6710CF9B}" srcOrd="4" destOrd="0" presId="urn:microsoft.com/office/officeart/2008/layout/PictureStrips"/>
    <dgm:cxn modelId="{D8304412-E617-417D-BB2B-C04FED4EB629}" type="presParOf" srcId="{113E88D0-A84D-4612-8FA7-3AAB6710CF9B}" destId="{1CC570A8-5E41-4413-85FB-64D9FF9981A5}" srcOrd="0" destOrd="0" presId="urn:microsoft.com/office/officeart/2008/layout/PictureStrips"/>
    <dgm:cxn modelId="{05229657-D7A4-4CCF-84BD-169E01CD229B}" type="presParOf" srcId="{113E88D0-A84D-4612-8FA7-3AAB6710CF9B}" destId="{8888C59D-1397-4382-B02E-B1B12D2444BD}" srcOrd="1" destOrd="0" presId="urn:microsoft.com/office/officeart/2008/layout/PictureStrips"/>
    <dgm:cxn modelId="{6E0840ED-57B3-4ADA-987F-16E2537B1868}" type="presParOf" srcId="{C30FC250-779A-4AF4-9BA0-E5A00CD8EADF}" destId="{C15C9F05-1DF2-4EA3-BAAA-CF4BDA3F4F1B}" srcOrd="5" destOrd="0" presId="urn:microsoft.com/office/officeart/2008/layout/PictureStrips"/>
    <dgm:cxn modelId="{F6ED3EB0-4E50-4FB4-AAD7-227DD1C9F37E}" type="presParOf" srcId="{C30FC250-779A-4AF4-9BA0-E5A00CD8EADF}" destId="{15BB81FA-16E2-44C5-AC42-44C8696A21C3}" srcOrd="6" destOrd="0" presId="urn:microsoft.com/office/officeart/2008/layout/PictureStrips"/>
    <dgm:cxn modelId="{7CFD52AF-63A6-403E-8F5F-BFCA31E32B06}" type="presParOf" srcId="{15BB81FA-16E2-44C5-AC42-44C8696A21C3}" destId="{0B1DAD6E-75EB-4DEC-A320-F56278B28256}" srcOrd="0" destOrd="0" presId="urn:microsoft.com/office/officeart/2008/layout/PictureStrips"/>
    <dgm:cxn modelId="{D0DE21B7-A561-453A-9AB1-182DBE99BC52}" type="presParOf" srcId="{15BB81FA-16E2-44C5-AC42-44C8696A21C3}" destId="{5CEB5054-63DB-42D0-AB73-341C2DAFF422}" srcOrd="1" destOrd="0" presId="urn:microsoft.com/office/officeart/2008/layout/PictureStrips"/>
    <dgm:cxn modelId="{99035112-D12E-4E44-91D0-50F5A5A35091}" type="presParOf" srcId="{C30FC250-779A-4AF4-9BA0-E5A00CD8EADF}" destId="{46A2D973-074E-479D-BB1C-CEB19D4AA531}" srcOrd="7" destOrd="0" presId="urn:microsoft.com/office/officeart/2008/layout/PictureStrips"/>
    <dgm:cxn modelId="{EF7A271D-8A89-48C5-932D-561E42ECFD91}" type="presParOf" srcId="{C30FC250-779A-4AF4-9BA0-E5A00CD8EADF}" destId="{BB3D8D6C-CC52-4140-85F2-7C5940A26236}" srcOrd="8" destOrd="0" presId="urn:microsoft.com/office/officeart/2008/layout/PictureStrips"/>
    <dgm:cxn modelId="{B5DB9F06-F98C-4E3A-8077-B9617A0951D9}" type="presParOf" srcId="{BB3D8D6C-CC52-4140-85F2-7C5940A26236}" destId="{13044353-D9C3-49D5-BD5F-AD62D4AADFB6}" srcOrd="0" destOrd="0" presId="urn:microsoft.com/office/officeart/2008/layout/PictureStrips"/>
    <dgm:cxn modelId="{964A478F-5674-4CB3-B764-2D3D0B2A64AC}" type="presParOf" srcId="{BB3D8D6C-CC52-4140-85F2-7C5940A26236}" destId="{03A1DD4F-C6E3-478D-8C96-6D434E8F74B0}" srcOrd="1" destOrd="0" presId="urn:microsoft.com/office/officeart/2008/layout/PictureStrips"/>
    <dgm:cxn modelId="{6869F41A-0BA6-49A6-A1BD-194FAA9C1F8F}" type="presParOf" srcId="{C30FC250-779A-4AF4-9BA0-E5A00CD8EADF}" destId="{1200865E-DF82-4F13-9364-F4628F76203E}" srcOrd="9" destOrd="0" presId="urn:microsoft.com/office/officeart/2008/layout/PictureStrips"/>
    <dgm:cxn modelId="{1B99B808-8BAC-4F05-86B4-8F2C9C31FB76}" type="presParOf" srcId="{C30FC250-779A-4AF4-9BA0-E5A00CD8EADF}" destId="{16924CAA-1371-47FD-8366-F4DB84FEAB2A}" srcOrd="10" destOrd="0" presId="urn:microsoft.com/office/officeart/2008/layout/PictureStrips"/>
    <dgm:cxn modelId="{58E2165E-F740-49CC-BDFE-D0F307F5802F}" type="presParOf" srcId="{16924CAA-1371-47FD-8366-F4DB84FEAB2A}" destId="{48873FE0-9DB3-4DAD-B60F-A64AED18FE72}" srcOrd="0" destOrd="0" presId="urn:microsoft.com/office/officeart/2008/layout/PictureStrips"/>
    <dgm:cxn modelId="{93E950C4-4B0C-4D2C-A5C4-4AF9C3BCF1A0}" type="presParOf" srcId="{16924CAA-1371-47FD-8366-F4DB84FEAB2A}" destId="{2BF9DBDA-9CF0-4ED5-A864-29A5D47C029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C3B9089-96F8-44C0-90C8-288D7F86BDF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CC9D86B-C822-4CF0-9E98-F1689257B246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</a:rPr>
            <a:t>організовує</a:t>
          </a:r>
          <a:r>
            <a:rPr lang="ru-RU" sz="2000" dirty="0" smtClean="0">
              <a:latin typeface="Times New Roman" pitchFamily="18" charset="0"/>
            </a:rPr>
            <a:t> та </a:t>
          </a:r>
          <a:r>
            <a:rPr lang="ru-RU" sz="2000" dirty="0" err="1" smtClean="0">
              <a:latin typeface="Times New Roman" pitchFamily="18" charset="0"/>
            </a:rPr>
            <a:t>аналізує</a:t>
          </a:r>
          <a:r>
            <a:rPr lang="ru-RU" sz="2000" dirty="0" smtClean="0">
              <a:latin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</a:rPr>
            <a:t>щорічні</a:t>
          </a:r>
          <a:r>
            <a:rPr lang="ru-RU" sz="2000" dirty="0" smtClean="0">
              <a:latin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</a:rPr>
            <a:t>медичні</a:t>
          </a:r>
          <a:r>
            <a:rPr lang="ru-RU" sz="2000" dirty="0" smtClean="0">
              <a:latin typeface="Times New Roman" pitchFamily="18" charset="0"/>
            </a:rPr>
            <a:t> огляди;                                                </a:t>
          </a:r>
          <a:endParaRPr lang="ru-RU" sz="2000" dirty="0"/>
        </a:p>
      </dgm:t>
    </dgm:pt>
    <dgm:pt modelId="{406A5C28-AA2E-4391-9305-C5737A8C07FF}" type="parTrans" cxnId="{D166DD43-A5B9-4E04-B2B2-A8DBA6F24C03}">
      <dgm:prSet/>
      <dgm:spPr/>
      <dgm:t>
        <a:bodyPr/>
        <a:lstStyle/>
        <a:p>
          <a:endParaRPr lang="ru-RU"/>
        </a:p>
      </dgm:t>
    </dgm:pt>
    <dgm:pt modelId="{8116F4A8-98EB-4FB3-AF34-1E7A054306C4}" type="sibTrans" cxnId="{D166DD43-A5B9-4E04-B2B2-A8DBA6F24C03}">
      <dgm:prSet/>
      <dgm:spPr/>
      <dgm:t>
        <a:bodyPr/>
        <a:lstStyle/>
        <a:p>
          <a:endParaRPr lang="ru-RU"/>
        </a:p>
      </dgm:t>
    </dgm:pt>
    <dgm:pt modelId="{EC0791FE-7BB8-4076-B200-831946E293D7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</a:rPr>
            <a:t>здійснює</a:t>
          </a:r>
          <a:r>
            <a:rPr lang="ru-RU" sz="2000" dirty="0" smtClean="0">
              <a:latin typeface="Times New Roman" pitchFamily="18" charset="0"/>
            </a:rPr>
            <a:t> контроль за станом </a:t>
          </a:r>
          <a:r>
            <a:rPr lang="ru-RU" sz="2000" dirty="0" err="1" smtClean="0">
              <a:latin typeface="Times New Roman" pitchFamily="18" charset="0"/>
            </a:rPr>
            <a:t>ведення</a:t>
          </a:r>
          <a:r>
            <a:rPr lang="ru-RU" sz="2000" dirty="0" smtClean="0">
              <a:latin typeface="Times New Roman" pitchFamily="18" charset="0"/>
            </a:rPr>
            <a:t> «</a:t>
          </a:r>
          <a:r>
            <a:rPr lang="ru-RU" sz="2000" dirty="0" err="1" smtClean="0">
              <a:latin typeface="Times New Roman" pitchFamily="18" charset="0"/>
            </a:rPr>
            <a:t>листків</a:t>
          </a:r>
          <a:r>
            <a:rPr lang="ru-RU" sz="2000" dirty="0" smtClean="0">
              <a:latin typeface="Times New Roman" pitchFamily="18" charset="0"/>
            </a:rPr>
            <a:t> здоров</a:t>
          </a:r>
          <a:r>
            <a:rPr lang="en-US" sz="2000" dirty="0" smtClean="0">
              <a:latin typeface="Times New Roman" pitchFamily="18" charset="0"/>
            </a:rPr>
            <a:t>’</a:t>
          </a:r>
          <a:r>
            <a:rPr lang="ru-RU" sz="2000" dirty="0" smtClean="0">
              <a:latin typeface="Times New Roman" pitchFamily="18" charset="0"/>
            </a:rPr>
            <a:t>я» </a:t>
          </a:r>
          <a:endParaRPr lang="ru-RU" sz="2000" dirty="0">
            <a:latin typeface="Times New Roman" pitchFamily="18" charset="0"/>
          </a:endParaRPr>
        </a:p>
      </dgm:t>
    </dgm:pt>
    <dgm:pt modelId="{2AD35B9C-0D72-4A90-A1D2-1E22DE0DCE07}" type="parTrans" cxnId="{49EDF805-0008-406B-A86A-87EAF647D904}">
      <dgm:prSet/>
      <dgm:spPr/>
      <dgm:t>
        <a:bodyPr/>
        <a:lstStyle/>
        <a:p>
          <a:endParaRPr lang="ru-RU"/>
        </a:p>
      </dgm:t>
    </dgm:pt>
    <dgm:pt modelId="{A72DBCEE-CA3F-4FE1-95D9-4C2081D51F53}" type="sibTrans" cxnId="{49EDF805-0008-406B-A86A-87EAF647D904}">
      <dgm:prSet/>
      <dgm:spPr/>
      <dgm:t>
        <a:bodyPr/>
        <a:lstStyle/>
        <a:p>
          <a:endParaRPr lang="ru-RU"/>
        </a:p>
      </dgm:t>
    </dgm:pt>
    <dgm:pt modelId="{5C01B314-6E32-4DB7-8625-D6D40B3F4C6B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</a:rPr>
            <a:t>визначає</a:t>
          </a:r>
          <a:r>
            <a:rPr lang="ru-RU" sz="2000" dirty="0" smtClean="0">
              <a:latin typeface="Times New Roman" pitchFamily="18" charset="0"/>
            </a:rPr>
            <a:t> допуск </a:t>
          </a:r>
          <a:r>
            <a:rPr lang="ru-RU" sz="2000" dirty="0" err="1" smtClean="0">
              <a:latin typeface="Times New Roman" pitchFamily="18" charset="0"/>
            </a:rPr>
            <a:t>дітей</a:t>
          </a:r>
          <a:r>
            <a:rPr lang="ru-RU" sz="2000" dirty="0" smtClean="0">
              <a:latin typeface="Times New Roman" pitchFamily="18" charset="0"/>
            </a:rPr>
            <a:t> до занять </a:t>
          </a:r>
          <a:r>
            <a:rPr lang="ru-RU" sz="2000" dirty="0" err="1" smtClean="0">
              <a:latin typeface="Times New Roman" pitchFamily="18" charset="0"/>
            </a:rPr>
            <a:t>після</a:t>
          </a:r>
          <a:r>
            <a:rPr lang="ru-RU" sz="2000" dirty="0" smtClean="0">
              <a:latin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</a:rPr>
            <a:t>перенесених</a:t>
          </a:r>
          <a:r>
            <a:rPr lang="ru-RU" sz="2000" dirty="0" smtClean="0">
              <a:latin typeface="Times New Roman" pitchFamily="18" charset="0"/>
            </a:rPr>
            <a:t> хвороб (</a:t>
          </a:r>
          <a:r>
            <a:rPr lang="ru-RU" sz="2000" dirty="0" err="1" smtClean="0">
              <a:latin typeface="Times New Roman" pitchFamily="18" charset="0"/>
            </a:rPr>
            <a:t>відповідно</a:t>
          </a:r>
          <a:r>
            <a:rPr lang="ru-RU" sz="2000" dirty="0" smtClean="0">
              <a:latin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</a:rPr>
            <a:t>довідок</a:t>
          </a:r>
          <a:r>
            <a:rPr lang="ru-RU" sz="2000" dirty="0" smtClean="0">
              <a:latin typeface="Times New Roman" pitchFamily="18" charset="0"/>
            </a:rPr>
            <a:t> з </a:t>
          </a:r>
          <a:r>
            <a:rPr lang="ru-RU" sz="2000" dirty="0" err="1" smtClean="0">
              <a:latin typeface="Times New Roman" pitchFamily="18" charset="0"/>
            </a:rPr>
            <a:t>лікарні</a:t>
          </a:r>
          <a:r>
            <a:rPr lang="ru-RU" sz="2000" dirty="0" smtClean="0">
              <a:latin typeface="Times New Roman" pitchFamily="18" charset="0"/>
            </a:rPr>
            <a:t>);</a:t>
          </a:r>
          <a:endParaRPr lang="ru-RU" sz="2000" dirty="0">
            <a:latin typeface="Times New Roman" pitchFamily="18" charset="0"/>
          </a:endParaRPr>
        </a:p>
      </dgm:t>
    </dgm:pt>
    <dgm:pt modelId="{90A525DB-1B18-4E72-BF32-74899FE09D78}" type="parTrans" cxnId="{7A4609BD-A433-4E6C-AFAB-C27159BA45FD}">
      <dgm:prSet/>
      <dgm:spPr/>
      <dgm:t>
        <a:bodyPr/>
        <a:lstStyle/>
        <a:p>
          <a:endParaRPr lang="ru-RU"/>
        </a:p>
      </dgm:t>
    </dgm:pt>
    <dgm:pt modelId="{1C137E5D-1B7B-4234-89B2-BAB7226A987D}" type="sibTrans" cxnId="{7A4609BD-A433-4E6C-AFAB-C27159BA45FD}">
      <dgm:prSet/>
      <dgm:spPr/>
      <dgm:t>
        <a:bodyPr/>
        <a:lstStyle/>
        <a:p>
          <a:endParaRPr lang="ru-RU"/>
        </a:p>
      </dgm:t>
    </dgm:pt>
    <dgm:pt modelId="{FEB559BE-E4B6-40F4-A055-6F6EC759F6CA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</a:rPr>
            <a:t>спільно</a:t>
          </a:r>
          <a:r>
            <a:rPr lang="ru-RU" sz="2000" dirty="0" smtClean="0">
              <a:latin typeface="Times New Roman" pitchFamily="18" charset="0"/>
            </a:rPr>
            <a:t> з </a:t>
          </a:r>
          <a:r>
            <a:rPr lang="ru-RU" sz="2000" dirty="0" err="1" smtClean="0">
              <a:latin typeface="Times New Roman" pitchFamily="18" charset="0"/>
            </a:rPr>
            <a:t>класоводами</a:t>
          </a:r>
          <a:r>
            <a:rPr lang="ru-RU" sz="2000" dirty="0" smtClean="0">
              <a:latin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</a:rPr>
            <a:t>класними</a:t>
          </a:r>
          <a:r>
            <a:rPr lang="ru-RU" sz="2000" dirty="0" smtClean="0">
              <a:latin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</a:rPr>
            <a:t>керівниками</a:t>
          </a:r>
          <a:r>
            <a:rPr lang="ru-RU" sz="2000" dirty="0" smtClean="0">
              <a:latin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</a:rPr>
            <a:t>адміністрацією</a:t>
          </a:r>
          <a:r>
            <a:rPr lang="ru-RU" sz="2000" dirty="0" smtClean="0">
              <a:latin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</a:rPr>
            <a:t>школи</a:t>
          </a:r>
          <a:r>
            <a:rPr lang="ru-RU" sz="2000" dirty="0" smtClean="0">
              <a:latin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</a:rPr>
            <a:t>контролює</a:t>
          </a:r>
          <a:r>
            <a:rPr lang="ru-RU" sz="2000" dirty="0" smtClean="0">
              <a:latin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</a:rPr>
            <a:t>навантаження</a:t>
          </a:r>
          <a:r>
            <a:rPr lang="ru-RU" sz="2000" dirty="0" smtClean="0">
              <a:latin typeface="Times New Roman" pitchFamily="18" charset="0"/>
            </a:rPr>
            <a:t> на </a:t>
          </a:r>
          <a:r>
            <a:rPr lang="ru-RU" sz="2000" dirty="0" err="1" smtClean="0">
              <a:latin typeface="Times New Roman" pitchFamily="18" charset="0"/>
            </a:rPr>
            <a:t>учнів</a:t>
          </a:r>
          <a:r>
            <a:rPr lang="ru-RU" sz="2000" dirty="0" smtClean="0">
              <a:latin typeface="Times New Roman" pitchFamily="18" charset="0"/>
            </a:rPr>
            <a:t> на уроках з </a:t>
          </a:r>
          <a:r>
            <a:rPr lang="ru-RU" sz="2000" dirty="0" err="1" smtClean="0">
              <a:latin typeface="Times New Roman" pitchFamily="18" charset="0"/>
            </a:rPr>
            <a:t>фізичного</a:t>
          </a:r>
          <a:r>
            <a:rPr lang="ru-RU" sz="2000" dirty="0" smtClean="0">
              <a:latin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</a:rPr>
            <a:t>виховання</a:t>
          </a:r>
          <a:r>
            <a:rPr lang="ru-RU" sz="2000" dirty="0" smtClean="0">
              <a:latin typeface="Times New Roman" pitchFamily="18" charset="0"/>
            </a:rPr>
            <a:t> та в  </a:t>
          </a:r>
          <a:r>
            <a:rPr lang="ru-RU" sz="2000" dirty="0" err="1" smtClean="0">
              <a:latin typeface="Times New Roman" pitchFamily="18" charset="0"/>
            </a:rPr>
            <a:t>спортивних</a:t>
          </a:r>
          <a:r>
            <a:rPr lang="ru-RU" sz="2000" dirty="0" smtClean="0">
              <a:latin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</a:rPr>
            <a:t>секціях</a:t>
          </a:r>
          <a:r>
            <a:rPr lang="ru-RU" sz="2000" dirty="0" smtClean="0">
              <a:latin typeface="Times New Roman" pitchFamily="18" charset="0"/>
            </a:rPr>
            <a:t>;</a:t>
          </a:r>
          <a:endParaRPr lang="ru-RU" sz="2000" dirty="0">
            <a:latin typeface="Times New Roman" pitchFamily="18" charset="0"/>
          </a:endParaRPr>
        </a:p>
      </dgm:t>
    </dgm:pt>
    <dgm:pt modelId="{03BD78FA-19F7-4B5E-9E61-9948FF304AB3}" type="parTrans" cxnId="{598FA003-CAEA-4121-A128-3A1C88559C09}">
      <dgm:prSet/>
      <dgm:spPr/>
      <dgm:t>
        <a:bodyPr/>
        <a:lstStyle/>
        <a:p>
          <a:endParaRPr lang="ru-RU"/>
        </a:p>
      </dgm:t>
    </dgm:pt>
    <dgm:pt modelId="{A9D722E9-6BFE-4CC9-818F-66B730EDB1E2}" type="sibTrans" cxnId="{598FA003-CAEA-4121-A128-3A1C88559C09}">
      <dgm:prSet/>
      <dgm:spPr/>
      <dgm:t>
        <a:bodyPr/>
        <a:lstStyle/>
        <a:p>
          <a:endParaRPr lang="ru-RU"/>
        </a:p>
      </dgm:t>
    </dgm:pt>
    <dgm:pt modelId="{0B20EF84-057F-451C-979A-AD661466BA94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</a:rPr>
            <a:t>проводить </a:t>
          </a:r>
          <a:r>
            <a:rPr lang="ru-RU" sz="2000" dirty="0" err="1" smtClean="0">
              <a:latin typeface="Times New Roman" pitchFamily="18" charset="0"/>
            </a:rPr>
            <a:t>бесіди</a:t>
          </a:r>
          <a:r>
            <a:rPr lang="ru-RU" sz="2000" dirty="0" smtClean="0">
              <a:latin typeface="Times New Roman" pitchFamily="18" charset="0"/>
            </a:rPr>
            <a:t> з </a:t>
          </a:r>
          <a:r>
            <a:rPr lang="ru-RU" sz="2000" dirty="0" err="1" smtClean="0">
              <a:latin typeface="Times New Roman" pitchFamily="18" charset="0"/>
            </a:rPr>
            <a:t>дітьми</a:t>
          </a:r>
          <a:r>
            <a:rPr lang="ru-RU" sz="2000" dirty="0" smtClean="0">
              <a:latin typeface="Times New Roman" pitchFamily="18" charset="0"/>
            </a:rPr>
            <a:t> про правила </a:t>
          </a:r>
          <a:r>
            <a:rPr lang="ru-RU" sz="2000" dirty="0" err="1" smtClean="0">
              <a:latin typeface="Times New Roman" pitchFamily="18" charset="0"/>
            </a:rPr>
            <a:t>особистої</a:t>
          </a:r>
          <a:r>
            <a:rPr lang="ru-RU" sz="2000" dirty="0" smtClean="0">
              <a:latin typeface="Times New Roman" pitchFamily="18" charset="0"/>
            </a:rPr>
            <a:t> та </a:t>
          </a:r>
          <a:r>
            <a:rPr lang="ru-RU" sz="2000" dirty="0" err="1" smtClean="0">
              <a:latin typeface="Times New Roman" pitchFamily="18" charset="0"/>
            </a:rPr>
            <a:t>суспільної</a:t>
          </a:r>
          <a:r>
            <a:rPr lang="ru-RU" sz="2000" dirty="0" smtClean="0">
              <a:latin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</a:rPr>
            <a:t>гігієни</a:t>
          </a:r>
          <a:r>
            <a:rPr lang="ru-RU" sz="2000" dirty="0" smtClean="0">
              <a:latin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</a:rPr>
            <a:t>надання</a:t>
          </a:r>
          <a:r>
            <a:rPr lang="ru-RU" sz="2000" dirty="0" smtClean="0">
              <a:latin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</a:rPr>
            <a:t>першої</a:t>
          </a:r>
          <a:r>
            <a:rPr lang="ru-RU" sz="2000" dirty="0" smtClean="0">
              <a:latin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</a:rPr>
            <a:t>допомоги</a:t>
          </a:r>
          <a:endParaRPr lang="ru-RU" sz="2000" dirty="0">
            <a:latin typeface="Times New Roman" pitchFamily="18" charset="0"/>
          </a:endParaRPr>
        </a:p>
      </dgm:t>
    </dgm:pt>
    <dgm:pt modelId="{89BFBB27-4BD7-4965-81BD-EA3126C10059}" type="parTrans" cxnId="{62FACE59-7AB0-4751-A028-6AA9F1881313}">
      <dgm:prSet/>
      <dgm:spPr/>
      <dgm:t>
        <a:bodyPr/>
        <a:lstStyle/>
        <a:p>
          <a:endParaRPr lang="ru-RU"/>
        </a:p>
      </dgm:t>
    </dgm:pt>
    <dgm:pt modelId="{130CFD33-7FED-472C-B42B-AA4E440B852A}" type="sibTrans" cxnId="{62FACE59-7AB0-4751-A028-6AA9F1881313}">
      <dgm:prSet/>
      <dgm:spPr/>
      <dgm:t>
        <a:bodyPr/>
        <a:lstStyle/>
        <a:p>
          <a:endParaRPr lang="ru-RU"/>
        </a:p>
      </dgm:t>
    </dgm:pt>
    <dgm:pt modelId="{8EA81F18-E648-42EF-A6AB-B631BB315EB9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</a:rPr>
            <a:t>Контролює участь учнів школи в спортивних змаганнях різного рівня, відповідно можливих фізичних навантажень;</a:t>
          </a:r>
          <a:endParaRPr lang="ru-RU" sz="2000" dirty="0">
            <a:latin typeface="Times New Roman" pitchFamily="18" charset="0"/>
          </a:endParaRPr>
        </a:p>
      </dgm:t>
    </dgm:pt>
    <dgm:pt modelId="{F1DCA923-93CF-4F17-9E7C-ACDA53AE043F}" type="parTrans" cxnId="{9E1F3821-1A05-4122-906D-66E7F34DBEC2}">
      <dgm:prSet/>
      <dgm:spPr/>
      <dgm:t>
        <a:bodyPr/>
        <a:lstStyle/>
        <a:p>
          <a:endParaRPr lang="ru-RU"/>
        </a:p>
      </dgm:t>
    </dgm:pt>
    <dgm:pt modelId="{01A23806-8592-476F-A439-4935907DE779}" type="sibTrans" cxnId="{9E1F3821-1A05-4122-906D-66E7F34DBEC2}">
      <dgm:prSet/>
      <dgm:spPr/>
      <dgm:t>
        <a:bodyPr/>
        <a:lstStyle/>
        <a:p>
          <a:endParaRPr lang="ru-RU"/>
        </a:p>
      </dgm:t>
    </dgm:pt>
    <dgm:pt modelId="{CDC779CA-E02E-49B9-9D39-EBAA3A6BA60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 smtClean="0">
              <a:latin typeface="Times New Roman" pitchFamily="18" charset="0"/>
            </a:rPr>
            <a:t>щоденно відслідковує відповідність навчальних приміщень санітарно-гігієнічним нормам та температурного режиму; </a:t>
          </a:r>
          <a:endParaRPr lang="ru-RU" sz="2000" dirty="0">
            <a:latin typeface="Times New Roman" pitchFamily="18" charset="0"/>
          </a:endParaRPr>
        </a:p>
      </dgm:t>
    </dgm:pt>
    <dgm:pt modelId="{265F9F9D-B2E6-4F33-8841-E0F22854904D}" type="parTrans" cxnId="{84760D32-DF8F-4033-BFB2-65C48F599C07}">
      <dgm:prSet/>
      <dgm:spPr/>
      <dgm:t>
        <a:bodyPr/>
        <a:lstStyle/>
        <a:p>
          <a:endParaRPr lang="ru-RU"/>
        </a:p>
      </dgm:t>
    </dgm:pt>
    <dgm:pt modelId="{74E5A32D-393C-4817-85D8-935FE4F5C354}" type="sibTrans" cxnId="{84760D32-DF8F-4033-BFB2-65C48F599C07}">
      <dgm:prSet/>
      <dgm:spPr/>
      <dgm:t>
        <a:bodyPr/>
        <a:lstStyle/>
        <a:p>
          <a:endParaRPr lang="ru-RU"/>
        </a:p>
      </dgm:t>
    </dgm:pt>
    <dgm:pt modelId="{B7C8D3B3-F02E-4D57-8359-DEEEA3C9D827}" type="pres">
      <dgm:prSet presAssocID="{FC3B9089-96F8-44C0-90C8-288D7F86BD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06D8D4F-5DEC-4E35-B82A-23A19E408A9B}" type="pres">
      <dgm:prSet presAssocID="{FC3B9089-96F8-44C0-90C8-288D7F86BDFD}" presName="Name1" presStyleCnt="0"/>
      <dgm:spPr/>
    </dgm:pt>
    <dgm:pt modelId="{E28A8AC1-3AF2-4875-86BA-6DB88FF0AE52}" type="pres">
      <dgm:prSet presAssocID="{FC3B9089-96F8-44C0-90C8-288D7F86BDFD}" presName="cycle" presStyleCnt="0"/>
      <dgm:spPr/>
    </dgm:pt>
    <dgm:pt modelId="{D8C058BA-9C80-4371-AED3-473B7CE1D539}" type="pres">
      <dgm:prSet presAssocID="{FC3B9089-96F8-44C0-90C8-288D7F86BDFD}" presName="srcNode" presStyleLbl="node1" presStyleIdx="0" presStyleCnt="7"/>
      <dgm:spPr/>
    </dgm:pt>
    <dgm:pt modelId="{E2315B4A-2D57-4E69-9DCE-69739BF106F5}" type="pres">
      <dgm:prSet presAssocID="{FC3B9089-96F8-44C0-90C8-288D7F86BDFD}" presName="conn" presStyleLbl="parChTrans1D2" presStyleIdx="0" presStyleCnt="1"/>
      <dgm:spPr/>
      <dgm:t>
        <a:bodyPr/>
        <a:lstStyle/>
        <a:p>
          <a:endParaRPr lang="ru-RU"/>
        </a:p>
      </dgm:t>
    </dgm:pt>
    <dgm:pt modelId="{C4A3DE89-10BC-48D1-8A2E-75DAD583F39B}" type="pres">
      <dgm:prSet presAssocID="{FC3B9089-96F8-44C0-90C8-288D7F86BDFD}" presName="extraNode" presStyleLbl="node1" presStyleIdx="0" presStyleCnt="7"/>
      <dgm:spPr/>
    </dgm:pt>
    <dgm:pt modelId="{7F1444A1-B134-40B0-A770-267037A5C6EA}" type="pres">
      <dgm:prSet presAssocID="{FC3B9089-96F8-44C0-90C8-288D7F86BDFD}" presName="dstNode" presStyleLbl="node1" presStyleIdx="0" presStyleCnt="7"/>
      <dgm:spPr/>
    </dgm:pt>
    <dgm:pt modelId="{B400F534-5674-44EC-A8E6-AB473D622C7A}" type="pres">
      <dgm:prSet presAssocID="{FCC9D86B-C822-4CF0-9E98-F1689257B246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90FD4-CE15-42B1-BD6B-9A5ABC0A7F72}" type="pres">
      <dgm:prSet presAssocID="{FCC9D86B-C822-4CF0-9E98-F1689257B246}" presName="accent_1" presStyleCnt="0"/>
      <dgm:spPr/>
    </dgm:pt>
    <dgm:pt modelId="{87ADCD44-DC3D-4463-9AD8-ED3D3D591C93}" type="pres">
      <dgm:prSet presAssocID="{FCC9D86B-C822-4CF0-9E98-F1689257B246}" presName="accentRepeatNode" presStyleLbl="solidFgAcc1" presStyleIdx="0" presStyleCnt="7"/>
      <dgm:spPr/>
    </dgm:pt>
    <dgm:pt modelId="{C80A48EC-02A9-4096-BAF3-481BD8840717}" type="pres">
      <dgm:prSet presAssocID="{EC0791FE-7BB8-4076-B200-831946E293D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60528-7B43-4289-9ED9-9BA8DFB51ECE}" type="pres">
      <dgm:prSet presAssocID="{EC0791FE-7BB8-4076-B200-831946E293D7}" presName="accent_2" presStyleCnt="0"/>
      <dgm:spPr/>
    </dgm:pt>
    <dgm:pt modelId="{9B23B4CD-D509-4C53-B874-4B4A7A18E202}" type="pres">
      <dgm:prSet presAssocID="{EC0791FE-7BB8-4076-B200-831946E293D7}" presName="accentRepeatNode" presStyleLbl="solidFgAcc1" presStyleIdx="1" presStyleCnt="7"/>
      <dgm:spPr/>
    </dgm:pt>
    <dgm:pt modelId="{95C7EE3D-670C-40EC-BC5C-3E0AB6249620}" type="pres">
      <dgm:prSet presAssocID="{5C01B314-6E32-4DB7-8625-D6D40B3F4C6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228A4-8092-4D2B-9090-D4F29042C83D}" type="pres">
      <dgm:prSet presAssocID="{5C01B314-6E32-4DB7-8625-D6D40B3F4C6B}" presName="accent_3" presStyleCnt="0"/>
      <dgm:spPr/>
    </dgm:pt>
    <dgm:pt modelId="{DD92BB2A-EF04-436E-8AE1-C859CF495A77}" type="pres">
      <dgm:prSet presAssocID="{5C01B314-6E32-4DB7-8625-D6D40B3F4C6B}" presName="accentRepeatNode" presStyleLbl="solidFgAcc1" presStyleIdx="2" presStyleCnt="7"/>
      <dgm:spPr/>
    </dgm:pt>
    <dgm:pt modelId="{57A0A8E2-4053-4C4F-A948-FC74DCCB1BEE}" type="pres">
      <dgm:prSet presAssocID="{8EA81F18-E648-42EF-A6AB-B631BB315EB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AF273-0D26-4A78-9CD8-87A25F5EAD6D}" type="pres">
      <dgm:prSet presAssocID="{8EA81F18-E648-42EF-A6AB-B631BB315EB9}" presName="accent_4" presStyleCnt="0"/>
      <dgm:spPr/>
    </dgm:pt>
    <dgm:pt modelId="{F131633C-CD68-4F1C-AAF4-313E6092BF7E}" type="pres">
      <dgm:prSet presAssocID="{8EA81F18-E648-42EF-A6AB-B631BB315EB9}" presName="accentRepeatNode" presStyleLbl="solidFgAcc1" presStyleIdx="3" presStyleCnt="7"/>
      <dgm:spPr/>
    </dgm:pt>
    <dgm:pt modelId="{E6D6C5AF-2D8F-4E10-9D49-44D97BB727E8}" type="pres">
      <dgm:prSet presAssocID="{FEB559BE-E4B6-40F4-A055-6F6EC759F6CA}" presName="text_5" presStyleLbl="node1" presStyleIdx="4" presStyleCnt="7" custLinFactNeighborX="2435" custLinFactNeighborY="7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61D21-700E-423D-A0F1-B3264AEC7B6E}" type="pres">
      <dgm:prSet presAssocID="{FEB559BE-E4B6-40F4-A055-6F6EC759F6CA}" presName="accent_5" presStyleCnt="0"/>
      <dgm:spPr/>
    </dgm:pt>
    <dgm:pt modelId="{0F6DB702-655D-4B62-8D0E-2C015B0CCDB2}" type="pres">
      <dgm:prSet presAssocID="{FEB559BE-E4B6-40F4-A055-6F6EC759F6CA}" presName="accentRepeatNode" presStyleLbl="solidFgAcc1" presStyleIdx="4" presStyleCnt="7"/>
      <dgm:spPr/>
    </dgm:pt>
    <dgm:pt modelId="{802432A6-8BC4-498E-AC0F-4DE80F252812}" type="pres">
      <dgm:prSet presAssocID="{CDC779CA-E02E-49B9-9D39-EBAA3A6BA60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599EF-0754-45EF-8299-5CF0C3658D86}" type="pres">
      <dgm:prSet presAssocID="{CDC779CA-E02E-49B9-9D39-EBAA3A6BA601}" presName="accent_6" presStyleCnt="0"/>
      <dgm:spPr/>
    </dgm:pt>
    <dgm:pt modelId="{39205ADB-054C-4B53-B995-DC53890E7A44}" type="pres">
      <dgm:prSet presAssocID="{CDC779CA-E02E-49B9-9D39-EBAA3A6BA601}" presName="accentRepeatNode" presStyleLbl="solidFgAcc1" presStyleIdx="5" presStyleCnt="7"/>
      <dgm:spPr/>
    </dgm:pt>
    <dgm:pt modelId="{F8D9E5FE-3DDA-419D-ABCA-AFC54053CF09}" type="pres">
      <dgm:prSet presAssocID="{0B20EF84-057F-451C-979A-AD661466BA9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6E076-056B-4BBD-9526-D8A55B811DB6}" type="pres">
      <dgm:prSet presAssocID="{0B20EF84-057F-451C-979A-AD661466BA94}" presName="accent_7" presStyleCnt="0"/>
      <dgm:spPr/>
    </dgm:pt>
    <dgm:pt modelId="{7DA54BF6-E78C-4438-82F1-FEE6DA8329EF}" type="pres">
      <dgm:prSet presAssocID="{0B20EF84-057F-451C-979A-AD661466BA94}" presName="accentRepeatNode" presStyleLbl="solidFgAcc1" presStyleIdx="6" presStyleCnt="7" custLinFactNeighborX="-7639" custLinFactNeighborY="-539"/>
      <dgm:spPr/>
    </dgm:pt>
  </dgm:ptLst>
  <dgm:cxnLst>
    <dgm:cxn modelId="{D166DD43-A5B9-4E04-B2B2-A8DBA6F24C03}" srcId="{FC3B9089-96F8-44C0-90C8-288D7F86BDFD}" destId="{FCC9D86B-C822-4CF0-9E98-F1689257B246}" srcOrd="0" destOrd="0" parTransId="{406A5C28-AA2E-4391-9305-C5737A8C07FF}" sibTransId="{8116F4A8-98EB-4FB3-AF34-1E7A054306C4}"/>
    <dgm:cxn modelId="{598FA003-CAEA-4121-A128-3A1C88559C09}" srcId="{FC3B9089-96F8-44C0-90C8-288D7F86BDFD}" destId="{FEB559BE-E4B6-40F4-A055-6F6EC759F6CA}" srcOrd="4" destOrd="0" parTransId="{03BD78FA-19F7-4B5E-9E61-9948FF304AB3}" sibTransId="{A9D722E9-6BFE-4CC9-818F-66B730EDB1E2}"/>
    <dgm:cxn modelId="{525D7E26-4FBB-408D-8305-A81AF75AE7A0}" type="presOf" srcId="{5C01B314-6E32-4DB7-8625-D6D40B3F4C6B}" destId="{95C7EE3D-670C-40EC-BC5C-3E0AB6249620}" srcOrd="0" destOrd="0" presId="urn:microsoft.com/office/officeart/2008/layout/VerticalCurvedList"/>
    <dgm:cxn modelId="{4FDF1510-7CD2-400F-963A-C8E7281A7C25}" type="presOf" srcId="{0B20EF84-057F-451C-979A-AD661466BA94}" destId="{F8D9E5FE-3DDA-419D-ABCA-AFC54053CF09}" srcOrd="0" destOrd="0" presId="urn:microsoft.com/office/officeart/2008/layout/VerticalCurvedList"/>
    <dgm:cxn modelId="{E7EBE399-296C-4ACF-AFB0-271E8AD85564}" type="presOf" srcId="{CDC779CA-E02E-49B9-9D39-EBAA3A6BA601}" destId="{802432A6-8BC4-498E-AC0F-4DE80F252812}" srcOrd="0" destOrd="0" presId="urn:microsoft.com/office/officeart/2008/layout/VerticalCurvedList"/>
    <dgm:cxn modelId="{5D865E9E-C287-4DE7-87FF-F6A5534984BB}" type="presOf" srcId="{FEB559BE-E4B6-40F4-A055-6F6EC759F6CA}" destId="{E6D6C5AF-2D8F-4E10-9D49-44D97BB727E8}" srcOrd="0" destOrd="0" presId="urn:microsoft.com/office/officeart/2008/layout/VerticalCurvedList"/>
    <dgm:cxn modelId="{9E1F3821-1A05-4122-906D-66E7F34DBEC2}" srcId="{FC3B9089-96F8-44C0-90C8-288D7F86BDFD}" destId="{8EA81F18-E648-42EF-A6AB-B631BB315EB9}" srcOrd="3" destOrd="0" parTransId="{F1DCA923-93CF-4F17-9E7C-ACDA53AE043F}" sibTransId="{01A23806-8592-476F-A439-4935907DE779}"/>
    <dgm:cxn modelId="{84760D32-DF8F-4033-BFB2-65C48F599C07}" srcId="{FC3B9089-96F8-44C0-90C8-288D7F86BDFD}" destId="{CDC779CA-E02E-49B9-9D39-EBAA3A6BA601}" srcOrd="5" destOrd="0" parTransId="{265F9F9D-B2E6-4F33-8841-E0F22854904D}" sibTransId="{74E5A32D-393C-4817-85D8-935FE4F5C354}"/>
    <dgm:cxn modelId="{446882B1-E82C-43BA-BEA4-07076929CFF3}" type="presOf" srcId="{8116F4A8-98EB-4FB3-AF34-1E7A054306C4}" destId="{E2315B4A-2D57-4E69-9DCE-69739BF106F5}" srcOrd="0" destOrd="0" presId="urn:microsoft.com/office/officeart/2008/layout/VerticalCurvedList"/>
    <dgm:cxn modelId="{62FACE59-7AB0-4751-A028-6AA9F1881313}" srcId="{FC3B9089-96F8-44C0-90C8-288D7F86BDFD}" destId="{0B20EF84-057F-451C-979A-AD661466BA94}" srcOrd="6" destOrd="0" parTransId="{89BFBB27-4BD7-4965-81BD-EA3126C10059}" sibTransId="{130CFD33-7FED-472C-B42B-AA4E440B852A}"/>
    <dgm:cxn modelId="{457EFF91-8C9B-49E6-89AB-14B191DD4C00}" type="presOf" srcId="{FCC9D86B-C822-4CF0-9E98-F1689257B246}" destId="{B400F534-5674-44EC-A8E6-AB473D622C7A}" srcOrd="0" destOrd="0" presId="urn:microsoft.com/office/officeart/2008/layout/VerticalCurvedList"/>
    <dgm:cxn modelId="{381B0DF8-A80C-43D7-B8E4-30B7FB5386E1}" type="presOf" srcId="{8EA81F18-E648-42EF-A6AB-B631BB315EB9}" destId="{57A0A8E2-4053-4C4F-A948-FC74DCCB1BEE}" srcOrd="0" destOrd="0" presId="urn:microsoft.com/office/officeart/2008/layout/VerticalCurvedList"/>
    <dgm:cxn modelId="{B405E53B-724F-498F-84BC-1FF3E6E58244}" type="presOf" srcId="{EC0791FE-7BB8-4076-B200-831946E293D7}" destId="{C80A48EC-02A9-4096-BAF3-481BD8840717}" srcOrd="0" destOrd="0" presId="urn:microsoft.com/office/officeart/2008/layout/VerticalCurvedList"/>
    <dgm:cxn modelId="{49EDF805-0008-406B-A86A-87EAF647D904}" srcId="{FC3B9089-96F8-44C0-90C8-288D7F86BDFD}" destId="{EC0791FE-7BB8-4076-B200-831946E293D7}" srcOrd="1" destOrd="0" parTransId="{2AD35B9C-0D72-4A90-A1D2-1E22DE0DCE07}" sibTransId="{A72DBCEE-CA3F-4FE1-95D9-4C2081D51F53}"/>
    <dgm:cxn modelId="{BED9113C-6314-488E-9764-2A001519A512}" type="presOf" srcId="{FC3B9089-96F8-44C0-90C8-288D7F86BDFD}" destId="{B7C8D3B3-F02E-4D57-8359-DEEEA3C9D827}" srcOrd="0" destOrd="0" presId="urn:microsoft.com/office/officeart/2008/layout/VerticalCurvedList"/>
    <dgm:cxn modelId="{7A4609BD-A433-4E6C-AFAB-C27159BA45FD}" srcId="{FC3B9089-96F8-44C0-90C8-288D7F86BDFD}" destId="{5C01B314-6E32-4DB7-8625-D6D40B3F4C6B}" srcOrd="2" destOrd="0" parTransId="{90A525DB-1B18-4E72-BF32-74899FE09D78}" sibTransId="{1C137E5D-1B7B-4234-89B2-BAB7226A987D}"/>
    <dgm:cxn modelId="{15858199-1D56-4EB9-81BF-FBE06CF6CB0E}" type="presParOf" srcId="{B7C8D3B3-F02E-4D57-8359-DEEEA3C9D827}" destId="{406D8D4F-5DEC-4E35-B82A-23A19E408A9B}" srcOrd="0" destOrd="0" presId="urn:microsoft.com/office/officeart/2008/layout/VerticalCurvedList"/>
    <dgm:cxn modelId="{7B66F9B7-0F51-421C-A8BC-934DD4969BC1}" type="presParOf" srcId="{406D8D4F-5DEC-4E35-B82A-23A19E408A9B}" destId="{E28A8AC1-3AF2-4875-86BA-6DB88FF0AE52}" srcOrd="0" destOrd="0" presId="urn:microsoft.com/office/officeart/2008/layout/VerticalCurvedList"/>
    <dgm:cxn modelId="{1A351CC3-F78A-4689-B3B0-CF8CCDC8106B}" type="presParOf" srcId="{E28A8AC1-3AF2-4875-86BA-6DB88FF0AE52}" destId="{D8C058BA-9C80-4371-AED3-473B7CE1D539}" srcOrd="0" destOrd="0" presId="urn:microsoft.com/office/officeart/2008/layout/VerticalCurvedList"/>
    <dgm:cxn modelId="{2E0FD143-B267-4100-8D32-DE4F2F085481}" type="presParOf" srcId="{E28A8AC1-3AF2-4875-86BA-6DB88FF0AE52}" destId="{E2315B4A-2D57-4E69-9DCE-69739BF106F5}" srcOrd="1" destOrd="0" presId="urn:microsoft.com/office/officeart/2008/layout/VerticalCurvedList"/>
    <dgm:cxn modelId="{90918158-6227-46F0-A8B9-C48287920938}" type="presParOf" srcId="{E28A8AC1-3AF2-4875-86BA-6DB88FF0AE52}" destId="{C4A3DE89-10BC-48D1-8A2E-75DAD583F39B}" srcOrd="2" destOrd="0" presId="urn:microsoft.com/office/officeart/2008/layout/VerticalCurvedList"/>
    <dgm:cxn modelId="{F8A4CD08-A38C-4B8D-B03A-27AA3470EA63}" type="presParOf" srcId="{E28A8AC1-3AF2-4875-86BA-6DB88FF0AE52}" destId="{7F1444A1-B134-40B0-A770-267037A5C6EA}" srcOrd="3" destOrd="0" presId="urn:microsoft.com/office/officeart/2008/layout/VerticalCurvedList"/>
    <dgm:cxn modelId="{63271BF1-04FE-4FBA-B803-6751DFE3B92F}" type="presParOf" srcId="{406D8D4F-5DEC-4E35-B82A-23A19E408A9B}" destId="{B400F534-5674-44EC-A8E6-AB473D622C7A}" srcOrd="1" destOrd="0" presId="urn:microsoft.com/office/officeart/2008/layout/VerticalCurvedList"/>
    <dgm:cxn modelId="{72E6E58C-665D-41AB-8FEC-3E1E2F3F69AE}" type="presParOf" srcId="{406D8D4F-5DEC-4E35-B82A-23A19E408A9B}" destId="{03590FD4-CE15-42B1-BD6B-9A5ABC0A7F72}" srcOrd="2" destOrd="0" presId="urn:microsoft.com/office/officeart/2008/layout/VerticalCurvedList"/>
    <dgm:cxn modelId="{D02AB748-5897-4204-A12C-56BDB7EC5422}" type="presParOf" srcId="{03590FD4-CE15-42B1-BD6B-9A5ABC0A7F72}" destId="{87ADCD44-DC3D-4463-9AD8-ED3D3D591C93}" srcOrd="0" destOrd="0" presId="urn:microsoft.com/office/officeart/2008/layout/VerticalCurvedList"/>
    <dgm:cxn modelId="{F46CB0D9-B577-479C-8390-D84831AA882D}" type="presParOf" srcId="{406D8D4F-5DEC-4E35-B82A-23A19E408A9B}" destId="{C80A48EC-02A9-4096-BAF3-481BD8840717}" srcOrd="3" destOrd="0" presId="urn:microsoft.com/office/officeart/2008/layout/VerticalCurvedList"/>
    <dgm:cxn modelId="{232CFCDE-D885-4382-B2FB-0B2745B576F8}" type="presParOf" srcId="{406D8D4F-5DEC-4E35-B82A-23A19E408A9B}" destId="{90C60528-7B43-4289-9ED9-9BA8DFB51ECE}" srcOrd="4" destOrd="0" presId="urn:microsoft.com/office/officeart/2008/layout/VerticalCurvedList"/>
    <dgm:cxn modelId="{D51DB5DC-714D-49C8-9D46-39CB360657FA}" type="presParOf" srcId="{90C60528-7B43-4289-9ED9-9BA8DFB51ECE}" destId="{9B23B4CD-D509-4C53-B874-4B4A7A18E202}" srcOrd="0" destOrd="0" presId="urn:microsoft.com/office/officeart/2008/layout/VerticalCurvedList"/>
    <dgm:cxn modelId="{4F61046C-BC93-435B-829B-5A67C9207672}" type="presParOf" srcId="{406D8D4F-5DEC-4E35-B82A-23A19E408A9B}" destId="{95C7EE3D-670C-40EC-BC5C-3E0AB6249620}" srcOrd="5" destOrd="0" presId="urn:microsoft.com/office/officeart/2008/layout/VerticalCurvedList"/>
    <dgm:cxn modelId="{03ED0182-2909-453B-9851-02BEBF17CF6E}" type="presParOf" srcId="{406D8D4F-5DEC-4E35-B82A-23A19E408A9B}" destId="{96F228A4-8092-4D2B-9090-D4F29042C83D}" srcOrd="6" destOrd="0" presId="urn:microsoft.com/office/officeart/2008/layout/VerticalCurvedList"/>
    <dgm:cxn modelId="{DBD2F43C-C2BA-4B3E-A4AA-59E8BFBB3BD9}" type="presParOf" srcId="{96F228A4-8092-4D2B-9090-D4F29042C83D}" destId="{DD92BB2A-EF04-436E-8AE1-C859CF495A77}" srcOrd="0" destOrd="0" presId="urn:microsoft.com/office/officeart/2008/layout/VerticalCurvedList"/>
    <dgm:cxn modelId="{DA82C2FD-3AAD-4821-A504-541CA3E7DF52}" type="presParOf" srcId="{406D8D4F-5DEC-4E35-B82A-23A19E408A9B}" destId="{57A0A8E2-4053-4C4F-A948-FC74DCCB1BEE}" srcOrd="7" destOrd="0" presId="urn:microsoft.com/office/officeart/2008/layout/VerticalCurvedList"/>
    <dgm:cxn modelId="{A1A4A453-87FB-40E3-ABB9-AFD2E7AAFF0E}" type="presParOf" srcId="{406D8D4F-5DEC-4E35-B82A-23A19E408A9B}" destId="{77DAF273-0D26-4A78-9CD8-87A25F5EAD6D}" srcOrd="8" destOrd="0" presId="urn:microsoft.com/office/officeart/2008/layout/VerticalCurvedList"/>
    <dgm:cxn modelId="{12593FC0-3FAF-4860-B281-D5509559E708}" type="presParOf" srcId="{77DAF273-0D26-4A78-9CD8-87A25F5EAD6D}" destId="{F131633C-CD68-4F1C-AAF4-313E6092BF7E}" srcOrd="0" destOrd="0" presId="urn:microsoft.com/office/officeart/2008/layout/VerticalCurvedList"/>
    <dgm:cxn modelId="{FD85AD04-642C-435A-8AA9-8ECB596ABC11}" type="presParOf" srcId="{406D8D4F-5DEC-4E35-B82A-23A19E408A9B}" destId="{E6D6C5AF-2D8F-4E10-9D49-44D97BB727E8}" srcOrd="9" destOrd="0" presId="urn:microsoft.com/office/officeart/2008/layout/VerticalCurvedList"/>
    <dgm:cxn modelId="{732B912D-85AC-457A-B71C-9E38E91AB64A}" type="presParOf" srcId="{406D8D4F-5DEC-4E35-B82A-23A19E408A9B}" destId="{E7561D21-700E-423D-A0F1-B3264AEC7B6E}" srcOrd="10" destOrd="0" presId="urn:microsoft.com/office/officeart/2008/layout/VerticalCurvedList"/>
    <dgm:cxn modelId="{58C4BE8A-57D7-4EAA-BB4F-1A8C39D398B1}" type="presParOf" srcId="{E7561D21-700E-423D-A0F1-B3264AEC7B6E}" destId="{0F6DB702-655D-4B62-8D0E-2C015B0CCDB2}" srcOrd="0" destOrd="0" presId="urn:microsoft.com/office/officeart/2008/layout/VerticalCurvedList"/>
    <dgm:cxn modelId="{006AC11B-E4A1-4DD6-853E-7C291C095F09}" type="presParOf" srcId="{406D8D4F-5DEC-4E35-B82A-23A19E408A9B}" destId="{802432A6-8BC4-498E-AC0F-4DE80F252812}" srcOrd="11" destOrd="0" presId="urn:microsoft.com/office/officeart/2008/layout/VerticalCurvedList"/>
    <dgm:cxn modelId="{8F7807C9-46B2-4064-916B-0B977A49345B}" type="presParOf" srcId="{406D8D4F-5DEC-4E35-B82A-23A19E408A9B}" destId="{B3E599EF-0754-45EF-8299-5CF0C3658D86}" srcOrd="12" destOrd="0" presId="urn:microsoft.com/office/officeart/2008/layout/VerticalCurvedList"/>
    <dgm:cxn modelId="{2D6E9A00-5BB8-4CEE-8324-E355F8F95D1C}" type="presParOf" srcId="{B3E599EF-0754-45EF-8299-5CF0C3658D86}" destId="{39205ADB-054C-4B53-B995-DC53890E7A44}" srcOrd="0" destOrd="0" presId="urn:microsoft.com/office/officeart/2008/layout/VerticalCurvedList"/>
    <dgm:cxn modelId="{D6C41C42-502C-45EC-AB22-ECCAA8ED09E4}" type="presParOf" srcId="{406D8D4F-5DEC-4E35-B82A-23A19E408A9B}" destId="{F8D9E5FE-3DDA-419D-ABCA-AFC54053CF09}" srcOrd="13" destOrd="0" presId="urn:microsoft.com/office/officeart/2008/layout/VerticalCurvedList"/>
    <dgm:cxn modelId="{2DF4DA89-6299-4149-AA0E-507087576A6C}" type="presParOf" srcId="{406D8D4F-5DEC-4E35-B82A-23A19E408A9B}" destId="{D126E076-056B-4BBD-9526-D8A55B811DB6}" srcOrd="14" destOrd="0" presId="urn:microsoft.com/office/officeart/2008/layout/VerticalCurvedList"/>
    <dgm:cxn modelId="{E686B386-ABEA-4CFA-B672-9F5941F7B837}" type="presParOf" srcId="{D126E076-056B-4BBD-9526-D8A55B811DB6}" destId="{7DA54BF6-E78C-4438-82F1-FEE6DA8329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EED173D-8855-40D6-B8E8-95159620BED8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374D837-F8F2-429C-BA86-CE1BACE5009E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</a:rPr>
            <a:t>психологічна робота з дітьми з високим інтелектуальним потенціалом;</a:t>
          </a:r>
          <a:endParaRPr lang="uk-UA" sz="2000" dirty="0">
            <a:latin typeface="Times New Roman" pitchFamily="18" charset="0"/>
          </a:endParaRPr>
        </a:p>
      </dgm:t>
    </dgm:pt>
    <dgm:pt modelId="{033DB372-F307-4953-875E-8BDC07AEAFB7}" type="parTrans" cxnId="{65A03F3D-9864-4EB5-AC17-FEAABD898EA8}">
      <dgm:prSet/>
      <dgm:spPr/>
      <dgm:t>
        <a:bodyPr/>
        <a:lstStyle/>
        <a:p>
          <a:endParaRPr lang="ru-RU"/>
        </a:p>
      </dgm:t>
    </dgm:pt>
    <dgm:pt modelId="{86CC23D1-5D44-4E4E-9532-662EEDFEAF63}" type="sibTrans" cxnId="{65A03F3D-9864-4EB5-AC17-FEAABD898EA8}">
      <dgm:prSet/>
      <dgm:spPr/>
      <dgm:t>
        <a:bodyPr/>
        <a:lstStyle/>
        <a:p>
          <a:endParaRPr lang="ru-RU"/>
        </a:p>
      </dgm:t>
    </dgm:pt>
    <dgm:pt modelId="{43584165-31FD-4C9B-8AA5-ABAFF39C7A6F}">
      <dgm:prSet custT="1"/>
      <dgm:spPr/>
      <dgm:t>
        <a:bodyPr/>
        <a:lstStyle/>
        <a:p>
          <a:r>
            <a:rPr lang="uk-UA" sz="2000" smtClean="0">
              <a:latin typeface="Times New Roman" pitchFamily="18" charset="0"/>
            </a:rPr>
            <a:t>психологічний супровід учнів, що потребують додаткової уваги;</a:t>
          </a:r>
          <a:endParaRPr lang="en-US" sz="2000" dirty="0">
            <a:latin typeface="Times New Roman" pitchFamily="18" charset="0"/>
          </a:endParaRPr>
        </a:p>
      </dgm:t>
    </dgm:pt>
    <dgm:pt modelId="{01B9D785-A34E-4E92-B2FC-14A3A2D4E718}" type="parTrans" cxnId="{151A52C5-3392-46A6-9A07-6F0F92547530}">
      <dgm:prSet/>
      <dgm:spPr/>
      <dgm:t>
        <a:bodyPr/>
        <a:lstStyle/>
        <a:p>
          <a:endParaRPr lang="ru-RU"/>
        </a:p>
      </dgm:t>
    </dgm:pt>
    <dgm:pt modelId="{CE7D5877-CA1A-4510-A68B-E1AB72C4ECF8}" type="sibTrans" cxnId="{151A52C5-3392-46A6-9A07-6F0F92547530}">
      <dgm:prSet/>
      <dgm:spPr/>
      <dgm:t>
        <a:bodyPr/>
        <a:lstStyle/>
        <a:p>
          <a:endParaRPr lang="ru-RU"/>
        </a:p>
      </dgm:t>
    </dgm:pt>
    <dgm:pt modelId="{EA9AEEA6-09C8-44C7-910C-C04013654E27}">
      <dgm:prSet custT="1"/>
      <dgm:spPr/>
      <dgm:t>
        <a:bodyPr/>
        <a:lstStyle/>
        <a:p>
          <a:r>
            <a:rPr lang="uk-UA" sz="2000" smtClean="0">
              <a:latin typeface="Times New Roman" pitchFamily="18" charset="0"/>
            </a:rPr>
            <a:t>робота по подоланню вікових криз та особистісних проблем;</a:t>
          </a:r>
          <a:endParaRPr lang="uk-UA" sz="2000" dirty="0">
            <a:latin typeface="Times New Roman" pitchFamily="18" charset="0"/>
          </a:endParaRPr>
        </a:p>
      </dgm:t>
    </dgm:pt>
    <dgm:pt modelId="{BBA100FF-4CFC-4DC5-ADA1-D1CB1A2CBD13}" type="parTrans" cxnId="{B48AB8AD-B78C-49AE-A365-1667A740D98C}">
      <dgm:prSet/>
      <dgm:spPr/>
      <dgm:t>
        <a:bodyPr/>
        <a:lstStyle/>
        <a:p>
          <a:endParaRPr lang="ru-RU"/>
        </a:p>
      </dgm:t>
    </dgm:pt>
    <dgm:pt modelId="{3275170A-1A1F-4969-AF3D-8D953A5BF5E4}" type="sibTrans" cxnId="{B48AB8AD-B78C-49AE-A365-1667A740D98C}">
      <dgm:prSet/>
      <dgm:spPr/>
      <dgm:t>
        <a:bodyPr/>
        <a:lstStyle/>
        <a:p>
          <a:endParaRPr lang="ru-RU"/>
        </a:p>
      </dgm:t>
    </dgm:pt>
    <dgm:pt modelId="{BFFB7677-1889-400E-9FE7-C34E97941AB6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</a:rPr>
            <a:t>психологічна підтримка вчителя;</a:t>
          </a:r>
          <a:endParaRPr lang="uk-UA" sz="2000" dirty="0">
            <a:latin typeface="Times New Roman" pitchFamily="18" charset="0"/>
          </a:endParaRPr>
        </a:p>
      </dgm:t>
    </dgm:pt>
    <dgm:pt modelId="{11FA6420-7F8E-45B0-8F2C-5FF97B1D2208}" type="parTrans" cxnId="{1BABE117-AA5C-4066-8A1E-D0CE249E55B5}">
      <dgm:prSet/>
      <dgm:spPr/>
      <dgm:t>
        <a:bodyPr/>
        <a:lstStyle/>
        <a:p>
          <a:endParaRPr lang="ru-RU"/>
        </a:p>
      </dgm:t>
    </dgm:pt>
    <dgm:pt modelId="{F541E915-B82B-4467-BCAF-675FAADE201A}" type="sibTrans" cxnId="{1BABE117-AA5C-4066-8A1E-D0CE249E55B5}">
      <dgm:prSet/>
      <dgm:spPr/>
      <dgm:t>
        <a:bodyPr/>
        <a:lstStyle/>
        <a:p>
          <a:endParaRPr lang="ru-RU"/>
        </a:p>
      </dgm:t>
    </dgm:pt>
    <dgm:pt modelId="{F9994F50-E4F2-47BF-8105-FBC26183DCF5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</a:rPr>
            <a:t>визначення психологічної готовності дітей до навчання в школі та первинне обстеження при прийомі до першого класу;</a:t>
          </a:r>
          <a:endParaRPr lang="ru-RU" sz="2000" dirty="0">
            <a:latin typeface="Times New Roman" pitchFamily="18" charset="0"/>
          </a:endParaRPr>
        </a:p>
      </dgm:t>
    </dgm:pt>
    <dgm:pt modelId="{B8C378E9-E95E-40B1-9428-86FE6D134B8D}" type="parTrans" cxnId="{811B7947-F40E-46D1-BB87-01E3D45A3455}">
      <dgm:prSet/>
      <dgm:spPr/>
      <dgm:t>
        <a:bodyPr/>
        <a:lstStyle/>
        <a:p>
          <a:endParaRPr lang="ru-RU"/>
        </a:p>
      </dgm:t>
    </dgm:pt>
    <dgm:pt modelId="{E00685CB-2A2D-4ABA-8612-B1957EB1EED6}" type="sibTrans" cxnId="{811B7947-F40E-46D1-BB87-01E3D45A3455}">
      <dgm:prSet/>
      <dgm:spPr/>
      <dgm:t>
        <a:bodyPr/>
        <a:lstStyle/>
        <a:p>
          <a:endParaRPr lang="ru-RU"/>
        </a:p>
      </dgm:t>
    </dgm:pt>
    <dgm:pt modelId="{8BB3ECA0-11D0-441D-AF76-1C3839548B03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</a:rPr>
            <a:t>просвітницька діяльність;</a:t>
          </a:r>
          <a:endParaRPr lang="uk-UA" sz="2000" dirty="0">
            <a:latin typeface="Times New Roman" pitchFamily="18" charset="0"/>
          </a:endParaRPr>
        </a:p>
      </dgm:t>
    </dgm:pt>
    <dgm:pt modelId="{8A9796FD-3C4B-481B-8E4A-B5B4640F00D3}" type="parTrans" cxnId="{028EB1DA-83C5-485A-A79E-17BDD2F594C2}">
      <dgm:prSet/>
      <dgm:spPr/>
      <dgm:t>
        <a:bodyPr/>
        <a:lstStyle/>
        <a:p>
          <a:endParaRPr lang="ru-RU"/>
        </a:p>
      </dgm:t>
    </dgm:pt>
    <dgm:pt modelId="{6A4F709A-7C54-4FED-B8CE-E7C01F6823CB}" type="sibTrans" cxnId="{028EB1DA-83C5-485A-A79E-17BDD2F594C2}">
      <dgm:prSet/>
      <dgm:spPr/>
      <dgm:t>
        <a:bodyPr/>
        <a:lstStyle/>
        <a:p>
          <a:endParaRPr lang="ru-RU"/>
        </a:p>
      </dgm:t>
    </dgm:pt>
    <dgm:pt modelId="{2A81F9E4-36F3-4662-AC30-881D1C385BAC}" type="pres">
      <dgm:prSet presAssocID="{4EED173D-8855-40D6-B8E8-95159620BE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65BE97-4360-4437-8B5A-5572703548E6}" type="pres">
      <dgm:prSet presAssocID="{8BB3ECA0-11D0-441D-AF76-1C3839548B03}" presName="parentLin" presStyleCnt="0"/>
      <dgm:spPr/>
    </dgm:pt>
    <dgm:pt modelId="{A6381622-E909-41D2-92F5-920AFD24C272}" type="pres">
      <dgm:prSet presAssocID="{8BB3ECA0-11D0-441D-AF76-1C3839548B0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07DBB9A-8510-4A17-B9AE-9EC51C8D229D}" type="pres">
      <dgm:prSet presAssocID="{8BB3ECA0-11D0-441D-AF76-1C3839548B03}" presName="parentText" presStyleLbl="node1" presStyleIdx="0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6A1E3-4214-4B89-9FA7-FBE40BEF107E}" type="pres">
      <dgm:prSet presAssocID="{8BB3ECA0-11D0-441D-AF76-1C3839548B03}" presName="negativeSpace" presStyleCnt="0"/>
      <dgm:spPr/>
    </dgm:pt>
    <dgm:pt modelId="{A9A10DBB-79FB-4906-A68A-BD95D78FFBA4}" type="pres">
      <dgm:prSet presAssocID="{8BB3ECA0-11D0-441D-AF76-1C3839548B03}" presName="childText" presStyleLbl="conFgAcc1" presStyleIdx="0" presStyleCnt="6">
        <dgm:presLayoutVars>
          <dgm:bulletEnabled val="1"/>
        </dgm:presLayoutVars>
      </dgm:prSet>
      <dgm:spPr/>
    </dgm:pt>
    <dgm:pt modelId="{18A943F4-D9EE-461F-8BAC-7F9D897D4B95}" type="pres">
      <dgm:prSet presAssocID="{6A4F709A-7C54-4FED-B8CE-E7C01F6823CB}" presName="spaceBetweenRectangles" presStyleCnt="0"/>
      <dgm:spPr/>
    </dgm:pt>
    <dgm:pt modelId="{617EDCE6-CC7C-4347-ABAA-E8C952714DE4}" type="pres">
      <dgm:prSet presAssocID="{3374D837-F8F2-429C-BA86-CE1BACE5009E}" presName="parentLin" presStyleCnt="0"/>
      <dgm:spPr/>
    </dgm:pt>
    <dgm:pt modelId="{99A1F90B-E026-4A1D-ABFD-522BE9F58274}" type="pres">
      <dgm:prSet presAssocID="{3374D837-F8F2-429C-BA86-CE1BACE5009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4EE1A95-45E5-4FAC-ADA8-19B2715B4E11}" type="pres">
      <dgm:prSet presAssocID="{3374D837-F8F2-429C-BA86-CE1BACE5009E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929A0-2BB7-4AE7-9CA7-E9FDB8F7DA2E}" type="pres">
      <dgm:prSet presAssocID="{3374D837-F8F2-429C-BA86-CE1BACE5009E}" presName="negativeSpace" presStyleCnt="0"/>
      <dgm:spPr/>
    </dgm:pt>
    <dgm:pt modelId="{50F15548-4560-4C42-81B9-E6A1D1F71E28}" type="pres">
      <dgm:prSet presAssocID="{3374D837-F8F2-429C-BA86-CE1BACE5009E}" presName="childText" presStyleLbl="conFgAcc1" presStyleIdx="1" presStyleCnt="6">
        <dgm:presLayoutVars>
          <dgm:bulletEnabled val="1"/>
        </dgm:presLayoutVars>
      </dgm:prSet>
      <dgm:spPr/>
    </dgm:pt>
    <dgm:pt modelId="{E08B0CC7-5A42-4DDF-B7D7-33D25A68EBCE}" type="pres">
      <dgm:prSet presAssocID="{86CC23D1-5D44-4E4E-9532-662EEDFEAF63}" presName="spaceBetweenRectangles" presStyleCnt="0"/>
      <dgm:spPr/>
    </dgm:pt>
    <dgm:pt modelId="{C46A6F13-314B-4818-BECF-BC88D02988B4}" type="pres">
      <dgm:prSet presAssocID="{43584165-31FD-4C9B-8AA5-ABAFF39C7A6F}" presName="parentLin" presStyleCnt="0"/>
      <dgm:spPr/>
    </dgm:pt>
    <dgm:pt modelId="{1B9E14DA-FE46-4E58-A536-B6A61219C841}" type="pres">
      <dgm:prSet presAssocID="{43584165-31FD-4C9B-8AA5-ABAFF39C7A6F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A61AD60-8AEC-4F1A-A503-EB25AC86F259}" type="pres">
      <dgm:prSet presAssocID="{43584165-31FD-4C9B-8AA5-ABAFF39C7A6F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8686D-5AEC-4D23-9B0C-E12564C24889}" type="pres">
      <dgm:prSet presAssocID="{43584165-31FD-4C9B-8AA5-ABAFF39C7A6F}" presName="negativeSpace" presStyleCnt="0"/>
      <dgm:spPr/>
    </dgm:pt>
    <dgm:pt modelId="{6B96AE23-88AB-422F-90CD-54DE1B070B0F}" type="pres">
      <dgm:prSet presAssocID="{43584165-31FD-4C9B-8AA5-ABAFF39C7A6F}" presName="childText" presStyleLbl="conFgAcc1" presStyleIdx="2" presStyleCnt="6">
        <dgm:presLayoutVars>
          <dgm:bulletEnabled val="1"/>
        </dgm:presLayoutVars>
      </dgm:prSet>
      <dgm:spPr/>
    </dgm:pt>
    <dgm:pt modelId="{54887135-47DE-43C2-A703-9AAA2647BB0A}" type="pres">
      <dgm:prSet presAssocID="{CE7D5877-CA1A-4510-A68B-E1AB72C4ECF8}" presName="spaceBetweenRectangles" presStyleCnt="0"/>
      <dgm:spPr/>
    </dgm:pt>
    <dgm:pt modelId="{B60C89E6-C2C1-4277-9EAB-ACA2958F21E6}" type="pres">
      <dgm:prSet presAssocID="{EA9AEEA6-09C8-44C7-910C-C04013654E27}" presName="parentLin" presStyleCnt="0"/>
      <dgm:spPr/>
    </dgm:pt>
    <dgm:pt modelId="{42275AD0-90BB-45A7-9859-E628465FE7E3}" type="pres">
      <dgm:prSet presAssocID="{EA9AEEA6-09C8-44C7-910C-C04013654E27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B1B8BEAE-7389-4E29-8585-6016F3AD95AB}" type="pres">
      <dgm:prSet presAssocID="{EA9AEEA6-09C8-44C7-910C-C04013654E27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668E2-6F90-4E4A-958D-59479444F01F}" type="pres">
      <dgm:prSet presAssocID="{EA9AEEA6-09C8-44C7-910C-C04013654E27}" presName="negativeSpace" presStyleCnt="0"/>
      <dgm:spPr/>
    </dgm:pt>
    <dgm:pt modelId="{1975209A-CE67-45C1-AE3F-9EC0F8A17EE0}" type="pres">
      <dgm:prSet presAssocID="{EA9AEEA6-09C8-44C7-910C-C04013654E27}" presName="childText" presStyleLbl="conFgAcc1" presStyleIdx="3" presStyleCnt="6">
        <dgm:presLayoutVars>
          <dgm:bulletEnabled val="1"/>
        </dgm:presLayoutVars>
      </dgm:prSet>
      <dgm:spPr/>
    </dgm:pt>
    <dgm:pt modelId="{71CD4D54-29C6-43B2-9EC7-8F5ED124B07D}" type="pres">
      <dgm:prSet presAssocID="{3275170A-1A1F-4969-AF3D-8D953A5BF5E4}" presName="spaceBetweenRectangles" presStyleCnt="0"/>
      <dgm:spPr/>
    </dgm:pt>
    <dgm:pt modelId="{39362E50-894E-4900-BB00-15765873DA5A}" type="pres">
      <dgm:prSet presAssocID="{BFFB7677-1889-400E-9FE7-C34E97941AB6}" presName="parentLin" presStyleCnt="0"/>
      <dgm:spPr/>
    </dgm:pt>
    <dgm:pt modelId="{BFBE683E-6916-461D-B13E-5BDE8545FCF4}" type="pres">
      <dgm:prSet presAssocID="{BFFB7677-1889-400E-9FE7-C34E97941AB6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433F8D4D-4100-4D0C-9654-4FD22A5C0C33}" type="pres">
      <dgm:prSet presAssocID="{BFFB7677-1889-400E-9FE7-C34E97941AB6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8CD45-783C-4E4F-9DCF-631EE04C856A}" type="pres">
      <dgm:prSet presAssocID="{BFFB7677-1889-400E-9FE7-C34E97941AB6}" presName="negativeSpace" presStyleCnt="0"/>
      <dgm:spPr/>
    </dgm:pt>
    <dgm:pt modelId="{ADE3EED6-BD85-4043-9CE7-1E7AB4B9A618}" type="pres">
      <dgm:prSet presAssocID="{BFFB7677-1889-400E-9FE7-C34E97941AB6}" presName="childText" presStyleLbl="conFgAcc1" presStyleIdx="4" presStyleCnt="6">
        <dgm:presLayoutVars>
          <dgm:bulletEnabled val="1"/>
        </dgm:presLayoutVars>
      </dgm:prSet>
      <dgm:spPr/>
    </dgm:pt>
    <dgm:pt modelId="{F9FD18C0-CFFC-4840-AD7E-429A88A4BE74}" type="pres">
      <dgm:prSet presAssocID="{F541E915-B82B-4467-BCAF-675FAADE201A}" presName="spaceBetweenRectangles" presStyleCnt="0"/>
      <dgm:spPr/>
    </dgm:pt>
    <dgm:pt modelId="{F7DCA25A-6D19-433F-9CCB-BBA99B5DB854}" type="pres">
      <dgm:prSet presAssocID="{F9994F50-E4F2-47BF-8105-FBC26183DCF5}" presName="parentLin" presStyleCnt="0"/>
      <dgm:spPr/>
    </dgm:pt>
    <dgm:pt modelId="{6A52D94A-7BCB-4075-8A44-66B078BF8918}" type="pres">
      <dgm:prSet presAssocID="{F9994F50-E4F2-47BF-8105-FBC26183DCF5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37934B3-1BE8-4B52-B1CC-4FB4E7AEA5A4}" type="pres">
      <dgm:prSet presAssocID="{F9994F50-E4F2-47BF-8105-FBC26183DCF5}" presName="parentText" presStyleLbl="node1" presStyleIdx="5" presStyleCnt="6" custScaleX="142857" custScaleY="176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69757-9E29-4C45-9EA5-28FD13BAE48F}" type="pres">
      <dgm:prSet presAssocID="{F9994F50-E4F2-47BF-8105-FBC26183DCF5}" presName="negativeSpace" presStyleCnt="0"/>
      <dgm:spPr/>
    </dgm:pt>
    <dgm:pt modelId="{F65CB32A-1EE6-47E2-8265-3BEFCB3780A9}" type="pres">
      <dgm:prSet presAssocID="{F9994F50-E4F2-47BF-8105-FBC26183DCF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BABE117-AA5C-4066-8A1E-D0CE249E55B5}" srcId="{4EED173D-8855-40D6-B8E8-95159620BED8}" destId="{BFFB7677-1889-400E-9FE7-C34E97941AB6}" srcOrd="4" destOrd="0" parTransId="{11FA6420-7F8E-45B0-8F2C-5FF97B1D2208}" sibTransId="{F541E915-B82B-4467-BCAF-675FAADE201A}"/>
    <dgm:cxn modelId="{64AF5671-FF14-4CDB-AF07-805829C5353D}" type="presOf" srcId="{43584165-31FD-4C9B-8AA5-ABAFF39C7A6F}" destId="{DA61AD60-8AEC-4F1A-A503-EB25AC86F259}" srcOrd="1" destOrd="0" presId="urn:microsoft.com/office/officeart/2005/8/layout/list1"/>
    <dgm:cxn modelId="{4C55B6BB-99FF-4070-B0BD-6C0001C50723}" type="presOf" srcId="{4EED173D-8855-40D6-B8E8-95159620BED8}" destId="{2A81F9E4-36F3-4662-AC30-881D1C385BAC}" srcOrd="0" destOrd="0" presId="urn:microsoft.com/office/officeart/2005/8/layout/list1"/>
    <dgm:cxn modelId="{B48AB8AD-B78C-49AE-A365-1667A740D98C}" srcId="{4EED173D-8855-40D6-B8E8-95159620BED8}" destId="{EA9AEEA6-09C8-44C7-910C-C04013654E27}" srcOrd="3" destOrd="0" parTransId="{BBA100FF-4CFC-4DC5-ADA1-D1CB1A2CBD13}" sibTransId="{3275170A-1A1F-4969-AF3D-8D953A5BF5E4}"/>
    <dgm:cxn modelId="{65A03F3D-9864-4EB5-AC17-FEAABD898EA8}" srcId="{4EED173D-8855-40D6-B8E8-95159620BED8}" destId="{3374D837-F8F2-429C-BA86-CE1BACE5009E}" srcOrd="1" destOrd="0" parTransId="{033DB372-F307-4953-875E-8BDC07AEAFB7}" sibTransId="{86CC23D1-5D44-4E4E-9532-662EEDFEAF63}"/>
    <dgm:cxn modelId="{C1487AA3-EAC5-4749-955C-EF0AAD2D3C2D}" type="presOf" srcId="{EA9AEEA6-09C8-44C7-910C-C04013654E27}" destId="{B1B8BEAE-7389-4E29-8585-6016F3AD95AB}" srcOrd="1" destOrd="0" presId="urn:microsoft.com/office/officeart/2005/8/layout/list1"/>
    <dgm:cxn modelId="{151A52C5-3392-46A6-9A07-6F0F92547530}" srcId="{4EED173D-8855-40D6-B8E8-95159620BED8}" destId="{43584165-31FD-4C9B-8AA5-ABAFF39C7A6F}" srcOrd="2" destOrd="0" parTransId="{01B9D785-A34E-4E92-B2FC-14A3A2D4E718}" sibTransId="{CE7D5877-CA1A-4510-A68B-E1AB72C4ECF8}"/>
    <dgm:cxn modelId="{C3A3FD15-29C5-4AB7-953D-0359141DF9D2}" type="presOf" srcId="{F9994F50-E4F2-47BF-8105-FBC26183DCF5}" destId="{A37934B3-1BE8-4B52-B1CC-4FB4E7AEA5A4}" srcOrd="1" destOrd="0" presId="urn:microsoft.com/office/officeart/2005/8/layout/list1"/>
    <dgm:cxn modelId="{FCC5CA66-8A39-4BDC-8864-4F9CF827C981}" type="presOf" srcId="{3374D837-F8F2-429C-BA86-CE1BACE5009E}" destId="{99A1F90B-E026-4A1D-ABFD-522BE9F58274}" srcOrd="0" destOrd="0" presId="urn:microsoft.com/office/officeart/2005/8/layout/list1"/>
    <dgm:cxn modelId="{811B7947-F40E-46D1-BB87-01E3D45A3455}" srcId="{4EED173D-8855-40D6-B8E8-95159620BED8}" destId="{F9994F50-E4F2-47BF-8105-FBC26183DCF5}" srcOrd="5" destOrd="0" parTransId="{B8C378E9-E95E-40B1-9428-86FE6D134B8D}" sibTransId="{E00685CB-2A2D-4ABA-8612-B1957EB1EED6}"/>
    <dgm:cxn modelId="{E34B1507-41C2-45FE-8418-A6FBBDA5524F}" type="presOf" srcId="{BFFB7677-1889-400E-9FE7-C34E97941AB6}" destId="{433F8D4D-4100-4D0C-9654-4FD22A5C0C33}" srcOrd="1" destOrd="0" presId="urn:microsoft.com/office/officeart/2005/8/layout/list1"/>
    <dgm:cxn modelId="{36509407-E346-4E47-8896-76482E5E95ED}" type="presOf" srcId="{3374D837-F8F2-429C-BA86-CE1BACE5009E}" destId="{84EE1A95-45E5-4FAC-ADA8-19B2715B4E11}" srcOrd="1" destOrd="0" presId="urn:microsoft.com/office/officeart/2005/8/layout/list1"/>
    <dgm:cxn modelId="{108535A2-7448-4F48-8517-F0CE995EC61E}" type="presOf" srcId="{8BB3ECA0-11D0-441D-AF76-1C3839548B03}" destId="{A6381622-E909-41D2-92F5-920AFD24C272}" srcOrd="0" destOrd="0" presId="urn:microsoft.com/office/officeart/2005/8/layout/list1"/>
    <dgm:cxn modelId="{C7A79E96-1415-445C-BDBC-B73CAA85FC32}" type="presOf" srcId="{F9994F50-E4F2-47BF-8105-FBC26183DCF5}" destId="{6A52D94A-7BCB-4075-8A44-66B078BF8918}" srcOrd="0" destOrd="0" presId="urn:microsoft.com/office/officeart/2005/8/layout/list1"/>
    <dgm:cxn modelId="{F6763B4E-18D0-4390-92DF-CFD5BA3AB105}" type="presOf" srcId="{8BB3ECA0-11D0-441D-AF76-1C3839548B03}" destId="{107DBB9A-8510-4A17-B9AE-9EC51C8D229D}" srcOrd="1" destOrd="0" presId="urn:microsoft.com/office/officeart/2005/8/layout/list1"/>
    <dgm:cxn modelId="{028EB1DA-83C5-485A-A79E-17BDD2F594C2}" srcId="{4EED173D-8855-40D6-B8E8-95159620BED8}" destId="{8BB3ECA0-11D0-441D-AF76-1C3839548B03}" srcOrd="0" destOrd="0" parTransId="{8A9796FD-3C4B-481B-8E4A-B5B4640F00D3}" sibTransId="{6A4F709A-7C54-4FED-B8CE-E7C01F6823CB}"/>
    <dgm:cxn modelId="{07FB5536-C9D0-429A-BEF4-8CA7F6B2B68D}" type="presOf" srcId="{43584165-31FD-4C9B-8AA5-ABAFF39C7A6F}" destId="{1B9E14DA-FE46-4E58-A536-B6A61219C841}" srcOrd="0" destOrd="0" presId="urn:microsoft.com/office/officeart/2005/8/layout/list1"/>
    <dgm:cxn modelId="{58E98857-D7E4-4D4B-AE58-10AE3D851737}" type="presOf" srcId="{BFFB7677-1889-400E-9FE7-C34E97941AB6}" destId="{BFBE683E-6916-461D-B13E-5BDE8545FCF4}" srcOrd="0" destOrd="0" presId="urn:microsoft.com/office/officeart/2005/8/layout/list1"/>
    <dgm:cxn modelId="{4ACE2C5A-7742-4EA8-B901-8A2C690D4759}" type="presOf" srcId="{EA9AEEA6-09C8-44C7-910C-C04013654E27}" destId="{42275AD0-90BB-45A7-9859-E628465FE7E3}" srcOrd="0" destOrd="0" presId="urn:microsoft.com/office/officeart/2005/8/layout/list1"/>
    <dgm:cxn modelId="{C4BC953C-217C-4485-9A88-E2F409861A0A}" type="presParOf" srcId="{2A81F9E4-36F3-4662-AC30-881D1C385BAC}" destId="{6565BE97-4360-4437-8B5A-5572703548E6}" srcOrd="0" destOrd="0" presId="urn:microsoft.com/office/officeart/2005/8/layout/list1"/>
    <dgm:cxn modelId="{63CDA701-4B45-4903-B0C2-88F2094171A8}" type="presParOf" srcId="{6565BE97-4360-4437-8B5A-5572703548E6}" destId="{A6381622-E909-41D2-92F5-920AFD24C272}" srcOrd="0" destOrd="0" presId="urn:microsoft.com/office/officeart/2005/8/layout/list1"/>
    <dgm:cxn modelId="{4BC95119-68AA-477F-A7C8-0DC111FB11B2}" type="presParOf" srcId="{6565BE97-4360-4437-8B5A-5572703548E6}" destId="{107DBB9A-8510-4A17-B9AE-9EC51C8D229D}" srcOrd="1" destOrd="0" presId="urn:microsoft.com/office/officeart/2005/8/layout/list1"/>
    <dgm:cxn modelId="{85CEA136-161A-48CB-90D6-DC023A412D4E}" type="presParOf" srcId="{2A81F9E4-36F3-4662-AC30-881D1C385BAC}" destId="{EE26A1E3-4214-4B89-9FA7-FBE40BEF107E}" srcOrd="1" destOrd="0" presId="urn:microsoft.com/office/officeart/2005/8/layout/list1"/>
    <dgm:cxn modelId="{691DB606-B3D3-4493-9A94-290151885EB7}" type="presParOf" srcId="{2A81F9E4-36F3-4662-AC30-881D1C385BAC}" destId="{A9A10DBB-79FB-4906-A68A-BD95D78FFBA4}" srcOrd="2" destOrd="0" presId="urn:microsoft.com/office/officeart/2005/8/layout/list1"/>
    <dgm:cxn modelId="{22B7AD8B-BBD7-4D98-8E05-98FFFE5EC7BA}" type="presParOf" srcId="{2A81F9E4-36F3-4662-AC30-881D1C385BAC}" destId="{18A943F4-D9EE-461F-8BAC-7F9D897D4B95}" srcOrd="3" destOrd="0" presId="urn:microsoft.com/office/officeart/2005/8/layout/list1"/>
    <dgm:cxn modelId="{A09A8271-A14F-4B26-88BD-B8FF9429AFEF}" type="presParOf" srcId="{2A81F9E4-36F3-4662-AC30-881D1C385BAC}" destId="{617EDCE6-CC7C-4347-ABAA-E8C952714DE4}" srcOrd="4" destOrd="0" presId="urn:microsoft.com/office/officeart/2005/8/layout/list1"/>
    <dgm:cxn modelId="{A3639190-21F8-411E-89AD-D0EFE1DDA04E}" type="presParOf" srcId="{617EDCE6-CC7C-4347-ABAA-E8C952714DE4}" destId="{99A1F90B-E026-4A1D-ABFD-522BE9F58274}" srcOrd="0" destOrd="0" presId="urn:microsoft.com/office/officeart/2005/8/layout/list1"/>
    <dgm:cxn modelId="{A02790BE-E541-4802-BBE4-19625E28DD89}" type="presParOf" srcId="{617EDCE6-CC7C-4347-ABAA-E8C952714DE4}" destId="{84EE1A95-45E5-4FAC-ADA8-19B2715B4E11}" srcOrd="1" destOrd="0" presId="urn:microsoft.com/office/officeart/2005/8/layout/list1"/>
    <dgm:cxn modelId="{9F67AC6F-5B01-4F2E-8B9C-86DDF0D3850F}" type="presParOf" srcId="{2A81F9E4-36F3-4662-AC30-881D1C385BAC}" destId="{988929A0-2BB7-4AE7-9CA7-E9FDB8F7DA2E}" srcOrd="5" destOrd="0" presId="urn:microsoft.com/office/officeart/2005/8/layout/list1"/>
    <dgm:cxn modelId="{7356769E-008C-418B-8A62-4732B495F762}" type="presParOf" srcId="{2A81F9E4-36F3-4662-AC30-881D1C385BAC}" destId="{50F15548-4560-4C42-81B9-E6A1D1F71E28}" srcOrd="6" destOrd="0" presId="urn:microsoft.com/office/officeart/2005/8/layout/list1"/>
    <dgm:cxn modelId="{386710C5-022A-4750-A877-19782C60E2C9}" type="presParOf" srcId="{2A81F9E4-36F3-4662-AC30-881D1C385BAC}" destId="{E08B0CC7-5A42-4DDF-B7D7-33D25A68EBCE}" srcOrd="7" destOrd="0" presId="urn:microsoft.com/office/officeart/2005/8/layout/list1"/>
    <dgm:cxn modelId="{CA174095-6E7B-4529-95BB-C363674A0AB8}" type="presParOf" srcId="{2A81F9E4-36F3-4662-AC30-881D1C385BAC}" destId="{C46A6F13-314B-4818-BECF-BC88D02988B4}" srcOrd="8" destOrd="0" presId="urn:microsoft.com/office/officeart/2005/8/layout/list1"/>
    <dgm:cxn modelId="{C6BB50DB-341D-4383-9189-8B29F41B16C7}" type="presParOf" srcId="{C46A6F13-314B-4818-BECF-BC88D02988B4}" destId="{1B9E14DA-FE46-4E58-A536-B6A61219C841}" srcOrd="0" destOrd="0" presId="urn:microsoft.com/office/officeart/2005/8/layout/list1"/>
    <dgm:cxn modelId="{656D0CDB-5BC6-4D78-A486-3773FA8EC5A9}" type="presParOf" srcId="{C46A6F13-314B-4818-BECF-BC88D02988B4}" destId="{DA61AD60-8AEC-4F1A-A503-EB25AC86F259}" srcOrd="1" destOrd="0" presId="urn:microsoft.com/office/officeart/2005/8/layout/list1"/>
    <dgm:cxn modelId="{71ED1956-E788-4C0B-A3F0-261C0F85555C}" type="presParOf" srcId="{2A81F9E4-36F3-4662-AC30-881D1C385BAC}" destId="{49A8686D-5AEC-4D23-9B0C-E12564C24889}" srcOrd="9" destOrd="0" presId="urn:microsoft.com/office/officeart/2005/8/layout/list1"/>
    <dgm:cxn modelId="{37024F28-7739-4338-BD86-03C05C669A24}" type="presParOf" srcId="{2A81F9E4-36F3-4662-AC30-881D1C385BAC}" destId="{6B96AE23-88AB-422F-90CD-54DE1B070B0F}" srcOrd="10" destOrd="0" presId="urn:microsoft.com/office/officeart/2005/8/layout/list1"/>
    <dgm:cxn modelId="{038D3E9B-03B7-494E-96BA-C287BD2F2133}" type="presParOf" srcId="{2A81F9E4-36F3-4662-AC30-881D1C385BAC}" destId="{54887135-47DE-43C2-A703-9AAA2647BB0A}" srcOrd="11" destOrd="0" presId="urn:microsoft.com/office/officeart/2005/8/layout/list1"/>
    <dgm:cxn modelId="{70AF9EF3-9871-4446-9314-19FD92B33FAC}" type="presParOf" srcId="{2A81F9E4-36F3-4662-AC30-881D1C385BAC}" destId="{B60C89E6-C2C1-4277-9EAB-ACA2958F21E6}" srcOrd="12" destOrd="0" presId="urn:microsoft.com/office/officeart/2005/8/layout/list1"/>
    <dgm:cxn modelId="{09F38AFE-6BD7-4C76-BAEA-1F294F95D03F}" type="presParOf" srcId="{B60C89E6-C2C1-4277-9EAB-ACA2958F21E6}" destId="{42275AD0-90BB-45A7-9859-E628465FE7E3}" srcOrd="0" destOrd="0" presId="urn:microsoft.com/office/officeart/2005/8/layout/list1"/>
    <dgm:cxn modelId="{0A1D11E6-8571-4FF9-B9D5-62A079EE3503}" type="presParOf" srcId="{B60C89E6-C2C1-4277-9EAB-ACA2958F21E6}" destId="{B1B8BEAE-7389-4E29-8585-6016F3AD95AB}" srcOrd="1" destOrd="0" presId="urn:microsoft.com/office/officeart/2005/8/layout/list1"/>
    <dgm:cxn modelId="{29F90199-F5C9-4F52-9CE2-C02303999A31}" type="presParOf" srcId="{2A81F9E4-36F3-4662-AC30-881D1C385BAC}" destId="{C9F668E2-6F90-4E4A-958D-59479444F01F}" srcOrd="13" destOrd="0" presId="urn:microsoft.com/office/officeart/2005/8/layout/list1"/>
    <dgm:cxn modelId="{8A3FB401-6B8E-445C-8F55-1EC4B7688ED7}" type="presParOf" srcId="{2A81F9E4-36F3-4662-AC30-881D1C385BAC}" destId="{1975209A-CE67-45C1-AE3F-9EC0F8A17EE0}" srcOrd="14" destOrd="0" presId="urn:microsoft.com/office/officeart/2005/8/layout/list1"/>
    <dgm:cxn modelId="{3AED4B43-73C7-40F3-A1CE-9D4F8F71DA2F}" type="presParOf" srcId="{2A81F9E4-36F3-4662-AC30-881D1C385BAC}" destId="{71CD4D54-29C6-43B2-9EC7-8F5ED124B07D}" srcOrd="15" destOrd="0" presId="urn:microsoft.com/office/officeart/2005/8/layout/list1"/>
    <dgm:cxn modelId="{C9E8610E-623F-4D1C-91B3-5359778A842C}" type="presParOf" srcId="{2A81F9E4-36F3-4662-AC30-881D1C385BAC}" destId="{39362E50-894E-4900-BB00-15765873DA5A}" srcOrd="16" destOrd="0" presId="urn:microsoft.com/office/officeart/2005/8/layout/list1"/>
    <dgm:cxn modelId="{EE6A6394-DAF4-4A5A-9C0A-0BFC56F89C5E}" type="presParOf" srcId="{39362E50-894E-4900-BB00-15765873DA5A}" destId="{BFBE683E-6916-461D-B13E-5BDE8545FCF4}" srcOrd="0" destOrd="0" presId="urn:microsoft.com/office/officeart/2005/8/layout/list1"/>
    <dgm:cxn modelId="{FED1A937-91D4-4051-A6A2-35A867978B86}" type="presParOf" srcId="{39362E50-894E-4900-BB00-15765873DA5A}" destId="{433F8D4D-4100-4D0C-9654-4FD22A5C0C33}" srcOrd="1" destOrd="0" presId="urn:microsoft.com/office/officeart/2005/8/layout/list1"/>
    <dgm:cxn modelId="{B9F99389-FE6A-4C91-BCE2-7870A27DEA76}" type="presParOf" srcId="{2A81F9E4-36F3-4662-AC30-881D1C385BAC}" destId="{EC48CD45-783C-4E4F-9DCF-631EE04C856A}" srcOrd="17" destOrd="0" presId="urn:microsoft.com/office/officeart/2005/8/layout/list1"/>
    <dgm:cxn modelId="{0BFA3404-62F4-43D5-B0DF-AF69A657CA75}" type="presParOf" srcId="{2A81F9E4-36F3-4662-AC30-881D1C385BAC}" destId="{ADE3EED6-BD85-4043-9CE7-1E7AB4B9A618}" srcOrd="18" destOrd="0" presId="urn:microsoft.com/office/officeart/2005/8/layout/list1"/>
    <dgm:cxn modelId="{56BB069F-8AF7-474B-A661-F7EF4E5E9887}" type="presParOf" srcId="{2A81F9E4-36F3-4662-AC30-881D1C385BAC}" destId="{F9FD18C0-CFFC-4840-AD7E-429A88A4BE74}" srcOrd="19" destOrd="0" presId="urn:microsoft.com/office/officeart/2005/8/layout/list1"/>
    <dgm:cxn modelId="{F5C5DF2B-03BA-4DCE-9FEC-C27DE97FB7AA}" type="presParOf" srcId="{2A81F9E4-36F3-4662-AC30-881D1C385BAC}" destId="{F7DCA25A-6D19-433F-9CCB-BBA99B5DB854}" srcOrd="20" destOrd="0" presId="urn:microsoft.com/office/officeart/2005/8/layout/list1"/>
    <dgm:cxn modelId="{6491C8FE-7F91-498D-A95B-CE89E1845CC9}" type="presParOf" srcId="{F7DCA25A-6D19-433F-9CCB-BBA99B5DB854}" destId="{6A52D94A-7BCB-4075-8A44-66B078BF8918}" srcOrd="0" destOrd="0" presId="urn:microsoft.com/office/officeart/2005/8/layout/list1"/>
    <dgm:cxn modelId="{9327BB79-BF31-45E0-B5CC-E9C916F8CC63}" type="presParOf" srcId="{F7DCA25A-6D19-433F-9CCB-BBA99B5DB854}" destId="{A37934B3-1BE8-4B52-B1CC-4FB4E7AEA5A4}" srcOrd="1" destOrd="0" presId="urn:microsoft.com/office/officeart/2005/8/layout/list1"/>
    <dgm:cxn modelId="{8F45CD04-3563-4F34-8F2B-97C2356EAF8F}" type="presParOf" srcId="{2A81F9E4-36F3-4662-AC30-881D1C385BAC}" destId="{4D369757-9E29-4C45-9EA5-28FD13BAE48F}" srcOrd="21" destOrd="0" presId="urn:microsoft.com/office/officeart/2005/8/layout/list1"/>
    <dgm:cxn modelId="{E7D6E8C7-E6AC-4093-9F73-48A891B7E6C8}" type="presParOf" srcId="{2A81F9E4-36F3-4662-AC30-881D1C385BAC}" destId="{F65CB32A-1EE6-47E2-8265-3BEFCB3780A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A7EB67-A103-4A7C-BA25-9677A8AE885F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F72DA8-D1CA-463F-B53F-E87C95AAD20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0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015D3A-159B-4685-9131-99696BD0F00F}" type="parTrans" cxnId="{D00E147A-503A-4FA0-B668-BAF1B8FE3DBF}">
      <dgm:prSet/>
      <dgm:spPr/>
      <dgm:t>
        <a:bodyPr/>
        <a:lstStyle/>
        <a:p>
          <a:endParaRPr lang="ru-RU"/>
        </a:p>
      </dgm:t>
    </dgm:pt>
    <dgm:pt modelId="{BE2FF9BF-C30B-4AE6-AD51-0FF9924FA76B}" type="sibTrans" cxnId="{D00E147A-503A-4FA0-B668-BAF1B8FE3DBF}">
      <dgm:prSet/>
      <dgm:spPr/>
      <dgm:t>
        <a:bodyPr/>
        <a:lstStyle/>
        <a:p>
          <a:endParaRPr lang="ru-RU"/>
        </a:p>
      </dgm:t>
    </dgm:pt>
    <dgm:pt modelId="{90BB00A3-4E4A-45B3-A2E4-DB9CC6A612A3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зберегти здоров'я та емоційний стан кожної дитини;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51B4A0E-EDFB-423A-A6B3-8A91D34B4C36}" type="parTrans" cxnId="{3860C0A6-333E-41FF-BF94-242C5C453CF8}">
      <dgm:prSet/>
      <dgm:spPr/>
      <dgm:t>
        <a:bodyPr/>
        <a:lstStyle/>
        <a:p>
          <a:endParaRPr lang="ru-RU"/>
        </a:p>
      </dgm:t>
    </dgm:pt>
    <dgm:pt modelId="{C46C92E3-0E56-4019-B168-A873D3E5FECC}" type="sibTrans" cxnId="{3860C0A6-333E-41FF-BF94-242C5C453CF8}">
      <dgm:prSet/>
      <dgm:spPr/>
      <dgm:t>
        <a:bodyPr/>
        <a:lstStyle/>
        <a:p>
          <a:endParaRPr lang="ru-RU"/>
        </a:p>
      </dgm:t>
    </dgm:pt>
    <dgm:pt modelId="{9C836329-CE7B-401F-92E2-11529C88EDC5}">
      <dgm:prSet phldrT="[Текст]" custT="1"/>
      <dgm:spPr/>
      <dgm:t>
        <a:bodyPr/>
        <a:lstStyle/>
        <a:p>
          <a:r>
            <a:rPr lang="uk-UA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</a:t>
          </a:r>
          <a:endParaRPr lang="ru-RU" sz="20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6D7B9E-6743-4B85-A97B-1BB80B065C9B}" type="parTrans" cxnId="{170E8FCD-A159-4324-BEA2-005DC9CD1610}">
      <dgm:prSet/>
      <dgm:spPr/>
      <dgm:t>
        <a:bodyPr/>
        <a:lstStyle/>
        <a:p>
          <a:endParaRPr lang="ru-RU"/>
        </a:p>
      </dgm:t>
    </dgm:pt>
    <dgm:pt modelId="{BDCC1BE4-29B9-4C6A-8526-285411FBF534}" type="sibTrans" cxnId="{170E8FCD-A159-4324-BEA2-005DC9CD1610}">
      <dgm:prSet/>
      <dgm:spPr/>
      <dgm:t>
        <a:bodyPr/>
        <a:lstStyle/>
        <a:p>
          <a:endParaRPr lang="ru-RU"/>
        </a:p>
      </dgm:t>
    </dgm:pt>
    <dgm:pt modelId="{B117C0F3-B7F7-46A9-A46F-34D44B63220A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формувати в учнів навички спілкування та співпраці й виховувати ті людські якості, уміння, які необхідні в спілкуванні й спільних справах.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D63C62F-43BD-427E-AF27-C6BD470848A6}" type="parTrans" cxnId="{3FFB66A0-7FA7-42ED-A21B-A49A91BA6B07}">
      <dgm:prSet/>
      <dgm:spPr/>
      <dgm:t>
        <a:bodyPr/>
        <a:lstStyle/>
        <a:p>
          <a:endParaRPr lang="ru-RU"/>
        </a:p>
      </dgm:t>
    </dgm:pt>
    <dgm:pt modelId="{4F8910C5-3277-44A9-AB62-C2B6727CE1E9}" type="sibTrans" cxnId="{3FFB66A0-7FA7-42ED-A21B-A49A91BA6B07}">
      <dgm:prSet/>
      <dgm:spPr/>
      <dgm:t>
        <a:bodyPr/>
        <a:lstStyle/>
        <a:p>
          <a:endParaRPr lang="ru-RU"/>
        </a:p>
      </dgm:t>
    </dgm:pt>
    <dgm:pt modelId="{233412A7-93E9-473C-94B9-3F3ED60EB64C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виховати людей, що вчитимуться все життя;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EB52E2F-16F7-49ED-B28D-485D342B8C53}" type="parTrans" cxnId="{A418BDA8-E35B-4AD1-A2DA-0FCAA021D7A8}">
      <dgm:prSet/>
      <dgm:spPr/>
      <dgm:t>
        <a:bodyPr/>
        <a:lstStyle/>
        <a:p>
          <a:endParaRPr lang="ru-RU"/>
        </a:p>
      </dgm:t>
    </dgm:pt>
    <dgm:pt modelId="{2E793512-6AB6-4071-84A6-154D127CE998}" type="sibTrans" cxnId="{A418BDA8-E35B-4AD1-A2DA-0FCAA021D7A8}">
      <dgm:prSet/>
      <dgm:spPr/>
      <dgm:t>
        <a:bodyPr/>
        <a:lstStyle/>
        <a:p>
          <a:endParaRPr lang="ru-RU"/>
        </a:p>
      </dgm:t>
    </dgm:pt>
    <dgm:pt modelId="{F93D3D8F-0E89-4FA3-ABF4-5FA9772F6A9E}">
      <dgm:prSet phldrT="[Текст]" custT="1"/>
      <dgm:spPr/>
      <dgm:t>
        <a:bodyPr/>
        <a:lstStyle/>
        <a:p>
          <a:r>
            <a:rPr lang="uk-UA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</a:t>
          </a:r>
          <a:endParaRPr lang="ru-RU" sz="20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C2A907-5B48-4947-AAD2-AFF2919BF9BE}" type="parTrans" cxnId="{00599899-57AE-4621-AFFF-34A0D5C196B8}">
      <dgm:prSet/>
      <dgm:spPr/>
      <dgm:t>
        <a:bodyPr/>
        <a:lstStyle/>
        <a:p>
          <a:endParaRPr lang="ru-RU"/>
        </a:p>
      </dgm:t>
    </dgm:pt>
    <dgm:pt modelId="{AE2DE68D-6C06-4B91-A703-BC2F03C59A1A}" type="sibTrans" cxnId="{00599899-57AE-4621-AFFF-34A0D5C196B8}">
      <dgm:prSet/>
      <dgm:spPr/>
      <dgm:t>
        <a:bodyPr/>
        <a:lstStyle/>
        <a:p>
          <a:endParaRPr lang="ru-RU"/>
        </a:p>
      </dgm:t>
    </dgm:pt>
    <dgm:pt modelId="{054B808A-1647-40E8-969B-B94E0FE89FED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навчити дитину вчитися, надати їй можливість здійснювати самостійний пошук і досягати прогресу в індивідуально вибраному напрямку;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4229524E-D5A9-4179-A549-B589BFA19553}" type="parTrans" cxnId="{9AC005E1-0055-44EE-9188-F72637AB6FD2}">
      <dgm:prSet/>
      <dgm:spPr/>
      <dgm:t>
        <a:bodyPr/>
        <a:lstStyle/>
        <a:p>
          <a:endParaRPr lang="ru-RU"/>
        </a:p>
      </dgm:t>
    </dgm:pt>
    <dgm:pt modelId="{C00988A1-DC3C-4812-A225-47BBBA05619C}" type="sibTrans" cxnId="{9AC005E1-0055-44EE-9188-F72637AB6FD2}">
      <dgm:prSet/>
      <dgm:spPr/>
      <dgm:t>
        <a:bodyPr/>
        <a:lstStyle/>
        <a:p>
          <a:endParaRPr lang="ru-RU"/>
        </a:p>
      </dgm:t>
    </dgm:pt>
    <dgm:pt modelId="{9C99A692-7DAF-4D88-B50E-2D4943073800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розвивати інтелектуальні здібності дитини: її мовлення, мислення, пам'ять, увагу, уяву;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BAF08592-8066-405B-BBA5-310CDA0D4E5D}" type="parTrans" cxnId="{A13E5666-E8DB-4C63-94C9-FAF420A63FCB}">
      <dgm:prSet/>
      <dgm:spPr/>
      <dgm:t>
        <a:bodyPr/>
        <a:lstStyle/>
        <a:p>
          <a:endParaRPr lang="ru-RU"/>
        </a:p>
      </dgm:t>
    </dgm:pt>
    <dgm:pt modelId="{1A448D42-C024-4841-979D-9D26D40070C0}" type="sibTrans" cxnId="{A13E5666-E8DB-4C63-94C9-FAF420A63FCB}">
      <dgm:prSet/>
      <dgm:spPr/>
      <dgm:t>
        <a:bodyPr/>
        <a:lstStyle/>
        <a:p>
          <a:endParaRPr lang="ru-RU"/>
        </a:p>
      </dgm:t>
    </dgm:pt>
    <dgm:pt modelId="{910BB995-94BA-4754-ACC4-2CE6ACBC4FD2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забезпечити дітям можливість набувати навчальних, артистичних, етичних і практичних навичок для успішної майбутньої діяльності в демократичному суспільстві;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D9928333-4683-4426-B1A7-FBE7D37C7938}" type="parTrans" cxnId="{177578C7-617A-4EBF-8942-6634F66D900D}">
      <dgm:prSet/>
      <dgm:spPr/>
      <dgm:t>
        <a:bodyPr/>
        <a:lstStyle/>
        <a:p>
          <a:endParaRPr lang="ru-RU"/>
        </a:p>
      </dgm:t>
    </dgm:pt>
    <dgm:pt modelId="{251F5C21-4BF8-485F-969B-C0BD5F930440}" type="sibTrans" cxnId="{177578C7-617A-4EBF-8942-6634F66D900D}">
      <dgm:prSet/>
      <dgm:spPr/>
      <dgm:t>
        <a:bodyPr/>
        <a:lstStyle/>
        <a:p>
          <a:endParaRPr lang="ru-RU"/>
        </a:p>
      </dgm:t>
    </dgm:pt>
    <dgm:pt modelId="{15FD0B75-67DF-41B5-8E2E-C4CF42C60F0C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допомогти учням реалізувати свій творчий потенціал;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232C22C9-9787-4ECF-B897-88ABB9C23F25}" type="parTrans" cxnId="{C9A5F6F6-E0A2-4B06-8876-DFB12B0579B8}">
      <dgm:prSet/>
      <dgm:spPr/>
      <dgm:t>
        <a:bodyPr/>
        <a:lstStyle/>
        <a:p>
          <a:endParaRPr lang="ru-RU"/>
        </a:p>
      </dgm:t>
    </dgm:pt>
    <dgm:pt modelId="{C1C3FC2E-82F4-448C-88C8-0937CF2F7CB1}" type="sibTrans" cxnId="{C9A5F6F6-E0A2-4B06-8876-DFB12B0579B8}">
      <dgm:prSet/>
      <dgm:spPr/>
      <dgm:t>
        <a:bodyPr/>
        <a:lstStyle/>
        <a:p>
          <a:endParaRPr lang="ru-RU"/>
        </a:p>
      </dgm:t>
    </dgm:pt>
    <dgm:pt modelId="{E5E8C877-7E27-4689-A38E-7F127E2E452E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забезпечити школярам максимально широку освіту, допомогти їм знайти коло власних інтересів;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867EB28F-D869-495C-9954-10F249803315}" type="parTrans" cxnId="{A5A07453-6F7F-4B9D-86D0-702FA8E96118}">
      <dgm:prSet/>
      <dgm:spPr/>
      <dgm:t>
        <a:bodyPr/>
        <a:lstStyle/>
        <a:p>
          <a:endParaRPr lang="ru-RU"/>
        </a:p>
      </dgm:t>
    </dgm:pt>
    <dgm:pt modelId="{D3BA9303-089B-4A74-B4FF-52CA87B9ACC6}" type="sibTrans" cxnId="{A5A07453-6F7F-4B9D-86D0-702FA8E96118}">
      <dgm:prSet/>
      <dgm:spPr/>
      <dgm:t>
        <a:bodyPr/>
        <a:lstStyle/>
        <a:p>
          <a:endParaRPr lang="ru-RU"/>
        </a:p>
      </dgm:t>
    </dgm:pt>
    <dgm:pt modelId="{C835F3C7-B61C-4587-B3B7-D1036B944577}">
      <dgm:prSet custT="1"/>
      <dgm:spPr/>
      <dgm:t>
        <a:bodyPr/>
        <a:lstStyle/>
        <a:p>
          <a:r>
            <a:rPr lang="uk-UA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</a:t>
          </a:r>
          <a:endParaRPr lang="ru-RU" sz="20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DE2D3C-039D-4AA7-AB71-636D13F2F594}" type="parTrans" cxnId="{4E5C6C47-70D4-480D-B377-0B9A443AB919}">
      <dgm:prSet/>
      <dgm:spPr/>
      <dgm:t>
        <a:bodyPr/>
        <a:lstStyle/>
        <a:p>
          <a:endParaRPr lang="ru-RU"/>
        </a:p>
      </dgm:t>
    </dgm:pt>
    <dgm:pt modelId="{A3CDA3C5-F5D9-4EB3-9D62-EFCD5ABF3406}" type="sibTrans" cxnId="{4E5C6C47-70D4-480D-B377-0B9A443AB919}">
      <dgm:prSet/>
      <dgm:spPr/>
      <dgm:t>
        <a:bodyPr/>
        <a:lstStyle/>
        <a:p>
          <a:endParaRPr lang="ru-RU"/>
        </a:p>
      </dgm:t>
    </dgm:pt>
    <dgm:pt modelId="{C4FD8611-9EE2-4F9C-BF94-FE3EADD61EFF}">
      <dgm:prSet custT="1"/>
      <dgm:spPr/>
      <dgm:t>
        <a:bodyPr/>
        <a:lstStyle/>
        <a:p>
          <a:r>
            <a:rPr lang="uk-UA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uk-UA" sz="20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09F050-7069-463E-82F1-2D417A7AE8C2}" type="parTrans" cxnId="{20B2D681-401B-426B-9CB5-1B3B4DD7894D}">
      <dgm:prSet/>
      <dgm:spPr/>
      <dgm:t>
        <a:bodyPr/>
        <a:lstStyle/>
        <a:p>
          <a:endParaRPr lang="ru-RU"/>
        </a:p>
      </dgm:t>
    </dgm:pt>
    <dgm:pt modelId="{D89BA5BB-32CC-4300-B412-26FD8640A2FA}" type="sibTrans" cxnId="{20B2D681-401B-426B-9CB5-1B3B4DD7894D}">
      <dgm:prSet/>
      <dgm:spPr/>
      <dgm:t>
        <a:bodyPr/>
        <a:lstStyle/>
        <a:p>
          <a:endParaRPr lang="ru-RU"/>
        </a:p>
      </dgm:t>
    </dgm:pt>
    <dgm:pt modelId="{592D0112-435B-4270-BF6D-1A6B4CC6AD95}">
      <dgm:prSet custT="1"/>
      <dgm:spPr/>
      <dgm:t>
        <a:bodyPr/>
        <a:lstStyle/>
        <a:p>
          <a:r>
            <a:rPr lang="uk-UA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uk-UA" sz="20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7C4A42-7AE6-4AAE-8439-572E059E1E02}" type="parTrans" cxnId="{88B8BA69-3CDA-4F19-BDDB-612D8C5AC0D6}">
      <dgm:prSet/>
      <dgm:spPr/>
      <dgm:t>
        <a:bodyPr/>
        <a:lstStyle/>
        <a:p>
          <a:endParaRPr lang="ru-RU"/>
        </a:p>
      </dgm:t>
    </dgm:pt>
    <dgm:pt modelId="{E8BA1E3E-1599-4D43-B077-41D8F034AD1A}" type="sibTrans" cxnId="{88B8BA69-3CDA-4F19-BDDB-612D8C5AC0D6}">
      <dgm:prSet/>
      <dgm:spPr/>
      <dgm:t>
        <a:bodyPr/>
        <a:lstStyle/>
        <a:p>
          <a:endParaRPr lang="ru-RU"/>
        </a:p>
      </dgm:t>
    </dgm:pt>
    <dgm:pt modelId="{E36D7D79-6EC9-432D-9AC4-B0B14DAE2844}">
      <dgm:prSet custT="1"/>
      <dgm:spPr/>
      <dgm:t>
        <a:bodyPr/>
        <a:lstStyle/>
        <a:p>
          <a:r>
            <a:rPr lang="uk-UA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uk-UA" sz="20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36E590-579B-4198-A699-3D9D57CBB782}" type="parTrans" cxnId="{C0832B37-8D54-4D86-B496-0ED039473C40}">
      <dgm:prSet/>
      <dgm:spPr/>
      <dgm:t>
        <a:bodyPr/>
        <a:lstStyle/>
        <a:p>
          <a:endParaRPr lang="ru-RU"/>
        </a:p>
      </dgm:t>
    </dgm:pt>
    <dgm:pt modelId="{4FF1745F-6FC6-4EE2-BAAA-D7531F73852A}" type="sibTrans" cxnId="{C0832B37-8D54-4D86-B496-0ED039473C40}">
      <dgm:prSet/>
      <dgm:spPr/>
      <dgm:t>
        <a:bodyPr/>
        <a:lstStyle/>
        <a:p>
          <a:endParaRPr lang="ru-RU"/>
        </a:p>
      </dgm:t>
    </dgm:pt>
    <dgm:pt modelId="{50318E9D-FCB1-495B-990D-9491D1DDFC4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uk-UA" sz="20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0E7E2A-1833-4B15-9419-4E7FA826EA3B}" type="parTrans" cxnId="{321CACF2-69EC-412D-AC40-D5BAD3EC0389}">
      <dgm:prSet/>
      <dgm:spPr/>
      <dgm:t>
        <a:bodyPr/>
        <a:lstStyle/>
        <a:p>
          <a:endParaRPr lang="ru-RU"/>
        </a:p>
      </dgm:t>
    </dgm:pt>
    <dgm:pt modelId="{3F232900-28C2-4019-BF23-77910351507B}" type="sibTrans" cxnId="{321CACF2-69EC-412D-AC40-D5BAD3EC0389}">
      <dgm:prSet/>
      <dgm:spPr/>
      <dgm:t>
        <a:bodyPr/>
        <a:lstStyle/>
        <a:p>
          <a:endParaRPr lang="ru-RU"/>
        </a:p>
      </dgm:t>
    </dgm:pt>
    <dgm:pt modelId="{92935D64-4C0C-4267-9D2D-9B5FD85DA644}" type="pres">
      <dgm:prSet presAssocID="{75A7EB67-A103-4A7C-BA25-9677A8AE885F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48BAEB-8487-478B-9B46-E9E9A5CB860D}" type="pres">
      <dgm:prSet presAssocID="{49F72DA8-D1CA-463F-B53F-E87C95AAD20C}" presName="composite" presStyleCnt="0"/>
      <dgm:spPr/>
    </dgm:pt>
    <dgm:pt modelId="{6C58D96A-CEE9-4979-89A0-96D573829DE9}" type="pres">
      <dgm:prSet presAssocID="{49F72DA8-D1CA-463F-B53F-E87C95AAD20C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6A8DA-EAB4-4237-9432-9FEBB0B0D75D}" type="pres">
      <dgm:prSet presAssocID="{49F72DA8-D1CA-463F-B53F-E87C95AAD20C}" presName="descendantText" presStyleLbl="alignAcc1" presStyleIdx="0" presStyleCnt="8" custScaleY="163007" custLinFactY="-148429" custLinFactNeighborX="-1129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B6691-72FE-4BF3-963E-F1D524FA6F61}" type="pres">
      <dgm:prSet presAssocID="{BE2FF9BF-C30B-4AE6-AD51-0FF9924FA76B}" presName="sp" presStyleCnt="0"/>
      <dgm:spPr/>
    </dgm:pt>
    <dgm:pt modelId="{7761CD14-51D1-46BB-B570-5AB9F9F10D71}" type="pres">
      <dgm:prSet presAssocID="{50318E9D-FCB1-495B-990D-9491D1DDFC46}" presName="composite" presStyleCnt="0"/>
      <dgm:spPr/>
    </dgm:pt>
    <dgm:pt modelId="{0D7F9CC0-1D63-4A27-BCDC-231E305E969F}" type="pres">
      <dgm:prSet presAssocID="{50318E9D-FCB1-495B-990D-9491D1DDFC46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0901D-C9AB-46FC-B417-AE16607CB4B6}" type="pres">
      <dgm:prSet presAssocID="{50318E9D-FCB1-495B-990D-9491D1DDFC46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57EAE-D826-4303-B5B1-3652F463613E}" type="pres">
      <dgm:prSet presAssocID="{3F232900-28C2-4019-BF23-77910351507B}" presName="sp" presStyleCnt="0"/>
      <dgm:spPr/>
    </dgm:pt>
    <dgm:pt modelId="{514B0918-28B8-43D1-B268-D5A8971E2647}" type="pres">
      <dgm:prSet presAssocID="{E36D7D79-6EC9-432D-9AC4-B0B14DAE2844}" presName="composite" presStyleCnt="0"/>
      <dgm:spPr/>
    </dgm:pt>
    <dgm:pt modelId="{0C23E379-F55B-446D-A4A4-C7D8AD3CF582}" type="pres">
      <dgm:prSet presAssocID="{E36D7D79-6EC9-432D-9AC4-B0B14DAE2844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4DA84-57D2-4AF1-B454-C36B01862C09}" type="pres">
      <dgm:prSet presAssocID="{E36D7D79-6EC9-432D-9AC4-B0B14DAE2844}" presName="descendantText" presStyleLbl="alignAcc1" presStyleIdx="2" presStyleCnt="8" custScaleY="145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8380E-4973-4F9F-8E86-3AED90A3AFEC}" type="pres">
      <dgm:prSet presAssocID="{4FF1745F-6FC6-4EE2-BAAA-D7531F73852A}" presName="sp" presStyleCnt="0"/>
      <dgm:spPr/>
    </dgm:pt>
    <dgm:pt modelId="{A414534D-6050-4925-8994-9F4BD425A4EC}" type="pres">
      <dgm:prSet presAssocID="{592D0112-435B-4270-BF6D-1A6B4CC6AD95}" presName="composite" presStyleCnt="0"/>
      <dgm:spPr/>
    </dgm:pt>
    <dgm:pt modelId="{45905CC4-E3DF-4290-BC4B-0D15923D7F6D}" type="pres">
      <dgm:prSet presAssocID="{592D0112-435B-4270-BF6D-1A6B4CC6AD95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64886-2080-4B1C-8C10-7160A0864829}" type="pres">
      <dgm:prSet presAssocID="{592D0112-435B-4270-BF6D-1A6B4CC6AD95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F798A-55BA-41D0-B324-DA939341033A}" type="pres">
      <dgm:prSet presAssocID="{E8BA1E3E-1599-4D43-B077-41D8F034AD1A}" presName="sp" presStyleCnt="0"/>
      <dgm:spPr/>
    </dgm:pt>
    <dgm:pt modelId="{6E64079A-B6B3-4B1D-899E-E36F709B07C8}" type="pres">
      <dgm:prSet presAssocID="{C4FD8611-9EE2-4F9C-BF94-FE3EADD61EFF}" presName="composite" presStyleCnt="0"/>
      <dgm:spPr/>
    </dgm:pt>
    <dgm:pt modelId="{596DFC0B-6A62-43B7-AF10-37F2E25CDAD2}" type="pres">
      <dgm:prSet presAssocID="{C4FD8611-9EE2-4F9C-BF94-FE3EADD61EFF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E3076-A088-4B2A-A81A-18EE1D8A0E2C}" type="pres">
      <dgm:prSet presAssocID="{C4FD8611-9EE2-4F9C-BF94-FE3EADD61EFF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932D5-38E2-41C2-A466-0C3935C3B8A4}" type="pres">
      <dgm:prSet presAssocID="{D89BA5BB-32CC-4300-B412-26FD8640A2FA}" presName="sp" presStyleCnt="0"/>
      <dgm:spPr/>
    </dgm:pt>
    <dgm:pt modelId="{45CCE9D0-40E9-4CD3-9CF7-7A2F7FF1330C}" type="pres">
      <dgm:prSet presAssocID="{C835F3C7-B61C-4587-B3B7-D1036B944577}" presName="composite" presStyleCnt="0"/>
      <dgm:spPr/>
    </dgm:pt>
    <dgm:pt modelId="{8C583146-6EF1-445F-B374-9940AC02CA4B}" type="pres">
      <dgm:prSet presAssocID="{C835F3C7-B61C-4587-B3B7-D1036B944577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A3C63-EFEC-4E07-8C32-9CB4F9B77F90}" type="pres">
      <dgm:prSet presAssocID="{C835F3C7-B61C-4587-B3B7-D1036B944577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6941D-4967-4ABD-8755-2552BC0962AC}" type="pres">
      <dgm:prSet presAssocID="{A3CDA3C5-F5D9-4EB3-9D62-EFCD5ABF3406}" presName="sp" presStyleCnt="0"/>
      <dgm:spPr/>
    </dgm:pt>
    <dgm:pt modelId="{F40BD4B5-1650-4F8F-A8FE-8E5609456F0F}" type="pres">
      <dgm:prSet presAssocID="{9C836329-CE7B-401F-92E2-11529C88EDC5}" presName="composite" presStyleCnt="0"/>
      <dgm:spPr/>
    </dgm:pt>
    <dgm:pt modelId="{B5F7C83B-B5E3-4DE6-954C-616843343A3B}" type="pres">
      <dgm:prSet presAssocID="{9C836329-CE7B-401F-92E2-11529C88EDC5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D203B-83F6-47D6-972A-D386AFE4B98F}" type="pres">
      <dgm:prSet presAssocID="{9C836329-CE7B-401F-92E2-11529C88EDC5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23640-0BB9-4D92-A32C-7E30B0A265CC}" type="pres">
      <dgm:prSet presAssocID="{BDCC1BE4-29B9-4C6A-8526-285411FBF534}" presName="sp" presStyleCnt="0"/>
      <dgm:spPr/>
    </dgm:pt>
    <dgm:pt modelId="{0D0CB1BA-327C-4796-A3B9-CE62F49DEEAB}" type="pres">
      <dgm:prSet presAssocID="{F93D3D8F-0E89-4FA3-ABF4-5FA9772F6A9E}" presName="composite" presStyleCnt="0"/>
      <dgm:spPr/>
    </dgm:pt>
    <dgm:pt modelId="{F61C3423-EE88-43F1-91DC-16E387D4B69E}" type="pres">
      <dgm:prSet presAssocID="{F93D3D8F-0E89-4FA3-ABF4-5FA9772F6A9E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01F55-B1C9-4465-B8DF-548C406C7845}" type="pres">
      <dgm:prSet presAssocID="{F93D3D8F-0E89-4FA3-ABF4-5FA9772F6A9E}" presName="descendantText" presStyleLbl="alignAcc1" presStyleIdx="7" presStyleCnt="8" custScaleY="153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832B37-8D54-4D86-B496-0ED039473C40}" srcId="{75A7EB67-A103-4A7C-BA25-9677A8AE885F}" destId="{E36D7D79-6EC9-432D-9AC4-B0B14DAE2844}" srcOrd="2" destOrd="0" parTransId="{6436E590-579B-4198-A699-3D9D57CBB782}" sibTransId="{4FF1745F-6FC6-4EE2-BAAA-D7531F73852A}"/>
    <dgm:cxn modelId="{A13E5666-E8DB-4C63-94C9-FAF420A63FCB}" srcId="{50318E9D-FCB1-495B-990D-9491D1DDFC46}" destId="{9C99A692-7DAF-4D88-B50E-2D4943073800}" srcOrd="0" destOrd="0" parTransId="{BAF08592-8066-405B-BBA5-310CDA0D4E5D}" sibTransId="{1A448D42-C024-4841-979D-9D26D40070C0}"/>
    <dgm:cxn modelId="{A08CFE38-2497-416B-A236-45921826F512}" type="presOf" srcId="{C4FD8611-9EE2-4F9C-BF94-FE3EADD61EFF}" destId="{596DFC0B-6A62-43B7-AF10-37F2E25CDAD2}" srcOrd="0" destOrd="0" presId="urn:microsoft.com/office/officeart/2005/8/layout/chevron2"/>
    <dgm:cxn modelId="{B733BFDB-2785-4631-A589-744EAEE4C9D8}" type="presOf" srcId="{15FD0B75-67DF-41B5-8E2E-C4CF42C60F0C}" destId="{30064886-2080-4B1C-8C10-7160A0864829}" srcOrd="0" destOrd="0" presId="urn:microsoft.com/office/officeart/2005/8/layout/chevron2"/>
    <dgm:cxn modelId="{8E6E69D7-2AD1-4199-8CEC-A3D65E30FED0}" type="presOf" srcId="{E36D7D79-6EC9-432D-9AC4-B0B14DAE2844}" destId="{0C23E379-F55B-446D-A4A4-C7D8AD3CF582}" srcOrd="0" destOrd="0" presId="urn:microsoft.com/office/officeart/2005/8/layout/chevron2"/>
    <dgm:cxn modelId="{CEB9CA8D-A0E0-4083-B041-0B0AB58214CF}" type="presOf" srcId="{E5E8C877-7E27-4689-A38E-7F127E2E452E}" destId="{3C2E3076-A088-4B2A-A81A-18EE1D8A0E2C}" srcOrd="0" destOrd="0" presId="urn:microsoft.com/office/officeart/2005/8/layout/chevron2"/>
    <dgm:cxn modelId="{5B8148CA-E807-4025-905C-4CE0CB10CA50}" type="presOf" srcId="{592D0112-435B-4270-BF6D-1A6B4CC6AD95}" destId="{45905CC4-E3DF-4290-BC4B-0D15923D7F6D}" srcOrd="0" destOrd="0" presId="urn:microsoft.com/office/officeart/2005/8/layout/chevron2"/>
    <dgm:cxn modelId="{06034586-26DC-4311-9C69-AA0D7AAC18A6}" type="presOf" srcId="{9C99A692-7DAF-4D88-B50E-2D4943073800}" destId="{C560901D-C9AB-46FC-B417-AE16607CB4B6}" srcOrd="0" destOrd="0" presId="urn:microsoft.com/office/officeart/2005/8/layout/chevron2"/>
    <dgm:cxn modelId="{177578C7-617A-4EBF-8942-6634F66D900D}" srcId="{E36D7D79-6EC9-432D-9AC4-B0B14DAE2844}" destId="{910BB995-94BA-4754-ACC4-2CE6ACBC4FD2}" srcOrd="0" destOrd="0" parTransId="{D9928333-4683-4426-B1A7-FBE7D37C7938}" sibTransId="{251F5C21-4BF8-485F-969B-C0BD5F930440}"/>
    <dgm:cxn modelId="{170E8FCD-A159-4324-BEA2-005DC9CD1610}" srcId="{75A7EB67-A103-4A7C-BA25-9677A8AE885F}" destId="{9C836329-CE7B-401F-92E2-11529C88EDC5}" srcOrd="6" destOrd="0" parTransId="{FD6D7B9E-6743-4B85-A97B-1BB80B065C9B}" sibTransId="{BDCC1BE4-29B9-4C6A-8526-285411FBF534}"/>
    <dgm:cxn modelId="{F6AC7117-2727-4D00-870E-34BA5586623B}" type="presOf" srcId="{910BB995-94BA-4754-ACC4-2CE6ACBC4FD2}" destId="{8614DA84-57D2-4AF1-B454-C36B01862C09}" srcOrd="0" destOrd="0" presId="urn:microsoft.com/office/officeart/2005/8/layout/chevron2"/>
    <dgm:cxn modelId="{D00E147A-503A-4FA0-B668-BAF1B8FE3DBF}" srcId="{75A7EB67-A103-4A7C-BA25-9677A8AE885F}" destId="{49F72DA8-D1CA-463F-B53F-E87C95AAD20C}" srcOrd="0" destOrd="0" parTransId="{41015D3A-159B-4685-9131-99696BD0F00F}" sibTransId="{BE2FF9BF-C30B-4AE6-AD51-0FF9924FA76B}"/>
    <dgm:cxn modelId="{88B8BA69-3CDA-4F19-BDDB-612D8C5AC0D6}" srcId="{75A7EB67-A103-4A7C-BA25-9677A8AE885F}" destId="{592D0112-435B-4270-BF6D-1A6B4CC6AD95}" srcOrd="3" destOrd="0" parTransId="{0E7C4A42-7AE6-4AAE-8439-572E059E1E02}" sibTransId="{E8BA1E3E-1599-4D43-B077-41D8F034AD1A}"/>
    <dgm:cxn modelId="{AC85BF6C-6ED4-4416-AED6-905A81A4E563}" type="presOf" srcId="{C835F3C7-B61C-4587-B3B7-D1036B944577}" destId="{8C583146-6EF1-445F-B374-9940AC02CA4B}" srcOrd="0" destOrd="0" presId="urn:microsoft.com/office/officeart/2005/8/layout/chevron2"/>
    <dgm:cxn modelId="{00599899-57AE-4621-AFFF-34A0D5C196B8}" srcId="{75A7EB67-A103-4A7C-BA25-9677A8AE885F}" destId="{F93D3D8F-0E89-4FA3-ABF4-5FA9772F6A9E}" srcOrd="7" destOrd="0" parTransId="{0EC2A907-5B48-4947-AAD2-AFF2919BF9BE}" sibTransId="{AE2DE68D-6C06-4B91-A703-BC2F03C59A1A}"/>
    <dgm:cxn modelId="{53EFD247-1402-4114-8448-DCBF55EEE64E}" type="presOf" srcId="{9C836329-CE7B-401F-92E2-11529C88EDC5}" destId="{B5F7C83B-B5E3-4DE6-954C-616843343A3B}" srcOrd="0" destOrd="0" presId="urn:microsoft.com/office/officeart/2005/8/layout/chevron2"/>
    <dgm:cxn modelId="{37BFEC8C-9770-4E53-A99A-2D1C94245964}" type="presOf" srcId="{054B808A-1647-40E8-969B-B94E0FE89FED}" destId="{0B76A8DA-EAB4-4237-9432-9FEBB0B0D75D}" srcOrd="0" destOrd="0" presId="urn:microsoft.com/office/officeart/2005/8/layout/chevron2"/>
    <dgm:cxn modelId="{3FFB66A0-7FA7-42ED-A21B-A49A91BA6B07}" srcId="{F93D3D8F-0E89-4FA3-ABF4-5FA9772F6A9E}" destId="{B117C0F3-B7F7-46A9-A46F-34D44B63220A}" srcOrd="0" destOrd="0" parTransId="{0D63C62F-43BD-427E-AF27-C6BD470848A6}" sibTransId="{4F8910C5-3277-44A9-AB62-C2B6727CE1E9}"/>
    <dgm:cxn modelId="{22324285-7ACD-4D4D-83D2-C91BBB0A6FE6}" type="presOf" srcId="{B117C0F3-B7F7-46A9-A46F-34D44B63220A}" destId="{1EA01F55-B1C9-4465-B8DF-548C406C7845}" srcOrd="0" destOrd="0" presId="urn:microsoft.com/office/officeart/2005/8/layout/chevron2"/>
    <dgm:cxn modelId="{88563213-02EA-4EA2-A3EA-B899AEBB365F}" type="presOf" srcId="{90BB00A3-4E4A-45B3-A2E4-DB9CC6A612A3}" destId="{445A3C63-EFEC-4E07-8C32-9CB4F9B77F90}" srcOrd="0" destOrd="0" presId="urn:microsoft.com/office/officeart/2005/8/layout/chevron2"/>
    <dgm:cxn modelId="{11B2C0B7-E5B0-4557-9085-DFC07C7219C8}" type="presOf" srcId="{49F72DA8-D1CA-463F-B53F-E87C95AAD20C}" destId="{6C58D96A-CEE9-4979-89A0-96D573829DE9}" srcOrd="0" destOrd="0" presId="urn:microsoft.com/office/officeart/2005/8/layout/chevron2"/>
    <dgm:cxn modelId="{3860C0A6-333E-41FF-BF94-242C5C453CF8}" srcId="{C835F3C7-B61C-4587-B3B7-D1036B944577}" destId="{90BB00A3-4E4A-45B3-A2E4-DB9CC6A612A3}" srcOrd="0" destOrd="0" parTransId="{A51B4A0E-EDFB-423A-A6B3-8A91D34B4C36}" sibTransId="{C46C92E3-0E56-4019-B168-A873D3E5FECC}"/>
    <dgm:cxn modelId="{9AC005E1-0055-44EE-9188-F72637AB6FD2}" srcId="{49F72DA8-D1CA-463F-B53F-E87C95AAD20C}" destId="{054B808A-1647-40E8-969B-B94E0FE89FED}" srcOrd="0" destOrd="0" parTransId="{4229524E-D5A9-4179-A549-B589BFA19553}" sibTransId="{C00988A1-DC3C-4812-A225-47BBBA05619C}"/>
    <dgm:cxn modelId="{C9A5F6F6-E0A2-4B06-8876-DFB12B0579B8}" srcId="{592D0112-435B-4270-BF6D-1A6B4CC6AD95}" destId="{15FD0B75-67DF-41B5-8E2E-C4CF42C60F0C}" srcOrd="0" destOrd="0" parTransId="{232C22C9-9787-4ECF-B897-88ABB9C23F25}" sibTransId="{C1C3FC2E-82F4-448C-88C8-0937CF2F7CB1}"/>
    <dgm:cxn modelId="{60AEFED6-1DD3-475E-9FDE-07324251CB1D}" type="presOf" srcId="{50318E9D-FCB1-495B-990D-9491D1DDFC46}" destId="{0D7F9CC0-1D63-4A27-BCDC-231E305E969F}" srcOrd="0" destOrd="0" presId="urn:microsoft.com/office/officeart/2005/8/layout/chevron2"/>
    <dgm:cxn modelId="{4E5C6C47-70D4-480D-B377-0B9A443AB919}" srcId="{75A7EB67-A103-4A7C-BA25-9677A8AE885F}" destId="{C835F3C7-B61C-4587-B3B7-D1036B944577}" srcOrd="5" destOrd="0" parTransId="{74DE2D3C-039D-4AA7-AB71-636D13F2F594}" sibTransId="{A3CDA3C5-F5D9-4EB3-9D62-EFCD5ABF3406}"/>
    <dgm:cxn modelId="{B393A141-22F1-4D2A-8BBD-C9D95106F18C}" type="presOf" srcId="{75A7EB67-A103-4A7C-BA25-9677A8AE885F}" destId="{92935D64-4C0C-4267-9D2D-9B5FD85DA644}" srcOrd="0" destOrd="0" presId="urn:microsoft.com/office/officeart/2005/8/layout/chevron2"/>
    <dgm:cxn modelId="{A418BDA8-E35B-4AD1-A2DA-0FCAA021D7A8}" srcId="{9C836329-CE7B-401F-92E2-11529C88EDC5}" destId="{233412A7-93E9-473C-94B9-3F3ED60EB64C}" srcOrd="0" destOrd="0" parTransId="{BEB52E2F-16F7-49ED-B28D-485D342B8C53}" sibTransId="{2E793512-6AB6-4071-84A6-154D127CE998}"/>
    <dgm:cxn modelId="{20B2D681-401B-426B-9CB5-1B3B4DD7894D}" srcId="{75A7EB67-A103-4A7C-BA25-9677A8AE885F}" destId="{C4FD8611-9EE2-4F9C-BF94-FE3EADD61EFF}" srcOrd="4" destOrd="0" parTransId="{FF09F050-7069-463E-82F1-2D417A7AE8C2}" sibTransId="{D89BA5BB-32CC-4300-B412-26FD8640A2FA}"/>
    <dgm:cxn modelId="{3A8273BA-19C9-471F-A505-95D51CEDF425}" type="presOf" srcId="{F93D3D8F-0E89-4FA3-ABF4-5FA9772F6A9E}" destId="{F61C3423-EE88-43F1-91DC-16E387D4B69E}" srcOrd="0" destOrd="0" presId="urn:microsoft.com/office/officeart/2005/8/layout/chevron2"/>
    <dgm:cxn modelId="{A5A07453-6F7F-4B9D-86D0-702FA8E96118}" srcId="{C4FD8611-9EE2-4F9C-BF94-FE3EADD61EFF}" destId="{E5E8C877-7E27-4689-A38E-7F127E2E452E}" srcOrd="0" destOrd="0" parTransId="{867EB28F-D869-495C-9954-10F249803315}" sibTransId="{D3BA9303-089B-4A74-B4FF-52CA87B9ACC6}"/>
    <dgm:cxn modelId="{321CACF2-69EC-412D-AC40-D5BAD3EC0389}" srcId="{75A7EB67-A103-4A7C-BA25-9677A8AE885F}" destId="{50318E9D-FCB1-495B-990D-9491D1DDFC46}" srcOrd="1" destOrd="0" parTransId="{590E7E2A-1833-4B15-9419-4E7FA826EA3B}" sibTransId="{3F232900-28C2-4019-BF23-77910351507B}"/>
    <dgm:cxn modelId="{0AEB5BD1-7C52-4B11-B58D-453C0B3A2C33}" type="presOf" srcId="{233412A7-93E9-473C-94B9-3F3ED60EB64C}" destId="{F1ED203B-83F6-47D6-972A-D386AFE4B98F}" srcOrd="0" destOrd="0" presId="urn:microsoft.com/office/officeart/2005/8/layout/chevron2"/>
    <dgm:cxn modelId="{BB308C2C-8314-4A3D-9D9F-F415CAFE3DA3}" type="presParOf" srcId="{92935D64-4C0C-4267-9D2D-9B5FD85DA644}" destId="{EC48BAEB-8487-478B-9B46-E9E9A5CB860D}" srcOrd="0" destOrd="0" presId="urn:microsoft.com/office/officeart/2005/8/layout/chevron2"/>
    <dgm:cxn modelId="{7CCBFE85-0AE6-40FE-801E-59A3FDC4AAA3}" type="presParOf" srcId="{EC48BAEB-8487-478B-9B46-E9E9A5CB860D}" destId="{6C58D96A-CEE9-4979-89A0-96D573829DE9}" srcOrd="0" destOrd="0" presId="urn:microsoft.com/office/officeart/2005/8/layout/chevron2"/>
    <dgm:cxn modelId="{0C0F28AC-7895-41EA-8225-449D76E27ED6}" type="presParOf" srcId="{EC48BAEB-8487-478B-9B46-E9E9A5CB860D}" destId="{0B76A8DA-EAB4-4237-9432-9FEBB0B0D75D}" srcOrd="1" destOrd="0" presId="urn:microsoft.com/office/officeart/2005/8/layout/chevron2"/>
    <dgm:cxn modelId="{3AC322E3-8D04-4A4B-B724-1C8521244FB4}" type="presParOf" srcId="{92935D64-4C0C-4267-9D2D-9B5FD85DA644}" destId="{085B6691-72FE-4BF3-963E-F1D524FA6F61}" srcOrd="1" destOrd="0" presId="urn:microsoft.com/office/officeart/2005/8/layout/chevron2"/>
    <dgm:cxn modelId="{6FAA9B80-D8F5-4938-BC5A-B51EC647AB2E}" type="presParOf" srcId="{92935D64-4C0C-4267-9D2D-9B5FD85DA644}" destId="{7761CD14-51D1-46BB-B570-5AB9F9F10D71}" srcOrd="2" destOrd="0" presId="urn:microsoft.com/office/officeart/2005/8/layout/chevron2"/>
    <dgm:cxn modelId="{7536F806-BEC3-4077-98BF-7F047BCEA792}" type="presParOf" srcId="{7761CD14-51D1-46BB-B570-5AB9F9F10D71}" destId="{0D7F9CC0-1D63-4A27-BCDC-231E305E969F}" srcOrd="0" destOrd="0" presId="urn:microsoft.com/office/officeart/2005/8/layout/chevron2"/>
    <dgm:cxn modelId="{93C5ADFB-B605-473F-99F0-64AF4C82F6E5}" type="presParOf" srcId="{7761CD14-51D1-46BB-B570-5AB9F9F10D71}" destId="{C560901D-C9AB-46FC-B417-AE16607CB4B6}" srcOrd="1" destOrd="0" presId="urn:microsoft.com/office/officeart/2005/8/layout/chevron2"/>
    <dgm:cxn modelId="{13455C16-F5B5-4DD3-868B-45344F2438DE}" type="presParOf" srcId="{92935D64-4C0C-4267-9D2D-9B5FD85DA644}" destId="{BF857EAE-D826-4303-B5B1-3652F463613E}" srcOrd="3" destOrd="0" presId="urn:microsoft.com/office/officeart/2005/8/layout/chevron2"/>
    <dgm:cxn modelId="{5E4695FA-5AB1-402B-A8E7-FCFA33E24CD9}" type="presParOf" srcId="{92935D64-4C0C-4267-9D2D-9B5FD85DA644}" destId="{514B0918-28B8-43D1-B268-D5A8971E2647}" srcOrd="4" destOrd="0" presId="urn:microsoft.com/office/officeart/2005/8/layout/chevron2"/>
    <dgm:cxn modelId="{4C0A962A-2EFB-461A-960F-3286A5EB7E39}" type="presParOf" srcId="{514B0918-28B8-43D1-B268-D5A8971E2647}" destId="{0C23E379-F55B-446D-A4A4-C7D8AD3CF582}" srcOrd="0" destOrd="0" presId="urn:microsoft.com/office/officeart/2005/8/layout/chevron2"/>
    <dgm:cxn modelId="{FC480681-F9DC-4D44-8145-61CC255DD452}" type="presParOf" srcId="{514B0918-28B8-43D1-B268-D5A8971E2647}" destId="{8614DA84-57D2-4AF1-B454-C36B01862C09}" srcOrd="1" destOrd="0" presId="urn:microsoft.com/office/officeart/2005/8/layout/chevron2"/>
    <dgm:cxn modelId="{864AF0A9-A1AE-46ED-BD27-C111D8D55E29}" type="presParOf" srcId="{92935D64-4C0C-4267-9D2D-9B5FD85DA644}" destId="{5758380E-4973-4F9F-8E86-3AED90A3AFEC}" srcOrd="5" destOrd="0" presId="urn:microsoft.com/office/officeart/2005/8/layout/chevron2"/>
    <dgm:cxn modelId="{1A1CB73C-8A82-436A-83C1-3202D1012B25}" type="presParOf" srcId="{92935D64-4C0C-4267-9D2D-9B5FD85DA644}" destId="{A414534D-6050-4925-8994-9F4BD425A4EC}" srcOrd="6" destOrd="0" presId="urn:microsoft.com/office/officeart/2005/8/layout/chevron2"/>
    <dgm:cxn modelId="{57C7FBF2-4313-4C5E-A742-CEE18391B6FB}" type="presParOf" srcId="{A414534D-6050-4925-8994-9F4BD425A4EC}" destId="{45905CC4-E3DF-4290-BC4B-0D15923D7F6D}" srcOrd="0" destOrd="0" presId="urn:microsoft.com/office/officeart/2005/8/layout/chevron2"/>
    <dgm:cxn modelId="{07F4C024-3FB0-4BD2-BA8E-D868763E21ED}" type="presParOf" srcId="{A414534D-6050-4925-8994-9F4BD425A4EC}" destId="{30064886-2080-4B1C-8C10-7160A0864829}" srcOrd="1" destOrd="0" presId="urn:microsoft.com/office/officeart/2005/8/layout/chevron2"/>
    <dgm:cxn modelId="{6937A675-1347-49AE-A7A2-F5FBE67C316D}" type="presParOf" srcId="{92935D64-4C0C-4267-9D2D-9B5FD85DA644}" destId="{839F798A-55BA-41D0-B324-DA939341033A}" srcOrd="7" destOrd="0" presId="urn:microsoft.com/office/officeart/2005/8/layout/chevron2"/>
    <dgm:cxn modelId="{BD1B6887-A85B-4A98-9404-583F98E142CD}" type="presParOf" srcId="{92935D64-4C0C-4267-9D2D-9B5FD85DA644}" destId="{6E64079A-B6B3-4B1D-899E-E36F709B07C8}" srcOrd="8" destOrd="0" presId="urn:microsoft.com/office/officeart/2005/8/layout/chevron2"/>
    <dgm:cxn modelId="{97DD1626-B6BD-4C18-A7AF-45183E1992C5}" type="presParOf" srcId="{6E64079A-B6B3-4B1D-899E-E36F709B07C8}" destId="{596DFC0B-6A62-43B7-AF10-37F2E25CDAD2}" srcOrd="0" destOrd="0" presId="urn:microsoft.com/office/officeart/2005/8/layout/chevron2"/>
    <dgm:cxn modelId="{18E8AE8A-FC53-4857-86AE-D9A7FBB343B5}" type="presParOf" srcId="{6E64079A-B6B3-4B1D-899E-E36F709B07C8}" destId="{3C2E3076-A088-4B2A-A81A-18EE1D8A0E2C}" srcOrd="1" destOrd="0" presId="urn:microsoft.com/office/officeart/2005/8/layout/chevron2"/>
    <dgm:cxn modelId="{AE4DC031-1B5F-4570-BBCD-36A2363DB63D}" type="presParOf" srcId="{92935D64-4C0C-4267-9D2D-9B5FD85DA644}" destId="{9FD932D5-38E2-41C2-A466-0C3935C3B8A4}" srcOrd="9" destOrd="0" presId="urn:microsoft.com/office/officeart/2005/8/layout/chevron2"/>
    <dgm:cxn modelId="{1AC95E5E-A9A5-4EC6-8AB4-12785D0A7656}" type="presParOf" srcId="{92935D64-4C0C-4267-9D2D-9B5FD85DA644}" destId="{45CCE9D0-40E9-4CD3-9CF7-7A2F7FF1330C}" srcOrd="10" destOrd="0" presId="urn:microsoft.com/office/officeart/2005/8/layout/chevron2"/>
    <dgm:cxn modelId="{3219F9EA-91BB-4BF0-876D-C4AFC15F1AF3}" type="presParOf" srcId="{45CCE9D0-40E9-4CD3-9CF7-7A2F7FF1330C}" destId="{8C583146-6EF1-445F-B374-9940AC02CA4B}" srcOrd="0" destOrd="0" presId="urn:microsoft.com/office/officeart/2005/8/layout/chevron2"/>
    <dgm:cxn modelId="{C8BCD039-8B87-4610-9D2D-64E0918CB4A0}" type="presParOf" srcId="{45CCE9D0-40E9-4CD3-9CF7-7A2F7FF1330C}" destId="{445A3C63-EFEC-4E07-8C32-9CB4F9B77F90}" srcOrd="1" destOrd="0" presId="urn:microsoft.com/office/officeart/2005/8/layout/chevron2"/>
    <dgm:cxn modelId="{81C8DEAB-1DF8-4CEB-B8F2-6F2DA0428352}" type="presParOf" srcId="{92935D64-4C0C-4267-9D2D-9B5FD85DA644}" destId="{73C6941D-4967-4ABD-8755-2552BC0962AC}" srcOrd="11" destOrd="0" presId="urn:microsoft.com/office/officeart/2005/8/layout/chevron2"/>
    <dgm:cxn modelId="{D7C41D2B-2E3F-422A-9F7A-B7B0AEAAEBD4}" type="presParOf" srcId="{92935D64-4C0C-4267-9D2D-9B5FD85DA644}" destId="{F40BD4B5-1650-4F8F-A8FE-8E5609456F0F}" srcOrd="12" destOrd="0" presId="urn:microsoft.com/office/officeart/2005/8/layout/chevron2"/>
    <dgm:cxn modelId="{BF854319-77AB-4071-869F-1599AF57C2E7}" type="presParOf" srcId="{F40BD4B5-1650-4F8F-A8FE-8E5609456F0F}" destId="{B5F7C83B-B5E3-4DE6-954C-616843343A3B}" srcOrd="0" destOrd="0" presId="urn:microsoft.com/office/officeart/2005/8/layout/chevron2"/>
    <dgm:cxn modelId="{A4D320BF-5FA3-4C15-9FA5-55872B2044BD}" type="presParOf" srcId="{F40BD4B5-1650-4F8F-A8FE-8E5609456F0F}" destId="{F1ED203B-83F6-47D6-972A-D386AFE4B98F}" srcOrd="1" destOrd="0" presId="urn:microsoft.com/office/officeart/2005/8/layout/chevron2"/>
    <dgm:cxn modelId="{5CD3369C-68B4-49F1-BDE2-DC4588B1AA96}" type="presParOf" srcId="{92935D64-4C0C-4267-9D2D-9B5FD85DA644}" destId="{BC423640-0BB9-4D92-A32C-7E30B0A265CC}" srcOrd="13" destOrd="0" presId="urn:microsoft.com/office/officeart/2005/8/layout/chevron2"/>
    <dgm:cxn modelId="{A45C6292-A26C-49B0-8422-6B5607ABEBC2}" type="presParOf" srcId="{92935D64-4C0C-4267-9D2D-9B5FD85DA644}" destId="{0D0CB1BA-327C-4796-A3B9-CE62F49DEEAB}" srcOrd="14" destOrd="0" presId="urn:microsoft.com/office/officeart/2005/8/layout/chevron2"/>
    <dgm:cxn modelId="{ADB62152-D938-4F30-85FB-23AAECFF212F}" type="presParOf" srcId="{0D0CB1BA-327C-4796-A3B9-CE62F49DEEAB}" destId="{F61C3423-EE88-43F1-91DC-16E387D4B69E}" srcOrd="0" destOrd="0" presId="urn:microsoft.com/office/officeart/2005/8/layout/chevron2"/>
    <dgm:cxn modelId="{EC7EF4BE-8218-44F0-9F9E-A483D2674300}" type="presParOf" srcId="{0D0CB1BA-327C-4796-A3B9-CE62F49DEEAB}" destId="{1EA01F55-B1C9-4465-B8DF-548C406C78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F631CE-1DD1-4A34-8B77-9AD36F9798CD}" type="doc">
      <dgm:prSet loTypeId="urn:microsoft.com/office/officeart/2005/8/layout/chevron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2541C25-EDCB-4DB3-9DAB-889F4771CCB0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Сформувати  позитивні якості особистості:  правової свідомості, уявлень, переконань, що склалися в суспільстві, почуттів, що регулюють поведінку, активної протидії порушникам законів; </a:t>
          </a:r>
          <a:endParaRPr lang="ru-RU" sz="2000" b="1" cap="none" spc="300" dirty="0">
            <a:ln w="11430" cmpd="sng">
              <a:prstDash val="solid"/>
              <a:miter lim="800000"/>
            </a:ln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  <a:latin typeface="Times New Roman" pitchFamily="18" charset="0"/>
            <a:cs typeface="Times New Roman" pitchFamily="18" charset="0"/>
          </a:endParaRPr>
        </a:p>
      </dgm:t>
    </dgm:pt>
    <dgm:pt modelId="{8A819E8F-ACD7-40EA-AFEA-7F23FEB0C447}" type="parTrans" cxnId="{A0501B03-5D6B-4632-96E2-DFE2837337AF}">
      <dgm:prSet/>
      <dgm:spPr/>
      <dgm:t>
        <a:bodyPr/>
        <a:lstStyle/>
        <a:p>
          <a:endParaRPr lang="ru-RU"/>
        </a:p>
      </dgm:t>
    </dgm:pt>
    <dgm:pt modelId="{98DC319C-45A8-4A07-8FE9-B21433352919}" type="sibTrans" cxnId="{A0501B03-5D6B-4632-96E2-DFE2837337AF}">
      <dgm:prSet/>
      <dgm:spPr/>
      <dgm:t>
        <a:bodyPr/>
        <a:lstStyle/>
        <a:p>
          <a:endParaRPr lang="ru-RU"/>
        </a:p>
      </dgm:t>
    </dgm:pt>
    <dgm:pt modelId="{508BA9C0-EDEE-4C7F-A583-E7AF723AADC7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забезпечити адекватну соціальну реабілітацію неповнолітніх, які вчинили протиправні дії, або зловживають </a:t>
          </a:r>
          <a:r>
            <a:rPr lang="uk-UA" sz="2000" dirty="0" err="1" smtClean="0">
              <a:latin typeface="Times New Roman" pitchFamily="18" charset="0"/>
              <a:cs typeface="Times New Roman" pitchFamily="18" charset="0"/>
            </a:rPr>
            <a:t>психоактивними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 речовинами</a:t>
          </a:r>
          <a:r>
            <a:rPr lang="uk-UA" sz="2000" b="1" i="1" dirty="0" smtClean="0">
              <a:latin typeface="Times New Roman" pitchFamily="18" charset="0"/>
              <a:cs typeface="Times New Roman" pitchFamily="18" charset="0"/>
            </a:rPr>
            <a:t>; 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9F1A377A-EC05-49BA-BCA6-396E699A10C8}" type="parTrans" cxnId="{A6389005-B77D-47C6-BD9A-B5DA286AF410}">
      <dgm:prSet/>
      <dgm:spPr/>
      <dgm:t>
        <a:bodyPr/>
        <a:lstStyle/>
        <a:p>
          <a:endParaRPr lang="ru-RU"/>
        </a:p>
      </dgm:t>
    </dgm:pt>
    <dgm:pt modelId="{141E810C-C3B2-4A86-B9B5-FE3F109C0C86}" type="sibTrans" cxnId="{A6389005-B77D-47C6-BD9A-B5DA286AF410}">
      <dgm:prSet/>
      <dgm:spPr/>
      <dgm:t>
        <a:bodyPr/>
        <a:lstStyle/>
        <a:p>
          <a:endParaRPr lang="ru-RU"/>
        </a:p>
      </dgm:t>
    </dgm:pt>
    <dgm:pt modelId="{EA67E500-E0BF-4A28-92F0-52DC06779F63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втілювати профілактику вживання наркотичних, алкогольних і психотропних речовин;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23ECECBC-CEBA-40A6-B3BA-1BA62616272E}" type="parTrans" cxnId="{AE17AE86-CD44-43BE-8539-AA464E680F09}">
      <dgm:prSet/>
      <dgm:spPr/>
      <dgm:t>
        <a:bodyPr/>
        <a:lstStyle/>
        <a:p>
          <a:endParaRPr lang="ru-RU"/>
        </a:p>
      </dgm:t>
    </dgm:pt>
    <dgm:pt modelId="{35616AD3-BDB5-4A9A-B06B-6E13F543AD4A}" type="sibTrans" cxnId="{AE17AE86-CD44-43BE-8539-AA464E680F09}">
      <dgm:prSet/>
      <dgm:spPr/>
      <dgm:t>
        <a:bodyPr/>
        <a:lstStyle/>
        <a:p>
          <a:endParaRPr lang="ru-RU"/>
        </a:p>
      </dgm:t>
    </dgm:pt>
    <dgm:pt modelId="{C05E1B2E-E2DC-4674-AC12-41D237DBA5DC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надавати комплексну психолого-педагогічної допомогу неповнолітнім;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968B0D99-A9C5-4934-B301-E67752A86A65}" type="parTrans" cxnId="{FEFA1DCA-88C1-40B0-ABEF-CC5F04AAA830}">
      <dgm:prSet/>
      <dgm:spPr/>
      <dgm:t>
        <a:bodyPr/>
        <a:lstStyle/>
        <a:p>
          <a:endParaRPr lang="ru-RU"/>
        </a:p>
      </dgm:t>
    </dgm:pt>
    <dgm:pt modelId="{9F306817-B4F7-431A-AD28-3D2C854B958F}" type="sibTrans" cxnId="{FEFA1DCA-88C1-40B0-ABEF-CC5F04AAA830}">
      <dgm:prSet/>
      <dgm:spPr/>
      <dgm:t>
        <a:bodyPr/>
        <a:lstStyle/>
        <a:p>
          <a:endParaRPr lang="ru-RU"/>
        </a:p>
      </dgm:t>
    </dgm:pt>
    <dgm:pt modelId="{3DFDDDC9-E413-4D72-B0CB-883DE1C5B4A2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сформувати навичку здорового способу життя;  </a:t>
          </a:r>
          <a:endParaRPr lang="en-US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334B5487-C040-43EF-B76E-D637E6C16287}" type="parTrans" cxnId="{DFA5AD04-2F66-4F9B-A9AB-73BFE57AFF23}">
      <dgm:prSet/>
      <dgm:spPr/>
      <dgm:t>
        <a:bodyPr/>
        <a:lstStyle/>
        <a:p>
          <a:endParaRPr lang="ru-RU"/>
        </a:p>
      </dgm:t>
    </dgm:pt>
    <dgm:pt modelId="{BA5CE790-F28E-47B5-AF09-1AF5429CE7A9}" type="sibTrans" cxnId="{DFA5AD04-2F66-4F9B-A9AB-73BFE57AFF23}">
      <dgm:prSet/>
      <dgm:spPr/>
      <dgm:t>
        <a:bodyPr/>
        <a:lstStyle/>
        <a:p>
          <a:endParaRPr lang="ru-RU"/>
        </a:p>
      </dgm:t>
    </dgm:pt>
    <dgm:pt modelId="{5FE0ADBE-DA56-4F50-9C3C-C2F366A9CEDA}">
      <dgm:prSet custT="1"/>
      <dgm:spPr/>
      <dgm:t>
        <a:bodyPr/>
        <a:lstStyle/>
        <a:p>
          <a:endParaRPr lang="ru-RU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0EA7CB02-B401-4520-80F6-55F303CA509B}" type="sibTrans" cxnId="{8DE39A20-6BF4-4465-B0CF-FA183823D1EC}">
      <dgm:prSet/>
      <dgm:spPr/>
      <dgm:t>
        <a:bodyPr/>
        <a:lstStyle/>
        <a:p>
          <a:endParaRPr lang="ru-RU"/>
        </a:p>
      </dgm:t>
    </dgm:pt>
    <dgm:pt modelId="{AC66E090-5197-42B6-ACAC-0D64E6958413}" type="parTrans" cxnId="{8DE39A20-6BF4-4465-B0CF-FA183823D1EC}">
      <dgm:prSet/>
      <dgm:spPr/>
      <dgm:t>
        <a:bodyPr/>
        <a:lstStyle/>
        <a:p>
          <a:endParaRPr lang="ru-RU"/>
        </a:p>
      </dgm:t>
    </dgm:pt>
    <dgm:pt modelId="{E83A7C0D-6F82-482A-AD96-5A1AE8542396}">
      <dgm:prSet phldrT="[Текст]" custT="1"/>
      <dgm:spPr/>
      <dgm:t>
        <a:bodyPr/>
        <a:lstStyle/>
        <a:p>
          <a:endParaRPr lang="ru-RU" sz="3600" b="1" cap="none" spc="300" dirty="0">
            <a:ln w="11430" cmpd="sng">
              <a:prstDash val="solid"/>
              <a:miter lim="800000"/>
            </a:ln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  <a:latin typeface="Times New Roman" pitchFamily="18" charset="0"/>
            <a:cs typeface="Times New Roman" pitchFamily="18" charset="0"/>
          </a:endParaRPr>
        </a:p>
      </dgm:t>
    </dgm:pt>
    <dgm:pt modelId="{2B36ABB6-88D4-42E3-8E16-EAEDAD96465F}" type="parTrans" cxnId="{6CAF951B-6749-45A7-AC04-B6C270537ADC}">
      <dgm:prSet/>
      <dgm:spPr/>
      <dgm:t>
        <a:bodyPr/>
        <a:lstStyle/>
        <a:p>
          <a:endParaRPr lang="ru-RU"/>
        </a:p>
      </dgm:t>
    </dgm:pt>
    <dgm:pt modelId="{FA496A07-20DD-461F-B63E-A43BEBDF3111}" type="sibTrans" cxnId="{6CAF951B-6749-45A7-AC04-B6C270537ADC}">
      <dgm:prSet/>
      <dgm:spPr/>
      <dgm:t>
        <a:bodyPr/>
        <a:lstStyle/>
        <a:p>
          <a:endParaRPr lang="ru-RU"/>
        </a:p>
      </dgm:t>
    </dgm:pt>
    <dgm:pt modelId="{6E1702FC-C991-4B21-B10F-58D1C1908D5D}">
      <dgm:prSet phldrT="[Текст]" custT="1"/>
      <dgm:spPr/>
      <dgm:t>
        <a:bodyPr/>
        <a:lstStyle/>
        <a:p>
          <a:endParaRPr lang="ru-RU" sz="3600" b="1" cap="none" spc="300" dirty="0">
            <a:ln w="11430" cmpd="sng">
              <a:prstDash val="solid"/>
              <a:miter lim="800000"/>
            </a:ln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  <a:latin typeface="Times New Roman" pitchFamily="18" charset="0"/>
            <a:cs typeface="Times New Roman" pitchFamily="18" charset="0"/>
          </a:endParaRPr>
        </a:p>
      </dgm:t>
    </dgm:pt>
    <dgm:pt modelId="{6A62339D-27D2-4D17-98DA-4DC25E998861}" type="parTrans" cxnId="{C55D7723-3558-4084-89AA-23CCE6183052}">
      <dgm:prSet/>
      <dgm:spPr/>
      <dgm:t>
        <a:bodyPr/>
        <a:lstStyle/>
        <a:p>
          <a:endParaRPr lang="ru-RU"/>
        </a:p>
      </dgm:t>
    </dgm:pt>
    <dgm:pt modelId="{AD8C74E2-54B4-44A3-9A12-60308ECBC80E}" type="sibTrans" cxnId="{C55D7723-3558-4084-89AA-23CCE6183052}">
      <dgm:prSet/>
      <dgm:spPr/>
      <dgm:t>
        <a:bodyPr/>
        <a:lstStyle/>
        <a:p>
          <a:endParaRPr lang="ru-RU"/>
        </a:p>
      </dgm:t>
    </dgm:pt>
    <dgm:pt modelId="{04AC2A6C-0C2B-486D-AA8C-A63818CBAD83}">
      <dgm:prSet custT="1"/>
      <dgm:spPr/>
      <dgm:t>
        <a:bodyPr/>
        <a:lstStyle/>
        <a:p>
          <a:endParaRPr lang="ru-RU" sz="3600" dirty="0" smtClean="0">
            <a:latin typeface="Times New Roman" pitchFamily="18" charset="0"/>
            <a:cs typeface="Times New Roman" pitchFamily="18" charset="0"/>
          </a:endParaRPr>
        </a:p>
      </dgm:t>
    </dgm:pt>
    <dgm:pt modelId="{7A491001-CE96-420C-B999-31F95B9B9093}" type="parTrans" cxnId="{CE310541-A448-401D-8D8F-CA7599AABC36}">
      <dgm:prSet/>
      <dgm:spPr/>
      <dgm:t>
        <a:bodyPr/>
        <a:lstStyle/>
        <a:p>
          <a:endParaRPr lang="ru-RU"/>
        </a:p>
      </dgm:t>
    </dgm:pt>
    <dgm:pt modelId="{D00FB1F4-CF62-4DE2-B910-26E1A51357A5}" type="sibTrans" cxnId="{CE310541-A448-401D-8D8F-CA7599AABC36}">
      <dgm:prSet/>
      <dgm:spPr/>
      <dgm:t>
        <a:bodyPr/>
        <a:lstStyle/>
        <a:p>
          <a:endParaRPr lang="ru-RU"/>
        </a:p>
      </dgm:t>
    </dgm:pt>
    <dgm:pt modelId="{2C087C41-8481-4A76-91D1-4998DD026799}">
      <dgm:prSet custT="1"/>
      <dgm:spPr/>
      <dgm:t>
        <a:bodyPr/>
        <a:lstStyle/>
        <a:p>
          <a:endParaRPr lang="ru-RU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0F0012ED-C215-495A-8584-19A905264327}" type="parTrans" cxnId="{B39A8CB2-BCDA-437B-924B-41517856B46F}">
      <dgm:prSet/>
      <dgm:spPr/>
      <dgm:t>
        <a:bodyPr/>
        <a:lstStyle/>
        <a:p>
          <a:endParaRPr lang="ru-RU"/>
        </a:p>
      </dgm:t>
    </dgm:pt>
    <dgm:pt modelId="{21F37EEA-76FF-4444-8DC5-F3CEC5A1D604}" type="sibTrans" cxnId="{B39A8CB2-BCDA-437B-924B-41517856B46F}">
      <dgm:prSet/>
      <dgm:spPr/>
      <dgm:t>
        <a:bodyPr/>
        <a:lstStyle/>
        <a:p>
          <a:endParaRPr lang="ru-RU"/>
        </a:p>
      </dgm:t>
    </dgm:pt>
    <dgm:pt modelId="{29D45A26-AC93-4A03-90A7-868F49D322CD}">
      <dgm:prSet custT="1"/>
      <dgm:spPr/>
      <dgm:t>
        <a:bodyPr/>
        <a:lstStyle/>
        <a:p>
          <a:endParaRPr lang="en-US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D962CEBA-5E25-446D-B2DB-E6FABAD330AB}" type="parTrans" cxnId="{34BC0FB9-DE6D-4242-B8AC-224E556AB558}">
      <dgm:prSet/>
      <dgm:spPr/>
      <dgm:t>
        <a:bodyPr/>
        <a:lstStyle/>
        <a:p>
          <a:endParaRPr lang="ru-RU"/>
        </a:p>
      </dgm:t>
    </dgm:pt>
    <dgm:pt modelId="{EC471540-8AAC-4057-9777-B14394F2FAC8}" type="sibTrans" cxnId="{34BC0FB9-DE6D-4242-B8AC-224E556AB558}">
      <dgm:prSet/>
      <dgm:spPr/>
      <dgm:t>
        <a:bodyPr/>
        <a:lstStyle/>
        <a:p>
          <a:endParaRPr lang="ru-RU"/>
        </a:p>
      </dgm:t>
    </dgm:pt>
    <dgm:pt modelId="{2B3FF7C9-BAFD-41F4-B7D4-E359F0E59F93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підвищити правову культуру всіх учасників  НВП; 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E4D13EEC-D1B3-4139-8F93-4BAD6D89715B}" type="parTrans" cxnId="{D5DCD6C8-3B5E-437F-88B8-4A00321DF4F2}">
      <dgm:prSet/>
      <dgm:spPr/>
      <dgm:t>
        <a:bodyPr/>
        <a:lstStyle/>
        <a:p>
          <a:endParaRPr lang="ru-RU"/>
        </a:p>
      </dgm:t>
    </dgm:pt>
    <dgm:pt modelId="{A09E95DD-77CE-4983-A0EB-2F924F2D9657}" type="sibTrans" cxnId="{D5DCD6C8-3B5E-437F-88B8-4A00321DF4F2}">
      <dgm:prSet/>
      <dgm:spPr/>
      <dgm:t>
        <a:bodyPr/>
        <a:lstStyle/>
        <a:p>
          <a:endParaRPr lang="ru-RU"/>
        </a:p>
      </dgm:t>
    </dgm:pt>
    <dgm:pt modelId="{596786F5-FA8C-4B90-934A-B9549529E420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виховання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учнів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усвідомлення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свого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місця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суспільстві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підготовка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успішного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випускника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самостійного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здатного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вести здоровий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спосіб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тавиробити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імунітет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негативних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впливів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середовища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507E774-4CCA-422C-89E8-0A66CDFFCF48}" type="parTrans" cxnId="{8B4D7EC3-B4B1-4154-B7C9-2526A0D578D2}">
      <dgm:prSet/>
      <dgm:spPr/>
      <dgm:t>
        <a:bodyPr/>
        <a:lstStyle/>
        <a:p>
          <a:endParaRPr lang="ru-RU"/>
        </a:p>
      </dgm:t>
    </dgm:pt>
    <dgm:pt modelId="{9C858C8F-F5B5-47D9-A7FA-23A3CB8A7E7A}" type="sibTrans" cxnId="{8B4D7EC3-B4B1-4154-B7C9-2526A0D578D2}">
      <dgm:prSet/>
      <dgm:spPr/>
      <dgm:t>
        <a:bodyPr/>
        <a:lstStyle/>
        <a:p>
          <a:endParaRPr lang="ru-RU"/>
        </a:p>
      </dgm:t>
    </dgm:pt>
    <dgm:pt modelId="{FEFC09D0-5ACE-4899-9BB9-4CC2982B95E3}">
      <dgm:prSet custT="1"/>
      <dgm:spPr/>
      <dgm:t>
        <a:bodyPr/>
        <a:lstStyle/>
        <a:p>
          <a:endParaRPr lang="ru-RU" sz="3600" dirty="0" smtClean="0">
            <a:latin typeface="Times New Roman" pitchFamily="18" charset="0"/>
            <a:cs typeface="Times New Roman" pitchFamily="18" charset="0"/>
          </a:endParaRPr>
        </a:p>
      </dgm:t>
    </dgm:pt>
    <dgm:pt modelId="{BB41938C-8539-4083-B78C-12045330601B}" type="parTrans" cxnId="{8C6607C9-4683-43EE-BCA6-2E386384AC54}">
      <dgm:prSet/>
      <dgm:spPr/>
      <dgm:t>
        <a:bodyPr/>
        <a:lstStyle/>
        <a:p>
          <a:endParaRPr lang="ru-RU"/>
        </a:p>
      </dgm:t>
    </dgm:pt>
    <dgm:pt modelId="{9B990624-9240-4B7F-A910-85FF46DAA852}" type="sibTrans" cxnId="{8C6607C9-4683-43EE-BCA6-2E386384AC54}">
      <dgm:prSet/>
      <dgm:spPr/>
      <dgm:t>
        <a:bodyPr/>
        <a:lstStyle/>
        <a:p>
          <a:endParaRPr lang="ru-RU"/>
        </a:p>
      </dgm:t>
    </dgm:pt>
    <dgm:pt modelId="{019D3707-1A11-4E74-945F-E58862A0807A}" type="pres">
      <dgm:prSet presAssocID="{5AF631CE-1DD1-4A34-8B77-9AD36F9798C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E92BFD-E235-4215-B3AE-EACED550029D}" type="pres">
      <dgm:prSet presAssocID="{E83A7C0D-6F82-482A-AD96-5A1AE8542396}" presName="composite" presStyleCnt="0"/>
      <dgm:spPr/>
    </dgm:pt>
    <dgm:pt modelId="{A6526EDC-2DC7-4459-A035-0DDC717EDAFC}" type="pres">
      <dgm:prSet presAssocID="{E83A7C0D-6F82-482A-AD96-5A1AE8542396}" presName="parentText" presStyleLbl="alignNode1" presStyleIdx="0" presStyleCnt="7" custScaleX="132407" custScaleY="1166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257ED-22AB-483D-A436-87E4113D7EE4}" type="pres">
      <dgm:prSet presAssocID="{E83A7C0D-6F82-482A-AD96-5A1AE8542396}" presName="descendantText" presStyleLbl="alignAcc1" presStyleIdx="0" presStyleCnt="7" custScaleY="220421" custLinFactNeighborX="477" custLinFactNeighborY="59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A6674-1744-43CA-8208-C1A8D57C8C35}" type="pres">
      <dgm:prSet presAssocID="{FA496A07-20DD-461F-B63E-A43BEBDF3111}" presName="sp" presStyleCnt="0"/>
      <dgm:spPr/>
    </dgm:pt>
    <dgm:pt modelId="{538E0014-7EAB-46FB-9E58-EF25D0085439}" type="pres">
      <dgm:prSet presAssocID="{6E1702FC-C991-4B21-B10F-58D1C1908D5D}" presName="composite" presStyleCnt="0"/>
      <dgm:spPr/>
    </dgm:pt>
    <dgm:pt modelId="{710E1BFC-CE4D-44F3-AE41-87EE25C50A8F}" type="pres">
      <dgm:prSet presAssocID="{6E1702FC-C991-4B21-B10F-58D1C1908D5D}" presName="parentText" presStyleLbl="alignNode1" presStyleIdx="1" presStyleCnt="7" custScaleX="127193" custScaleY="1112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294E4-17D8-4D7F-AFDA-04F634A84930}" type="pres">
      <dgm:prSet presAssocID="{6E1702FC-C991-4B21-B10F-58D1C1908D5D}" presName="descendantText" presStyleLbl="alignAcc1" presStyleIdx="1" presStyleCnt="7" custScaleY="148782" custLinFactNeighborX="1080" custLinFactNeighborY="78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0DED5-39BC-447F-B7B9-CFDD738539A1}" type="pres">
      <dgm:prSet presAssocID="{AD8C74E2-54B4-44A3-9A12-60308ECBC80E}" presName="sp" presStyleCnt="0"/>
      <dgm:spPr/>
    </dgm:pt>
    <dgm:pt modelId="{854E0653-3B13-4F55-8057-0CAD17330711}" type="pres">
      <dgm:prSet presAssocID="{FEFC09D0-5ACE-4899-9BB9-4CC2982B95E3}" presName="composite" presStyleCnt="0"/>
      <dgm:spPr/>
    </dgm:pt>
    <dgm:pt modelId="{254FCBB6-AEDD-4C8E-AE4A-ACF28103FFAD}" type="pres">
      <dgm:prSet presAssocID="{FEFC09D0-5ACE-4899-9BB9-4CC2982B95E3}" presName="parentText" presStyleLbl="alignNode1" presStyleIdx="2" presStyleCnt="7" custScaleX="126881" custScaleY="1102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E0BBA-D8D8-4586-A64B-419A99028A24}" type="pres">
      <dgm:prSet presAssocID="{FEFC09D0-5ACE-4899-9BB9-4CC2982B95E3}" presName="descendantText" presStyleLbl="alignAcc1" presStyleIdx="2" presStyleCnt="7" custScaleY="191027" custLinFactNeighborX="1561" custLinFactNeighborY="84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18E8A-699F-40F5-8045-E683EEE55522}" type="pres">
      <dgm:prSet presAssocID="{9B990624-9240-4B7F-A910-85FF46DAA852}" presName="sp" presStyleCnt="0"/>
      <dgm:spPr/>
    </dgm:pt>
    <dgm:pt modelId="{D4009285-CD1F-4E0E-AFD8-3C81A918778F}" type="pres">
      <dgm:prSet presAssocID="{04AC2A6C-0C2B-486D-AA8C-A63818CBAD83}" presName="composite" presStyleCnt="0"/>
      <dgm:spPr/>
    </dgm:pt>
    <dgm:pt modelId="{49E1D84C-835F-4E44-B11A-0AF8389BD7D3}" type="pres">
      <dgm:prSet presAssocID="{04AC2A6C-0C2B-486D-AA8C-A63818CBAD83}" presName="parentText" presStyleLbl="alignNode1" presStyleIdx="3" presStyleCnt="7" custScaleX="110636" custScaleY="1248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D8524-F78F-4AD8-BC87-17C294A9D04F}" type="pres">
      <dgm:prSet presAssocID="{04AC2A6C-0C2B-486D-AA8C-A63818CBAD83}" presName="descendantText" presStyleLbl="alignAcc1" presStyleIdx="3" presStyleCnt="7" custLinFactNeighborX="2169" custLinFactNeighborY="93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D42AD-E08A-4A7C-8ECC-DBA419F10D8D}" type="pres">
      <dgm:prSet presAssocID="{D00FB1F4-CF62-4DE2-B910-26E1A51357A5}" presName="sp" presStyleCnt="0"/>
      <dgm:spPr/>
    </dgm:pt>
    <dgm:pt modelId="{AA05AEEB-BF11-4383-9DF6-9A3F977EE927}" type="pres">
      <dgm:prSet presAssocID="{2C087C41-8481-4A76-91D1-4998DD026799}" presName="composite" presStyleCnt="0"/>
      <dgm:spPr/>
    </dgm:pt>
    <dgm:pt modelId="{B925F499-A5F8-40A7-8E92-25E1B4D81555}" type="pres">
      <dgm:prSet presAssocID="{2C087C41-8481-4A76-91D1-4998DD026799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263C4-2A3A-40D6-B64B-E1B349452B23}" type="pres">
      <dgm:prSet presAssocID="{2C087C41-8481-4A76-91D1-4998DD026799}" presName="descendantText" presStyleLbl="alignAcc1" presStyleIdx="4" presStyleCnt="7" custLinFactNeighborX="2567" custLinFactNeighborY="59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1BF71-E948-4DCF-B8E3-0C35A736DD91}" type="pres">
      <dgm:prSet presAssocID="{21F37EEA-76FF-4444-8DC5-F3CEC5A1D604}" presName="sp" presStyleCnt="0"/>
      <dgm:spPr/>
    </dgm:pt>
    <dgm:pt modelId="{418F4F7C-0A0E-465B-8B2B-48587288BB92}" type="pres">
      <dgm:prSet presAssocID="{29D45A26-AC93-4A03-90A7-868F49D322CD}" presName="composite" presStyleCnt="0"/>
      <dgm:spPr/>
    </dgm:pt>
    <dgm:pt modelId="{B8C240F1-7D51-4AC9-A805-EE5EA2755452}" type="pres">
      <dgm:prSet presAssocID="{29D45A26-AC93-4A03-90A7-868F49D322CD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1A928-9BFD-4A12-A067-411357911884}" type="pres">
      <dgm:prSet presAssocID="{29D45A26-AC93-4A03-90A7-868F49D322CD}" presName="descendantText" presStyleLbl="alignAcc1" presStyleIdx="5" presStyleCnt="7" custScaleX="88782" custScaleY="50983" custLinFactNeighborX="-3094" custLinFactNeighborY="5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41FE3-6A34-43DC-BE6B-BFF8BC413159}" type="pres">
      <dgm:prSet presAssocID="{EC471540-8AAC-4057-9777-B14394F2FAC8}" presName="sp" presStyleCnt="0"/>
      <dgm:spPr/>
    </dgm:pt>
    <dgm:pt modelId="{BF488144-DA3A-4DAC-BA35-E50070CF6420}" type="pres">
      <dgm:prSet presAssocID="{5FE0ADBE-DA56-4F50-9C3C-C2F366A9CEDA}" presName="composite" presStyleCnt="0"/>
      <dgm:spPr/>
    </dgm:pt>
    <dgm:pt modelId="{94851F01-6DC1-4406-8F21-04D5782F8CE4}" type="pres">
      <dgm:prSet presAssocID="{5FE0ADBE-DA56-4F50-9C3C-C2F366A9CEDA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DA23E-2825-4A06-A800-1EF1B326A396}" type="pres">
      <dgm:prSet presAssocID="{5FE0ADBE-DA56-4F50-9C3C-C2F366A9CEDA}" presName="descendantText" presStyleLbl="alignAcc1" presStyleIdx="6" presStyleCnt="7" custScaleX="90888" custScaleY="64527" custLinFactNeighborX="-2100" custLinFactNeighborY="-43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877CA8-B5A5-4FF7-B0B4-26CF77546790}" type="presOf" srcId="{2B3FF7C9-BAFD-41F4-B7D4-E359F0E59F93}" destId="{2FCDA23E-2825-4A06-A800-1EF1B326A396}" srcOrd="0" destOrd="0" presId="urn:microsoft.com/office/officeart/2005/8/layout/chevron2"/>
    <dgm:cxn modelId="{B39A8CB2-BCDA-437B-924B-41517856B46F}" srcId="{5AF631CE-1DD1-4A34-8B77-9AD36F9798CD}" destId="{2C087C41-8481-4A76-91D1-4998DD026799}" srcOrd="4" destOrd="0" parTransId="{0F0012ED-C215-495A-8584-19A905264327}" sibTransId="{21F37EEA-76FF-4444-8DC5-F3CEC5A1D604}"/>
    <dgm:cxn modelId="{F7A4296D-C045-4AF8-994C-C1D37740E8B3}" type="presOf" srcId="{6E1702FC-C991-4B21-B10F-58D1C1908D5D}" destId="{710E1BFC-CE4D-44F3-AE41-87EE25C50A8F}" srcOrd="0" destOrd="0" presId="urn:microsoft.com/office/officeart/2005/8/layout/chevron2"/>
    <dgm:cxn modelId="{34BC0FB9-DE6D-4242-B8AC-224E556AB558}" srcId="{5AF631CE-1DD1-4A34-8B77-9AD36F9798CD}" destId="{29D45A26-AC93-4A03-90A7-868F49D322CD}" srcOrd="5" destOrd="0" parTransId="{D962CEBA-5E25-446D-B2DB-E6FABAD330AB}" sibTransId="{EC471540-8AAC-4057-9777-B14394F2FAC8}"/>
    <dgm:cxn modelId="{011CE82B-6A3D-4792-8DC8-CE067AB558C7}" type="presOf" srcId="{3DFDDDC9-E413-4D72-B0CB-883DE1C5B4A2}" destId="{5EF1A928-9BFD-4A12-A067-411357911884}" srcOrd="0" destOrd="0" presId="urn:microsoft.com/office/officeart/2005/8/layout/chevron2"/>
    <dgm:cxn modelId="{6CAF951B-6749-45A7-AC04-B6C270537ADC}" srcId="{5AF631CE-1DD1-4A34-8B77-9AD36F9798CD}" destId="{E83A7C0D-6F82-482A-AD96-5A1AE8542396}" srcOrd="0" destOrd="0" parTransId="{2B36ABB6-88D4-42E3-8E16-EAEDAD96465F}" sibTransId="{FA496A07-20DD-461F-B63E-A43BEBDF3111}"/>
    <dgm:cxn modelId="{A6389005-B77D-47C6-BD9A-B5DA286AF410}" srcId="{6E1702FC-C991-4B21-B10F-58D1C1908D5D}" destId="{508BA9C0-EDEE-4C7F-A583-E7AF723AADC7}" srcOrd="0" destOrd="0" parTransId="{9F1A377A-EC05-49BA-BCA6-396E699A10C8}" sibTransId="{141E810C-C3B2-4A86-B9B5-FE3F109C0C86}"/>
    <dgm:cxn modelId="{AA4EBFAC-65AE-4F21-A668-2D3CF0C27ED4}" type="presOf" srcId="{04AC2A6C-0C2B-486D-AA8C-A63818CBAD83}" destId="{49E1D84C-835F-4E44-B11A-0AF8389BD7D3}" srcOrd="0" destOrd="0" presId="urn:microsoft.com/office/officeart/2005/8/layout/chevron2"/>
    <dgm:cxn modelId="{CE310541-A448-401D-8D8F-CA7599AABC36}" srcId="{5AF631CE-1DD1-4A34-8B77-9AD36F9798CD}" destId="{04AC2A6C-0C2B-486D-AA8C-A63818CBAD83}" srcOrd="3" destOrd="0" parTransId="{7A491001-CE96-420C-B999-31F95B9B9093}" sibTransId="{D00FB1F4-CF62-4DE2-B910-26E1A51357A5}"/>
    <dgm:cxn modelId="{6B443A87-DEB1-4225-8C7B-8E92864A0627}" type="presOf" srcId="{52541C25-EDCB-4DB3-9DAB-889F4771CCB0}" destId="{ECF257ED-22AB-483D-A436-87E4113D7EE4}" srcOrd="0" destOrd="0" presId="urn:microsoft.com/office/officeart/2005/8/layout/chevron2"/>
    <dgm:cxn modelId="{4330D02A-8BB1-476E-B0AF-9928A6DE2928}" type="presOf" srcId="{5FE0ADBE-DA56-4F50-9C3C-C2F366A9CEDA}" destId="{94851F01-6DC1-4406-8F21-04D5782F8CE4}" srcOrd="0" destOrd="0" presId="urn:microsoft.com/office/officeart/2005/8/layout/chevron2"/>
    <dgm:cxn modelId="{2D44F942-522D-45BE-9EC7-A2F8938D9904}" type="presOf" srcId="{29D45A26-AC93-4A03-90A7-868F49D322CD}" destId="{B8C240F1-7D51-4AC9-A805-EE5EA2755452}" srcOrd="0" destOrd="0" presId="urn:microsoft.com/office/officeart/2005/8/layout/chevron2"/>
    <dgm:cxn modelId="{AE17AE86-CD44-43BE-8539-AA464E680F09}" srcId="{04AC2A6C-0C2B-486D-AA8C-A63818CBAD83}" destId="{EA67E500-E0BF-4A28-92F0-52DC06779F63}" srcOrd="0" destOrd="0" parTransId="{23ECECBC-CEBA-40A6-B3BA-1BA62616272E}" sibTransId="{35616AD3-BDB5-4A9A-B06B-6E13F543AD4A}"/>
    <dgm:cxn modelId="{C55D7723-3558-4084-89AA-23CCE6183052}" srcId="{5AF631CE-1DD1-4A34-8B77-9AD36F9798CD}" destId="{6E1702FC-C991-4B21-B10F-58D1C1908D5D}" srcOrd="1" destOrd="0" parTransId="{6A62339D-27D2-4D17-98DA-4DC25E998861}" sibTransId="{AD8C74E2-54B4-44A3-9A12-60308ECBC80E}"/>
    <dgm:cxn modelId="{A5460F2B-537D-4476-B998-9BFBA7519BC9}" type="presOf" srcId="{5AF631CE-1DD1-4A34-8B77-9AD36F9798CD}" destId="{019D3707-1A11-4E74-945F-E58862A0807A}" srcOrd="0" destOrd="0" presId="urn:microsoft.com/office/officeart/2005/8/layout/chevron2"/>
    <dgm:cxn modelId="{2538072D-DE8B-47C2-A7D5-D18BBAC644E0}" type="presOf" srcId="{C05E1B2E-E2DC-4674-AC12-41D237DBA5DC}" destId="{48E263C4-2A3A-40D6-B64B-E1B349452B23}" srcOrd="0" destOrd="0" presId="urn:microsoft.com/office/officeart/2005/8/layout/chevron2"/>
    <dgm:cxn modelId="{4F5D02C6-144F-4E75-90B8-5D3E517C9A4F}" type="presOf" srcId="{E83A7C0D-6F82-482A-AD96-5A1AE8542396}" destId="{A6526EDC-2DC7-4459-A035-0DDC717EDAFC}" srcOrd="0" destOrd="0" presId="urn:microsoft.com/office/officeart/2005/8/layout/chevron2"/>
    <dgm:cxn modelId="{FEFA1DCA-88C1-40B0-ABEF-CC5F04AAA830}" srcId="{2C087C41-8481-4A76-91D1-4998DD026799}" destId="{C05E1B2E-E2DC-4674-AC12-41D237DBA5DC}" srcOrd="0" destOrd="0" parTransId="{968B0D99-A9C5-4934-B301-E67752A86A65}" sibTransId="{9F306817-B4F7-431A-AD28-3D2C854B958F}"/>
    <dgm:cxn modelId="{A0501B03-5D6B-4632-96E2-DFE2837337AF}" srcId="{E83A7C0D-6F82-482A-AD96-5A1AE8542396}" destId="{52541C25-EDCB-4DB3-9DAB-889F4771CCB0}" srcOrd="0" destOrd="0" parTransId="{8A819E8F-ACD7-40EA-AFEA-7F23FEB0C447}" sibTransId="{98DC319C-45A8-4A07-8FE9-B21433352919}"/>
    <dgm:cxn modelId="{EF2D5306-199C-47FD-B6FB-8CF0F1D148F1}" type="presOf" srcId="{596786F5-FA8C-4B90-934A-B9549529E420}" destId="{2E7E0BBA-D8D8-4586-A64B-419A99028A24}" srcOrd="0" destOrd="0" presId="urn:microsoft.com/office/officeart/2005/8/layout/chevron2"/>
    <dgm:cxn modelId="{8DE39A20-6BF4-4465-B0CF-FA183823D1EC}" srcId="{5AF631CE-1DD1-4A34-8B77-9AD36F9798CD}" destId="{5FE0ADBE-DA56-4F50-9C3C-C2F366A9CEDA}" srcOrd="6" destOrd="0" parTransId="{AC66E090-5197-42B6-ACAC-0D64E6958413}" sibTransId="{0EA7CB02-B401-4520-80F6-55F303CA509B}"/>
    <dgm:cxn modelId="{34B805A0-A180-4030-8C9D-9EC7BA990BEC}" type="presOf" srcId="{508BA9C0-EDEE-4C7F-A583-E7AF723AADC7}" destId="{F30294E4-17D8-4D7F-AFDA-04F634A84930}" srcOrd="0" destOrd="0" presId="urn:microsoft.com/office/officeart/2005/8/layout/chevron2"/>
    <dgm:cxn modelId="{D5DCD6C8-3B5E-437F-88B8-4A00321DF4F2}" srcId="{5FE0ADBE-DA56-4F50-9C3C-C2F366A9CEDA}" destId="{2B3FF7C9-BAFD-41F4-B7D4-E359F0E59F93}" srcOrd="0" destOrd="0" parTransId="{E4D13EEC-D1B3-4139-8F93-4BAD6D89715B}" sibTransId="{A09E95DD-77CE-4983-A0EB-2F924F2D9657}"/>
    <dgm:cxn modelId="{016A9A54-54C3-46BB-9C12-55B8ECA3667C}" type="presOf" srcId="{2C087C41-8481-4A76-91D1-4998DD026799}" destId="{B925F499-A5F8-40A7-8E92-25E1B4D81555}" srcOrd="0" destOrd="0" presId="urn:microsoft.com/office/officeart/2005/8/layout/chevron2"/>
    <dgm:cxn modelId="{8C6607C9-4683-43EE-BCA6-2E386384AC54}" srcId="{5AF631CE-1DD1-4A34-8B77-9AD36F9798CD}" destId="{FEFC09D0-5ACE-4899-9BB9-4CC2982B95E3}" srcOrd="2" destOrd="0" parTransId="{BB41938C-8539-4083-B78C-12045330601B}" sibTransId="{9B990624-9240-4B7F-A910-85FF46DAA852}"/>
    <dgm:cxn modelId="{8B4D7EC3-B4B1-4154-B7C9-2526A0D578D2}" srcId="{FEFC09D0-5ACE-4899-9BB9-4CC2982B95E3}" destId="{596786F5-FA8C-4B90-934A-B9549529E420}" srcOrd="0" destOrd="0" parTransId="{F507E774-4CCA-422C-89E8-0A66CDFFCF48}" sibTransId="{9C858C8F-F5B5-47D9-A7FA-23A3CB8A7E7A}"/>
    <dgm:cxn modelId="{3FE7D882-AFD8-4686-B468-46029BAE3747}" type="presOf" srcId="{EA67E500-E0BF-4A28-92F0-52DC06779F63}" destId="{A00D8524-F78F-4AD8-BC87-17C294A9D04F}" srcOrd="0" destOrd="0" presId="urn:microsoft.com/office/officeart/2005/8/layout/chevron2"/>
    <dgm:cxn modelId="{E608A2B8-0DD7-4BB7-AC80-2B62BFEE4E17}" type="presOf" srcId="{FEFC09D0-5ACE-4899-9BB9-4CC2982B95E3}" destId="{254FCBB6-AEDD-4C8E-AE4A-ACF28103FFAD}" srcOrd="0" destOrd="0" presId="urn:microsoft.com/office/officeart/2005/8/layout/chevron2"/>
    <dgm:cxn modelId="{DFA5AD04-2F66-4F9B-A9AB-73BFE57AFF23}" srcId="{29D45A26-AC93-4A03-90A7-868F49D322CD}" destId="{3DFDDDC9-E413-4D72-B0CB-883DE1C5B4A2}" srcOrd="0" destOrd="0" parTransId="{334B5487-C040-43EF-B76E-D637E6C16287}" sibTransId="{BA5CE790-F28E-47B5-AF09-1AF5429CE7A9}"/>
    <dgm:cxn modelId="{B10C14ED-838C-42D4-AC3D-E7665EEC90C8}" type="presParOf" srcId="{019D3707-1A11-4E74-945F-E58862A0807A}" destId="{0DE92BFD-E235-4215-B3AE-EACED550029D}" srcOrd="0" destOrd="0" presId="urn:microsoft.com/office/officeart/2005/8/layout/chevron2"/>
    <dgm:cxn modelId="{A521CBAF-49BA-4864-8D9A-1DEADE171D7C}" type="presParOf" srcId="{0DE92BFD-E235-4215-B3AE-EACED550029D}" destId="{A6526EDC-2DC7-4459-A035-0DDC717EDAFC}" srcOrd="0" destOrd="0" presId="urn:microsoft.com/office/officeart/2005/8/layout/chevron2"/>
    <dgm:cxn modelId="{7984C5FC-D925-4911-9662-550FD1C5B10D}" type="presParOf" srcId="{0DE92BFD-E235-4215-B3AE-EACED550029D}" destId="{ECF257ED-22AB-483D-A436-87E4113D7EE4}" srcOrd="1" destOrd="0" presId="urn:microsoft.com/office/officeart/2005/8/layout/chevron2"/>
    <dgm:cxn modelId="{FF82F861-47FD-4D7E-BB88-DE634528DEF9}" type="presParOf" srcId="{019D3707-1A11-4E74-945F-E58862A0807A}" destId="{F59A6674-1744-43CA-8208-C1A8D57C8C35}" srcOrd="1" destOrd="0" presId="urn:microsoft.com/office/officeart/2005/8/layout/chevron2"/>
    <dgm:cxn modelId="{F9474219-C07B-478E-BBF9-7B09C376A950}" type="presParOf" srcId="{019D3707-1A11-4E74-945F-E58862A0807A}" destId="{538E0014-7EAB-46FB-9E58-EF25D0085439}" srcOrd="2" destOrd="0" presId="urn:microsoft.com/office/officeart/2005/8/layout/chevron2"/>
    <dgm:cxn modelId="{224D95D1-4CE3-4DFE-8179-33B52D7007EE}" type="presParOf" srcId="{538E0014-7EAB-46FB-9E58-EF25D0085439}" destId="{710E1BFC-CE4D-44F3-AE41-87EE25C50A8F}" srcOrd="0" destOrd="0" presId="urn:microsoft.com/office/officeart/2005/8/layout/chevron2"/>
    <dgm:cxn modelId="{76B5B95A-0886-48E2-87CC-A3703EBC327A}" type="presParOf" srcId="{538E0014-7EAB-46FB-9E58-EF25D0085439}" destId="{F30294E4-17D8-4D7F-AFDA-04F634A84930}" srcOrd="1" destOrd="0" presId="urn:microsoft.com/office/officeart/2005/8/layout/chevron2"/>
    <dgm:cxn modelId="{FB0A37E6-687F-4DF5-A817-091A1F1CDE6F}" type="presParOf" srcId="{019D3707-1A11-4E74-945F-E58862A0807A}" destId="{78A0DED5-39BC-447F-B7B9-CFDD738539A1}" srcOrd="3" destOrd="0" presId="urn:microsoft.com/office/officeart/2005/8/layout/chevron2"/>
    <dgm:cxn modelId="{F59236B5-13B7-4AA7-B65E-EA0789F78DEA}" type="presParOf" srcId="{019D3707-1A11-4E74-945F-E58862A0807A}" destId="{854E0653-3B13-4F55-8057-0CAD17330711}" srcOrd="4" destOrd="0" presId="urn:microsoft.com/office/officeart/2005/8/layout/chevron2"/>
    <dgm:cxn modelId="{2A3E3C91-E3B0-4C76-92F5-2F5450170A3E}" type="presParOf" srcId="{854E0653-3B13-4F55-8057-0CAD17330711}" destId="{254FCBB6-AEDD-4C8E-AE4A-ACF28103FFAD}" srcOrd="0" destOrd="0" presId="urn:microsoft.com/office/officeart/2005/8/layout/chevron2"/>
    <dgm:cxn modelId="{253348EF-B172-411D-BB58-C33EE3DEE00E}" type="presParOf" srcId="{854E0653-3B13-4F55-8057-0CAD17330711}" destId="{2E7E0BBA-D8D8-4586-A64B-419A99028A24}" srcOrd="1" destOrd="0" presId="urn:microsoft.com/office/officeart/2005/8/layout/chevron2"/>
    <dgm:cxn modelId="{16E40182-4EFB-4F77-9437-49C0368D0491}" type="presParOf" srcId="{019D3707-1A11-4E74-945F-E58862A0807A}" destId="{AF918E8A-699F-40F5-8045-E683EEE55522}" srcOrd="5" destOrd="0" presId="urn:microsoft.com/office/officeart/2005/8/layout/chevron2"/>
    <dgm:cxn modelId="{C1A5E8C1-B372-4BFF-86A6-0E5C5C9F0FD7}" type="presParOf" srcId="{019D3707-1A11-4E74-945F-E58862A0807A}" destId="{D4009285-CD1F-4E0E-AFD8-3C81A918778F}" srcOrd="6" destOrd="0" presId="urn:microsoft.com/office/officeart/2005/8/layout/chevron2"/>
    <dgm:cxn modelId="{7FA4192C-9EA4-48B4-9996-AAAAE1D443BF}" type="presParOf" srcId="{D4009285-CD1F-4E0E-AFD8-3C81A918778F}" destId="{49E1D84C-835F-4E44-B11A-0AF8389BD7D3}" srcOrd="0" destOrd="0" presId="urn:microsoft.com/office/officeart/2005/8/layout/chevron2"/>
    <dgm:cxn modelId="{8A3C30F0-D43A-41C4-9B74-C33F9C316C0F}" type="presParOf" srcId="{D4009285-CD1F-4E0E-AFD8-3C81A918778F}" destId="{A00D8524-F78F-4AD8-BC87-17C294A9D04F}" srcOrd="1" destOrd="0" presId="urn:microsoft.com/office/officeart/2005/8/layout/chevron2"/>
    <dgm:cxn modelId="{3D28E9C5-3757-4913-8E7B-54CE2F63390F}" type="presParOf" srcId="{019D3707-1A11-4E74-945F-E58862A0807A}" destId="{C85D42AD-E08A-4A7C-8ECC-DBA419F10D8D}" srcOrd="7" destOrd="0" presId="urn:microsoft.com/office/officeart/2005/8/layout/chevron2"/>
    <dgm:cxn modelId="{D0BAFFC0-5661-4A6C-A737-77525394C413}" type="presParOf" srcId="{019D3707-1A11-4E74-945F-E58862A0807A}" destId="{AA05AEEB-BF11-4383-9DF6-9A3F977EE927}" srcOrd="8" destOrd="0" presId="urn:microsoft.com/office/officeart/2005/8/layout/chevron2"/>
    <dgm:cxn modelId="{0F458BEE-04C0-4FEC-9BAF-E1134041F327}" type="presParOf" srcId="{AA05AEEB-BF11-4383-9DF6-9A3F977EE927}" destId="{B925F499-A5F8-40A7-8E92-25E1B4D81555}" srcOrd="0" destOrd="0" presId="urn:microsoft.com/office/officeart/2005/8/layout/chevron2"/>
    <dgm:cxn modelId="{70B4F712-E9A7-4D5C-9CAD-1DF2AC3FEEBB}" type="presParOf" srcId="{AA05AEEB-BF11-4383-9DF6-9A3F977EE927}" destId="{48E263C4-2A3A-40D6-B64B-E1B349452B23}" srcOrd="1" destOrd="0" presId="urn:microsoft.com/office/officeart/2005/8/layout/chevron2"/>
    <dgm:cxn modelId="{0629A293-9E75-4AC2-B89D-8C45431D4CA0}" type="presParOf" srcId="{019D3707-1A11-4E74-945F-E58862A0807A}" destId="{70D1BF71-E948-4DCF-B8E3-0C35A736DD91}" srcOrd="9" destOrd="0" presId="urn:microsoft.com/office/officeart/2005/8/layout/chevron2"/>
    <dgm:cxn modelId="{B1551874-80DA-4915-A065-E02AF1470B00}" type="presParOf" srcId="{019D3707-1A11-4E74-945F-E58862A0807A}" destId="{418F4F7C-0A0E-465B-8B2B-48587288BB92}" srcOrd="10" destOrd="0" presId="urn:microsoft.com/office/officeart/2005/8/layout/chevron2"/>
    <dgm:cxn modelId="{F7AD813C-57A5-4205-90EB-EB33C6B5F29D}" type="presParOf" srcId="{418F4F7C-0A0E-465B-8B2B-48587288BB92}" destId="{B8C240F1-7D51-4AC9-A805-EE5EA2755452}" srcOrd="0" destOrd="0" presId="urn:microsoft.com/office/officeart/2005/8/layout/chevron2"/>
    <dgm:cxn modelId="{F1F88F1A-0485-4348-ABE7-C2D13F76CFAF}" type="presParOf" srcId="{418F4F7C-0A0E-465B-8B2B-48587288BB92}" destId="{5EF1A928-9BFD-4A12-A067-411357911884}" srcOrd="1" destOrd="0" presId="urn:microsoft.com/office/officeart/2005/8/layout/chevron2"/>
    <dgm:cxn modelId="{B6A24AA5-23D3-4977-B504-579D02367E1F}" type="presParOf" srcId="{019D3707-1A11-4E74-945F-E58862A0807A}" destId="{08541FE3-6A34-43DC-BE6B-BFF8BC413159}" srcOrd="11" destOrd="0" presId="urn:microsoft.com/office/officeart/2005/8/layout/chevron2"/>
    <dgm:cxn modelId="{C851D715-73F8-41C4-97C8-24866B0ED490}" type="presParOf" srcId="{019D3707-1A11-4E74-945F-E58862A0807A}" destId="{BF488144-DA3A-4DAC-BA35-E50070CF6420}" srcOrd="12" destOrd="0" presId="urn:microsoft.com/office/officeart/2005/8/layout/chevron2"/>
    <dgm:cxn modelId="{9B1E1691-25FB-4BE9-B68B-0696E3E5E970}" type="presParOf" srcId="{BF488144-DA3A-4DAC-BA35-E50070CF6420}" destId="{94851F01-6DC1-4406-8F21-04D5782F8CE4}" srcOrd="0" destOrd="0" presId="urn:microsoft.com/office/officeart/2005/8/layout/chevron2"/>
    <dgm:cxn modelId="{25D8ED48-65E9-4B5E-8868-C2559EA93260}" type="presParOf" srcId="{BF488144-DA3A-4DAC-BA35-E50070CF6420}" destId="{2FCDA23E-2825-4A06-A800-1EF1B326A3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5388A0-9605-4362-9F62-9A6F20B26F13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B17BC0B-304B-4D42-8197-F3672D72D7C1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Стимулювати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молоді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до здорового способу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позитивної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орієнтації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навичкам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відповідальності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власне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здоров’я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b="0" dirty="0"/>
        </a:p>
      </dgm:t>
    </dgm:pt>
    <dgm:pt modelId="{128A5A69-328E-43C7-82FF-E2FC4DC5AF6F}" type="parTrans" cxnId="{B0E27CAC-C415-4DB7-B3A8-710975A2FB05}">
      <dgm:prSet/>
      <dgm:spPr/>
      <dgm:t>
        <a:bodyPr/>
        <a:lstStyle/>
        <a:p>
          <a:endParaRPr lang="ru-RU"/>
        </a:p>
      </dgm:t>
    </dgm:pt>
    <dgm:pt modelId="{9634CF7A-B462-48D0-A77A-F8E3B14CEFA7}" type="sibTrans" cxnId="{B0E27CAC-C415-4DB7-B3A8-710975A2FB05}">
      <dgm:prSet/>
      <dgm:spPr/>
      <dgm:t>
        <a:bodyPr/>
        <a:lstStyle/>
        <a:p>
          <a:endParaRPr lang="ru-RU"/>
        </a:p>
      </dgm:t>
    </dgm:pt>
    <dgm:pt modelId="{A6CDB132-8389-4D51-BD89-E59DEC277E61}">
      <dgm:prSet custT="1"/>
      <dgm:spPr/>
      <dgm:t>
        <a:bodyPr/>
        <a:lstStyle/>
        <a:p>
          <a:r>
            <a:rPr lang="uk-UA" sz="2000" b="0" dirty="0" smtClean="0">
              <a:latin typeface="Times New Roman" pitchFamily="18" charset="0"/>
            </a:rPr>
            <a:t>Удосконалити зміст, форми та методи виховання в учнів культури здоров'я.</a:t>
          </a:r>
          <a:endParaRPr lang="uk-UA" sz="2000" b="0" dirty="0">
            <a:latin typeface="Times New Roman" pitchFamily="18" charset="0"/>
          </a:endParaRPr>
        </a:p>
      </dgm:t>
    </dgm:pt>
    <dgm:pt modelId="{AB220723-C8A9-4B1D-9F57-B8F60ABC8D90}" type="parTrans" cxnId="{9AFE27BC-4137-4C17-84A9-5A05C36B051B}">
      <dgm:prSet/>
      <dgm:spPr/>
      <dgm:t>
        <a:bodyPr/>
        <a:lstStyle/>
        <a:p>
          <a:endParaRPr lang="ru-RU"/>
        </a:p>
      </dgm:t>
    </dgm:pt>
    <dgm:pt modelId="{58BA4635-EF1D-4B75-B4C2-BE53FDC0F85D}" type="sibTrans" cxnId="{9AFE27BC-4137-4C17-84A9-5A05C36B051B}">
      <dgm:prSet/>
      <dgm:spPr/>
      <dgm:t>
        <a:bodyPr/>
        <a:lstStyle/>
        <a:p>
          <a:endParaRPr lang="ru-RU"/>
        </a:p>
      </dgm:t>
    </dgm:pt>
    <dgm:pt modelId="{4A3F07AD-8005-4B11-93E8-955DEEC998C9}">
      <dgm:prSet custT="1"/>
      <dgm:spPr/>
      <dgm:t>
        <a:bodyPr/>
        <a:lstStyle/>
        <a:p>
          <a:r>
            <a:rPr lang="uk-UA" sz="2000" b="0" dirty="0" smtClean="0">
              <a:latin typeface="Times New Roman" pitchFamily="18" charset="0"/>
            </a:rPr>
            <a:t>Забезпечити якісну підготовку педагогічних кадрів, здатних формувати в дітей відповідальне ставлення до здоров'я.</a:t>
          </a:r>
          <a:endParaRPr lang="uk-UA" sz="2000" b="0" dirty="0">
            <a:latin typeface="Times New Roman" pitchFamily="18" charset="0"/>
          </a:endParaRPr>
        </a:p>
      </dgm:t>
    </dgm:pt>
    <dgm:pt modelId="{201F0FB4-CEFC-4656-B019-27A8BE4D4345}" type="parTrans" cxnId="{D42087A0-D6E1-4A75-8450-A2B50780F3EE}">
      <dgm:prSet/>
      <dgm:spPr/>
      <dgm:t>
        <a:bodyPr/>
        <a:lstStyle/>
        <a:p>
          <a:endParaRPr lang="ru-RU"/>
        </a:p>
      </dgm:t>
    </dgm:pt>
    <dgm:pt modelId="{DACC4E70-A921-4922-8ABF-14D0559F5F2E}" type="sibTrans" cxnId="{D42087A0-D6E1-4A75-8450-A2B50780F3EE}">
      <dgm:prSet/>
      <dgm:spPr/>
      <dgm:t>
        <a:bodyPr/>
        <a:lstStyle/>
        <a:p>
          <a:endParaRPr lang="ru-RU"/>
        </a:p>
      </dgm:t>
    </dgm:pt>
    <dgm:pt modelId="{570F04F8-2911-4FD0-86B1-4BEC6F03AE0A}">
      <dgm:prSet custT="1"/>
      <dgm:spPr/>
      <dgm:t>
        <a:bodyPr/>
        <a:lstStyle/>
        <a:p>
          <a:r>
            <a:rPr lang="uk-UA" sz="2000" b="0" dirty="0" smtClean="0">
              <a:latin typeface="Times New Roman" pitchFamily="18" charset="0"/>
            </a:rPr>
            <a:t>Підтримати й розвинути родинні традиції щодо виховання здорової дитини.</a:t>
          </a:r>
          <a:endParaRPr lang="ru-RU" sz="2000" b="0" dirty="0">
            <a:latin typeface="Times New Roman" pitchFamily="18" charset="0"/>
          </a:endParaRPr>
        </a:p>
      </dgm:t>
    </dgm:pt>
    <dgm:pt modelId="{FAA96BB4-B296-46F0-873B-487DE612088F}" type="parTrans" cxnId="{9093926D-C784-4AFB-B434-5B779AAD35B7}">
      <dgm:prSet/>
      <dgm:spPr/>
      <dgm:t>
        <a:bodyPr/>
        <a:lstStyle/>
        <a:p>
          <a:endParaRPr lang="ru-RU"/>
        </a:p>
      </dgm:t>
    </dgm:pt>
    <dgm:pt modelId="{B3C45926-5135-4E99-81C0-73768342AF27}" type="sibTrans" cxnId="{9093926D-C784-4AFB-B434-5B779AAD35B7}">
      <dgm:prSet/>
      <dgm:spPr/>
      <dgm:t>
        <a:bodyPr/>
        <a:lstStyle/>
        <a:p>
          <a:endParaRPr lang="ru-RU"/>
        </a:p>
      </dgm:t>
    </dgm:pt>
    <dgm:pt modelId="{35AEDEC1-D115-4901-B147-43214D197B34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Створити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умови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формування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позитивних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якостей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особистостей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сприяють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виробленню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стійкості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негативних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впливів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середовища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D6A08B3-42E6-4161-B90C-E191E1CB1749}" type="parTrans" cxnId="{F6109FA2-CD3C-401B-80D5-A5B88CC85B35}">
      <dgm:prSet/>
      <dgm:spPr/>
      <dgm:t>
        <a:bodyPr/>
        <a:lstStyle/>
        <a:p>
          <a:endParaRPr lang="ru-RU"/>
        </a:p>
      </dgm:t>
    </dgm:pt>
    <dgm:pt modelId="{520C6C7A-B872-4C58-A69C-909C944ED70A}" type="sibTrans" cxnId="{F6109FA2-CD3C-401B-80D5-A5B88CC85B35}">
      <dgm:prSet/>
      <dgm:spPr/>
      <dgm:t>
        <a:bodyPr/>
        <a:lstStyle/>
        <a:p>
          <a:endParaRPr lang="ru-RU"/>
        </a:p>
      </dgm:t>
    </dgm:pt>
    <dgm:pt modelId="{1503F4E9-C10C-4F75-AF59-68D3AAB7EE95}">
      <dgm:prSet custT="1"/>
      <dgm:spPr>
        <a:ln>
          <a:solidFill>
            <a:srgbClr val="FFFF00"/>
          </a:solidFill>
        </a:ln>
      </dgm:spPr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Надати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комплексну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психолого-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педагогічну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та медико-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соціальну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допомогу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неповнолітнім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7238F51-60E8-4039-AAA6-69C3B6AAF3A0}" type="parTrans" cxnId="{06BFDF25-5C04-4D87-8089-7B98605E1EEF}">
      <dgm:prSet/>
      <dgm:spPr/>
      <dgm:t>
        <a:bodyPr/>
        <a:lstStyle/>
        <a:p>
          <a:endParaRPr lang="ru-RU"/>
        </a:p>
      </dgm:t>
    </dgm:pt>
    <dgm:pt modelId="{DB5B0F84-1FF3-4D3D-947D-B9D16AF73654}" type="sibTrans" cxnId="{06BFDF25-5C04-4D87-8089-7B98605E1EEF}">
      <dgm:prSet/>
      <dgm:spPr/>
      <dgm:t>
        <a:bodyPr/>
        <a:lstStyle/>
        <a:p>
          <a:endParaRPr lang="ru-RU"/>
        </a:p>
      </dgm:t>
    </dgm:pt>
    <dgm:pt modelId="{B15E9815-7D36-4FFE-BB7A-539671EB65D2}">
      <dgm:prSet custT="1"/>
      <dgm:spPr>
        <a:ln>
          <a:solidFill>
            <a:srgbClr val="FF99FF"/>
          </a:solidFill>
        </a:ln>
      </dgm:spPr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Забезпечити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соціальну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реабілітацію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неповнолітніх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вчинили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протиправні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дії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зловживають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психоактивними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речовинами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;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39B30D5-4115-4B37-9703-E5D716D809E8}" type="parTrans" cxnId="{B859C224-DFA0-48E4-8D1C-32935D95A4D7}">
      <dgm:prSet/>
      <dgm:spPr/>
      <dgm:t>
        <a:bodyPr/>
        <a:lstStyle/>
        <a:p>
          <a:endParaRPr lang="ru-RU"/>
        </a:p>
      </dgm:t>
    </dgm:pt>
    <dgm:pt modelId="{B14DB175-67B6-4317-85CE-FACF85B443D5}" type="sibTrans" cxnId="{B859C224-DFA0-48E4-8D1C-32935D95A4D7}">
      <dgm:prSet/>
      <dgm:spPr/>
      <dgm:t>
        <a:bodyPr/>
        <a:lstStyle/>
        <a:p>
          <a:endParaRPr lang="ru-RU"/>
        </a:p>
      </dgm:t>
    </dgm:pt>
    <dgm:pt modelId="{BBB6684E-866A-43FB-9448-5F6CF2843FB2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Об'єднати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зусилля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різних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суб'єктів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превентивної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844B884-C7CB-4573-BB91-4E2306C9855F}" type="parTrans" cxnId="{810C7E08-8A7B-4035-B1AE-318F2240E9A1}">
      <dgm:prSet/>
      <dgm:spPr/>
      <dgm:t>
        <a:bodyPr/>
        <a:lstStyle/>
        <a:p>
          <a:endParaRPr lang="ru-RU"/>
        </a:p>
      </dgm:t>
    </dgm:pt>
    <dgm:pt modelId="{A1942C64-F3B0-4110-B794-66B1B5D7F48E}" type="sibTrans" cxnId="{810C7E08-8A7B-4035-B1AE-318F2240E9A1}">
      <dgm:prSet/>
      <dgm:spPr/>
      <dgm:t>
        <a:bodyPr/>
        <a:lstStyle/>
        <a:p>
          <a:endParaRPr lang="ru-RU"/>
        </a:p>
      </dgm:t>
    </dgm:pt>
    <dgm:pt modelId="{5DA405F3-0DF2-45AF-874E-289DB6048E81}" type="pres">
      <dgm:prSet presAssocID="{7A5388A0-9605-4362-9F62-9A6F20B26F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5445B2-81CD-4C02-A319-3106ED273EC9}" type="pres">
      <dgm:prSet presAssocID="{5B17BC0B-304B-4D42-8197-F3672D72D7C1}" presName="parentLin" presStyleCnt="0"/>
      <dgm:spPr/>
      <dgm:t>
        <a:bodyPr/>
        <a:lstStyle/>
        <a:p>
          <a:endParaRPr lang="ru-RU"/>
        </a:p>
      </dgm:t>
    </dgm:pt>
    <dgm:pt modelId="{DF553992-A909-4A61-8565-B41ACB83CDBD}" type="pres">
      <dgm:prSet presAssocID="{5B17BC0B-304B-4D42-8197-F3672D72D7C1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81294F04-CF63-4AF8-95FF-A3B68FA629E3}" type="pres">
      <dgm:prSet presAssocID="{5B17BC0B-304B-4D42-8197-F3672D72D7C1}" presName="parentText" presStyleLbl="node1" presStyleIdx="0" presStyleCnt="8" custScaleX="136094" custScaleY="271076" custLinFactY="100000" custLinFactNeighborX="-10454" custLinFactNeighborY="168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49442-6230-40B2-A884-F752FF150100}" type="pres">
      <dgm:prSet presAssocID="{5B17BC0B-304B-4D42-8197-F3672D72D7C1}" presName="negativeSpace" presStyleCnt="0"/>
      <dgm:spPr/>
      <dgm:t>
        <a:bodyPr/>
        <a:lstStyle/>
        <a:p>
          <a:endParaRPr lang="ru-RU"/>
        </a:p>
      </dgm:t>
    </dgm:pt>
    <dgm:pt modelId="{8F28881C-AC67-4159-A70D-2D77D8691E2D}" type="pres">
      <dgm:prSet presAssocID="{5B17BC0B-304B-4D42-8197-F3672D72D7C1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068FC-54D3-4C0A-92A0-960325D67B7F}" type="pres">
      <dgm:prSet presAssocID="{9634CF7A-B462-48D0-A77A-F8E3B14CEFA7}" presName="spaceBetweenRectangles" presStyleCnt="0"/>
      <dgm:spPr/>
      <dgm:t>
        <a:bodyPr/>
        <a:lstStyle/>
        <a:p>
          <a:endParaRPr lang="ru-RU"/>
        </a:p>
      </dgm:t>
    </dgm:pt>
    <dgm:pt modelId="{2E2AF3DB-70AA-4A06-98EE-14B2AB84CD22}" type="pres">
      <dgm:prSet presAssocID="{A6CDB132-8389-4D51-BD89-E59DEC277E61}" presName="parentLin" presStyleCnt="0"/>
      <dgm:spPr/>
      <dgm:t>
        <a:bodyPr/>
        <a:lstStyle/>
        <a:p>
          <a:endParaRPr lang="ru-RU"/>
        </a:p>
      </dgm:t>
    </dgm:pt>
    <dgm:pt modelId="{90B88120-B0D1-4181-8EBB-0E7CC38B9A61}" type="pres">
      <dgm:prSet presAssocID="{A6CDB132-8389-4D51-BD89-E59DEC277E61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648CA3BB-D44C-4A22-910D-E319F0F0259C}" type="pres">
      <dgm:prSet presAssocID="{A6CDB132-8389-4D51-BD89-E59DEC277E61}" presName="parentText" presStyleLbl="node1" presStyleIdx="1" presStyleCnt="8" custScaleX="136094" custScaleY="271076" custLinFactY="100000" custLinFactNeighborX="-10454" custLinFactNeighborY="1419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7C25E-5CF0-453F-9F3D-F979700F49F2}" type="pres">
      <dgm:prSet presAssocID="{A6CDB132-8389-4D51-BD89-E59DEC277E61}" presName="negativeSpace" presStyleCnt="0"/>
      <dgm:spPr/>
      <dgm:t>
        <a:bodyPr/>
        <a:lstStyle/>
        <a:p>
          <a:endParaRPr lang="ru-RU"/>
        </a:p>
      </dgm:t>
    </dgm:pt>
    <dgm:pt modelId="{CCEB8633-68F3-47A2-82A5-CF23D0BE38D8}" type="pres">
      <dgm:prSet presAssocID="{A6CDB132-8389-4D51-BD89-E59DEC277E61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7236F-1CA7-4CBD-813F-0EA179D2FB1D}" type="pres">
      <dgm:prSet presAssocID="{58BA4635-EF1D-4B75-B4C2-BE53FDC0F85D}" presName="spaceBetweenRectangles" presStyleCnt="0"/>
      <dgm:spPr/>
      <dgm:t>
        <a:bodyPr/>
        <a:lstStyle/>
        <a:p>
          <a:endParaRPr lang="ru-RU"/>
        </a:p>
      </dgm:t>
    </dgm:pt>
    <dgm:pt modelId="{C0D731B6-6DEC-4E78-9BEB-91E862B60189}" type="pres">
      <dgm:prSet presAssocID="{4A3F07AD-8005-4B11-93E8-955DEEC998C9}" presName="parentLin" presStyleCnt="0"/>
      <dgm:spPr/>
      <dgm:t>
        <a:bodyPr/>
        <a:lstStyle/>
        <a:p>
          <a:endParaRPr lang="ru-RU"/>
        </a:p>
      </dgm:t>
    </dgm:pt>
    <dgm:pt modelId="{09397461-F7D4-409A-A1F5-F8D217FE245D}" type="pres">
      <dgm:prSet presAssocID="{4A3F07AD-8005-4B11-93E8-955DEEC998C9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09469BBC-BA34-4072-A120-8F6536A5CA69}" type="pres">
      <dgm:prSet presAssocID="{4A3F07AD-8005-4B11-93E8-955DEEC998C9}" presName="parentText" presStyleLbl="node1" presStyleIdx="2" presStyleCnt="8" custScaleX="136094" custScaleY="271076" custLinFactY="100000" custLinFactNeighborX="-10454" custLinFactNeighborY="1153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1F316-2A80-4C31-9652-9DC493B0E667}" type="pres">
      <dgm:prSet presAssocID="{4A3F07AD-8005-4B11-93E8-955DEEC998C9}" presName="negativeSpace" presStyleCnt="0"/>
      <dgm:spPr/>
      <dgm:t>
        <a:bodyPr/>
        <a:lstStyle/>
        <a:p>
          <a:endParaRPr lang="ru-RU"/>
        </a:p>
      </dgm:t>
    </dgm:pt>
    <dgm:pt modelId="{6A44AD30-524A-4DB5-9D10-92D6879B6FF5}" type="pres">
      <dgm:prSet presAssocID="{4A3F07AD-8005-4B11-93E8-955DEEC998C9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76E5B-7580-4D73-B1EB-A66E4E273A42}" type="pres">
      <dgm:prSet presAssocID="{DACC4E70-A921-4922-8ABF-14D0559F5F2E}" presName="spaceBetweenRectangles" presStyleCnt="0"/>
      <dgm:spPr/>
      <dgm:t>
        <a:bodyPr/>
        <a:lstStyle/>
        <a:p>
          <a:endParaRPr lang="ru-RU"/>
        </a:p>
      </dgm:t>
    </dgm:pt>
    <dgm:pt modelId="{443BA2AD-A843-40C4-8147-82EE5A1F4951}" type="pres">
      <dgm:prSet presAssocID="{570F04F8-2911-4FD0-86B1-4BEC6F03AE0A}" presName="parentLin" presStyleCnt="0"/>
      <dgm:spPr/>
      <dgm:t>
        <a:bodyPr/>
        <a:lstStyle/>
        <a:p>
          <a:endParaRPr lang="ru-RU"/>
        </a:p>
      </dgm:t>
    </dgm:pt>
    <dgm:pt modelId="{7071F1E1-1DCF-47F7-8ECD-BA486219B68E}" type="pres">
      <dgm:prSet presAssocID="{570F04F8-2911-4FD0-86B1-4BEC6F03AE0A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0CBF5E40-0D63-46AB-88DB-AB3271BD8313}" type="pres">
      <dgm:prSet presAssocID="{570F04F8-2911-4FD0-86B1-4BEC6F03AE0A}" presName="parentText" presStyleLbl="node1" presStyleIdx="3" presStyleCnt="8" custScaleX="136094" custScaleY="271076" custLinFactY="88717" custLinFactNeighborX="-104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AE8CA-9E94-4227-8004-1BD051C61DA1}" type="pres">
      <dgm:prSet presAssocID="{570F04F8-2911-4FD0-86B1-4BEC6F03AE0A}" presName="negativeSpace" presStyleCnt="0"/>
      <dgm:spPr/>
      <dgm:t>
        <a:bodyPr/>
        <a:lstStyle/>
        <a:p>
          <a:endParaRPr lang="ru-RU"/>
        </a:p>
      </dgm:t>
    </dgm:pt>
    <dgm:pt modelId="{CB47C089-EB0C-480D-B220-9032D66D0370}" type="pres">
      <dgm:prSet presAssocID="{570F04F8-2911-4FD0-86B1-4BEC6F03AE0A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1A2C1-2F50-4989-9A07-16DFF2D43646}" type="pres">
      <dgm:prSet presAssocID="{B3C45926-5135-4E99-81C0-73768342AF27}" presName="spaceBetweenRectangles" presStyleCnt="0"/>
      <dgm:spPr/>
      <dgm:t>
        <a:bodyPr/>
        <a:lstStyle/>
        <a:p>
          <a:endParaRPr lang="ru-RU"/>
        </a:p>
      </dgm:t>
    </dgm:pt>
    <dgm:pt modelId="{EB79F86D-ADFB-40BE-B8C4-27C78D9A799A}" type="pres">
      <dgm:prSet presAssocID="{35AEDEC1-D115-4901-B147-43214D197B34}" presName="parentLin" presStyleCnt="0"/>
      <dgm:spPr/>
      <dgm:t>
        <a:bodyPr/>
        <a:lstStyle/>
        <a:p>
          <a:endParaRPr lang="ru-RU"/>
        </a:p>
      </dgm:t>
    </dgm:pt>
    <dgm:pt modelId="{B43CD570-C1F2-470F-9510-19DCB8A43604}" type="pres">
      <dgm:prSet presAssocID="{35AEDEC1-D115-4901-B147-43214D197B34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78AF0C9C-6CFC-416D-BE88-055BEF425700}" type="pres">
      <dgm:prSet presAssocID="{35AEDEC1-D115-4901-B147-43214D197B34}" presName="parentText" presStyleLbl="node1" presStyleIdx="4" presStyleCnt="8" custScaleX="136341" custScaleY="358095" custLinFactY="62119" custLinFactNeighborX="-1013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D4E87-9AEA-46BC-B687-B5A188C6EA40}" type="pres">
      <dgm:prSet presAssocID="{35AEDEC1-D115-4901-B147-43214D197B34}" presName="negativeSpace" presStyleCnt="0"/>
      <dgm:spPr/>
      <dgm:t>
        <a:bodyPr/>
        <a:lstStyle/>
        <a:p>
          <a:endParaRPr lang="ru-RU"/>
        </a:p>
      </dgm:t>
    </dgm:pt>
    <dgm:pt modelId="{1C947145-1ABC-447D-9E4D-2E5B5C26F20F}" type="pres">
      <dgm:prSet presAssocID="{35AEDEC1-D115-4901-B147-43214D197B34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71F83-D15B-40BE-BCBD-F77B94A5E827}" type="pres">
      <dgm:prSet presAssocID="{520C6C7A-B872-4C58-A69C-909C944ED70A}" presName="spaceBetweenRectangles" presStyleCnt="0"/>
      <dgm:spPr/>
      <dgm:t>
        <a:bodyPr/>
        <a:lstStyle/>
        <a:p>
          <a:endParaRPr lang="ru-RU"/>
        </a:p>
      </dgm:t>
    </dgm:pt>
    <dgm:pt modelId="{2B9F20CF-CCCB-4831-83C0-07CA0ADCC7AA}" type="pres">
      <dgm:prSet presAssocID="{1503F4E9-C10C-4F75-AF59-68D3AAB7EE95}" presName="parentLin" presStyleCnt="0"/>
      <dgm:spPr/>
      <dgm:t>
        <a:bodyPr/>
        <a:lstStyle/>
        <a:p>
          <a:endParaRPr lang="ru-RU"/>
        </a:p>
      </dgm:t>
    </dgm:pt>
    <dgm:pt modelId="{FA8A7BA2-EFA5-4B5E-9A5A-F4613057BE10}" type="pres">
      <dgm:prSet presAssocID="{1503F4E9-C10C-4F75-AF59-68D3AAB7EE95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580E943A-2A48-468C-BC9A-1B9EE83FD453}" type="pres">
      <dgm:prSet presAssocID="{1503F4E9-C10C-4F75-AF59-68D3AAB7EE95}" presName="parentText" presStyleLbl="node1" presStyleIdx="5" presStyleCnt="8" custScaleX="138847" custScaleY="226335" custLinFactY="29811" custLinFactNeighborX="-996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B4679-CB2B-49BF-B783-CA6976D7158C}" type="pres">
      <dgm:prSet presAssocID="{1503F4E9-C10C-4F75-AF59-68D3AAB7EE95}" presName="negativeSpace" presStyleCnt="0"/>
      <dgm:spPr/>
      <dgm:t>
        <a:bodyPr/>
        <a:lstStyle/>
        <a:p>
          <a:endParaRPr lang="ru-RU"/>
        </a:p>
      </dgm:t>
    </dgm:pt>
    <dgm:pt modelId="{249E24A0-50A2-4191-B41F-03A47C048F5E}" type="pres">
      <dgm:prSet presAssocID="{1503F4E9-C10C-4F75-AF59-68D3AAB7EE95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437B7-1A94-4349-A8A6-466678ED14F5}" type="pres">
      <dgm:prSet presAssocID="{DB5B0F84-1FF3-4D3D-947D-B9D16AF73654}" presName="spaceBetweenRectangles" presStyleCnt="0"/>
      <dgm:spPr/>
      <dgm:t>
        <a:bodyPr/>
        <a:lstStyle/>
        <a:p>
          <a:endParaRPr lang="ru-RU"/>
        </a:p>
      </dgm:t>
    </dgm:pt>
    <dgm:pt modelId="{16334C56-5B45-4F95-A086-D9F50161AF49}" type="pres">
      <dgm:prSet presAssocID="{B15E9815-7D36-4FFE-BB7A-539671EB65D2}" presName="parentLin" presStyleCnt="0"/>
      <dgm:spPr/>
      <dgm:t>
        <a:bodyPr/>
        <a:lstStyle/>
        <a:p>
          <a:endParaRPr lang="ru-RU"/>
        </a:p>
      </dgm:t>
    </dgm:pt>
    <dgm:pt modelId="{0A3DAB6B-87A1-42BD-80A4-2173346F8915}" type="pres">
      <dgm:prSet presAssocID="{B15E9815-7D36-4FFE-BB7A-539671EB65D2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7C7F9CE0-E38F-4316-A193-08E75E951254}" type="pres">
      <dgm:prSet presAssocID="{B15E9815-7D36-4FFE-BB7A-539671EB65D2}" presName="parentText" presStyleLbl="node1" presStyleIdx="6" presStyleCnt="8" custScaleX="135088" custScaleY="260483" custLinFactNeighborX="-6466" custLinFactNeighborY="937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54FFC-FEF9-447E-82AE-D69730674CE0}" type="pres">
      <dgm:prSet presAssocID="{B15E9815-7D36-4FFE-BB7A-539671EB65D2}" presName="negativeSpace" presStyleCnt="0"/>
      <dgm:spPr/>
      <dgm:t>
        <a:bodyPr/>
        <a:lstStyle/>
        <a:p>
          <a:endParaRPr lang="ru-RU"/>
        </a:p>
      </dgm:t>
    </dgm:pt>
    <dgm:pt modelId="{D39DBD02-61EA-4687-9706-FB5A4465684C}" type="pres">
      <dgm:prSet presAssocID="{B15E9815-7D36-4FFE-BB7A-539671EB65D2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A540F-163E-4B80-AC27-272F828267DF}" type="pres">
      <dgm:prSet presAssocID="{B14DB175-67B6-4317-85CE-FACF85B443D5}" presName="spaceBetweenRectangles" presStyleCnt="0"/>
      <dgm:spPr/>
      <dgm:t>
        <a:bodyPr/>
        <a:lstStyle/>
        <a:p>
          <a:endParaRPr lang="ru-RU"/>
        </a:p>
      </dgm:t>
    </dgm:pt>
    <dgm:pt modelId="{978E764C-1FB4-4F56-9485-4D46F8DDA29F}" type="pres">
      <dgm:prSet presAssocID="{BBB6684E-866A-43FB-9448-5F6CF2843FB2}" presName="parentLin" presStyleCnt="0"/>
      <dgm:spPr/>
      <dgm:t>
        <a:bodyPr/>
        <a:lstStyle/>
        <a:p>
          <a:endParaRPr lang="ru-RU"/>
        </a:p>
      </dgm:t>
    </dgm:pt>
    <dgm:pt modelId="{804BC6A3-995F-4352-8DEB-2B34FE18B3FF}" type="pres">
      <dgm:prSet presAssocID="{BBB6684E-866A-43FB-9448-5F6CF2843FB2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EFE66072-FC0B-413F-80E2-23C65233A00B}" type="pres">
      <dgm:prSet presAssocID="{BBB6684E-866A-43FB-9448-5F6CF2843FB2}" presName="parentText" presStyleLbl="node1" presStyleIdx="7" presStyleCnt="8" custScaleX="137594" custScaleY="158576" custLinFactY="15713" custLinFactNeighborX="310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2D381-DCD7-4F4F-B9BC-1CB9020D9CC1}" type="pres">
      <dgm:prSet presAssocID="{BBB6684E-866A-43FB-9448-5F6CF2843FB2}" presName="negativeSpace" presStyleCnt="0"/>
      <dgm:spPr/>
      <dgm:t>
        <a:bodyPr/>
        <a:lstStyle/>
        <a:p>
          <a:endParaRPr lang="ru-RU"/>
        </a:p>
      </dgm:t>
    </dgm:pt>
    <dgm:pt modelId="{1A22E960-F17A-4412-828C-B72EB4FF7FDC}" type="pres">
      <dgm:prSet presAssocID="{BBB6684E-866A-43FB-9448-5F6CF2843FB2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AA5E54-1AA9-486F-B044-CEC00A2F086F}" type="presOf" srcId="{A6CDB132-8389-4D51-BD89-E59DEC277E61}" destId="{90B88120-B0D1-4181-8EBB-0E7CC38B9A61}" srcOrd="0" destOrd="0" presId="urn:microsoft.com/office/officeart/2005/8/layout/list1"/>
    <dgm:cxn modelId="{9FBBE56A-32B5-4EB6-A76C-1B51AFF5F362}" type="presOf" srcId="{BBB6684E-866A-43FB-9448-5F6CF2843FB2}" destId="{EFE66072-FC0B-413F-80E2-23C65233A00B}" srcOrd="1" destOrd="0" presId="urn:microsoft.com/office/officeart/2005/8/layout/list1"/>
    <dgm:cxn modelId="{06BFDF25-5C04-4D87-8089-7B98605E1EEF}" srcId="{7A5388A0-9605-4362-9F62-9A6F20B26F13}" destId="{1503F4E9-C10C-4F75-AF59-68D3AAB7EE95}" srcOrd="5" destOrd="0" parTransId="{27238F51-60E8-4039-AAA6-69C3B6AAF3A0}" sibTransId="{DB5B0F84-1FF3-4D3D-947D-B9D16AF73654}"/>
    <dgm:cxn modelId="{73F83467-14D1-4B0B-9008-62D8EFDE2583}" type="presOf" srcId="{5B17BC0B-304B-4D42-8197-F3672D72D7C1}" destId="{DF553992-A909-4A61-8565-B41ACB83CDBD}" srcOrd="0" destOrd="0" presId="urn:microsoft.com/office/officeart/2005/8/layout/list1"/>
    <dgm:cxn modelId="{D42087A0-D6E1-4A75-8450-A2B50780F3EE}" srcId="{7A5388A0-9605-4362-9F62-9A6F20B26F13}" destId="{4A3F07AD-8005-4B11-93E8-955DEEC998C9}" srcOrd="2" destOrd="0" parTransId="{201F0FB4-CEFC-4656-B019-27A8BE4D4345}" sibTransId="{DACC4E70-A921-4922-8ABF-14D0559F5F2E}"/>
    <dgm:cxn modelId="{5E53C777-A82F-4A80-A6DC-702D2A549CAB}" type="presOf" srcId="{35AEDEC1-D115-4901-B147-43214D197B34}" destId="{B43CD570-C1F2-470F-9510-19DCB8A43604}" srcOrd="0" destOrd="0" presId="urn:microsoft.com/office/officeart/2005/8/layout/list1"/>
    <dgm:cxn modelId="{776A62F9-1DE7-4262-AEA0-75FED84B5E78}" type="presOf" srcId="{7A5388A0-9605-4362-9F62-9A6F20B26F13}" destId="{5DA405F3-0DF2-45AF-874E-289DB6048E81}" srcOrd="0" destOrd="0" presId="urn:microsoft.com/office/officeart/2005/8/layout/list1"/>
    <dgm:cxn modelId="{4A9DC656-D788-49E0-84EE-DCB99CE10836}" type="presOf" srcId="{570F04F8-2911-4FD0-86B1-4BEC6F03AE0A}" destId="{7071F1E1-1DCF-47F7-8ECD-BA486219B68E}" srcOrd="0" destOrd="0" presId="urn:microsoft.com/office/officeart/2005/8/layout/list1"/>
    <dgm:cxn modelId="{8852CD03-D717-464E-B653-9AB6E218CA89}" type="presOf" srcId="{BBB6684E-866A-43FB-9448-5F6CF2843FB2}" destId="{804BC6A3-995F-4352-8DEB-2B34FE18B3FF}" srcOrd="0" destOrd="0" presId="urn:microsoft.com/office/officeart/2005/8/layout/list1"/>
    <dgm:cxn modelId="{0FA5498B-2D94-486A-8A90-6DDEAD6805B1}" type="presOf" srcId="{570F04F8-2911-4FD0-86B1-4BEC6F03AE0A}" destId="{0CBF5E40-0D63-46AB-88DB-AB3271BD8313}" srcOrd="1" destOrd="0" presId="urn:microsoft.com/office/officeart/2005/8/layout/list1"/>
    <dgm:cxn modelId="{18E21816-A1B9-499D-9004-9E6132E4BCDC}" type="presOf" srcId="{A6CDB132-8389-4D51-BD89-E59DEC277E61}" destId="{648CA3BB-D44C-4A22-910D-E319F0F0259C}" srcOrd="1" destOrd="0" presId="urn:microsoft.com/office/officeart/2005/8/layout/list1"/>
    <dgm:cxn modelId="{B859C224-DFA0-48E4-8D1C-32935D95A4D7}" srcId="{7A5388A0-9605-4362-9F62-9A6F20B26F13}" destId="{B15E9815-7D36-4FFE-BB7A-539671EB65D2}" srcOrd="6" destOrd="0" parTransId="{639B30D5-4115-4B37-9703-E5D716D809E8}" sibTransId="{B14DB175-67B6-4317-85CE-FACF85B443D5}"/>
    <dgm:cxn modelId="{810C7E08-8A7B-4035-B1AE-318F2240E9A1}" srcId="{7A5388A0-9605-4362-9F62-9A6F20B26F13}" destId="{BBB6684E-866A-43FB-9448-5F6CF2843FB2}" srcOrd="7" destOrd="0" parTransId="{7844B884-C7CB-4573-BB91-4E2306C9855F}" sibTransId="{A1942C64-F3B0-4110-B794-66B1B5D7F48E}"/>
    <dgm:cxn modelId="{2309FD24-64FB-4CA1-98E4-7B6BA46C965A}" type="presOf" srcId="{5B17BC0B-304B-4D42-8197-F3672D72D7C1}" destId="{81294F04-CF63-4AF8-95FF-A3B68FA629E3}" srcOrd="1" destOrd="0" presId="urn:microsoft.com/office/officeart/2005/8/layout/list1"/>
    <dgm:cxn modelId="{D3F1144F-0BED-4DD3-8478-F25B4FEEB1EA}" type="presOf" srcId="{B15E9815-7D36-4FFE-BB7A-539671EB65D2}" destId="{7C7F9CE0-E38F-4316-A193-08E75E951254}" srcOrd="1" destOrd="0" presId="urn:microsoft.com/office/officeart/2005/8/layout/list1"/>
    <dgm:cxn modelId="{B0E27CAC-C415-4DB7-B3A8-710975A2FB05}" srcId="{7A5388A0-9605-4362-9F62-9A6F20B26F13}" destId="{5B17BC0B-304B-4D42-8197-F3672D72D7C1}" srcOrd="0" destOrd="0" parTransId="{128A5A69-328E-43C7-82FF-E2FC4DC5AF6F}" sibTransId="{9634CF7A-B462-48D0-A77A-F8E3B14CEFA7}"/>
    <dgm:cxn modelId="{0EE0F049-583D-402D-81EE-92BE40231332}" type="presOf" srcId="{1503F4E9-C10C-4F75-AF59-68D3AAB7EE95}" destId="{580E943A-2A48-468C-BC9A-1B9EE83FD453}" srcOrd="1" destOrd="0" presId="urn:microsoft.com/office/officeart/2005/8/layout/list1"/>
    <dgm:cxn modelId="{74B357B7-F67B-4AED-8BD4-ACE6262C432D}" type="presOf" srcId="{4A3F07AD-8005-4B11-93E8-955DEEC998C9}" destId="{09469BBC-BA34-4072-A120-8F6536A5CA69}" srcOrd="1" destOrd="0" presId="urn:microsoft.com/office/officeart/2005/8/layout/list1"/>
    <dgm:cxn modelId="{6F00B273-EEDE-4052-AF6E-62F0C0EDA107}" type="presOf" srcId="{1503F4E9-C10C-4F75-AF59-68D3AAB7EE95}" destId="{FA8A7BA2-EFA5-4B5E-9A5A-F4613057BE10}" srcOrd="0" destOrd="0" presId="urn:microsoft.com/office/officeart/2005/8/layout/list1"/>
    <dgm:cxn modelId="{220AD1CB-7B60-4707-8AF7-2D519A9F6824}" type="presOf" srcId="{35AEDEC1-D115-4901-B147-43214D197B34}" destId="{78AF0C9C-6CFC-416D-BE88-055BEF425700}" srcOrd="1" destOrd="0" presId="urn:microsoft.com/office/officeart/2005/8/layout/list1"/>
    <dgm:cxn modelId="{9AFE27BC-4137-4C17-84A9-5A05C36B051B}" srcId="{7A5388A0-9605-4362-9F62-9A6F20B26F13}" destId="{A6CDB132-8389-4D51-BD89-E59DEC277E61}" srcOrd="1" destOrd="0" parTransId="{AB220723-C8A9-4B1D-9F57-B8F60ABC8D90}" sibTransId="{58BA4635-EF1D-4B75-B4C2-BE53FDC0F85D}"/>
    <dgm:cxn modelId="{F6109FA2-CD3C-401B-80D5-A5B88CC85B35}" srcId="{7A5388A0-9605-4362-9F62-9A6F20B26F13}" destId="{35AEDEC1-D115-4901-B147-43214D197B34}" srcOrd="4" destOrd="0" parTransId="{CD6A08B3-42E6-4161-B90C-E191E1CB1749}" sibTransId="{520C6C7A-B872-4C58-A69C-909C944ED70A}"/>
    <dgm:cxn modelId="{C15775F8-BFB6-4C43-A868-8DA65B9ECBB4}" type="presOf" srcId="{B15E9815-7D36-4FFE-BB7A-539671EB65D2}" destId="{0A3DAB6B-87A1-42BD-80A4-2173346F8915}" srcOrd="0" destOrd="0" presId="urn:microsoft.com/office/officeart/2005/8/layout/list1"/>
    <dgm:cxn modelId="{8948F748-38E2-4C02-9319-AEF35F3EA8C2}" type="presOf" srcId="{4A3F07AD-8005-4B11-93E8-955DEEC998C9}" destId="{09397461-F7D4-409A-A1F5-F8D217FE245D}" srcOrd="0" destOrd="0" presId="urn:microsoft.com/office/officeart/2005/8/layout/list1"/>
    <dgm:cxn modelId="{9093926D-C784-4AFB-B434-5B779AAD35B7}" srcId="{7A5388A0-9605-4362-9F62-9A6F20B26F13}" destId="{570F04F8-2911-4FD0-86B1-4BEC6F03AE0A}" srcOrd="3" destOrd="0" parTransId="{FAA96BB4-B296-46F0-873B-487DE612088F}" sibTransId="{B3C45926-5135-4E99-81C0-73768342AF27}"/>
    <dgm:cxn modelId="{DD4A5BB1-CC0D-4A18-8ED8-D7C0656DA172}" type="presParOf" srcId="{5DA405F3-0DF2-45AF-874E-289DB6048E81}" destId="{985445B2-81CD-4C02-A319-3106ED273EC9}" srcOrd="0" destOrd="0" presId="urn:microsoft.com/office/officeart/2005/8/layout/list1"/>
    <dgm:cxn modelId="{3B46C074-FDEC-4DB9-B6A6-559A24044956}" type="presParOf" srcId="{985445B2-81CD-4C02-A319-3106ED273EC9}" destId="{DF553992-A909-4A61-8565-B41ACB83CDBD}" srcOrd="0" destOrd="0" presId="urn:microsoft.com/office/officeart/2005/8/layout/list1"/>
    <dgm:cxn modelId="{806CB57A-A792-4442-BB33-2CCD88D3064F}" type="presParOf" srcId="{985445B2-81CD-4C02-A319-3106ED273EC9}" destId="{81294F04-CF63-4AF8-95FF-A3B68FA629E3}" srcOrd="1" destOrd="0" presId="urn:microsoft.com/office/officeart/2005/8/layout/list1"/>
    <dgm:cxn modelId="{FEACBDEE-1D55-4BC7-A8F4-B721B17F4E60}" type="presParOf" srcId="{5DA405F3-0DF2-45AF-874E-289DB6048E81}" destId="{EA649442-6230-40B2-A884-F752FF150100}" srcOrd="1" destOrd="0" presId="urn:microsoft.com/office/officeart/2005/8/layout/list1"/>
    <dgm:cxn modelId="{46226CE7-F84B-45BD-844B-B311671FE56B}" type="presParOf" srcId="{5DA405F3-0DF2-45AF-874E-289DB6048E81}" destId="{8F28881C-AC67-4159-A70D-2D77D8691E2D}" srcOrd="2" destOrd="0" presId="urn:microsoft.com/office/officeart/2005/8/layout/list1"/>
    <dgm:cxn modelId="{711F772A-D7FA-4A1C-883C-991C67070B4E}" type="presParOf" srcId="{5DA405F3-0DF2-45AF-874E-289DB6048E81}" destId="{2C1068FC-54D3-4C0A-92A0-960325D67B7F}" srcOrd="3" destOrd="0" presId="urn:microsoft.com/office/officeart/2005/8/layout/list1"/>
    <dgm:cxn modelId="{E17AAEDB-953B-41BE-A68E-01DDA7BAB3A7}" type="presParOf" srcId="{5DA405F3-0DF2-45AF-874E-289DB6048E81}" destId="{2E2AF3DB-70AA-4A06-98EE-14B2AB84CD22}" srcOrd="4" destOrd="0" presId="urn:microsoft.com/office/officeart/2005/8/layout/list1"/>
    <dgm:cxn modelId="{82641BAD-F222-47BB-AA38-6C5BA8702602}" type="presParOf" srcId="{2E2AF3DB-70AA-4A06-98EE-14B2AB84CD22}" destId="{90B88120-B0D1-4181-8EBB-0E7CC38B9A61}" srcOrd="0" destOrd="0" presId="urn:microsoft.com/office/officeart/2005/8/layout/list1"/>
    <dgm:cxn modelId="{C1EB50D5-51D4-4E56-8B79-97522306FB0D}" type="presParOf" srcId="{2E2AF3DB-70AA-4A06-98EE-14B2AB84CD22}" destId="{648CA3BB-D44C-4A22-910D-E319F0F0259C}" srcOrd="1" destOrd="0" presId="urn:microsoft.com/office/officeart/2005/8/layout/list1"/>
    <dgm:cxn modelId="{E0D1B896-5976-49CA-BBAF-9E2B11032EA1}" type="presParOf" srcId="{5DA405F3-0DF2-45AF-874E-289DB6048E81}" destId="{2487C25E-5CF0-453F-9F3D-F979700F49F2}" srcOrd="5" destOrd="0" presId="urn:microsoft.com/office/officeart/2005/8/layout/list1"/>
    <dgm:cxn modelId="{A9711C2D-0626-42F0-854E-F9B8E20F5A8F}" type="presParOf" srcId="{5DA405F3-0DF2-45AF-874E-289DB6048E81}" destId="{CCEB8633-68F3-47A2-82A5-CF23D0BE38D8}" srcOrd="6" destOrd="0" presId="urn:microsoft.com/office/officeart/2005/8/layout/list1"/>
    <dgm:cxn modelId="{FA427A82-90EF-4E08-BA8B-3A54E9A2A61D}" type="presParOf" srcId="{5DA405F3-0DF2-45AF-874E-289DB6048E81}" destId="{CDB7236F-1CA7-4CBD-813F-0EA179D2FB1D}" srcOrd="7" destOrd="0" presId="urn:microsoft.com/office/officeart/2005/8/layout/list1"/>
    <dgm:cxn modelId="{250FF305-C360-4987-92FE-37A535AAD184}" type="presParOf" srcId="{5DA405F3-0DF2-45AF-874E-289DB6048E81}" destId="{C0D731B6-6DEC-4E78-9BEB-91E862B60189}" srcOrd="8" destOrd="0" presId="urn:microsoft.com/office/officeart/2005/8/layout/list1"/>
    <dgm:cxn modelId="{F50C8A1C-7BCC-45F2-BBC5-77754CA7FDEA}" type="presParOf" srcId="{C0D731B6-6DEC-4E78-9BEB-91E862B60189}" destId="{09397461-F7D4-409A-A1F5-F8D217FE245D}" srcOrd="0" destOrd="0" presId="urn:microsoft.com/office/officeart/2005/8/layout/list1"/>
    <dgm:cxn modelId="{83303D4F-EC78-433C-AC48-54855F3859CA}" type="presParOf" srcId="{C0D731B6-6DEC-4E78-9BEB-91E862B60189}" destId="{09469BBC-BA34-4072-A120-8F6536A5CA69}" srcOrd="1" destOrd="0" presId="urn:microsoft.com/office/officeart/2005/8/layout/list1"/>
    <dgm:cxn modelId="{CECCE91B-1AB4-49CA-919F-3EDFFA787808}" type="presParOf" srcId="{5DA405F3-0DF2-45AF-874E-289DB6048E81}" destId="{B701F316-2A80-4C31-9652-9DC493B0E667}" srcOrd="9" destOrd="0" presId="urn:microsoft.com/office/officeart/2005/8/layout/list1"/>
    <dgm:cxn modelId="{1D4626E8-05BF-43AE-8C57-CE8E48B6388F}" type="presParOf" srcId="{5DA405F3-0DF2-45AF-874E-289DB6048E81}" destId="{6A44AD30-524A-4DB5-9D10-92D6879B6FF5}" srcOrd="10" destOrd="0" presId="urn:microsoft.com/office/officeart/2005/8/layout/list1"/>
    <dgm:cxn modelId="{FD9EAEA0-79BA-430C-89C8-3ABC09BD5130}" type="presParOf" srcId="{5DA405F3-0DF2-45AF-874E-289DB6048E81}" destId="{9AF76E5B-7580-4D73-B1EB-A66E4E273A42}" srcOrd="11" destOrd="0" presId="urn:microsoft.com/office/officeart/2005/8/layout/list1"/>
    <dgm:cxn modelId="{5595A7F7-1B0D-4C8C-AEC9-3DC6FA9A751E}" type="presParOf" srcId="{5DA405F3-0DF2-45AF-874E-289DB6048E81}" destId="{443BA2AD-A843-40C4-8147-82EE5A1F4951}" srcOrd="12" destOrd="0" presId="urn:microsoft.com/office/officeart/2005/8/layout/list1"/>
    <dgm:cxn modelId="{8272D76B-D154-4B48-87A8-8948D4FB452B}" type="presParOf" srcId="{443BA2AD-A843-40C4-8147-82EE5A1F4951}" destId="{7071F1E1-1DCF-47F7-8ECD-BA486219B68E}" srcOrd="0" destOrd="0" presId="urn:microsoft.com/office/officeart/2005/8/layout/list1"/>
    <dgm:cxn modelId="{9BC9C156-D8A0-4533-AF0C-7B4C8A04CB29}" type="presParOf" srcId="{443BA2AD-A843-40C4-8147-82EE5A1F4951}" destId="{0CBF5E40-0D63-46AB-88DB-AB3271BD8313}" srcOrd="1" destOrd="0" presId="urn:microsoft.com/office/officeart/2005/8/layout/list1"/>
    <dgm:cxn modelId="{3867F487-6FDF-466E-A748-D89BEF54193A}" type="presParOf" srcId="{5DA405F3-0DF2-45AF-874E-289DB6048E81}" destId="{0D3AE8CA-9E94-4227-8004-1BD051C61DA1}" srcOrd="13" destOrd="0" presId="urn:microsoft.com/office/officeart/2005/8/layout/list1"/>
    <dgm:cxn modelId="{38E8A317-57F5-401D-827B-C58EFF3BDE86}" type="presParOf" srcId="{5DA405F3-0DF2-45AF-874E-289DB6048E81}" destId="{CB47C089-EB0C-480D-B220-9032D66D0370}" srcOrd="14" destOrd="0" presId="urn:microsoft.com/office/officeart/2005/8/layout/list1"/>
    <dgm:cxn modelId="{1ECE6FDD-FA7E-4F82-BCBA-5AB2F3A88491}" type="presParOf" srcId="{5DA405F3-0DF2-45AF-874E-289DB6048E81}" destId="{16C1A2C1-2F50-4989-9A07-16DFF2D43646}" srcOrd="15" destOrd="0" presId="urn:microsoft.com/office/officeart/2005/8/layout/list1"/>
    <dgm:cxn modelId="{D26C29DD-1076-4F54-BA0D-8CDF36EA4C6A}" type="presParOf" srcId="{5DA405F3-0DF2-45AF-874E-289DB6048E81}" destId="{EB79F86D-ADFB-40BE-B8C4-27C78D9A799A}" srcOrd="16" destOrd="0" presId="urn:microsoft.com/office/officeart/2005/8/layout/list1"/>
    <dgm:cxn modelId="{777AFC79-A4E6-4B33-B8D0-9AE8ECD7D29B}" type="presParOf" srcId="{EB79F86D-ADFB-40BE-B8C4-27C78D9A799A}" destId="{B43CD570-C1F2-470F-9510-19DCB8A43604}" srcOrd="0" destOrd="0" presId="urn:microsoft.com/office/officeart/2005/8/layout/list1"/>
    <dgm:cxn modelId="{0D6E1EAC-5CCB-4A07-8F8A-1EA7EC0FAE9E}" type="presParOf" srcId="{EB79F86D-ADFB-40BE-B8C4-27C78D9A799A}" destId="{78AF0C9C-6CFC-416D-BE88-055BEF425700}" srcOrd="1" destOrd="0" presId="urn:microsoft.com/office/officeart/2005/8/layout/list1"/>
    <dgm:cxn modelId="{E672F4A2-00DA-44D2-854D-D54D53C5D37E}" type="presParOf" srcId="{5DA405F3-0DF2-45AF-874E-289DB6048E81}" destId="{F3AD4E87-9AEA-46BC-B687-B5A188C6EA40}" srcOrd="17" destOrd="0" presId="urn:microsoft.com/office/officeart/2005/8/layout/list1"/>
    <dgm:cxn modelId="{69FEE89F-A1D8-4A89-AFB3-880C0594BB49}" type="presParOf" srcId="{5DA405F3-0DF2-45AF-874E-289DB6048E81}" destId="{1C947145-1ABC-447D-9E4D-2E5B5C26F20F}" srcOrd="18" destOrd="0" presId="urn:microsoft.com/office/officeart/2005/8/layout/list1"/>
    <dgm:cxn modelId="{72B7D5BC-78C7-43A6-A295-3B58D39AF08D}" type="presParOf" srcId="{5DA405F3-0DF2-45AF-874E-289DB6048E81}" destId="{61271F83-D15B-40BE-BCBD-F77B94A5E827}" srcOrd="19" destOrd="0" presId="urn:microsoft.com/office/officeart/2005/8/layout/list1"/>
    <dgm:cxn modelId="{336E8005-8915-49FA-BC23-74505573B660}" type="presParOf" srcId="{5DA405F3-0DF2-45AF-874E-289DB6048E81}" destId="{2B9F20CF-CCCB-4831-83C0-07CA0ADCC7AA}" srcOrd="20" destOrd="0" presId="urn:microsoft.com/office/officeart/2005/8/layout/list1"/>
    <dgm:cxn modelId="{946B6F7C-F225-4A23-8836-35464A2BF2DE}" type="presParOf" srcId="{2B9F20CF-CCCB-4831-83C0-07CA0ADCC7AA}" destId="{FA8A7BA2-EFA5-4B5E-9A5A-F4613057BE10}" srcOrd="0" destOrd="0" presId="urn:microsoft.com/office/officeart/2005/8/layout/list1"/>
    <dgm:cxn modelId="{8DE4B393-E2D4-498A-8503-5BEA5AD9327A}" type="presParOf" srcId="{2B9F20CF-CCCB-4831-83C0-07CA0ADCC7AA}" destId="{580E943A-2A48-468C-BC9A-1B9EE83FD453}" srcOrd="1" destOrd="0" presId="urn:microsoft.com/office/officeart/2005/8/layout/list1"/>
    <dgm:cxn modelId="{EA5734BB-3E21-4D72-B55C-D1B421F8FF2B}" type="presParOf" srcId="{5DA405F3-0DF2-45AF-874E-289DB6048E81}" destId="{43FB4679-CB2B-49BF-B783-CA6976D7158C}" srcOrd="21" destOrd="0" presId="urn:microsoft.com/office/officeart/2005/8/layout/list1"/>
    <dgm:cxn modelId="{AC74B332-D87A-4055-B7CC-E064D58261A3}" type="presParOf" srcId="{5DA405F3-0DF2-45AF-874E-289DB6048E81}" destId="{249E24A0-50A2-4191-B41F-03A47C048F5E}" srcOrd="22" destOrd="0" presId="urn:microsoft.com/office/officeart/2005/8/layout/list1"/>
    <dgm:cxn modelId="{7744F6BF-70B5-42E0-9D24-A3B4C9B68999}" type="presParOf" srcId="{5DA405F3-0DF2-45AF-874E-289DB6048E81}" destId="{3AD437B7-1A94-4349-A8A6-466678ED14F5}" srcOrd="23" destOrd="0" presId="urn:microsoft.com/office/officeart/2005/8/layout/list1"/>
    <dgm:cxn modelId="{54A88726-E5C8-4E0D-9D21-4EADDF7C906F}" type="presParOf" srcId="{5DA405F3-0DF2-45AF-874E-289DB6048E81}" destId="{16334C56-5B45-4F95-A086-D9F50161AF49}" srcOrd="24" destOrd="0" presId="urn:microsoft.com/office/officeart/2005/8/layout/list1"/>
    <dgm:cxn modelId="{D2821822-242A-415E-8D9A-219C109DC858}" type="presParOf" srcId="{16334C56-5B45-4F95-A086-D9F50161AF49}" destId="{0A3DAB6B-87A1-42BD-80A4-2173346F8915}" srcOrd="0" destOrd="0" presId="urn:microsoft.com/office/officeart/2005/8/layout/list1"/>
    <dgm:cxn modelId="{640F9A0A-0443-42A6-A980-647D92A15208}" type="presParOf" srcId="{16334C56-5B45-4F95-A086-D9F50161AF49}" destId="{7C7F9CE0-E38F-4316-A193-08E75E951254}" srcOrd="1" destOrd="0" presId="urn:microsoft.com/office/officeart/2005/8/layout/list1"/>
    <dgm:cxn modelId="{39504C0E-2716-44F8-9A97-E0A17CB34553}" type="presParOf" srcId="{5DA405F3-0DF2-45AF-874E-289DB6048E81}" destId="{0FC54FFC-FEF9-447E-82AE-D69730674CE0}" srcOrd="25" destOrd="0" presId="urn:microsoft.com/office/officeart/2005/8/layout/list1"/>
    <dgm:cxn modelId="{A0EC2878-83B4-4F8D-87E0-DF5AFC72091E}" type="presParOf" srcId="{5DA405F3-0DF2-45AF-874E-289DB6048E81}" destId="{D39DBD02-61EA-4687-9706-FB5A4465684C}" srcOrd="26" destOrd="0" presId="urn:microsoft.com/office/officeart/2005/8/layout/list1"/>
    <dgm:cxn modelId="{4A37DDCB-80BB-43A6-9369-AE59CA849B74}" type="presParOf" srcId="{5DA405F3-0DF2-45AF-874E-289DB6048E81}" destId="{85DA540F-163E-4B80-AC27-272F828267DF}" srcOrd="27" destOrd="0" presId="urn:microsoft.com/office/officeart/2005/8/layout/list1"/>
    <dgm:cxn modelId="{DD71F41F-ACB0-459B-AE04-FC510931A8E2}" type="presParOf" srcId="{5DA405F3-0DF2-45AF-874E-289DB6048E81}" destId="{978E764C-1FB4-4F56-9485-4D46F8DDA29F}" srcOrd="28" destOrd="0" presId="urn:microsoft.com/office/officeart/2005/8/layout/list1"/>
    <dgm:cxn modelId="{283D9DFB-0C36-45CF-9D84-D4063B2A2300}" type="presParOf" srcId="{978E764C-1FB4-4F56-9485-4D46F8DDA29F}" destId="{804BC6A3-995F-4352-8DEB-2B34FE18B3FF}" srcOrd="0" destOrd="0" presId="urn:microsoft.com/office/officeart/2005/8/layout/list1"/>
    <dgm:cxn modelId="{2BFBDA12-5EC9-4544-AB13-6CD6EF9909F2}" type="presParOf" srcId="{978E764C-1FB4-4F56-9485-4D46F8DDA29F}" destId="{EFE66072-FC0B-413F-80E2-23C65233A00B}" srcOrd="1" destOrd="0" presId="urn:microsoft.com/office/officeart/2005/8/layout/list1"/>
    <dgm:cxn modelId="{B4E526F2-5C53-4925-AF18-532A0A02A49A}" type="presParOf" srcId="{5DA405F3-0DF2-45AF-874E-289DB6048E81}" destId="{B3B2D381-DCD7-4F4F-B9BC-1CB9020D9CC1}" srcOrd="29" destOrd="0" presId="urn:microsoft.com/office/officeart/2005/8/layout/list1"/>
    <dgm:cxn modelId="{9C69AD9C-5BA8-413F-955A-87BD0E9AB45C}" type="presParOf" srcId="{5DA405F3-0DF2-45AF-874E-289DB6048E81}" destId="{1A22E960-F17A-4412-828C-B72EB4FF7FDC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88448D-25B0-43DE-96BE-D8F6E799DDAB}" type="doc">
      <dgm:prSet loTypeId="urn:microsoft.com/office/officeart/2005/8/layout/radial6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3774933-9DA5-4EEC-A3CB-D7961269E878}">
      <dgm:prSet phldrT="[Текст]" custT="1"/>
      <dgm:spPr>
        <a:solidFill>
          <a:srgbClr val="66FFFF"/>
        </a:solidFill>
      </dgm:spPr>
      <dgm:t>
        <a:bodyPr/>
        <a:lstStyle/>
        <a:p>
          <a:r>
            <a:rPr lang="uk-UA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Діагностично-прогностична функція</a:t>
          </a:r>
          <a:endParaRPr lang="ru-RU" sz="2000" dirty="0">
            <a:solidFill>
              <a:schemeClr val="tx1"/>
            </a:solidFill>
          </a:endParaRPr>
        </a:p>
      </dgm:t>
    </dgm:pt>
    <dgm:pt modelId="{9B57CCF0-4719-4652-A73C-ED918EC0AC00}" type="parTrans" cxnId="{34FF34D3-CB92-444C-BCC4-C7CDF487ABCC}">
      <dgm:prSet/>
      <dgm:spPr/>
      <dgm:t>
        <a:bodyPr/>
        <a:lstStyle/>
        <a:p>
          <a:endParaRPr lang="ru-RU"/>
        </a:p>
      </dgm:t>
    </dgm:pt>
    <dgm:pt modelId="{EB34DAE3-C35A-40B7-B3D7-29D8CA364CAB}" type="sibTrans" cxnId="{34FF34D3-CB92-444C-BCC4-C7CDF487ABCC}">
      <dgm:prSet/>
      <dgm:spPr/>
      <dgm:t>
        <a:bodyPr/>
        <a:lstStyle/>
        <a:p>
          <a:endParaRPr lang="ru-RU"/>
        </a:p>
      </dgm:t>
    </dgm:pt>
    <dgm:pt modelId="{C5B1CD4D-1845-4660-BFCE-55D6C870558F}">
      <dgm:prSet phldrT="[Текст]" custT="1"/>
      <dgm:spPr>
        <a:solidFill>
          <a:srgbClr val="66FFCC"/>
        </a:solidFill>
      </dgm:spPr>
      <dgm:t>
        <a:bodyPr/>
        <a:lstStyle/>
        <a:p>
          <a:r>
            <a:rPr lang="uk-UA" sz="20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Корекційно-реабілітаційна функція</a:t>
          </a:r>
          <a:endParaRPr lang="ru-RU" sz="2000" dirty="0">
            <a:solidFill>
              <a:schemeClr val="tx1"/>
            </a:solidFill>
          </a:endParaRPr>
        </a:p>
      </dgm:t>
    </dgm:pt>
    <dgm:pt modelId="{9AA98B06-6126-4226-9E08-92EBB7EBE9E8}" type="parTrans" cxnId="{E819FD4A-CD4A-4E6C-B53D-7D6AF03DA51C}">
      <dgm:prSet/>
      <dgm:spPr/>
      <dgm:t>
        <a:bodyPr/>
        <a:lstStyle/>
        <a:p>
          <a:endParaRPr lang="ru-RU"/>
        </a:p>
      </dgm:t>
    </dgm:pt>
    <dgm:pt modelId="{303A4A84-4C25-4CF4-BA51-06BC79D44CC6}" type="sibTrans" cxnId="{E819FD4A-CD4A-4E6C-B53D-7D6AF03DA51C}">
      <dgm:prSet/>
      <dgm:spPr/>
      <dgm:t>
        <a:bodyPr/>
        <a:lstStyle/>
        <a:p>
          <a:endParaRPr lang="ru-RU"/>
        </a:p>
      </dgm:t>
    </dgm:pt>
    <dgm:pt modelId="{B8410121-ED43-431D-BC8B-9C78D296A25A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rPr>
            <a:t>Функції превентивного виховання:</a:t>
          </a:r>
          <a:endParaRPr lang="ru-RU" sz="2000" dirty="0">
            <a:solidFill>
              <a:schemeClr val="tx1"/>
            </a:solidFill>
          </a:endParaRPr>
        </a:p>
      </dgm:t>
    </dgm:pt>
    <dgm:pt modelId="{01C69792-18FC-4F31-B4EC-D6A2CF352443}" type="parTrans" cxnId="{158F31B3-650B-4468-9568-57F9197C9F79}">
      <dgm:prSet/>
      <dgm:spPr/>
      <dgm:t>
        <a:bodyPr/>
        <a:lstStyle/>
        <a:p>
          <a:endParaRPr lang="ru-RU"/>
        </a:p>
      </dgm:t>
    </dgm:pt>
    <dgm:pt modelId="{265509E2-E104-4626-BAD4-993F79842AB4}" type="sibTrans" cxnId="{158F31B3-650B-4468-9568-57F9197C9F79}">
      <dgm:prSet/>
      <dgm:spPr/>
      <dgm:t>
        <a:bodyPr/>
        <a:lstStyle/>
        <a:p>
          <a:endParaRPr lang="ru-RU"/>
        </a:p>
      </dgm:t>
    </dgm:pt>
    <dgm:pt modelId="{C0DE5588-701C-451A-9EC4-084563579D35}">
      <dgm:prSet phldrT="[Текст]" custT="1"/>
      <dgm:spPr/>
      <dgm:t>
        <a:bodyPr/>
        <a:lstStyle/>
        <a:p>
          <a:r>
            <a:rPr lang="uk-UA" sz="20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Освітньо-консультативна</a:t>
          </a:r>
          <a:r>
            <a:rPr lang="uk-UA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функція</a:t>
          </a:r>
          <a:endParaRPr lang="ru-RU" sz="2000" dirty="0">
            <a:solidFill>
              <a:schemeClr val="tx1"/>
            </a:solidFill>
          </a:endParaRPr>
        </a:p>
      </dgm:t>
    </dgm:pt>
    <dgm:pt modelId="{13BA8378-8F93-4F0C-9C35-C0727440B50A}" type="parTrans" cxnId="{8AAA39E6-5997-4C4C-874D-EBF11F1B9FEF}">
      <dgm:prSet/>
      <dgm:spPr/>
      <dgm:t>
        <a:bodyPr/>
        <a:lstStyle/>
        <a:p>
          <a:endParaRPr lang="ru-RU"/>
        </a:p>
      </dgm:t>
    </dgm:pt>
    <dgm:pt modelId="{F032C208-27FC-458A-B99F-7658AB47C0F2}" type="sibTrans" cxnId="{8AAA39E6-5997-4C4C-874D-EBF11F1B9FEF}">
      <dgm:prSet/>
      <dgm:spPr/>
      <dgm:t>
        <a:bodyPr/>
        <a:lstStyle/>
        <a:p>
          <a:endParaRPr lang="ru-RU"/>
        </a:p>
      </dgm:t>
    </dgm:pt>
    <dgm:pt modelId="{A01FB693-E64C-48C7-8978-6D45E959BAA8}">
      <dgm:prSet phldrT="[Текст]" custT="1"/>
      <dgm:spPr/>
      <dgm:t>
        <a:bodyPr/>
        <a:lstStyle/>
        <a:p>
          <a:r>
            <a:rPr lang="uk-UA" sz="20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Iнтeгрaтивно-просвітницька функція</a:t>
          </a:r>
          <a:endParaRPr lang="ru-RU" sz="2000" dirty="0">
            <a:solidFill>
              <a:schemeClr val="tx1"/>
            </a:solidFill>
          </a:endParaRPr>
        </a:p>
      </dgm:t>
    </dgm:pt>
    <dgm:pt modelId="{924CA6C5-723A-468E-B53E-83E843BF9DFB}" type="parTrans" cxnId="{338D7619-9488-4043-8DD0-58522088CD2C}">
      <dgm:prSet/>
      <dgm:spPr/>
      <dgm:t>
        <a:bodyPr/>
        <a:lstStyle/>
        <a:p>
          <a:endParaRPr lang="ru-RU"/>
        </a:p>
      </dgm:t>
    </dgm:pt>
    <dgm:pt modelId="{7A8AE5E3-FEF9-4BD1-BE81-67152416581D}" type="sibTrans" cxnId="{338D7619-9488-4043-8DD0-58522088CD2C}">
      <dgm:prSet/>
      <dgm:spPr/>
      <dgm:t>
        <a:bodyPr/>
        <a:lstStyle/>
        <a:p>
          <a:endParaRPr lang="ru-RU"/>
        </a:p>
      </dgm:t>
    </dgm:pt>
    <dgm:pt modelId="{C1545C27-408D-4694-9BF0-2125A27ED376}">
      <dgm:prSet phldrT="[Текст]" custT="1"/>
      <dgm:spPr/>
      <dgm:t>
        <a:bodyPr/>
        <a:lstStyle/>
        <a:p>
          <a:r>
            <a:rPr lang="uk-UA" sz="20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Регулятивна функція</a:t>
          </a:r>
          <a:endParaRPr lang="ru-RU" sz="2000" dirty="0">
            <a:solidFill>
              <a:schemeClr val="tx1"/>
            </a:solidFill>
          </a:endParaRPr>
        </a:p>
      </dgm:t>
    </dgm:pt>
    <dgm:pt modelId="{F995FE7D-9787-4AE9-8A4A-0A8A1C09B747}" type="parTrans" cxnId="{1FE42D0C-153B-4B89-8F79-4AA384E0A771}">
      <dgm:prSet/>
      <dgm:spPr/>
      <dgm:t>
        <a:bodyPr/>
        <a:lstStyle/>
        <a:p>
          <a:endParaRPr lang="ru-RU"/>
        </a:p>
      </dgm:t>
    </dgm:pt>
    <dgm:pt modelId="{33653473-45BA-4376-B75D-1BC44042679B}" type="sibTrans" cxnId="{1FE42D0C-153B-4B89-8F79-4AA384E0A771}">
      <dgm:prSet/>
      <dgm:spPr/>
      <dgm:t>
        <a:bodyPr/>
        <a:lstStyle/>
        <a:p>
          <a:endParaRPr lang="ru-RU"/>
        </a:p>
      </dgm:t>
    </dgm:pt>
    <dgm:pt modelId="{956D87F6-1950-45E2-AA71-BF50CA7D114E}">
      <dgm:prSet phldrT="[Текст]" custT="1"/>
      <dgm:spPr>
        <a:solidFill>
          <a:srgbClr val="FF9966"/>
        </a:solidFill>
      </dgm:spPr>
      <dgm:t>
        <a:bodyPr/>
        <a:lstStyle/>
        <a:p>
          <a:r>
            <a:rPr lang="uk-UA" sz="20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Пізнавальна функція</a:t>
          </a:r>
          <a:endParaRPr lang="ru-RU" sz="2000" dirty="0">
            <a:solidFill>
              <a:schemeClr val="tx1"/>
            </a:solidFill>
          </a:endParaRPr>
        </a:p>
      </dgm:t>
    </dgm:pt>
    <dgm:pt modelId="{4DB69724-AFD1-4DA5-8729-DCD179A2BA1B}" type="parTrans" cxnId="{E0C65D92-7751-4D6F-A781-B232F194379A}">
      <dgm:prSet/>
      <dgm:spPr/>
      <dgm:t>
        <a:bodyPr/>
        <a:lstStyle/>
        <a:p>
          <a:endParaRPr lang="ru-RU"/>
        </a:p>
      </dgm:t>
    </dgm:pt>
    <dgm:pt modelId="{1814CA16-1FC3-4D2F-AC85-5DE952E98857}" type="sibTrans" cxnId="{E0C65D92-7751-4D6F-A781-B232F194379A}">
      <dgm:prSet/>
      <dgm:spPr/>
      <dgm:t>
        <a:bodyPr/>
        <a:lstStyle/>
        <a:p>
          <a:endParaRPr lang="ru-RU"/>
        </a:p>
      </dgm:t>
    </dgm:pt>
    <dgm:pt modelId="{D015AF8C-2577-4E71-BC6C-0C4CA77A57F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20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Охоронна функція</a:t>
          </a:r>
          <a:endParaRPr lang="ru-RU" sz="2000" dirty="0">
            <a:solidFill>
              <a:schemeClr val="tx1"/>
            </a:solidFill>
          </a:endParaRPr>
        </a:p>
      </dgm:t>
    </dgm:pt>
    <dgm:pt modelId="{A45C02FE-1D02-4437-943E-92E967E5F564}" type="parTrans" cxnId="{EA941074-C9C1-4456-873A-6DB2F3C5FF45}">
      <dgm:prSet/>
      <dgm:spPr/>
      <dgm:t>
        <a:bodyPr/>
        <a:lstStyle/>
        <a:p>
          <a:endParaRPr lang="ru-RU"/>
        </a:p>
      </dgm:t>
    </dgm:pt>
    <dgm:pt modelId="{A34E8C26-1718-4671-B124-DE198DB2DCB6}" type="sibTrans" cxnId="{EA941074-C9C1-4456-873A-6DB2F3C5FF45}">
      <dgm:prSet/>
      <dgm:spPr/>
      <dgm:t>
        <a:bodyPr/>
        <a:lstStyle/>
        <a:p>
          <a:endParaRPr lang="ru-RU"/>
        </a:p>
      </dgm:t>
    </dgm:pt>
    <dgm:pt modelId="{A8138B2F-0EFD-4869-96AE-621F945DD33F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uk-UA" sz="20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Комунікативна функція</a:t>
          </a:r>
          <a:endParaRPr lang="ru-RU" sz="2000" dirty="0">
            <a:solidFill>
              <a:schemeClr val="tx1"/>
            </a:solidFill>
          </a:endParaRPr>
        </a:p>
      </dgm:t>
    </dgm:pt>
    <dgm:pt modelId="{73AB0423-5683-474A-811F-FAEAA5FC24F9}" type="parTrans" cxnId="{AFD543DA-BFB4-42AB-92E6-232B50AF9CBF}">
      <dgm:prSet/>
      <dgm:spPr/>
      <dgm:t>
        <a:bodyPr/>
        <a:lstStyle/>
        <a:p>
          <a:endParaRPr lang="ru-RU"/>
        </a:p>
      </dgm:t>
    </dgm:pt>
    <dgm:pt modelId="{74561A5B-1E6E-4E01-84F6-2684451A27FE}" type="sibTrans" cxnId="{AFD543DA-BFB4-42AB-92E6-232B50AF9CBF}">
      <dgm:prSet/>
      <dgm:spPr/>
      <dgm:t>
        <a:bodyPr/>
        <a:lstStyle/>
        <a:p>
          <a:endParaRPr lang="ru-RU"/>
        </a:p>
      </dgm:t>
    </dgm:pt>
    <dgm:pt modelId="{2A1D0211-72AB-4C6D-AF74-723AB4DAF34A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uk-UA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Профілактична функція</a:t>
          </a:r>
          <a:endParaRPr lang="ru-RU" sz="2000" dirty="0">
            <a:solidFill>
              <a:schemeClr val="tx1"/>
            </a:solidFill>
          </a:endParaRPr>
        </a:p>
      </dgm:t>
    </dgm:pt>
    <dgm:pt modelId="{34F1585C-6EB0-4A33-B194-F2E2B179FED3}" type="parTrans" cxnId="{DCCCC1A0-8C6B-4709-9EFD-D17FDBBD5AEF}">
      <dgm:prSet/>
      <dgm:spPr/>
      <dgm:t>
        <a:bodyPr/>
        <a:lstStyle/>
        <a:p>
          <a:endParaRPr lang="ru-RU"/>
        </a:p>
      </dgm:t>
    </dgm:pt>
    <dgm:pt modelId="{3F4585A1-F75F-4852-A74C-5CA4FB8377FA}" type="sibTrans" cxnId="{DCCCC1A0-8C6B-4709-9EFD-D17FDBBD5AEF}">
      <dgm:prSet/>
      <dgm:spPr/>
      <dgm:t>
        <a:bodyPr/>
        <a:lstStyle/>
        <a:p>
          <a:endParaRPr lang="ru-RU"/>
        </a:p>
      </dgm:t>
    </dgm:pt>
    <dgm:pt modelId="{C3DFCEE4-FA67-49BF-B6CB-A296739518B6}" type="pres">
      <dgm:prSet presAssocID="{E188448D-25B0-43DE-96BE-D8F6E799DDA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377F13-14E7-48DA-AF6A-ABE2C30514F7}" type="pres">
      <dgm:prSet presAssocID="{B8410121-ED43-431D-BC8B-9C78D296A25A}" presName="centerShape" presStyleLbl="node0" presStyleIdx="0" presStyleCnt="1" custScaleX="167696" custScaleY="127375" custLinFactNeighborX="-133" custLinFactNeighborY="-1652"/>
      <dgm:spPr/>
      <dgm:t>
        <a:bodyPr/>
        <a:lstStyle/>
        <a:p>
          <a:endParaRPr lang="ru-RU"/>
        </a:p>
      </dgm:t>
    </dgm:pt>
    <dgm:pt modelId="{86E4AB2F-84ED-4ECB-81DD-CE8DC5DBCB6C}" type="pres">
      <dgm:prSet presAssocID="{33774933-9DA5-4EEC-A3CB-D7961269E878}" presName="node" presStyleLbl="node1" presStyleIdx="0" presStyleCnt="9" custScaleX="201643" custScaleY="127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6DEB9-C879-4CC1-AC1A-BA868EEB9AFC}" type="pres">
      <dgm:prSet presAssocID="{33774933-9DA5-4EEC-A3CB-D7961269E878}" presName="dummy" presStyleCnt="0"/>
      <dgm:spPr/>
    </dgm:pt>
    <dgm:pt modelId="{1FF469CE-1640-4AD4-852A-E191A307C9E8}" type="pres">
      <dgm:prSet presAssocID="{EB34DAE3-C35A-40B7-B3D7-29D8CA364CAB}" presName="sibTrans" presStyleLbl="sibTrans2D1" presStyleIdx="0" presStyleCnt="9"/>
      <dgm:spPr/>
      <dgm:t>
        <a:bodyPr/>
        <a:lstStyle/>
        <a:p>
          <a:endParaRPr lang="ru-RU"/>
        </a:p>
      </dgm:t>
    </dgm:pt>
    <dgm:pt modelId="{16D9BED0-45E2-4260-A69A-E4A65B711C27}" type="pres">
      <dgm:prSet presAssocID="{C5B1CD4D-1845-4660-BFCE-55D6C870558F}" presName="node" presStyleLbl="node1" presStyleIdx="1" presStyleCnt="9" custScaleX="233938" custScaleY="127219" custRadScaleRad="116361" custRadScaleInc="73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CB737-0BD1-4CD7-9CBF-1B7BF86B0DBA}" type="pres">
      <dgm:prSet presAssocID="{C5B1CD4D-1845-4660-BFCE-55D6C870558F}" presName="dummy" presStyleCnt="0"/>
      <dgm:spPr/>
    </dgm:pt>
    <dgm:pt modelId="{70D9A9B2-6BDF-4DAE-85CB-76D3038F7406}" type="pres">
      <dgm:prSet presAssocID="{303A4A84-4C25-4CF4-BA51-06BC79D44CC6}" presName="sibTrans" presStyleLbl="sibTrans2D1" presStyleIdx="1" presStyleCnt="9"/>
      <dgm:spPr/>
      <dgm:t>
        <a:bodyPr/>
        <a:lstStyle/>
        <a:p>
          <a:endParaRPr lang="ru-RU"/>
        </a:p>
      </dgm:t>
    </dgm:pt>
    <dgm:pt modelId="{EC20CF48-292E-4F48-8859-16B957FE797D}" type="pres">
      <dgm:prSet presAssocID="{C0DE5588-701C-451A-9EC4-084563579D35}" presName="node" presStyleLbl="node1" presStyleIdx="2" presStyleCnt="9" custScaleX="239765" custScaleY="127219" custRadScaleRad="107713" custRadScaleInc="14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5F1F4-67BF-476D-AC87-57335BC5C763}" type="pres">
      <dgm:prSet presAssocID="{C0DE5588-701C-451A-9EC4-084563579D35}" presName="dummy" presStyleCnt="0"/>
      <dgm:spPr/>
    </dgm:pt>
    <dgm:pt modelId="{4634E693-A63F-4ED0-987B-326F313C047A}" type="pres">
      <dgm:prSet presAssocID="{F032C208-27FC-458A-B99F-7658AB47C0F2}" presName="sibTrans" presStyleLbl="sibTrans2D1" presStyleIdx="2" presStyleCnt="9"/>
      <dgm:spPr/>
      <dgm:t>
        <a:bodyPr/>
        <a:lstStyle/>
        <a:p>
          <a:endParaRPr lang="ru-RU"/>
        </a:p>
      </dgm:t>
    </dgm:pt>
    <dgm:pt modelId="{20D47A48-DBA8-4BFF-B787-31A56053641D}" type="pres">
      <dgm:prSet presAssocID="{A01FB693-E64C-48C7-8978-6D45E959BAA8}" presName="node" presStyleLbl="node1" presStyleIdx="3" presStyleCnt="9" custScaleX="218968" custScaleY="127219" custRadScaleRad="110247" custRadScaleInc="-33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35425-DD99-4258-BC80-D07B9DA9E68E}" type="pres">
      <dgm:prSet presAssocID="{A01FB693-E64C-48C7-8978-6D45E959BAA8}" presName="dummy" presStyleCnt="0"/>
      <dgm:spPr/>
    </dgm:pt>
    <dgm:pt modelId="{4782AD22-DC16-4BE1-B3D0-53CAF71EC48A}" type="pres">
      <dgm:prSet presAssocID="{7A8AE5E3-FEF9-4BD1-BE81-67152416581D}" presName="sibTrans" presStyleLbl="sibTrans2D1" presStyleIdx="3" presStyleCnt="9"/>
      <dgm:spPr/>
      <dgm:t>
        <a:bodyPr/>
        <a:lstStyle/>
        <a:p>
          <a:endParaRPr lang="ru-RU"/>
        </a:p>
      </dgm:t>
    </dgm:pt>
    <dgm:pt modelId="{B4C80E71-5B66-4966-97AC-320D12706D6A}" type="pres">
      <dgm:prSet presAssocID="{C1545C27-408D-4694-9BF0-2125A27ED376}" presName="node" presStyleLbl="node1" presStyleIdx="4" presStyleCnt="9" custScaleX="193400" custScaleY="127219" custRadScaleRad="101900" custRadScaleInc="-20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CAFDD-0EF7-43BF-BEAE-88DC6B89AF5C}" type="pres">
      <dgm:prSet presAssocID="{C1545C27-408D-4694-9BF0-2125A27ED376}" presName="dummy" presStyleCnt="0"/>
      <dgm:spPr/>
    </dgm:pt>
    <dgm:pt modelId="{46C26025-1B88-4AED-977C-6061E132BAC3}" type="pres">
      <dgm:prSet presAssocID="{33653473-45BA-4376-B75D-1BC44042679B}" presName="sibTrans" presStyleLbl="sibTrans2D1" presStyleIdx="4" presStyleCnt="9"/>
      <dgm:spPr/>
      <dgm:t>
        <a:bodyPr/>
        <a:lstStyle/>
        <a:p>
          <a:endParaRPr lang="ru-RU"/>
        </a:p>
      </dgm:t>
    </dgm:pt>
    <dgm:pt modelId="{A05D8005-AD49-45C2-88D6-08C2F5DC836C}" type="pres">
      <dgm:prSet presAssocID="{956D87F6-1950-45E2-AA71-BF50CA7D114E}" presName="node" presStyleLbl="node1" presStyleIdx="5" presStyleCnt="9" custScaleX="193400" custScaleY="127219" custRadScaleRad="107940" custRadScaleInc="47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EAFC1-A0D3-4FCB-9F6F-CDD43D6ACF37}" type="pres">
      <dgm:prSet presAssocID="{956D87F6-1950-45E2-AA71-BF50CA7D114E}" presName="dummy" presStyleCnt="0"/>
      <dgm:spPr/>
    </dgm:pt>
    <dgm:pt modelId="{08113A38-E62C-4705-8840-C544FD374548}" type="pres">
      <dgm:prSet presAssocID="{1814CA16-1FC3-4D2F-AC85-5DE952E98857}" presName="sibTrans" presStyleLbl="sibTrans2D1" presStyleIdx="5" presStyleCnt="9"/>
      <dgm:spPr/>
      <dgm:t>
        <a:bodyPr/>
        <a:lstStyle/>
        <a:p>
          <a:endParaRPr lang="ru-RU"/>
        </a:p>
      </dgm:t>
    </dgm:pt>
    <dgm:pt modelId="{5DF44FD3-FD1B-4D39-876E-D795E8F3A2A8}" type="pres">
      <dgm:prSet presAssocID="{D015AF8C-2577-4E71-BC6C-0C4CA77A57FF}" presName="node" presStyleLbl="node1" presStyleIdx="6" presStyleCnt="9" custScaleX="193400" custScaleY="127219" custRadScaleRad="110533" custRadScaleInc="33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9D484-00EC-4492-8C56-1C94153BBB6F}" type="pres">
      <dgm:prSet presAssocID="{D015AF8C-2577-4E71-BC6C-0C4CA77A57FF}" presName="dummy" presStyleCnt="0"/>
      <dgm:spPr/>
    </dgm:pt>
    <dgm:pt modelId="{8422FDAB-C1A9-4706-80DB-44BFFD848EF0}" type="pres">
      <dgm:prSet presAssocID="{A34E8C26-1718-4671-B124-DE198DB2DCB6}" presName="sibTrans" presStyleLbl="sibTrans2D1" presStyleIdx="6" presStyleCnt="9"/>
      <dgm:spPr/>
      <dgm:t>
        <a:bodyPr/>
        <a:lstStyle/>
        <a:p>
          <a:endParaRPr lang="ru-RU"/>
        </a:p>
      </dgm:t>
    </dgm:pt>
    <dgm:pt modelId="{83EB1773-40B8-48E5-AC58-6972F773A20F}" type="pres">
      <dgm:prSet presAssocID="{A8138B2F-0EFD-4869-96AE-621F945DD33F}" presName="node" presStyleLbl="node1" presStyleIdx="7" presStyleCnt="9" custScaleX="235206" custScaleY="127219" custRadScaleRad="105455" custRadScaleInc="-13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38A3D-A47E-4FC3-B4D0-C5E64313BBF8}" type="pres">
      <dgm:prSet presAssocID="{A8138B2F-0EFD-4869-96AE-621F945DD33F}" presName="dummy" presStyleCnt="0"/>
      <dgm:spPr/>
    </dgm:pt>
    <dgm:pt modelId="{B7553307-CE49-4660-9601-3EA5EA8B6734}" type="pres">
      <dgm:prSet presAssocID="{74561A5B-1E6E-4E01-84F6-2684451A27FE}" presName="sibTrans" presStyleLbl="sibTrans2D1" presStyleIdx="7" presStyleCnt="9"/>
      <dgm:spPr/>
      <dgm:t>
        <a:bodyPr/>
        <a:lstStyle/>
        <a:p>
          <a:endParaRPr lang="ru-RU"/>
        </a:p>
      </dgm:t>
    </dgm:pt>
    <dgm:pt modelId="{0EA8CB95-D01E-43BE-BC34-789E1384F6CB}" type="pres">
      <dgm:prSet presAssocID="{2A1D0211-72AB-4C6D-AF74-723AB4DAF34A}" presName="node" presStyleLbl="node1" presStyleIdx="8" presStyleCnt="9" custScaleX="232132" custScaleY="127219" custRadScaleRad="114143" custRadScaleInc="-66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422C0-AA38-4DEC-BCF8-06601882A6FE}" type="pres">
      <dgm:prSet presAssocID="{2A1D0211-72AB-4C6D-AF74-723AB4DAF34A}" presName="dummy" presStyleCnt="0"/>
      <dgm:spPr/>
    </dgm:pt>
    <dgm:pt modelId="{0911CFAF-BC78-4D3A-9353-1D212492708E}" type="pres">
      <dgm:prSet presAssocID="{3F4585A1-F75F-4852-A74C-5CA4FB8377FA}" presName="sibTrans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B411572C-437E-4F76-9F9B-79C44E9BE802}" type="presOf" srcId="{B8410121-ED43-431D-BC8B-9C78D296A25A}" destId="{E6377F13-14E7-48DA-AF6A-ABE2C30514F7}" srcOrd="0" destOrd="0" presId="urn:microsoft.com/office/officeart/2005/8/layout/radial6"/>
    <dgm:cxn modelId="{EBBA2890-62FA-4959-BF7A-82454707783D}" type="presOf" srcId="{A8138B2F-0EFD-4869-96AE-621F945DD33F}" destId="{83EB1773-40B8-48E5-AC58-6972F773A20F}" srcOrd="0" destOrd="0" presId="urn:microsoft.com/office/officeart/2005/8/layout/radial6"/>
    <dgm:cxn modelId="{51754E7F-4977-4B62-BDB1-D5D0D8E0E726}" type="presOf" srcId="{2A1D0211-72AB-4C6D-AF74-723AB4DAF34A}" destId="{0EA8CB95-D01E-43BE-BC34-789E1384F6CB}" srcOrd="0" destOrd="0" presId="urn:microsoft.com/office/officeart/2005/8/layout/radial6"/>
    <dgm:cxn modelId="{709A6D51-561F-4E07-A91D-ADF4891A0FAC}" type="presOf" srcId="{E188448D-25B0-43DE-96BE-D8F6E799DDAB}" destId="{C3DFCEE4-FA67-49BF-B6CB-A296739518B6}" srcOrd="0" destOrd="0" presId="urn:microsoft.com/office/officeart/2005/8/layout/radial6"/>
    <dgm:cxn modelId="{8C85E37E-A1F5-411E-A563-6256D814A92F}" type="presOf" srcId="{C5B1CD4D-1845-4660-BFCE-55D6C870558F}" destId="{16D9BED0-45E2-4260-A69A-E4A65B711C27}" srcOrd="0" destOrd="0" presId="urn:microsoft.com/office/officeart/2005/8/layout/radial6"/>
    <dgm:cxn modelId="{D6C53504-292D-495D-89AF-23174999EF0B}" type="presOf" srcId="{956D87F6-1950-45E2-AA71-BF50CA7D114E}" destId="{A05D8005-AD49-45C2-88D6-08C2F5DC836C}" srcOrd="0" destOrd="0" presId="urn:microsoft.com/office/officeart/2005/8/layout/radial6"/>
    <dgm:cxn modelId="{2A86888E-64A1-466E-8324-3A58FE8A9297}" type="presOf" srcId="{74561A5B-1E6E-4E01-84F6-2684451A27FE}" destId="{B7553307-CE49-4660-9601-3EA5EA8B6734}" srcOrd="0" destOrd="0" presId="urn:microsoft.com/office/officeart/2005/8/layout/radial6"/>
    <dgm:cxn modelId="{1FE42D0C-153B-4B89-8F79-4AA384E0A771}" srcId="{B8410121-ED43-431D-BC8B-9C78D296A25A}" destId="{C1545C27-408D-4694-9BF0-2125A27ED376}" srcOrd="4" destOrd="0" parTransId="{F995FE7D-9787-4AE9-8A4A-0A8A1C09B747}" sibTransId="{33653473-45BA-4376-B75D-1BC44042679B}"/>
    <dgm:cxn modelId="{158F31B3-650B-4468-9568-57F9197C9F79}" srcId="{E188448D-25B0-43DE-96BE-D8F6E799DDAB}" destId="{B8410121-ED43-431D-BC8B-9C78D296A25A}" srcOrd="0" destOrd="0" parTransId="{01C69792-18FC-4F31-B4EC-D6A2CF352443}" sibTransId="{265509E2-E104-4626-BAD4-993F79842AB4}"/>
    <dgm:cxn modelId="{5923078D-93B5-4599-AFCB-9DF1A554F894}" type="presOf" srcId="{D015AF8C-2577-4E71-BC6C-0C4CA77A57FF}" destId="{5DF44FD3-FD1B-4D39-876E-D795E8F3A2A8}" srcOrd="0" destOrd="0" presId="urn:microsoft.com/office/officeart/2005/8/layout/radial6"/>
    <dgm:cxn modelId="{41CABE33-DC73-4E1D-B200-518A7608027A}" type="presOf" srcId="{A01FB693-E64C-48C7-8978-6D45E959BAA8}" destId="{20D47A48-DBA8-4BFF-B787-31A56053641D}" srcOrd="0" destOrd="0" presId="urn:microsoft.com/office/officeart/2005/8/layout/radial6"/>
    <dgm:cxn modelId="{338D7619-9488-4043-8DD0-58522088CD2C}" srcId="{B8410121-ED43-431D-BC8B-9C78D296A25A}" destId="{A01FB693-E64C-48C7-8978-6D45E959BAA8}" srcOrd="3" destOrd="0" parTransId="{924CA6C5-723A-468E-B53E-83E843BF9DFB}" sibTransId="{7A8AE5E3-FEF9-4BD1-BE81-67152416581D}"/>
    <dgm:cxn modelId="{DCCCC1A0-8C6B-4709-9EFD-D17FDBBD5AEF}" srcId="{B8410121-ED43-431D-BC8B-9C78D296A25A}" destId="{2A1D0211-72AB-4C6D-AF74-723AB4DAF34A}" srcOrd="8" destOrd="0" parTransId="{34F1585C-6EB0-4A33-B194-F2E2B179FED3}" sibTransId="{3F4585A1-F75F-4852-A74C-5CA4FB8377FA}"/>
    <dgm:cxn modelId="{CE0BE8E7-DE53-4106-8CE3-A4FCE340B8C3}" type="presOf" srcId="{33653473-45BA-4376-B75D-1BC44042679B}" destId="{46C26025-1B88-4AED-977C-6061E132BAC3}" srcOrd="0" destOrd="0" presId="urn:microsoft.com/office/officeart/2005/8/layout/radial6"/>
    <dgm:cxn modelId="{AFD543DA-BFB4-42AB-92E6-232B50AF9CBF}" srcId="{B8410121-ED43-431D-BC8B-9C78D296A25A}" destId="{A8138B2F-0EFD-4869-96AE-621F945DD33F}" srcOrd="7" destOrd="0" parTransId="{73AB0423-5683-474A-811F-FAEAA5FC24F9}" sibTransId="{74561A5B-1E6E-4E01-84F6-2684451A27FE}"/>
    <dgm:cxn modelId="{120D4191-C1B9-42DB-B45E-E2B737E161AC}" type="presOf" srcId="{EB34DAE3-C35A-40B7-B3D7-29D8CA364CAB}" destId="{1FF469CE-1640-4AD4-852A-E191A307C9E8}" srcOrd="0" destOrd="0" presId="urn:microsoft.com/office/officeart/2005/8/layout/radial6"/>
    <dgm:cxn modelId="{8AAA39E6-5997-4C4C-874D-EBF11F1B9FEF}" srcId="{B8410121-ED43-431D-BC8B-9C78D296A25A}" destId="{C0DE5588-701C-451A-9EC4-084563579D35}" srcOrd="2" destOrd="0" parTransId="{13BA8378-8F93-4F0C-9C35-C0727440B50A}" sibTransId="{F032C208-27FC-458A-B99F-7658AB47C0F2}"/>
    <dgm:cxn modelId="{58BA63D5-DAF2-444A-AA42-69A81E66A069}" type="presOf" srcId="{303A4A84-4C25-4CF4-BA51-06BC79D44CC6}" destId="{70D9A9B2-6BDF-4DAE-85CB-76D3038F7406}" srcOrd="0" destOrd="0" presId="urn:microsoft.com/office/officeart/2005/8/layout/radial6"/>
    <dgm:cxn modelId="{E7A92C10-5B78-48F0-A500-F07AED6B36D3}" type="presOf" srcId="{33774933-9DA5-4EEC-A3CB-D7961269E878}" destId="{86E4AB2F-84ED-4ECB-81DD-CE8DC5DBCB6C}" srcOrd="0" destOrd="0" presId="urn:microsoft.com/office/officeart/2005/8/layout/radial6"/>
    <dgm:cxn modelId="{52082DDF-50C7-4E3E-BC2E-CA8731840FD7}" type="presOf" srcId="{3F4585A1-F75F-4852-A74C-5CA4FB8377FA}" destId="{0911CFAF-BC78-4D3A-9353-1D212492708E}" srcOrd="0" destOrd="0" presId="urn:microsoft.com/office/officeart/2005/8/layout/radial6"/>
    <dgm:cxn modelId="{34FF34D3-CB92-444C-BCC4-C7CDF487ABCC}" srcId="{B8410121-ED43-431D-BC8B-9C78D296A25A}" destId="{33774933-9DA5-4EEC-A3CB-D7961269E878}" srcOrd="0" destOrd="0" parTransId="{9B57CCF0-4719-4652-A73C-ED918EC0AC00}" sibTransId="{EB34DAE3-C35A-40B7-B3D7-29D8CA364CAB}"/>
    <dgm:cxn modelId="{EA941074-C9C1-4456-873A-6DB2F3C5FF45}" srcId="{B8410121-ED43-431D-BC8B-9C78D296A25A}" destId="{D015AF8C-2577-4E71-BC6C-0C4CA77A57FF}" srcOrd="6" destOrd="0" parTransId="{A45C02FE-1D02-4437-943E-92E967E5F564}" sibTransId="{A34E8C26-1718-4671-B124-DE198DB2DCB6}"/>
    <dgm:cxn modelId="{E0C65D92-7751-4D6F-A781-B232F194379A}" srcId="{B8410121-ED43-431D-BC8B-9C78D296A25A}" destId="{956D87F6-1950-45E2-AA71-BF50CA7D114E}" srcOrd="5" destOrd="0" parTransId="{4DB69724-AFD1-4DA5-8729-DCD179A2BA1B}" sibTransId="{1814CA16-1FC3-4D2F-AC85-5DE952E98857}"/>
    <dgm:cxn modelId="{B01C1592-A6BD-4102-B998-F02091F5852B}" type="presOf" srcId="{7A8AE5E3-FEF9-4BD1-BE81-67152416581D}" destId="{4782AD22-DC16-4BE1-B3D0-53CAF71EC48A}" srcOrd="0" destOrd="0" presId="urn:microsoft.com/office/officeart/2005/8/layout/radial6"/>
    <dgm:cxn modelId="{5EB2F285-9952-4CF1-B760-A4455D4E58D5}" type="presOf" srcId="{C1545C27-408D-4694-9BF0-2125A27ED376}" destId="{B4C80E71-5B66-4966-97AC-320D12706D6A}" srcOrd="0" destOrd="0" presId="urn:microsoft.com/office/officeart/2005/8/layout/radial6"/>
    <dgm:cxn modelId="{404DC5D4-82E3-4C0A-AE4D-B66ECCC0247E}" type="presOf" srcId="{1814CA16-1FC3-4D2F-AC85-5DE952E98857}" destId="{08113A38-E62C-4705-8840-C544FD374548}" srcOrd="0" destOrd="0" presId="urn:microsoft.com/office/officeart/2005/8/layout/radial6"/>
    <dgm:cxn modelId="{E819FD4A-CD4A-4E6C-B53D-7D6AF03DA51C}" srcId="{B8410121-ED43-431D-BC8B-9C78D296A25A}" destId="{C5B1CD4D-1845-4660-BFCE-55D6C870558F}" srcOrd="1" destOrd="0" parTransId="{9AA98B06-6126-4226-9E08-92EBB7EBE9E8}" sibTransId="{303A4A84-4C25-4CF4-BA51-06BC79D44CC6}"/>
    <dgm:cxn modelId="{DFB604B6-BEA1-42F5-90D8-2E55BFEFA078}" type="presOf" srcId="{C0DE5588-701C-451A-9EC4-084563579D35}" destId="{EC20CF48-292E-4F48-8859-16B957FE797D}" srcOrd="0" destOrd="0" presId="urn:microsoft.com/office/officeart/2005/8/layout/radial6"/>
    <dgm:cxn modelId="{0A68EF2D-003B-4D0D-B229-18C4661F58FB}" type="presOf" srcId="{A34E8C26-1718-4671-B124-DE198DB2DCB6}" destId="{8422FDAB-C1A9-4706-80DB-44BFFD848EF0}" srcOrd="0" destOrd="0" presId="urn:microsoft.com/office/officeart/2005/8/layout/radial6"/>
    <dgm:cxn modelId="{2EA2A191-3408-47CD-AF6E-2770B5C523B3}" type="presOf" srcId="{F032C208-27FC-458A-B99F-7658AB47C0F2}" destId="{4634E693-A63F-4ED0-987B-326F313C047A}" srcOrd="0" destOrd="0" presId="urn:microsoft.com/office/officeart/2005/8/layout/radial6"/>
    <dgm:cxn modelId="{6B260EF0-A9D4-42C6-9982-9A34FD0FD773}" type="presParOf" srcId="{C3DFCEE4-FA67-49BF-B6CB-A296739518B6}" destId="{E6377F13-14E7-48DA-AF6A-ABE2C30514F7}" srcOrd="0" destOrd="0" presId="urn:microsoft.com/office/officeart/2005/8/layout/radial6"/>
    <dgm:cxn modelId="{2D55371B-04E7-4FFC-B153-B71BBD29D9F4}" type="presParOf" srcId="{C3DFCEE4-FA67-49BF-B6CB-A296739518B6}" destId="{86E4AB2F-84ED-4ECB-81DD-CE8DC5DBCB6C}" srcOrd="1" destOrd="0" presId="urn:microsoft.com/office/officeart/2005/8/layout/radial6"/>
    <dgm:cxn modelId="{4E405F32-EAB9-4007-9AB5-330709389E35}" type="presParOf" srcId="{C3DFCEE4-FA67-49BF-B6CB-A296739518B6}" destId="{0D06DEB9-C879-4CC1-AC1A-BA868EEB9AFC}" srcOrd="2" destOrd="0" presId="urn:microsoft.com/office/officeart/2005/8/layout/radial6"/>
    <dgm:cxn modelId="{7FE33871-DA2A-4B27-9F4D-FF3AC5A092E5}" type="presParOf" srcId="{C3DFCEE4-FA67-49BF-B6CB-A296739518B6}" destId="{1FF469CE-1640-4AD4-852A-E191A307C9E8}" srcOrd="3" destOrd="0" presId="urn:microsoft.com/office/officeart/2005/8/layout/radial6"/>
    <dgm:cxn modelId="{1725D6D0-B717-4053-88FF-4D85F8BE5946}" type="presParOf" srcId="{C3DFCEE4-FA67-49BF-B6CB-A296739518B6}" destId="{16D9BED0-45E2-4260-A69A-E4A65B711C27}" srcOrd="4" destOrd="0" presId="urn:microsoft.com/office/officeart/2005/8/layout/radial6"/>
    <dgm:cxn modelId="{73BF0C07-EE3D-499C-A4B0-73BDFAFCC654}" type="presParOf" srcId="{C3DFCEE4-FA67-49BF-B6CB-A296739518B6}" destId="{089CB737-0BD1-4CD7-9CBF-1B7BF86B0DBA}" srcOrd="5" destOrd="0" presId="urn:microsoft.com/office/officeart/2005/8/layout/radial6"/>
    <dgm:cxn modelId="{8C706C4B-B213-4AD1-BB2D-9AB9E7D6C110}" type="presParOf" srcId="{C3DFCEE4-FA67-49BF-B6CB-A296739518B6}" destId="{70D9A9B2-6BDF-4DAE-85CB-76D3038F7406}" srcOrd="6" destOrd="0" presId="urn:microsoft.com/office/officeart/2005/8/layout/radial6"/>
    <dgm:cxn modelId="{045D3F0F-079E-4544-96CC-F735F54A8B01}" type="presParOf" srcId="{C3DFCEE4-FA67-49BF-B6CB-A296739518B6}" destId="{EC20CF48-292E-4F48-8859-16B957FE797D}" srcOrd="7" destOrd="0" presId="urn:microsoft.com/office/officeart/2005/8/layout/radial6"/>
    <dgm:cxn modelId="{C3CD6DC4-1142-496D-B01E-D9FA64F5C73B}" type="presParOf" srcId="{C3DFCEE4-FA67-49BF-B6CB-A296739518B6}" destId="{E475F1F4-67BF-476D-AC87-57335BC5C763}" srcOrd="8" destOrd="0" presId="urn:microsoft.com/office/officeart/2005/8/layout/radial6"/>
    <dgm:cxn modelId="{A077B456-9D35-40E3-AC2C-299E05552C89}" type="presParOf" srcId="{C3DFCEE4-FA67-49BF-B6CB-A296739518B6}" destId="{4634E693-A63F-4ED0-987B-326F313C047A}" srcOrd="9" destOrd="0" presId="urn:microsoft.com/office/officeart/2005/8/layout/radial6"/>
    <dgm:cxn modelId="{25A0C7A9-1A77-4FF8-B284-941CD8957DEF}" type="presParOf" srcId="{C3DFCEE4-FA67-49BF-B6CB-A296739518B6}" destId="{20D47A48-DBA8-4BFF-B787-31A56053641D}" srcOrd="10" destOrd="0" presId="urn:microsoft.com/office/officeart/2005/8/layout/radial6"/>
    <dgm:cxn modelId="{38C2AE8C-D854-4FA2-87EC-DD045F0FD70B}" type="presParOf" srcId="{C3DFCEE4-FA67-49BF-B6CB-A296739518B6}" destId="{7B335425-DD99-4258-BC80-D07B9DA9E68E}" srcOrd="11" destOrd="0" presId="urn:microsoft.com/office/officeart/2005/8/layout/radial6"/>
    <dgm:cxn modelId="{5C369EE8-B428-40E1-97C8-54082974204F}" type="presParOf" srcId="{C3DFCEE4-FA67-49BF-B6CB-A296739518B6}" destId="{4782AD22-DC16-4BE1-B3D0-53CAF71EC48A}" srcOrd="12" destOrd="0" presId="urn:microsoft.com/office/officeart/2005/8/layout/radial6"/>
    <dgm:cxn modelId="{9515C093-B773-46EB-A7F3-6611D2C4FC50}" type="presParOf" srcId="{C3DFCEE4-FA67-49BF-B6CB-A296739518B6}" destId="{B4C80E71-5B66-4966-97AC-320D12706D6A}" srcOrd="13" destOrd="0" presId="urn:microsoft.com/office/officeart/2005/8/layout/radial6"/>
    <dgm:cxn modelId="{1E0B8FCA-6D30-4A63-ADAF-9A74CAA6829F}" type="presParOf" srcId="{C3DFCEE4-FA67-49BF-B6CB-A296739518B6}" destId="{AB4CAFDD-0EF7-43BF-BEAE-88DC6B89AF5C}" srcOrd="14" destOrd="0" presId="urn:microsoft.com/office/officeart/2005/8/layout/radial6"/>
    <dgm:cxn modelId="{7EA1C843-4130-4F14-964B-7B38F96FCDBB}" type="presParOf" srcId="{C3DFCEE4-FA67-49BF-B6CB-A296739518B6}" destId="{46C26025-1B88-4AED-977C-6061E132BAC3}" srcOrd="15" destOrd="0" presId="urn:microsoft.com/office/officeart/2005/8/layout/radial6"/>
    <dgm:cxn modelId="{8051CF12-5895-4650-BA09-3FD4A79C8E82}" type="presParOf" srcId="{C3DFCEE4-FA67-49BF-B6CB-A296739518B6}" destId="{A05D8005-AD49-45C2-88D6-08C2F5DC836C}" srcOrd="16" destOrd="0" presId="urn:microsoft.com/office/officeart/2005/8/layout/radial6"/>
    <dgm:cxn modelId="{FD9A7680-900D-459D-96C0-BE7F404B8A8E}" type="presParOf" srcId="{C3DFCEE4-FA67-49BF-B6CB-A296739518B6}" destId="{1F4EAFC1-A0D3-4FCB-9F6F-CDD43D6ACF37}" srcOrd="17" destOrd="0" presId="urn:microsoft.com/office/officeart/2005/8/layout/radial6"/>
    <dgm:cxn modelId="{A72C0644-A6DB-4881-A7BD-9BEAEB3D69A6}" type="presParOf" srcId="{C3DFCEE4-FA67-49BF-B6CB-A296739518B6}" destId="{08113A38-E62C-4705-8840-C544FD374548}" srcOrd="18" destOrd="0" presId="urn:microsoft.com/office/officeart/2005/8/layout/radial6"/>
    <dgm:cxn modelId="{3237AEFB-F9ED-44A8-8668-1AF5E7C9E8C6}" type="presParOf" srcId="{C3DFCEE4-FA67-49BF-B6CB-A296739518B6}" destId="{5DF44FD3-FD1B-4D39-876E-D795E8F3A2A8}" srcOrd="19" destOrd="0" presId="urn:microsoft.com/office/officeart/2005/8/layout/radial6"/>
    <dgm:cxn modelId="{0167642B-ADF9-46A1-ADEE-3FD15F3FB941}" type="presParOf" srcId="{C3DFCEE4-FA67-49BF-B6CB-A296739518B6}" destId="{7179D484-00EC-4492-8C56-1C94153BBB6F}" srcOrd="20" destOrd="0" presId="urn:microsoft.com/office/officeart/2005/8/layout/radial6"/>
    <dgm:cxn modelId="{28FB931F-F4EE-4FE5-9F01-0A7239448B45}" type="presParOf" srcId="{C3DFCEE4-FA67-49BF-B6CB-A296739518B6}" destId="{8422FDAB-C1A9-4706-80DB-44BFFD848EF0}" srcOrd="21" destOrd="0" presId="urn:microsoft.com/office/officeart/2005/8/layout/radial6"/>
    <dgm:cxn modelId="{3F317EA1-DCA7-49F7-929D-487964A4E928}" type="presParOf" srcId="{C3DFCEE4-FA67-49BF-B6CB-A296739518B6}" destId="{83EB1773-40B8-48E5-AC58-6972F773A20F}" srcOrd="22" destOrd="0" presId="urn:microsoft.com/office/officeart/2005/8/layout/radial6"/>
    <dgm:cxn modelId="{C133ABC6-0C72-4CD5-B0C5-62ED7AFC9FA3}" type="presParOf" srcId="{C3DFCEE4-FA67-49BF-B6CB-A296739518B6}" destId="{AFA38A3D-A47E-4FC3-B4D0-C5E64313BBF8}" srcOrd="23" destOrd="0" presId="urn:microsoft.com/office/officeart/2005/8/layout/radial6"/>
    <dgm:cxn modelId="{FC0DDC78-ED32-47BA-AF69-D2B53AED53C7}" type="presParOf" srcId="{C3DFCEE4-FA67-49BF-B6CB-A296739518B6}" destId="{B7553307-CE49-4660-9601-3EA5EA8B6734}" srcOrd="24" destOrd="0" presId="urn:microsoft.com/office/officeart/2005/8/layout/radial6"/>
    <dgm:cxn modelId="{CF61C98B-FC43-4C5C-8C54-CF12EF71462C}" type="presParOf" srcId="{C3DFCEE4-FA67-49BF-B6CB-A296739518B6}" destId="{0EA8CB95-D01E-43BE-BC34-789E1384F6CB}" srcOrd="25" destOrd="0" presId="urn:microsoft.com/office/officeart/2005/8/layout/radial6"/>
    <dgm:cxn modelId="{3F6C3565-C1C4-460C-B35F-1B1759A156E6}" type="presParOf" srcId="{C3DFCEE4-FA67-49BF-B6CB-A296739518B6}" destId="{2DC422C0-AA38-4DEC-BCF8-06601882A6FE}" srcOrd="26" destOrd="0" presId="urn:microsoft.com/office/officeart/2005/8/layout/radial6"/>
    <dgm:cxn modelId="{058005F0-8F07-4D91-B5C8-EC557DD85FE7}" type="presParOf" srcId="{C3DFCEE4-FA67-49BF-B6CB-A296739518B6}" destId="{0911CFAF-BC78-4D3A-9353-1D212492708E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A5EF91-C44C-4836-A1B6-1F719A8C0D0B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61C5F35-F0DC-48D9-96FC-E40360E200D6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Пропаганда та формування здорового способу життя; </a:t>
          </a:r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E56D0C-5667-4000-BDD7-901438F854BA}" type="parTrans" cxnId="{44C70E08-835E-4166-93A6-D5C35AD0F4E3}">
      <dgm:prSet/>
      <dgm:spPr/>
      <dgm:t>
        <a:bodyPr/>
        <a:lstStyle/>
        <a:p>
          <a:endParaRPr lang="ru-RU"/>
        </a:p>
      </dgm:t>
    </dgm:pt>
    <dgm:pt modelId="{E86D1CB2-63C9-4060-843E-8CC4D24F894D}" type="sibTrans" cxnId="{44C70E08-835E-4166-93A6-D5C35AD0F4E3}">
      <dgm:prSet/>
      <dgm:spPr/>
      <dgm:t>
        <a:bodyPr/>
        <a:lstStyle/>
        <a:p>
          <a:endParaRPr lang="ru-RU"/>
        </a:p>
      </dgm:t>
    </dgm:pt>
    <dgm:pt modelId="{70D3016D-8148-4E81-B56B-38589806691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Правова  освіта неповнолітніх; </a:t>
          </a:r>
        </a:p>
      </dgm:t>
    </dgm:pt>
    <dgm:pt modelId="{DF460BDB-8251-452C-8820-8994DCAF82D9}" type="parTrans" cxnId="{0963B21C-09B9-4DD0-B1B1-ED5464E639CA}">
      <dgm:prSet/>
      <dgm:spPr/>
      <dgm:t>
        <a:bodyPr/>
        <a:lstStyle/>
        <a:p>
          <a:endParaRPr lang="ru-RU"/>
        </a:p>
      </dgm:t>
    </dgm:pt>
    <dgm:pt modelId="{69A4F302-4252-4928-8400-5F6C1631CAC0}" type="sibTrans" cxnId="{0963B21C-09B9-4DD0-B1B1-ED5464E639CA}">
      <dgm:prSet/>
      <dgm:spPr/>
      <dgm:t>
        <a:bodyPr/>
        <a:lstStyle/>
        <a:p>
          <a:endParaRPr lang="ru-RU"/>
        </a:p>
      </dgm:t>
    </dgm:pt>
    <dgm:pt modelId="{6ABD1604-2A94-4CDD-BE7F-E34BD8840867}">
      <dgm:prSet custT="1"/>
      <dgm:spPr/>
      <dgm:t>
        <a:bodyPr/>
        <a:lstStyle/>
        <a:p>
          <a:r>
            <a:rPr lang="uk-UA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Впровадження інноваційних виховних технологій;</a:t>
          </a:r>
          <a:endParaRPr lang="uk-UA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A243A9-2C6B-4136-A86D-0A20DB4FF004}" type="parTrans" cxnId="{C1DB0F42-28BC-4B55-8C30-D0954CBEFE8F}">
      <dgm:prSet/>
      <dgm:spPr/>
      <dgm:t>
        <a:bodyPr/>
        <a:lstStyle/>
        <a:p>
          <a:endParaRPr lang="ru-RU"/>
        </a:p>
      </dgm:t>
    </dgm:pt>
    <dgm:pt modelId="{14B621E5-46A9-40E3-82F4-4EEAE5BA9654}" type="sibTrans" cxnId="{C1DB0F42-28BC-4B55-8C30-D0954CBEFE8F}">
      <dgm:prSet/>
      <dgm:spPr/>
      <dgm:t>
        <a:bodyPr/>
        <a:lstStyle/>
        <a:p>
          <a:endParaRPr lang="ru-RU"/>
        </a:p>
      </dgm:t>
    </dgm:pt>
    <dgm:pt modelId="{D22A8A05-3047-4EBE-A4E8-B7CBD1730CFA}">
      <dgm:prSet custT="1"/>
      <dgm:spPr/>
      <dgm:t>
        <a:bodyPr/>
        <a:lstStyle/>
        <a:p>
          <a:r>
            <a:rPr lang="uk-UA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Профілактика асоціальних проявів в поведінці учнів;</a:t>
          </a:r>
          <a:endParaRPr lang="uk-UA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D3C609-D286-4372-A2CB-38CEEFD439BC}" type="parTrans" cxnId="{E203AC5C-14B1-4F7A-99E4-7D8EEEB85E73}">
      <dgm:prSet/>
      <dgm:spPr/>
      <dgm:t>
        <a:bodyPr/>
        <a:lstStyle/>
        <a:p>
          <a:endParaRPr lang="ru-RU"/>
        </a:p>
      </dgm:t>
    </dgm:pt>
    <dgm:pt modelId="{34B15DFF-33E3-454A-9052-A91C02782ECA}" type="sibTrans" cxnId="{E203AC5C-14B1-4F7A-99E4-7D8EEEB85E73}">
      <dgm:prSet/>
      <dgm:spPr/>
      <dgm:t>
        <a:bodyPr/>
        <a:lstStyle/>
        <a:p>
          <a:endParaRPr lang="ru-RU"/>
        </a:p>
      </dgm:t>
    </dgm:pt>
    <dgm:pt modelId="{80B63FE9-4099-42E7-AFF6-7020D6F0C01F}">
      <dgm:prSet custT="1"/>
      <dgm:spPr/>
      <dgm:t>
        <a:bodyPr/>
        <a:lstStyle/>
        <a:p>
          <a:r>
            <a:rPr lang="uk-UA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Соціальна реабілітація неповнолітніх;</a:t>
          </a:r>
          <a:endParaRPr lang="uk-UA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242BE9-1A66-42E2-BC3F-E9CBA24E3904}" type="parTrans" cxnId="{E78F1FBD-7FCE-442C-BD83-CD4D2EC30A6C}">
      <dgm:prSet/>
      <dgm:spPr/>
      <dgm:t>
        <a:bodyPr/>
        <a:lstStyle/>
        <a:p>
          <a:endParaRPr lang="ru-RU"/>
        </a:p>
      </dgm:t>
    </dgm:pt>
    <dgm:pt modelId="{AD208854-7CDF-45B9-AA76-363104DF67D0}" type="sibTrans" cxnId="{E78F1FBD-7FCE-442C-BD83-CD4D2EC30A6C}">
      <dgm:prSet/>
      <dgm:spPr/>
      <dgm:t>
        <a:bodyPr/>
        <a:lstStyle/>
        <a:p>
          <a:endParaRPr lang="ru-RU"/>
        </a:p>
      </dgm:t>
    </dgm:pt>
    <dgm:pt modelId="{45EB6804-6ABE-419E-841C-3F2D58424DBE}">
      <dgm:prSet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Комплексна </a:t>
          </a:r>
          <a:r>
            <a:rPr lang="uk-UA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психолого</a:t>
          </a:r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педагогічна і соціальна допомога неповнолітнім.</a:t>
          </a:r>
        </a:p>
      </dgm:t>
    </dgm:pt>
    <dgm:pt modelId="{72A15551-C7A5-42FF-8DBC-EB0AC6D2F7E8}" type="parTrans" cxnId="{909EE99B-AB06-423C-9DD2-6D0E9D68D91F}">
      <dgm:prSet/>
      <dgm:spPr/>
      <dgm:t>
        <a:bodyPr/>
        <a:lstStyle/>
        <a:p>
          <a:endParaRPr lang="ru-RU"/>
        </a:p>
      </dgm:t>
    </dgm:pt>
    <dgm:pt modelId="{F8953761-590C-41BA-A683-40DD0937FED6}" type="sibTrans" cxnId="{909EE99B-AB06-423C-9DD2-6D0E9D68D91F}">
      <dgm:prSet/>
      <dgm:spPr/>
      <dgm:t>
        <a:bodyPr/>
        <a:lstStyle/>
        <a:p>
          <a:endParaRPr lang="ru-RU"/>
        </a:p>
      </dgm:t>
    </dgm:pt>
    <dgm:pt modelId="{D2A85837-FA46-475A-A2C4-3F335C0F8039}" type="pres">
      <dgm:prSet presAssocID="{7EA5EF91-C44C-4836-A1B6-1F719A8C0D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63A00C-7CA8-4A1E-9D70-2AED585ABCF1}" type="pres">
      <dgm:prSet presAssocID="{C61C5F35-F0DC-48D9-96FC-E40360E200D6}" presName="parentLin" presStyleCnt="0"/>
      <dgm:spPr/>
    </dgm:pt>
    <dgm:pt modelId="{AB861E5D-CF3F-4FDD-AA1E-98A6300C34F1}" type="pres">
      <dgm:prSet presAssocID="{C61C5F35-F0DC-48D9-96FC-E40360E200D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3740F6F-D6E0-4C39-8F06-37A1FB4734E8}" type="pres">
      <dgm:prSet presAssocID="{C61C5F35-F0DC-48D9-96FC-E40360E200D6}" presName="parentText" presStyleLbl="node1" presStyleIdx="0" presStyleCnt="6" custScaleX="142857" custScaleY="1206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73BF3-BFF1-462D-A8EE-951E4C3131BD}" type="pres">
      <dgm:prSet presAssocID="{C61C5F35-F0DC-48D9-96FC-E40360E200D6}" presName="negativeSpace" presStyleCnt="0"/>
      <dgm:spPr/>
    </dgm:pt>
    <dgm:pt modelId="{D9975585-1F4B-432F-98E1-20F69A6AA639}" type="pres">
      <dgm:prSet presAssocID="{C61C5F35-F0DC-48D9-96FC-E40360E200D6}" presName="childText" presStyleLbl="conFgAcc1" presStyleIdx="0" presStyleCnt="6">
        <dgm:presLayoutVars>
          <dgm:bulletEnabled val="1"/>
        </dgm:presLayoutVars>
      </dgm:prSet>
      <dgm:spPr/>
    </dgm:pt>
    <dgm:pt modelId="{575393B6-22C3-4A1A-B7DC-FA0CEDB71632}" type="pres">
      <dgm:prSet presAssocID="{E86D1CB2-63C9-4060-843E-8CC4D24F894D}" presName="spaceBetweenRectangles" presStyleCnt="0"/>
      <dgm:spPr/>
    </dgm:pt>
    <dgm:pt modelId="{46371157-FBAD-4DF5-8DBF-372A37E7416A}" type="pres">
      <dgm:prSet presAssocID="{70D3016D-8148-4E81-B56B-385898066914}" presName="parentLin" presStyleCnt="0"/>
      <dgm:spPr/>
    </dgm:pt>
    <dgm:pt modelId="{4B9237B1-6370-4AAD-BBCA-8D93E3C084B5}" type="pres">
      <dgm:prSet presAssocID="{70D3016D-8148-4E81-B56B-38589806691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9F8602E-2629-4D3B-BB2A-B5989374DC98}" type="pres">
      <dgm:prSet presAssocID="{70D3016D-8148-4E81-B56B-385898066914}" presName="parentText" presStyleLbl="node1" presStyleIdx="1" presStyleCnt="6" custScaleX="142857" custScaleY="1206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B51CC-5763-4A39-9539-9BD16AF4F01C}" type="pres">
      <dgm:prSet presAssocID="{70D3016D-8148-4E81-B56B-385898066914}" presName="negativeSpace" presStyleCnt="0"/>
      <dgm:spPr/>
    </dgm:pt>
    <dgm:pt modelId="{53F81CE3-15B5-4307-82AA-75F107E7E41B}" type="pres">
      <dgm:prSet presAssocID="{70D3016D-8148-4E81-B56B-385898066914}" presName="childText" presStyleLbl="conFgAcc1" presStyleIdx="1" presStyleCnt="6">
        <dgm:presLayoutVars>
          <dgm:bulletEnabled val="1"/>
        </dgm:presLayoutVars>
      </dgm:prSet>
      <dgm:spPr/>
    </dgm:pt>
    <dgm:pt modelId="{48793DE0-7090-4AED-9CCC-9F1A3D3705EA}" type="pres">
      <dgm:prSet presAssocID="{69A4F302-4252-4928-8400-5F6C1631CAC0}" presName="spaceBetweenRectangles" presStyleCnt="0"/>
      <dgm:spPr/>
    </dgm:pt>
    <dgm:pt modelId="{EA43554A-DE7B-428E-9F34-83721241E81B}" type="pres">
      <dgm:prSet presAssocID="{6ABD1604-2A94-4CDD-BE7F-E34BD8840867}" presName="parentLin" presStyleCnt="0"/>
      <dgm:spPr/>
    </dgm:pt>
    <dgm:pt modelId="{F022207F-A4B0-45CA-A8CC-FA92C51AA21F}" type="pres">
      <dgm:prSet presAssocID="{6ABD1604-2A94-4CDD-BE7F-E34BD884086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1EAD3451-A4E3-49CD-8A28-CAD3AFB966D5}" type="pres">
      <dgm:prSet presAssocID="{6ABD1604-2A94-4CDD-BE7F-E34BD8840867}" presName="parentText" presStyleLbl="node1" presStyleIdx="2" presStyleCnt="6" custScaleX="142857" custScaleY="1206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4270C-251D-4CD5-BFDB-04B6E85CCF87}" type="pres">
      <dgm:prSet presAssocID="{6ABD1604-2A94-4CDD-BE7F-E34BD8840867}" presName="negativeSpace" presStyleCnt="0"/>
      <dgm:spPr/>
    </dgm:pt>
    <dgm:pt modelId="{4BAB2737-DCED-4825-9F34-FDB0C037F5E7}" type="pres">
      <dgm:prSet presAssocID="{6ABD1604-2A94-4CDD-BE7F-E34BD8840867}" presName="childText" presStyleLbl="conFgAcc1" presStyleIdx="2" presStyleCnt="6">
        <dgm:presLayoutVars>
          <dgm:bulletEnabled val="1"/>
        </dgm:presLayoutVars>
      </dgm:prSet>
      <dgm:spPr/>
    </dgm:pt>
    <dgm:pt modelId="{B3D972C6-F337-4DF3-BC2E-375AB8720E32}" type="pres">
      <dgm:prSet presAssocID="{14B621E5-46A9-40E3-82F4-4EEAE5BA9654}" presName="spaceBetweenRectangles" presStyleCnt="0"/>
      <dgm:spPr/>
    </dgm:pt>
    <dgm:pt modelId="{0A49DA2E-1615-4F82-B5B3-5027327ED554}" type="pres">
      <dgm:prSet presAssocID="{D22A8A05-3047-4EBE-A4E8-B7CBD1730CFA}" presName="parentLin" presStyleCnt="0"/>
      <dgm:spPr/>
    </dgm:pt>
    <dgm:pt modelId="{9C7C6E45-D0A6-4619-B7A6-D7AFE4614381}" type="pres">
      <dgm:prSet presAssocID="{D22A8A05-3047-4EBE-A4E8-B7CBD1730CFA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12FCDFCD-D0EB-464B-B40F-A8449827B5B8}" type="pres">
      <dgm:prSet presAssocID="{D22A8A05-3047-4EBE-A4E8-B7CBD1730CFA}" presName="parentText" presStyleLbl="node1" presStyleIdx="3" presStyleCnt="6" custScaleX="142857" custScaleY="1206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73CBF-F20F-4B0E-BE1F-73901454C1CE}" type="pres">
      <dgm:prSet presAssocID="{D22A8A05-3047-4EBE-A4E8-B7CBD1730CFA}" presName="negativeSpace" presStyleCnt="0"/>
      <dgm:spPr/>
    </dgm:pt>
    <dgm:pt modelId="{F3558C2B-EEA9-4093-A94D-F2A1799A90F4}" type="pres">
      <dgm:prSet presAssocID="{D22A8A05-3047-4EBE-A4E8-B7CBD1730CFA}" presName="childText" presStyleLbl="conFgAcc1" presStyleIdx="3" presStyleCnt="6">
        <dgm:presLayoutVars>
          <dgm:bulletEnabled val="1"/>
        </dgm:presLayoutVars>
      </dgm:prSet>
      <dgm:spPr/>
    </dgm:pt>
    <dgm:pt modelId="{A5994155-C681-4A92-B2F2-06846FD5F4E8}" type="pres">
      <dgm:prSet presAssocID="{34B15DFF-33E3-454A-9052-A91C02782ECA}" presName="spaceBetweenRectangles" presStyleCnt="0"/>
      <dgm:spPr/>
    </dgm:pt>
    <dgm:pt modelId="{9577CA73-A7BB-4346-A8D0-D4A0E570CC39}" type="pres">
      <dgm:prSet presAssocID="{80B63FE9-4099-42E7-AFF6-7020D6F0C01F}" presName="parentLin" presStyleCnt="0"/>
      <dgm:spPr/>
    </dgm:pt>
    <dgm:pt modelId="{38B9C9B3-769E-423A-ACFF-FEFE5764B0D4}" type="pres">
      <dgm:prSet presAssocID="{80B63FE9-4099-42E7-AFF6-7020D6F0C01F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C434354A-6A08-411B-80C2-FAD48C399CF8}" type="pres">
      <dgm:prSet presAssocID="{80B63FE9-4099-42E7-AFF6-7020D6F0C01F}" presName="parentText" presStyleLbl="node1" presStyleIdx="4" presStyleCnt="6" custScaleX="142857" custScaleY="1206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FE4B0-38C1-451D-8B3C-28BAC94E59A8}" type="pres">
      <dgm:prSet presAssocID="{80B63FE9-4099-42E7-AFF6-7020D6F0C01F}" presName="negativeSpace" presStyleCnt="0"/>
      <dgm:spPr/>
    </dgm:pt>
    <dgm:pt modelId="{4CDE2CEE-2C6B-48E4-9FEA-488C9A454504}" type="pres">
      <dgm:prSet presAssocID="{80B63FE9-4099-42E7-AFF6-7020D6F0C01F}" presName="childText" presStyleLbl="conFgAcc1" presStyleIdx="4" presStyleCnt="6">
        <dgm:presLayoutVars>
          <dgm:bulletEnabled val="1"/>
        </dgm:presLayoutVars>
      </dgm:prSet>
      <dgm:spPr/>
    </dgm:pt>
    <dgm:pt modelId="{A3680833-178D-4D9C-916E-9B9135F526C1}" type="pres">
      <dgm:prSet presAssocID="{AD208854-7CDF-45B9-AA76-363104DF67D0}" presName="spaceBetweenRectangles" presStyleCnt="0"/>
      <dgm:spPr/>
    </dgm:pt>
    <dgm:pt modelId="{C2BACBD6-A3C1-4B50-BCFC-9161AB27AD44}" type="pres">
      <dgm:prSet presAssocID="{45EB6804-6ABE-419E-841C-3F2D58424DBE}" presName="parentLin" presStyleCnt="0"/>
      <dgm:spPr/>
    </dgm:pt>
    <dgm:pt modelId="{54AF419B-2909-48BD-A479-4A4956FF3B91}" type="pres">
      <dgm:prSet presAssocID="{45EB6804-6ABE-419E-841C-3F2D58424DBE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258CE9B8-BCFD-435A-88B7-A2487B6D6EB2}" type="pres">
      <dgm:prSet presAssocID="{45EB6804-6ABE-419E-841C-3F2D58424DBE}" presName="parentText" presStyleLbl="node1" presStyleIdx="5" presStyleCnt="6" custScaleX="142857" custScaleY="1206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35878-91FF-4BC0-8B27-2BEF4D01BE8D}" type="pres">
      <dgm:prSet presAssocID="{45EB6804-6ABE-419E-841C-3F2D58424DBE}" presName="negativeSpace" presStyleCnt="0"/>
      <dgm:spPr/>
    </dgm:pt>
    <dgm:pt modelId="{806F1F50-3D4C-4F46-A2C4-FC6E01D97010}" type="pres">
      <dgm:prSet presAssocID="{45EB6804-6ABE-419E-841C-3F2D58424DB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F069183-FC7D-4E2E-B3C4-B15D9A4C670C}" type="presOf" srcId="{D22A8A05-3047-4EBE-A4E8-B7CBD1730CFA}" destId="{9C7C6E45-D0A6-4619-B7A6-D7AFE4614381}" srcOrd="0" destOrd="0" presId="urn:microsoft.com/office/officeart/2005/8/layout/list1"/>
    <dgm:cxn modelId="{4D20536E-4101-49FF-A2A4-19FC5CEB348E}" type="presOf" srcId="{80B63FE9-4099-42E7-AFF6-7020D6F0C01F}" destId="{38B9C9B3-769E-423A-ACFF-FEFE5764B0D4}" srcOrd="0" destOrd="0" presId="urn:microsoft.com/office/officeart/2005/8/layout/list1"/>
    <dgm:cxn modelId="{5CB1E41B-0F0A-4F2D-B5D6-9D8811A911E2}" type="presOf" srcId="{C61C5F35-F0DC-48D9-96FC-E40360E200D6}" destId="{E3740F6F-D6E0-4C39-8F06-37A1FB4734E8}" srcOrd="1" destOrd="0" presId="urn:microsoft.com/office/officeart/2005/8/layout/list1"/>
    <dgm:cxn modelId="{54F03321-5B14-4C69-B5E9-948B57FDED49}" type="presOf" srcId="{6ABD1604-2A94-4CDD-BE7F-E34BD8840867}" destId="{F022207F-A4B0-45CA-A8CC-FA92C51AA21F}" srcOrd="0" destOrd="0" presId="urn:microsoft.com/office/officeart/2005/8/layout/list1"/>
    <dgm:cxn modelId="{630198DF-385F-4487-8BC6-F0D8A896B5FA}" type="presOf" srcId="{6ABD1604-2A94-4CDD-BE7F-E34BD8840867}" destId="{1EAD3451-A4E3-49CD-8A28-CAD3AFB966D5}" srcOrd="1" destOrd="0" presId="urn:microsoft.com/office/officeart/2005/8/layout/list1"/>
    <dgm:cxn modelId="{2FE38571-651E-46D2-BDC2-5FFAC3AE96C3}" type="presOf" srcId="{70D3016D-8148-4E81-B56B-385898066914}" destId="{4B9237B1-6370-4AAD-BBCA-8D93E3C084B5}" srcOrd="0" destOrd="0" presId="urn:microsoft.com/office/officeart/2005/8/layout/list1"/>
    <dgm:cxn modelId="{E5918402-1A2F-4153-BB2B-5FF50D5A02B3}" type="presOf" srcId="{80B63FE9-4099-42E7-AFF6-7020D6F0C01F}" destId="{C434354A-6A08-411B-80C2-FAD48C399CF8}" srcOrd="1" destOrd="0" presId="urn:microsoft.com/office/officeart/2005/8/layout/list1"/>
    <dgm:cxn modelId="{E78F1FBD-7FCE-442C-BD83-CD4D2EC30A6C}" srcId="{7EA5EF91-C44C-4836-A1B6-1F719A8C0D0B}" destId="{80B63FE9-4099-42E7-AFF6-7020D6F0C01F}" srcOrd="4" destOrd="0" parTransId="{7D242BE9-1A66-42E2-BC3F-E9CBA24E3904}" sibTransId="{AD208854-7CDF-45B9-AA76-363104DF67D0}"/>
    <dgm:cxn modelId="{65A0E43C-F7F4-4CE4-A089-845BE95F5A0B}" type="presOf" srcId="{C61C5F35-F0DC-48D9-96FC-E40360E200D6}" destId="{AB861E5D-CF3F-4FDD-AA1E-98A6300C34F1}" srcOrd="0" destOrd="0" presId="urn:microsoft.com/office/officeart/2005/8/layout/list1"/>
    <dgm:cxn modelId="{E203AC5C-14B1-4F7A-99E4-7D8EEEB85E73}" srcId="{7EA5EF91-C44C-4836-A1B6-1F719A8C0D0B}" destId="{D22A8A05-3047-4EBE-A4E8-B7CBD1730CFA}" srcOrd="3" destOrd="0" parTransId="{CDD3C609-D286-4372-A2CB-38CEEFD439BC}" sibTransId="{34B15DFF-33E3-454A-9052-A91C02782ECA}"/>
    <dgm:cxn modelId="{5BBCE32B-7D7C-41D4-B12B-E1801A0078CA}" type="presOf" srcId="{45EB6804-6ABE-419E-841C-3F2D58424DBE}" destId="{258CE9B8-BCFD-435A-88B7-A2487B6D6EB2}" srcOrd="1" destOrd="0" presId="urn:microsoft.com/office/officeart/2005/8/layout/list1"/>
    <dgm:cxn modelId="{44C70E08-835E-4166-93A6-D5C35AD0F4E3}" srcId="{7EA5EF91-C44C-4836-A1B6-1F719A8C0D0B}" destId="{C61C5F35-F0DC-48D9-96FC-E40360E200D6}" srcOrd="0" destOrd="0" parTransId="{55E56D0C-5667-4000-BDD7-901438F854BA}" sibTransId="{E86D1CB2-63C9-4060-843E-8CC4D24F894D}"/>
    <dgm:cxn modelId="{A36F3E53-B99D-4DA5-B544-B72D5BEC4EC1}" type="presOf" srcId="{D22A8A05-3047-4EBE-A4E8-B7CBD1730CFA}" destId="{12FCDFCD-D0EB-464B-B40F-A8449827B5B8}" srcOrd="1" destOrd="0" presId="urn:microsoft.com/office/officeart/2005/8/layout/list1"/>
    <dgm:cxn modelId="{909EE99B-AB06-423C-9DD2-6D0E9D68D91F}" srcId="{7EA5EF91-C44C-4836-A1B6-1F719A8C0D0B}" destId="{45EB6804-6ABE-419E-841C-3F2D58424DBE}" srcOrd="5" destOrd="0" parTransId="{72A15551-C7A5-42FF-8DBC-EB0AC6D2F7E8}" sibTransId="{F8953761-590C-41BA-A683-40DD0937FED6}"/>
    <dgm:cxn modelId="{0963B21C-09B9-4DD0-B1B1-ED5464E639CA}" srcId="{7EA5EF91-C44C-4836-A1B6-1F719A8C0D0B}" destId="{70D3016D-8148-4E81-B56B-385898066914}" srcOrd="1" destOrd="0" parTransId="{DF460BDB-8251-452C-8820-8994DCAF82D9}" sibTransId="{69A4F302-4252-4928-8400-5F6C1631CAC0}"/>
    <dgm:cxn modelId="{AA99E9F3-7A4A-4179-A943-F4020F71B587}" type="presOf" srcId="{70D3016D-8148-4E81-B56B-385898066914}" destId="{E9F8602E-2629-4D3B-BB2A-B5989374DC98}" srcOrd="1" destOrd="0" presId="urn:microsoft.com/office/officeart/2005/8/layout/list1"/>
    <dgm:cxn modelId="{8ACB6D6F-ACE3-4BC0-A3CC-298D2BCFA732}" type="presOf" srcId="{45EB6804-6ABE-419E-841C-3F2D58424DBE}" destId="{54AF419B-2909-48BD-A479-4A4956FF3B91}" srcOrd="0" destOrd="0" presId="urn:microsoft.com/office/officeart/2005/8/layout/list1"/>
    <dgm:cxn modelId="{10DDB040-AAA7-4FBF-A196-EC468E2A0F69}" type="presOf" srcId="{7EA5EF91-C44C-4836-A1B6-1F719A8C0D0B}" destId="{D2A85837-FA46-475A-A2C4-3F335C0F8039}" srcOrd="0" destOrd="0" presId="urn:microsoft.com/office/officeart/2005/8/layout/list1"/>
    <dgm:cxn modelId="{C1DB0F42-28BC-4B55-8C30-D0954CBEFE8F}" srcId="{7EA5EF91-C44C-4836-A1B6-1F719A8C0D0B}" destId="{6ABD1604-2A94-4CDD-BE7F-E34BD8840867}" srcOrd="2" destOrd="0" parTransId="{35A243A9-2C6B-4136-A86D-0A20DB4FF004}" sibTransId="{14B621E5-46A9-40E3-82F4-4EEAE5BA9654}"/>
    <dgm:cxn modelId="{387A5912-2787-4C4A-8842-61D4738A0C19}" type="presParOf" srcId="{D2A85837-FA46-475A-A2C4-3F335C0F8039}" destId="{2963A00C-7CA8-4A1E-9D70-2AED585ABCF1}" srcOrd="0" destOrd="0" presId="urn:microsoft.com/office/officeart/2005/8/layout/list1"/>
    <dgm:cxn modelId="{5B4CF190-D46E-4CE7-BA98-E9104804588A}" type="presParOf" srcId="{2963A00C-7CA8-4A1E-9D70-2AED585ABCF1}" destId="{AB861E5D-CF3F-4FDD-AA1E-98A6300C34F1}" srcOrd="0" destOrd="0" presId="urn:microsoft.com/office/officeart/2005/8/layout/list1"/>
    <dgm:cxn modelId="{AF40A21A-F7F4-4449-87FA-07F17FE66AFF}" type="presParOf" srcId="{2963A00C-7CA8-4A1E-9D70-2AED585ABCF1}" destId="{E3740F6F-D6E0-4C39-8F06-37A1FB4734E8}" srcOrd="1" destOrd="0" presId="urn:microsoft.com/office/officeart/2005/8/layout/list1"/>
    <dgm:cxn modelId="{030D7CD5-BD3F-4B06-8D75-C12F78E33C6F}" type="presParOf" srcId="{D2A85837-FA46-475A-A2C4-3F335C0F8039}" destId="{2B673BF3-BFF1-462D-A8EE-951E4C3131BD}" srcOrd="1" destOrd="0" presId="urn:microsoft.com/office/officeart/2005/8/layout/list1"/>
    <dgm:cxn modelId="{8EB4B3E6-688B-47B1-B8EA-DC1B2D137C56}" type="presParOf" srcId="{D2A85837-FA46-475A-A2C4-3F335C0F8039}" destId="{D9975585-1F4B-432F-98E1-20F69A6AA639}" srcOrd="2" destOrd="0" presId="urn:microsoft.com/office/officeart/2005/8/layout/list1"/>
    <dgm:cxn modelId="{6F4252C2-CE60-4930-BD8D-CE72FA658D1D}" type="presParOf" srcId="{D2A85837-FA46-475A-A2C4-3F335C0F8039}" destId="{575393B6-22C3-4A1A-B7DC-FA0CEDB71632}" srcOrd="3" destOrd="0" presId="urn:microsoft.com/office/officeart/2005/8/layout/list1"/>
    <dgm:cxn modelId="{43BA3AE6-D728-43B9-A3A0-14F2825721B6}" type="presParOf" srcId="{D2A85837-FA46-475A-A2C4-3F335C0F8039}" destId="{46371157-FBAD-4DF5-8DBF-372A37E7416A}" srcOrd="4" destOrd="0" presId="urn:microsoft.com/office/officeart/2005/8/layout/list1"/>
    <dgm:cxn modelId="{8D3C3723-843E-4932-8AC1-1E8832F9AE0E}" type="presParOf" srcId="{46371157-FBAD-4DF5-8DBF-372A37E7416A}" destId="{4B9237B1-6370-4AAD-BBCA-8D93E3C084B5}" srcOrd="0" destOrd="0" presId="urn:microsoft.com/office/officeart/2005/8/layout/list1"/>
    <dgm:cxn modelId="{2F011378-09B3-49AC-8010-6E417DCF100D}" type="presParOf" srcId="{46371157-FBAD-4DF5-8DBF-372A37E7416A}" destId="{E9F8602E-2629-4D3B-BB2A-B5989374DC98}" srcOrd="1" destOrd="0" presId="urn:microsoft.com/office/officeart/2005/8/layout/list1"/>
    <dgm:cxn modelId="{109ACB5C-9388-4A1B-9510-CEF39B8DBD56}" type="presParOf" srcId="{D2A85837-FA46-475A-A2C4-3F335C0F8039}" destId="{31EB51CC-5763-4A39-9539-9BD16AF4F01C}" srcOrd="5" destOrd="0" presId="urn:microsoft.com/office/officeart/2005/8/layout/list1"/>
    <dgm:cxn modelId="{D7DA6E22-A89B-4896-AB6B-8E6032F73F63}" type="presParOf" srcId="{D2A85837-FA46-475A-A2C4-3F335C0F8039}" destId="{53F81CE3-15B5-4307-82AA-75F107E7E41B}" srcOrd="6" destOrd="0" presId="urn:microsoft.com/office/officeart/2005/8/layout/list1"/>
    <dgm:cxn modelId="{7ACC90C0-D900-4349-82B7-C948F900BC20}" type="presParOf" srcId="{D2A85837-FA46-475A-A2C4-3F335C0F8039}" destId="{48793DE0-7090-4AED-9CCC-9F1A3D3705EA}" srcOrd="7" destOrd="0" presId="urn:microsoft.com/office/officeart/2005/8/layout/list1"/>
    <dgm:cxn modelId="{FC41E2F3-2A1C-4A8A-A1A3-7C2AE372320C}" type="presParOf" srcId="{D2A85837-FA46-475A-A2C4-3F335C0F8039}" destId="{EA43554A-DE7B-428E-9F34-83721241E81B}" srcOrd="8" destOrd="0" presId="urn:microsoft.com/office/officeart/2005/8/layout/list1"/>
    <dgm:cxn modelId="{2D24A83D-8AA3-40F8-9A29-8511BDD1A0B8}" type="presParOf" srcId="{EA43554A-DE7B-428E-9F34-83721241E81B}" destId="{F022207F-A4B0-45CA-A8CC-FA92C51AA21F}" srcOrd="0" destOrd="0" presId="urn:microsoft.com/office/officeart/2005/8/layout/list1"/>
    <dgm:cxn modelId="{F6436733-32FE-40ED-B80A-CE5BC7EC45A2}" type="presParOf" srcId="{EA43554A-DE7B-428E-9F34-83721241E81B}" destId="{1EAD3451-A4E3-49CD-8A28-CAD3AFB966D5}" srcOrd="1" destOrd="0" presId="urn:microsoft.com/office/officeart/2005/8/layout/list1"/>
    <dgm:cxn modelId="{B3F6B840-C1FB-4E91-B220-6A805C1D32A6}" type="presParOf" srcId="{D2A85837-FA46-475A-A2C4-3F335C0F8039}" destId="{6B74270C-251D-4CD5-BFDB-04B6E85CCF87}" srcOrd="9" destOrd="0" presId="urn:microsoft.com/office/officeart/2005/8/layout/list1"/>
    <dgm:cxn modelId="{37DDC7E9-FB90-4D44-87C3-7562A6DD8B6E}" type="presParOf" srcId="{D2A85837-FA46-475A-A2C4-3F335C0F8039}" destId="{4BAB2737-DCED-4825-9F34-FDB0C037F5E7}" srcOrd="10" destOrd="0" presId="urn:microsoft.com/office/officeart/2005/8/layout/list1"/>
    <dgm:cxn modelId="{18CBEDD0-165D-45EB-8956-EAC526FD6D38}" type="presParOf" srcId="{D2A85837-FA46-475A-A2C4-3F335C0F8039}" destId="{B3D972C6-F337-4DF3-BC2E-375AB8720E32}" srcOrd="11" destOrd="0" presId="urn:microsoft.com/office/officeart/2005/8/layout/list1"/>
    <dgm:cxn modelId="{4082023C-FED3-47A2-8C49-C001CD615570}" type="presParOf" srcId="{D2A85837-FA46-475A-A2C4-3F335C0F8039}" destId="{0A49DA2E-1615-4F82-B5B3-5027327ED554}" srcOrd="12" destOrd="0" presId="urn:microsoft.com/office/officeart/2005/8/layout/list1"/>
    <dgm:cxn modelId="{2183D6D9-7961-4DFE-A608-00BA6248B589}" type="presParOf" srcId="{0A49DA2E-1615-4F82-B5B3-5027327ED554}" destId="{9C7C6E45-D0A6-4619-B7A6-D7AFE4614381}" srcOrd="0" destOrd="0" presId="urn:microsoft.com/office/officeart/2005/8/layout/list1"/>
    <dgm:cxn modelId="{736B83EB-4C27-44C6-B027-D46A0510292F}" type="presParOf" srcId="{0A49DA2E-1615-4F82-B5B3-5027327ED554}" destId="{12FCDFCD-D0EB-464B-B40F-A8449827B5B8}" srcOrd="1" destOrd="0" presId="urn:microsoft.com/office/officeart/2005/8/layout/list1"/>
    <dgm:cxn modelId="{739B3F09-48DE-453D-B02C-26B3256F6E5A}" type="presParOf" srcId="{D2A85837-FA46-475A-A2C4-3F335C0F8039}" destId="{9C273CBF-F20F-4B0E-BE1F-73901454C1CE}" srcOrd="13" destOrd="0" presId="urn:microsoft.com/office/officeart/2005/8/layout/list1"/>
    <dgm:cxn modelId="{75812C2A-1246-4393-8AAB-CD136B0CDDBF}" type="presParOf" srcId="{D2A85837-FA46-475A-A2C4-3F335C0F8039}" destId="{F3558C2B-EEA9-4093-A94D-F2A1799A90F4}" srcOrd="14" destOrd="0" presId="urn:microsoft.com/office/officeart/2005/8/layout/list1"/>
    <dgm:cxn modelId="{65BC9F1F-7B7A-4E22-BA58-25EB4B807C28}" type="presParOf" srcId="{D2A85837-FA46-475A-A2C4-3F335C0F8039}" destId="{A5994155-C681-4A92-B2F2-06846FD5F4E8}" srcOrd="15" destOrd="0" presId="urn:microsoft.com/office/officeart/2005/8/layout/list1"/>
    <dgm:cxn modelId="{E7A0491D-FF9E-49F3-B1DA-93D9B453CD1A}" type="presParOf" srcId="{D2A85837-FA46-475A-A2C4-3F335C0F8039}" destId="{9577CA73-A7BB-4346-A8D0-D4A0E570CC39}" srcOrd="16" destOrd="0" presId="urn:microsoft.com/office/officeart/2005/8/layout/list1"/>
    <dgm:cxn modelId="{B8909F4A-7614-4E19-A9CF-2FD85CDF4567}" type="presParOf" srcId="{9577CA73-A7BB-4346-A8D0-D4A0E570CC39}" destId="{38B9C9B3-769E-423A-ACFF-FEFE5764B0D4}" srcOrd="0" destOrd="0" presId="urn:microsoft.com/office/officeart/2005/8/layout/list1"/>
    <dgm:cxn modelId="{E3DFEA49-D2BE-4CEA-A964-45FEDB1C868D}" type="presParOf" srcId="{9577CA73-A7BB-4346-A8D0-D4A0E570CC39}" destId="{C434354A-6A08-411B-80C2-FAD48C399CF8}" srcOrd="1" destOrd="0" presId="urn:microsoft.com/office/officeart/2005/8/layout/list1"/>
    <dgm:cxn modelId="{93AE74E1-EF56-4891-9767-C2E67AFF51DA}" type="presParOf" srcId="{D2A85837-FA46-475A-A2C4-3F335C0F8039}" destId="{422FE4B0-38C1-451D-8B3C-28BAC94E59A8}" srcOrd="17" destOrd="0" presId="urn:microsoft.com/office/officeart/2005/8/layout/list1"/>
    <dgm:cxn modelId="{26D877F0-FC7D-4662-9BB2-05E419BCF70B}" type="presParOf" srcId="{D2A85837-FA46-475A-A2C4-3F335C0F8039}" destId="{4CDE2CEE-2C6B-48E4-9FEA-488C9A454504}" srcOrd="18" destOrd="0" presId="urn:microsoft.com/office/officeart/2005/8/layout/list1"/>
    <dgm:cxn modelId="{D3EDAEA4-4B0C-4828-BD25-5986FFDBC7C4}" type="presParOf" srcId="{D2A85837-FA46-475A-A2C4-3F335C0F8039}" destId="{A3680833-178D-4D9C-916E-9B9135F526C1}" srcOrd="19" destOrd="0" presId="urn:microsoft.com/office/officeart/2005/8/layout/list1"/>
    <dgm:cxn modelId="{A18266EC-B9AB-4FC0-9A41-43BB1F178FBB}" type="presParOf" srcId="{D2A85837-FA46-475A-A2C4-3F335C0F8039}" destId="{C2BACBD6-A3C1-4B50-BCFC-9161AB27AD44}" srcOrd="20" destOrd="0" presId="urn:microsoft.com/office/officeart/2005/8/layout/list1"/>
    <dgm:cxn modelId="{393EAD4D-1DDD-483B-90AC-BA96545B40FF}" type="presParOf" srcId="{C2BACBD6-A3C1-4B50-BCFC-9161AB27AD44}" destId="{54AF419B-2909-48BD-A479-4A4956FF3B91}" srcOrd="0" destOrd="0" presId="urn:microsoft.com/office/officeart/2005/8/layout/list1"/>
    <dgm:cxn modelId="{AFF8FCBE-B638-4B1D-9057-6209260EC250}" type="presParOf" srcId="{C2BACBD6-A3C1-4B50-BCFC-9161AB27AD44}" destId="{258CE9B8-BCFD-435A-88B7-A2487B6D6EB2}" srcOrd="1" destOrd="0" presId="urn:microsoft.com/office/officeart/2005/8/layout/list1"/>
    <dgm:cxn modelId="{3292C6A4-FFA3-4EF6-A14B-13A68CC35307}" type="presParOf" srcId="{D2A85837-FA46-475A-A2C4-3F335C0F8039}" destId="{A5935878-91FF-4BC0-8B27-2BEF4D01BE8D}" srcOrd="21" destOrd="0" presId="urn:microsoft.com/office/officeart/2005/8/layout/list1"/>
    <dgm:cxn modelId="{2979768D-A271-4E6C-A878-9544C60EA29F}" type="presParOf" srcId="{D2A85837-FA46-475A-A2C4-3F335C0F8039}" destId="{806F1F50-3D4C-4F46-A2C4-FC6E01D9701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1D1DD8-179D-40BF-A962-925DC42B5C4E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C7093A1-D61F-44F2-B0E3-D20839EF3151}">
      <dgm:prSet phldrT="[Текст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uk-UA" dirty="0" smtClean="0"/>
            <a:t>Моніторинг</a:t>
          </a:r>
          <a:endParaRPr lang="ru-RU" dirty="0"/>
        </a:p>
      </dgm:t>
    </dgm:pt>
    <dgm:pt modelId="{FDBCB06D-B4F8-41ED-9BFA-C975F30DD8E4}" type="parTrans" cxnId="{73C8D27E-CE76-47D8-9BC9-1D085DFDBA38}">
      <dgm:prSet/>
      <dgm:spPr/>
      <dgm:t>
        <a:bodyPr/>
        <a:lstStyle/>
        <a:p>
          <a:endParaRPr lang="ru-RU"/>
        </a:p>
      </dgm:t>
    </dgm:pt>
    <dgm:pt modelId="{9D738DE7-DA1E-49C9-9C19-9A34491EADC6}" type="sibTrans" cxnId="{73C8D27E-CE76-47D8-9BC9-1D085DFDBA38}">
      <dgm:prSet/>
      <dgm:spPr/>
      <dgm:t>
        <a:bodyPr/>
        <a:lstStyle/>
        <a:p>
          <a:endParaRPr lang="ru-RU"/>
        </a:p>
      </dgm:t>
    </dgm:pt>
    <dgm:pt modelId="{45945601-2136-41FE-BA52-5C1B21A05ACE}">
      <dgm:prSet phldrT="[Текст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uk-UA" dirty="0" smtClean="0"/>
            <a:t>Інформування</a:t>
          </a:r>
          <a:endParaRPr lang="ru-RU" dirty="0"/>
        </a:p>
      </dgm:t>
    </dgm:pt>
    <dgm:pt modelId="{B6E3E157-52F6-4097-A300-D1C939AC7ADE}" type="parTrans" cxnId="{6D82B701-E1F6-44FB-A87E-AA43A6402D72}">
      <dgm:prSet/>
      <dgm:spPr/>
      <dgm:t>
        <a:bodyPr/>
        <a:lstStyle/>
        <a:p>
          <a:endParaRPr lang="ru-RU"/>
        </a:p>
      </dgm:t>
    </dgm:pt>
    <dgm:pt modelId="{C62BD7E7-62A5-4AB1-88CF-6CEE9F4C01D2}" type="sibTrans" cxnId="{6D82B701-E1F6-44FB-A87E-AA43A6402D72}">
      <dgm:prSet/>
      <dgm:spPr/>
      <dgm:t>
        <a:bodyPr/>
        <a:lstStyle/>
        <a:p>
          <a:endParaRPr lang="ru-RU"/>
        </a:p>
      </dgm:t>
    </dgm:pt>
    <dgm:pt modelId="{A5A0AD49-E16B-41D0-8BE0-A74949C5DB51}">
      <dgm:prSet phldrT="[Текст]"/>
      <dgm:spPr>
        <a:solidFill>
          <a:srgbClr val="92D050"/>
        </a:solidFill>
        <a:ln>
          <a:solidFill>
            <a:srgbClr val="FFFF00"/>
          </a:solidFill>
        </a:ln>
      </dgm:spPr>
      <dgm:t>
        <a:bodyPr/>
        <a:lstStyle/>
        <a:p>
          <a:r>
            <a:rPr lang="uk-UA" dirty="0" smtClean="0"/>
            <a:t>Просвіта та навчання</a:t>
          </a:r>
          <a:endParaRPr lang="ru-RU" dirty="0"/>
        </a:p>
      </dgm:t>
    </dgm:pt>
    <dgm:pt modelId="{53CE0AF8-C7FA-4D89-8A4C-4ABFC6BD5C93}" type="parTrans" cxnId="{876A950B-2855-4851-A54F-47BFB1FDF4B1}">
      <dgm:prSet/>
      <dgm:spPr/>
      <dgm:t>
        <a:bodyPr/>
        <a:lstStyle/>
        <a:p>
          <a:endParaRPr lang="ru-RU"/>
        </a:p>
      </dgm:t>
    </dgm:pt>
    <dgm:pt modelId="{9CFB0A63-2958-433F-800F-641398C49004}" type="sibTrans" cxnId="{876A950B-2855-4851-A54F-47BFB1FDF4B1}">
      <dgm:prSet/>
      <dgm:spPr/>
      <dgm:t>
        <a:bodyPr/>
        <a:lstStyle/>
        <a:p>
          <a:endParaRPr lang="ru-RU"/>
        </a:p>
      </dgm:t>
    </dgm:pt>
    <dgm:pt modelId="{42282322-A20D-45B8-A60A-606FC1FA3CDC}">
      <dgm:prSet phldrT="[Текст]"/>
      <dgm:spPr>
        <a:solidFill>
          <a:srgbClr val="92D050"/>
        </a:solidFill>
      </dgm:spPr>
      <dgm:t>
        <a:bodyPr/>
        <a:lstStyle/>
        <a:p>
          <a:r>
            <a:rPr lang="uk-UA" dirty="0" smtClean="0"/>
            <a:t>Спільна діяльність школи,  сім</a:t>
          </a:r>
          <a:r>
            <a:rPr lang="en-US" dirty="0" smtClean="0"/>
            <a:t>’</a:t>
          </a:r>
          <a:r>
            <a:rPr lang="uk-UA" dirty="0" smtClean="0"/>
            <a:t>ї  та громади</a:t>
          </a:r>
          <a:endParaRPr lang="ru-RU" dirty="0"/>
        </a:p>
      </dgm:t>
    </dgm:pt>
    <dgm:pt modelId="{49625724-45FC-4C40-B614-E92737E62AB1}" type="parTrans" cxnId="{EB95E19A-81F6-4FC9-8F09-CB4A86C890C4}">
      <dgm:prSet/>
      <dgm:spPr/>
      <dgm:t>
        <a:bodyPr/>
        <a:lstStyle/>
        <a:p>
          <a:endParaRPr lang="ru-RU"/>
        </a:p>
      </dgm:t>
    </dgm:pt>
    <dgm:pt modelId="{8D732B76-CD9F-4369-8CA7-4DE1AFBC378A}" type="sibTrans" cxnId="{EB95E19A-81F6-4FC9-8F09-CB4A86C890C4}">
      <dgm:prSet/>
      <dgm:spPr/>
      <dgm:t>
        <a:bodyPr/>
        <a:lstStyle/>
        <a:p>
          <a:endParaRPr lang="ru-RU"/>
        </a:p>
      </dgm:t>
    </dgm:pt>
    <dgm:pt modelId="{3E488593-6CD9-45EF-9FF8-68621B06F273}" type="pres">
      <dgm:prSet presAssocID="{2F1D1DD8-179D-40BF-A962-925DC42B5C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A7D20D-2B51-4F55-87FD-2BA199392EC0}" type="pres">
      <dgm:prSet presAssocID="{EC7093A1-D61F-44F2-B0E3-D20839EF3151}" presName="Name5" presStyleLbl="vennNode1" presStyleIdx="0" presStyleCnt="4" custLinFactNeighborX="-41528" custLinFactNeighborY="-59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69C0A-5B2E-4235-B0FE-F64E0B8221AE}" type="pres">
      <dgm:prSet presAssocID="{9D738DE7-DA1E-49C9-9C19-9A34491EADC6}" presName="space" presStyleCnt="0"/>
      <dgm:spPr/>
    </dgm:pt>
    <dgm:pt modelId="{A9EA4773-C3BC-4C5B-B3D7-847B33BB8E9D}" type="pres">
      <dgm:prSet presAssocID="{45945601-2136-41FE-BA52-5C1B21A05ACE}" presName="Name5" presStyleLbl="vennNode1" presStyleIdx="1" presStyleCnt="4" custLinFactNeighborX="15052" custLinFactNeighborY="-4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EAB3F-B05E-4C5C-BDAE-A5AA19CCFCB8}" type="pres">
      <dgm:prSet presAssocID="{C62BD7E7-62A5-4AB1-88CF-6CEE9F4C01D2}" presName="space" presStyleCnt="0"/>
      <dgm:spPr/>
    </dgm:pt>
    <dgm:pt modelId="{F426036A-D6FE-4813-BF10-E776FEF38FD6}" type="pres">
      <dgm:prSet presAssocID="{A5A0AD49-E16B-41D0-8BE0-A74949C5DB51}" presName="Name5" presStyleLbl="vennNode1" presStyleIdx="2" presStyleCnt="4" custLinFactNeighborX="-745" custLinFactNeighborY="67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0FFF3-AEB1-4C9C-8EEB-E05C66A4D952}" type="pres">
      <dgm:prSet presAssocID="{9CFB0A63-2958-433F-800F-641398C49004}" presName="space" presStyleCnt="0"/>
      <dgm:spPr/>
    </dgm:pt>
    <dgm:pt modelId="{77CC09F9-37D4-41A8-AD76-BC6B3D0AE172}" type="pres">
      <dgm:prSet presAssocID="{42282322-A20D-45B8-A60A-606FC1FA3CDC}" presName="Name5" presStyleLbl="vennNode1" presStyleIdx="3" presStyleCnt="4" custLinFactNeighborX="8437" custLinFactNeighborY="70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95E19A-81F6-4FC9-8F09-CB4A86C890C4}" srcId="{2F1D1DD8-179D-40BF-A962-925DC42B5C4E}" destId="{42282322-A20D-45B8-A60A-606FC1FA3CDC}" srcOrd="3" destOrd="0" parTransId="{49625724-45FC-4C40-B614-E92737E62AB1}" sibTransId="{8D732B76-CD9F-4369-8CA7-4DE1AFBC378A}"/>
    <dgm:cxn modelId="{876A950B-2855-4851-A54F-47BFB1FDF4B1}" srcId="{2F1D1DD8-179D-40BF-A962-925DC42B5C4E}" destId="{A5A0AD49-E16B-41D0-8BE0-A74949C5DB51}" srcOrd="2" destOrd="0" parTransId="{53CE0AF8-C7FA-4D89-8A4C-4ABFC6BD5C93}" sibTransId="{9CFB0A63-2958-433F-800F-641398C49004}"/>
    <dgm:cxn modelId="{37AE9C5D-FF50-4066-8323-42221690B614}" type="presOf" srcId="{2F1D1DD8-179D-40BF-A962-925DC42B5C4E}" destId="{3E488593-6CD9-45EF-9FF8-68621B06F273}" srcOrd="0" destOrd="0" presId="urn:microsoft.com/office/officeart/2005/8/layout/venn3"/>
    <dgm:cxn modelId="{1BD59F49-F31D-4AF9-B4F9-11E4A0EDA01A}" type="presOf" srcId="{EC7093A1-D61F-44F2-B0E3-D20839EF3151}" destId="{18A7D20D-2B51-4F55-87FD-2BA199392EC0}" srcOrd="0" destOrd="0" presId="urn:microsoft.com/office/officeart/2005/8/layout/venn3"/>
    <dgm:cxn modelId="{6D82B701-E1F6-44FB-A87E-AA43A6402D72}" srcId="{2F1D1DD8-179D-40BF-A962-925DC42B5C4E}" destId="{45945601-2136-41FE-BA52-5C1B21A05ACE}" srcOrd="1" destOrd="0" parTransId="{B6E3E157-52F6-4097-A300-D1C939AC7ADE}" sibTransId="{C62BD7E7-62A5-4AB1-88CF-6CEE9F4C01D2}"/>
    <dgm:cxn modelId="{B09EAA2A-CD0F-4282-881E-88A468C3955C}" type="presOf" srcId="{42282322-A20D-45B8-A60A-606FC1FA3CDC}" destId="{77CC09F9-37D4-41A8-AD76-BC6B3D0AE172}" srcOrd="0" destOrd="0" presId="urn:microsoft.com/office/officeart/2005/8/layout/venn3"/>
    <dgm:cxn modelId="{AC0CC550-5166-4536-8DE1-66F23E20B1FA}" type="presOf" srcId="{A5A0AD49-E16B-41D0-8BE0-A74949C5DB51}" destId="{F426036A-D6FE-4813-BF10-E776FEF38FD6}" srcOrd="0" destOrd="0" presId="urn:microsoft.com/office/officeart/2005/8/layout/venn3"/>
    <dgm:cxn modelId="{27A7AB0C-5CA7-4C8A-B2CF-DEE28DCC1387}" type="presOf" srcId="{45945601-2136-41FE-BA52-5C1B21A05ACE}" destId="{A9EA4773-C3BC-4C5B-B3D7-847B33BB8E9D}" srcOrd="0" destOrd="0" presId="urn:microsoft.com/office/officeart/2005/8/layout/venn3"/>
    <dgm:cxn modelId="{73C8D27E-CE76-47D8-9BC9-1D085DFDBA38}" srcId="{2F1D1DD8-179D-40BF-A962-925DC42B5C4E}" destId="{EC7093A1-D61F-44F2-B0E3-D20839EF3151}" srcOrd="0" destOrd="0" parTransId="{FDBCB06D-B4F8-41ED-9BFA-C975F30DD8E4}" sibTransId="{9D738DE7-DA1E-49C9-9C19-9A34491EADC6}"/>
    <dgm:cxn modelId="{8A737D45-5E58-4A1F-89A0-2CAAB88B77A9}" type="presParOf" srcId="{3E488593-6CD9-45EF-9FF8-68621B06F273}" destId="{18A7D20D-2B51-4F55-87FD-2BA199392EC0}" srcOrd="0" destOrd="0" presId="urn:microsoft.com/office/officeart/2005/8/layout/venn3"/>
    <dgm:cxn modelId="{BEA7AC99-272B-40E5-A1CC-1F6934812442}" type="presParOf" srcId="{3E488593-6CD9-45EF-9FF8-68621B06F273}" destId="{30969C0A-5B2E-4235-B0FE-F64E0B8221AE}" srcOrd="1" destOrd="0" presId="urn:microsoft.com/office/officeart/2005/8/layout/venn3"/>
    <dgm:cxn modelId="{CF2BE20E-D27A-4E70-9505-55D728031472}" type="presParOf" srcId="{3E488593-6CD9-45EF-9FF8-68621B06F273}" destId="{A9EA4773-C3BC-4C5B-B3D7-847B33BB8E9D}" srcOrd="2" destOrd="0" presId="urn:microsoft.com/office/officeart/2005/8/layout/venn3"/>
    <dgm:cxn modelId="{1F62B903-6204-423F-98F2-A03C58AB5B05}" type="presParOf" srcId="{3E488593-6CD9-45EF-9FF8-68621B06F273}" destId="{290EAB3F-B05E-4C5C-BDAE-A5AA19CCFCB8}" srcOrd="3" destOrd="0" presId="urn:microsoft.com/office/officeart/2005/8/layout/venn3"/>
    <dgm:cxn modelId="{0B7F1AC0-96A3-4AB9-A14D-124A607D5393}" type="presParOf" srcId="{3E488593-6CD9-45EF-9FF8-68621B06F273}" destId="{F426036A-D6FE-4813-BF10-E776FEF38FD6}" srcOrd="4" destOrd="0" presId="urn:microsoft.com/office/officeart/2005/8/layout/venn3"/>
    <dgm:cxn modelId="{00A8FE1D-5161-4BEA-BB69-5D67BA032B73}" type="presParOf" srcId="{3E488593-6CD9-45EF-9FF8-68621B06F273}" destId="{4FC0FFF3-AEB1-4C9C-8EEB-E05C66A4D952}" srcOrd="5" destOrd="0" presId="urn:microsoft.com/office/officeart/2005/8/layout/venn3"/>
    <dgm:cxn modelId="{23282F26-9036-4071-AF84-7EA6320A043D}" type="presParOf" srcId="{3E488593-6CD9-45EF-9FF8-68621B06F273}" destId="{77CC09F9-37D4-41A8-AD76-BC6B3D0AE17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B9A927-46E9-41DB-BB3E-E73777BCC65C}" type="doc">
      <dgm:prSet loTypeId="urn:microsoft.com/office/officeart/2005/8/layout/radial5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74ACF-E643-4A35-B773-683C61F7C720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</a:rPr>
            <a:t>Моніторинг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</a:rPr>
            <a:t>із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</a:rPr>
            <a:t> проблем ОЗ,</a:t>
          </a:r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</a:rPr>
            <a:t>ВІЛ\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</a:rPr>
            <a:t>СНІДу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</a:rPr>
            <a:t> та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</a:rPr>
            <a:t>сімейного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</a:rPr>
            <a:t>виховання</a:t>
          </a:r>
          <a:endParaRPr lang="ru-RU" sz="2000" dirty="0">
            <a:solidFill>
              <a:schemeClr val="tx1"/>
            </a:solidFill>
          </a:endParaRPr>
        </a:p>
      </dgm:t>
    </dgm:pt>
    <dgm:pt modelId="{B56E2E74-D06C-475E-8D40-49355EC113A2}" type="parTrans" cxnId="{BFD40ED0-10F4-4232-AC65-776848718D20}">
      <dgm:prSet/>
      <dgm:spPr/>
      <dgm:t>
        <a:bodyPr/>
        <a:lstStyle/>
        <a:p>
          <a:endParaRPr lang="ru-RU"/>
        </a:p>
      </dgm:t>
    </dgm:pt>
    <dgm:pt modelId="{551CC735-E19C-408F-9906-F2900556DB76}" type="sibTrans" cxnId="{BFD40ED0-10F4-4232-AC65-776848718D20}">
      <dgm:prSet/>
      <dgm:spPr/>
      <dgm:t>
        <a:bodyPr/>
        <a:lstStyle/>
        <a:p>
          <a:endParaRPr lang="ru-RU"/>
        </a:p>
      </dgm:t>
    </dgm:pt>
    <dgm:pt modelId="{B76CFEEE-0CB3-4077-A2B3-DAC0779708AC}">
      <dgm:prSet phldrT="[Текст]" custT="1"/>
      <dgm:spPr>
        <a:solidFill>
          <a:srgbClr val="66FFFF"/>
        </a:solidFill>
      </dgm:spPr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Times New Roman" pitchFamily="18" charset="0"/>
            </a:rPr>
            <a:t>Анкетування учнів та батьків</a:t>
          </a:r>
          <a:endParaRPr lang="ru-RU" sz="2000" dirty="0">
            <a:solidFill>
              <a:schemeClr val="tx1"/>
            </a:solidFill>
          </a:endParaRPr>
        </a:p>
      </dgm:t>
    </dgm:pt>
    <dgm:pt modelId="{DC8E060D-2A96-4600-BE96-279F9A21BEE4}" type="parTrans" cxnId="{8C46D653-4E04-4162-AE44-7CB9C7A796B1}">
      <dgm:prSet/>
      <dgm:spPr>
        <a:solidFill>
          <a:srgbClr val="FF5050"/>
        </a:solidFill>
      </dgm:spPr>
      <dgm:t>
        <a:bodyPr/>
        <a:lstStyle/>
        <a:p>
          <a:endParaRPr lang="ru-RU"/>
        </a:p>
      </dgm:t>
    </dgm:pt>
    <dgm:pt modelId="{A4D0ADAB-3C3A-41F9-BA88-47F989FFFE26}" type="sibTrans" cxnId="{8C46D653-4E04-4162-AE44-7CB9C7A796B1}">
      <dgm:prSet/>
      <dgm:spPr/>
      <dgm:t>
        <a:bodyPr/>
        <a:lstStyle/>
        <a:p>
          <a:endParaRPr lang="ru-RU"/>
        </a:p>
      </dgm:t>
    </dgm:pt>
    <dgm:pt modelId="{6EA3842B-8E6A-4A61-9CFB-82373CA33458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</a:rPr>
            <a:t>Спостереження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</a:rPr>
            <a:t> та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</a:rPr>
            <a:t>аналіз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</a:rPr>
            <a:t>результатів</a:t>
          </a:r>
          <a:endParaRPr lang="ru-RU" sz="2000" dirty="0">
            <a:solidFill>
              <a:schemeClr val="tx1"/>
            </a:solidFill>
          </a:endParaRPr>
        </a:p>
      </dgm:t>
    </dgm:pt>
    <dgm:pt modelId="{AD466FF8-4398-4BBD-8899-77FEA8AED408}" type="parTrans" cxnId="{00C1DE7E-5795-4581-8BD4-993804CDC89E}">
      <dgm:prSet/>
      <dgm:spPr>
        <a:solidFill>
          <a:srgbClr val="FF5050"/>
        </a:solidFill>
      </dgm:spPr>
      <dgm:t>
        <a:bodyPr/>
        <a:lstStyle/>
        <a:p>
          <a:endParaRPr lang="ru-RU"/>
        </a:p>
      </dgm:t>
    </dgm:pt>
    <dgm:pt modelId="{9293F1DF-BC6F-44D5-9876-E58A0B7EC0EA}" type="sibTrans" cxnId="{00C1DE7E-5795-4581-8BD4-993804CDC89E}">
      <dgm:prSet/>
      <dgm:spPr/>
      <dgm:t>
        <a:bodyPr/>
        <a:lstStyle/>
        <a:p>
          <a:endParaRPr lang="ru-RU"/>
        </a:p>
      </dgm:t>
    </dgm:pt>
    <dgm:pt modelId="{41F4BCE5-A7A6-4528-A456-F85D4892E98C}">
      <dgm:prSet phldrT="[Текст]" custT="1"/>
      <dgm:spPr>
        <a:solidFill>
          <a:srgbClr val="66FF66"/>
        </a:solidFill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</a:rPr>
            <a:t>Експертиза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</a:rPr>
            <a:t>соціального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</a:rPr>
            <a:t> паспорта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</a:rPr>
            <a:t>мікрорайону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</a:rPr>
            <a:t>школи</a:t>
          </a:r>
          <a:endParaRPr lang="ru-RU" sz="2000" dirty="0">
            <a:solidFill>
              <a:schemeClr val="tx1"/>
            </a:solidFill>
          </a:endParaRPr>
        </a:p>
      </dgm:t>
    </dgm:pt>
    <dgm:pt modelId="{D1480113-59FD-4057-BF12-C48C225625A8}" type="parTrans" cxnId="{64CC7FE5-5A53-49B4-A14C-6D895D02B269}">
      <dgm:prSet/>
      <dgm:spPr>
        <a:solidFill>
          <a:srgbClr val="FF5050"/>
        </a:solidFill>
      </dgm:spPr>
      <dgm:t>
        <a:bodyPr/>
        <a:lstStyle/>
        <a:p>
          <a:endParaRPr lang="ru-RU"/>
        </a:p>
      </dgm:t>
    </dgm:pt>
    <dgm:pt modelId="{D8B9B881-69DD-4A6D-AA1C-CCFDCF71C9AC}" type="sibTrans" cxnId="{64CC7FE5-5A53-49B4-A14C-6D895D02B269}">
      <dgm:prSet/>
      <dgm:spPr/>
      <dgm:t>
        <a:bodyPr/>
        <a:lstStyle/>
        <a:p>
          <a:endParaRPr lang="ru-RU"/>
        </a:p>
      </dgm:t>
    </dgm:pt>
    <dgm:pt modelId="{D4D4344C-CDD7-43DE-93A1-0B69EEB511B0}">
      <dgm:prSet custT="1"/>
      <dgm:spPr>
        <a:solidFill>
          <a:srgbClr val="66FFCC"/>
        </a:solidFill>
      </dgm:spPr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Times New Roman" pitchFamily="18" charset="0"/>
            </a:rPr>
            <a:t>Рольові ігри</a:t>
          </a:r>
          <a:endParaRPr lang="ru-RU" sz="2000" b="1" dirty="0" smtClean="0">
            <a:solidFill>
              <a:schemeClr val="tx1"/>
            </a:solidFill>
            <a:latin typeface="Times New Roman" pitchFamily="18" charset="0"/>
          </a:endParaRPr>
        </a:p>
      </dgm:t>
    </dgm:pt>
    <dgm:pt modelId="{2165A7DB-2E64-46D2-85DE-5DCA32C66528}" type="parTrans" cxnId="{9813BDAF-2364-49C7-8631-717E98FBD170}">
      <dgm:prSet/>
      <dgm:spPr>
        <a:solidFill>
          <a:srgbClr val="FF5050"/>
        </a:solidFill>
      </dgm:spPr>
      <dgm:t>
        <a:bodyPr/>
        <a:lstStyle/>
        <a:p>
          <a:endParaRPr lang="ru-RU"/>
        </a:p>
      </dgm:t>
    </dgm:pt>
    <dgm:pt modelId="{B8C65531-D520-41D5-A3E6-26D58EEA8877}" type="sibTrans" cxnId="{9813BDAF-2364-49C7-8631-717E98FBD170}">
      <dgm:prSet/>
      <dgm:spPr/>
      <dgm:t>
        <a:bodyPr/>
        <a:lstStyle/>
        <a:p>
          <a:endParaRPr lang="ru-RU"/>
        </a:p>
      </dgm:t>
    </dgm:pt>
    <dgm:pt modelId="{216E0F18-0F59-4A85-BB56-80EC0973F2D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Times New Roman" pitchFamily="18" charset="0"/>
            </a:rPr>
            <a:t>Круглі столи</a:t>
          </a:r>
          <a:r>
            <a:rPr lang="ru-RU" sz="2000" b="1" smtClean="0">
              <a:solidFill>
                <a:schemeClr val="tx1"/>
              </a:solidFill>
            </a:rPr>
            <a:t> </a:t>
          </a:r>
          <a:endParaRPr lang="ru-RU" sz="2000" dirty="0">
            <a:solidFill>
              <a:schemeClr val="tx1"/>
            </a:solidFill>
          </a:endParaRPr>
        </a:p>
      </dgm:t>
    </dgm:pt>
    <dgm:pt modelId="{0AC4C7B6-5085-4ECC-A180-F5F81D3B45AE}" type="parTrans" cxnId="{5F3ACCC3-1619-43FD-AC5A-8CA6C7229C4A}">
      <dgm:prSet/>
      <dgm:spPr>
        <a:solidFill>
          <a:srgbClr val="FF5050"/>
        </a:solidFill>
      </dgm:spPr>
      <dgm:t>
        <a:bodyPr/>
        <a:lstStyle/>
        <a:p>
          <a:endParaRPr lang="ru-RU"/>
        </a:p>
      </dgm:t>
    </dgm:pt>
    <dgm:pt modelId="{E9C6F753-4CAE-4CFF-AE79-7B63936C4FA1}" type="sibTrans" cxnId="{5F3ACCC3-1619-43FD-AC5A-8CA6C7229C4A}">
      <dgm:prSet/>
      <dgm:spPr/>
      <dgm:t>
        <a:bodyPr/>
        <a:lstStyle/>
        <a:p>
          <a:endParaRPr lang="ru-RU"/>
        </a:p>
      </dgm:t>
    </dgm:pt>
    <dgm:pt modelId="{F56CDB50-FC0E-4EE9-8E2B-D58F84E02F89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</a:rPr>
            <a:t>Тестування</a:t>
          </a:r>
          <a:endParaRPr lang="ru-RU" sz="2000" dirty="0">
            <a:solidFill>
              <a:schemeClr val="tx1"/>
            </a:solidFill>
          </a:endParaRPr>
        </a:p>
      </dgm:t>
    </dgm:pt>
    <dgm:pt modelId="{C7445AA1-7F56-46D9-A72D-51D5E014B507}" type="parTrans" cxnId="{84311D23-8932-4125-9A29-DFC4A223EA26}">
      <dgm:prSet/>
      <dgm:spPr>
        <a:solidFill>
          <a:srgbClr val="FF5050"/>
        </a:solidFill>
      </dgm:spPr>
      <dgm:t>
        <a:bodyPr/>
        <a:lstStyle/>
        <a:p>
          <a:endParaRPr lang="ru-RU"/>
        </a:p>
      </dgm:t>
    </dgm:pt>
    <dgm:pt modelId="{50313241-ED1F-45C0-9F14-80748BB1AE31}" type="sibTrans" cxnId="{84311D23-8932-4125-9A29-DFC4A223EA26}">
      <dgm:prSet/>
      <dgm:spPr/>
      <dgm:t>
        <a:bodyPr/>
        <a:lstStyle/>
        <a:p>
          <a:endParaRPr lang="ru-RU"/>
        </a:p>
      </dgm:t>
    </dgm:pt>
    <dgm:pt modelId="{776FDC86-0C67-45DD-BACC-A405A201602D}" type="pres">
      <dgm:prSet presAssocID="{77B9A927-46E9-41DB-BB3E-E73777BCC65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4DBB4C-6902-4AEF-AF26-28B78ED6F301}" type="pres">
      <dgm:prSet presAssocID="{88B74ACF-E643-4A35-B773-683C61F7C720}" presName="centerShape" presStyleLbl="node0" presStyleIdx="0" presStyleCnt="1" custScaleX="147597" custScaleY="120312" custLinFactNeighborX="-1709" custLinFactNeighborY="0"/>
      <dgm:spPr/>
      <dgm:t>
        <a:bodyPr/>
        <a:lstStyle/>
        <a:p>
          <a:endParaRPr lang="ru-RU"/>
        </a:p>
      </dgm:t>
    </dgm:pt>
    <dgm:pt modelId="{0483EB11-19E7-49CF-B7B7-6C29816F7A83}" type="pres">
      <dgm:prSet presAssocID="{DC8E060D-2A96-4600-BE96-279F9A21BEE4}" presName="parTrans" presStyleLbl="sibTrans2D1" presStyleIdx="0" presStyleCnt="6"/>
      <dgm:spPr/>
      <dgm:t>
        <a:bodyPr/>
        <a:lstStyle/>
        <a:p>
          <a:endParaRPr lang="ru-RU"/>
        </a:p>
      </dgm:t>
    </dgm:pt>
    <dgm:pt modelId="{D08C4353-7BDA-4E6F-88FD-6AC2F696C9FC}" type="pres">
      <dgm:prSet presAssocID="{DC8E060D-2A96-4600-BE96-279F9A21BEE4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DEB36C8-544C-46D7-BE21-A62E10936DEF}" type="pres">
      <dgm:prSet presAssocID="{B76CFEEE-0CB3-4077-A2B3-DAC0779708AC}" presName="node" presStyleLbl="node1" presStyleIdx="0" presStyleCnt="6" custScaleX="144275" custScaleY="88418" custRadScaleRad="99620" custRadScaleInc="-6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B9C33-ECE2-4BE3-A709-212BC45E6827}" type="pres">
      <dgm:prSet presAssocID="{AD466FF8-4398-4BBD-8899-77FEA8AED408}" presName="parTrans" presStyleLbl="sibTrans2D1" presStyleIdx="1" presStyleCnt="6"/>
      <dgm:spPr/>
      <dgm:t>
        <a:bodyPr/>
        <a:lstStyle/>
        <a:p>
          <a:endParaRPr lang="ru-RU"/>
        </a:p>
      </dgm:t>
    </dgm:pt>
    <dgm:pt modelId="{F281F651-3CC8-486F-B5C3-499C1E638C7E}" type="pres">
      <dgm:prSet presAssocID="{AD466FF8-4398-4BBD-8899-77FEA8AED408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9876A8FE-3960-4433-88DF-2682EB2B8541}" type="pres">
      <dgm:prSet presAssocID="{6EA3842B-8E6A-4A61-9CFB-82373CA33458}" presName="node" presStyleLbl="node1" presStyleIdx="1" presStyleCnt="6" custScaleX="154839" custScaleY="91269" custRadScaleRad="119350" custRadScaleInc="12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EE47E-2D09-4C06-9A49-183324370195}" type="pres">
      <dgm:prSet presAssocID="{D1480113-59FD-4057-BF12-C48C225625A8}" presName="parTrans" presStyleLbl="sibTrans2D1" presStyleIdx="2" presStyleCnt="6"/>
      <dgm:spPr/>
      <dgm:t>
        <a:bodyPr/>
        <a:lstStyle/>
        <a:p>
          <a:endParaRPr lang="ru-RU"/>
        </a:p>
      </dgm:t>
    </dgm:pt>
    <dgm:pt modelId="{79720480-2417-40D7-A2B8-849BBF581280}" type="pres">
      <dgm:prSet presAssocID="{D1480113-59FD-4057-BF12-C48C225625A8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58F9352A-6FBB-4966-877C-87E07B3383BE}" type="pres">
      <dgm:prSet presAssocID="{41F4BCE5-A7A6-4528-A456-F85D4892E98C}" presName="node" presStyleLbl="node1" presStyleIdx="2" presStyleCnt="6" custScaleX="145451" custScaleY="120312" custRadScaleRad="122426" custRadScaleInc="-2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36B03-A285-4CDF-80A9-9F67A0520811}" type="pres">
      <dgm:prSet presAssocID="{2165A7DB-2E64-46D2-85DE-5DCA32C66528}" presName="parTrans" presStyleLbl="sibTrans2D1" presStyleIdx="3" presStyleCnt="6"/>
      <dgm:spPr/>
      <dgm:t>
        <a:bodyPr/>
        <a:lstStyle/>
        <a:p>
          <a:endParaRPr lang="ru-RU"/>
        </a:p>
      </dgm:t>
    </dgm:pt>
    <dgm:pt modelId="{F11F3AA5-8501-4327-A76D-C2F710903DC7}" type="pres">
      <dgm:prSet presAssocID="{2165A7DB-2E64-46D2-85DE-5DCA32C66528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A72937F0-EA37-49E5-9042-DDFC20E2CAD7}" type="pres">
      <dgm:prSet presAssocID="{D4D4344C-CDD7-43DE-93A1-0B69EEB511B0}" presName="node" presStyleLbl="node1" presStyleIdx="3" presStyleCnt="6" custScaleX="122026" custScaleY="77793" custRadScaleRad="98542" custRadScaleInc="-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3AD11-9B90-4C85-AC2B-409F9308FC8C}" type="pres">
      <dgm:prSet presAssocID="{0AC4C7B6-5085-4ECC-A180-F5F81D3B45AE}" presName="parTrans" presStyleLbl="sibTrans2D1" presStyleIdx="4" presStyleCnt="6"/>
      <dgm:spPr/>
      <dgm:t>
        <a:bodyPr/>
        <a:lstStyle/>
        <a:p>
          <a:endParaRPr lang="ru-RU"/>
        </a:p>
      </dgm:t>
    </dgm:pt>
    <dgm:pt modelId="{517B4E52-5224-405E-8754-5A87F9512D7B}" type="pres">
      <dgm:prSet presAssocID="{0AC4C7B6-5085-4ECC-A180-F5F81D3B45AE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E99DD533-D17C-4A82-ADD2-D2B0513FDF31}" type="pres">
      <dgm:prSet presAssocID="{216E0F18-0F59-4A85-BB56-80EC0973F2D8}" presName="node" presStyleLbl="node1" presStyleIdx="4" presStyleCnt="6" custScaleX="122026" custScaleY="85956" custRadScaleRad="117937" custRadScaleInc="17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63F83-6419-41E6-AB8D-28DCF381CEA4}" type="pres">
      <dgm:prSet presAssocID="{C7445AA1-7F56-46D9-A72D-51D5E014B507}" presName="parTrans" presStyleLbl="sibTrans2D1" presStyleIdx="5" presStyleCnt="6"/>
      <dgm:spPr/>
      <dgm:t>
        <a:bodyPr/>
        <a:lstStyle/>
        <a:p>
          <a:endParaRPr lang="ru-RU"/>
        </a:p>
      </dgm:t>
    </dgm:pt>
    <dgm:pt modelId="{7FE1D766-F444-481E-BF13-45AAE542804D}" type="pres">
      <dgm:prSet presAssocID="{C7445AA1-7F56-46D9-A72D-51D5E014B507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E6C74099-999A-4861-8171-8CDEEC3CFF20}" type="pres">
      <dgm:prSet presAssocID="{F56CDB50-FC0E-4EE9-8E2B-D58F84E02F89}" presName="node" presStyleLbl="node1" presStyleIdx="5" presStyleCnt="6" custScaleX="122026" custScaleY="93184" custRadScaleRad="117237" custRadScaleInc="-8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93ACDB-2C5B-4179-90D7-08686DA6E071}" type="presOf" srcId="{AD466FF8-4398-4BBD-8899-77FEA8AED408}" destId="{F281F651-3CC8-486F-B5C3-499C1E638C7E}" srcOrd="1" destOrd="0" presId="urn:microsoft.com/office/officeart/2005/8/layout/radial5"/>
    <dgm:cxn modelId="{F60425C1-B77B-44E1-83D6-FF59C0B802A1}" type="presOf" srcId="{B76CFEEE-0CB3-4077-A2B3-DAC0779708AC}" destId="{DDEB36C8-544C-46D7-BE21-A62E10936DEF}" srcOrd="0" destOrd="0" presId="urn:microsoft.com/office/officeart/2005/8/layout/radial5"/>
    <dgm:cxn modelId="{BAC717AA-7538-4FD2-B440-21732CB81433}" type="presOf" srcId="{0AC4C7B6-5085-4ECC-A180-F5F81D3B45AE}" destId="{517B4E52-5224-405E-8754-5A87F9512D7B}" srcOrd="1" destOrd="0" presId="urn:microsoft.com/office/officeart/2005/8/layout/radial5"/>
    <dgm:cxn modelId="{46C362E5-05A2-4C37-A046-EAE7DB9F1156}" type="presOf" srcId="{6EA3842B-8E6A-4A61-9CFB-82373CA33458}" destId="{9876A8FE-3960-4433-88DF-2682EB2B8541}" srcOrd="0" destOrd="0" presId="urn:microsoft.com/office/officeart/2005/8/layout/radial5"/>
    <dgm:cxn modelId="{722C1340-0431-4C68-88FD-06C9AA25D372}" type="presOf" srcId="{88B74ACF-E643-4A35-B773-683C61F7C720}" destId="{F64DBB4C-6902-4AEF-AF26-28B78ED6F301}" srcOrd="0" destOrd="0" presId="urn:microsoft.com/office/officeart/2005/8/layout/radial5"/>
    <dgm:cxn modelId="{9D5F86DD-C437-4C44-8EC1-2B7E599CF71C}" type="presOf" srcId="{2165A7DB-2E64-46D2-85DE-5DCA32C66528}" destId="{F11F3AA5-8501-4327-A76D-C2F710903DC7}" srcOrd="1" destOrd="0" presId="urn:microsoft.com/office/officeart/2005/8/layout/radial5"/>
    <dgm:cxn modelId="{9FB1A500-4058-40FA-A469-AC8DACC0085D}" type="presOf" srcId="{C7445AA1-7F56-46D9-A72D-51D5E014B507}" destId="{EE663F83-6419-41E6-AB8D-28DCF381CEA4}" srcOrd="0" destOrd="0" presId="urn:microsoft.com/office/officeart/2005/8/layout/radial5"/>
    <dgm:cxn modelId="{56923B11-CB4B-43D5-8294-7C512C9DA597}" type="presOf" srcId="{0AC4C7B6-5085-4ECC-A180-F5F81D3B45AE}" destId="{7953AD11-9B90-4C85-AC2B-409F9308FC8C}" srcOrd="0" destOrd="0" presId="urn:microsoft.com/office/officeart/2005/8/layout/radial5"/>
    <dgm:cxn modelId="{76D1FF45-0D28-4D74-9759-D015E2E49461}" type="presOf" srcId="{DC8E060D-2A96-4600-BE96-279F9A21BEE4}" destId="{D08C4353-7BDA-4E6F-88FD-6AC2F696C9FC}" srcOrd="1" destOrd="0" presId="urn:microsoft.com/office/officeart/2005/8/layout/radial5"/>
    <dgm:cxn modelId="{4B8ED92D-1F65-46F5-896A-B7FF0F90030A}" type="presOf" srcId="{2165A7DB-2E64-46D2-85DE-5DCA32C66528}" destId="{2D536B03-A285-4CDF-80A9-9F67A0520811}" srcOrd="0" destOrd="0" presId="urn:microsoft.com/office/officeart/2005/8/layout/radial5"/>
    <dgm:cxn modelId="{111C5C18-1716-4197-B6EA-949D3F2EE016}" type="presOf" srcId="{77B9A927-46E9-41DB-BB3E-E73777BCC65C}" destId="{776FDC86-0C67-45DD-BACC-A405A201602D}" srcOrd="0" destOrd="0" presId="urn:microsoft.com/office/officeart/2005/8/layout/radial5"/>
    <dgm:cxn modelId="{FF953153-EE42-4FF7-BC87-7A7FA626C7E0}" type="presOf" srcId="{41F4BCE5-A7A6-4528-A456-F85D4892E98C}" destId="{58F9352A-6FBB-4966-877C-87E07B3383BE}" srcOrd="0" destOrd="0" presId="urn:microsoft.com/office/officeart/2005/8/layout/radial5"/>
    <dgm:cxn modelId="{9813BDAF-2364-49C7-8631-717E98FBD170}" srcId="{88B74ACF-E643-4A35-B773-683C61F7C720}" destId="{D4D4344C-CDD7-43DE-93A1-0B69EEB511B0}" srcOrd="3" destOrd="0" parTransId="{2165A7DB-2E64-46D2-85DE-5DCA32C66528}" sibTransId="{B8C65531-D520-41D5-A3E6-26D58EEA8877}"/>
    <dgm:cxn modelId="{8C46D653-4E04-4162-AE44-7CB9C7A796B1}" srcId="{88B74ACF-E643-4A35-B773-683C61F7C720}" destId="{B76CFEEE-0CB3-4077-A2B3-DAC0779708AC}" srcOrd="0" destOrd="0" parTransId="{DC8E060D-2A96-4600-BE96-279F9A21BEE4}" sibTransId="{A4D0ADAB-3C3A-41F9-BA88-47F989FFFE26}"/>
    <dgm:cxn modelId="{3E89E1C1-3EE0-4E41-928D-9D3CB0DA04A2}" type="presOf" srcId="{D1480113-59FD-4057-BF12-C48C225625A8}" destId="{79720480-2417-40D7-A2B8-849BBF581280}" srcOrd="1" destOrd="0" presId="urn:microsoft.com/office/officeart/2005/8/layout/radial5"/>
    <dgm:cxn modelId="{9F6C182C-ECD7-4899-891A-81A294F5523C}" type="presOf" srcId="{216E0F18-0F59-4A85-BB56-80EC0973F2D8}" destId="{E99DD533-D17C-4A82-ADD2-D2B0513FDF31}" srcOrd="0" destOrd="0" presId="urn:microsoft.com/office/officeart/2005/8/layout/radial5"/>
    <dgm:cxn modelId="{5F3ACCC3-1619-43FD-AC5A-8CA6C7229C4A}" srcId="{88B74ACF-E643-4A35-B773-683C61F7C720}" destId="{216E0F18-0F59-4A85-BB56-80EC0973F2D8}" srcOrd="4" destOrd="0" parTransId="{0AC4C7B6-5085-4ECC-A180-F5F81D3B45AE}" sibTransId="{E9C6F753-4CAE-4CFF-AE79-7B63936C4FA1}"/>
    <dgm:cxn modelId="{5D7B6636-F9F2-47FB-BDC0-9DD70E600BD3}" type="presOf" srcId="{F56CDB50-FC0E-4EE9-8E2B-D58F84E02F89}" destId="{E6C74099-999A-4861-8171-8CDEEC3CFF20}" srcOrd="0" destOrd="0" presId="urn:microsoft.com/office/officeart/2005/8/layout/radial5"/>
    <dgm:cxn modelId="{BFD40ED0-10F4-4232-AC65-776848718D20}" srcId="{77B9A927-46E9-41DB-BB3E-E73777BCC65C}" destId="{88B74ACF-E643-4A35-B773-683C61F7C720}" srcOrd="0" destOrd="0" parTransId="{B56E2E74-D06C-475E-8D40-49355EC113A2}" sibTransId="{551CC735-E19C-408F-9906-F2900556DB76}"/>
    <dgm:cxn modelId="{64CC7FE5-5A53-49B4-A14C-6D895D02B269}" srcId="{88B74ACF-E643-4A35-B773-683C61F7C720}" destId="{41F4BCE5-A7A6-4528-A456-F85D4892E98C}" srcOrd="2" destOrd="0" parTransId="{D1480113-59FD-4057-BF12-C48C225625A8}" sibTransId="{D8B9B881-69DD-4A6D-AA1C-CCFDCF71C9AC}"/>
    <dgm:cxn modelId="{00C1DE7E-5795-4581-8BD4-993804CDC89E}" srcId="{88B74ACF-E643-4A35-B773-683C61F7C720}" destId="{6EA3842B-8E6A-4A61-9CFB-82373CA33458}" srcOrd="1" destOrd="0" parTransId="{AD466FF8-4398-4BBD-8899-77FEA8AED408}" sibTransId="{9293F1DF-BC6F-44D5-9876-E58A0B7EC0EA}"/>
    <dgm:cxn modelId="{84311D23-8932-4125-9A29-DFC4A223EA26}" srcId="{88B74ACF-E643-4A35-B773-683C61F7C720}" destId="{F56CDB50-FC0E-4EE9-8E2B-D58F84E02F89}" srcOrd="5" destOrd="0" parTransId="{C7445AA1-7F56-46D9-A72D-51D5E014B507}" sibTransId="{50313241-ED1F-45C0-9F14-80748BB1AE31}"/>
    <dgm:cxn modelId="{18129508-DB11-4F2B-BE3A-644A40A00315}" type="presOf" srcId="{D1480113-59FD-4057-BF12-C48C225625A8}" destId="{C23EE47E-2D09-4C06-9A49-183324370195}" srcOrd="0" destOrd="0" presId="urn:microsoft.com/office/officeart/2005/8/layout/radial5"/>
    <dgm:cxn modelId="{992CAAA6-8F3B-4441-9247-1F06BAD9ED74}" type="presOf" srcId="{D4D4344C-CDD7-43DE-93A1-0B69EEB511B0}" destId="{A72937F0-EA37-49E5-9042-DDFC20E2CAD7}" srcOrd="0" destOrd="0" presId="urn:microsoft.com/office/officeart/2005/8/layout/radial5"/>
    <dgm:cxn modelId="{2ADD6C79-C13D-4B9D-BACE-F94FE3095EAE}" type="presOf" srcId="{C7445AA1-7F56-46D9-A72D-51D5E014B507}" destId="{7FE1D766-F444-481E-BF13-45AAE542804D}" srcOrd="1" destOrd="0" presId="urn:microsoft.com/office/officeart/2005/8/layout/radial5"/>
    <dgm:cxn modelId="{E9B65FD9-12E9-4CC6-8B3B-81756BBE3704}" type="presOf" srcId="{AD466FF8-4398-4BBD-8899-77FEA8AED408}" destId="{B07B9C33-ECE2-4BE3-A709-212BC45E6827}" srcOrd="0" destOrd="0" presId="urn:microsoft.com/office/officeart/2005/8/layout/radial5"/>
    <dgm:cxn modelId="{08AEA0DE-592F-4837-9604-4BF4363655C8}" type="presOf" srcId="{DC8E060D-2A96-4600-BE96-279F9A21BEE4}" destId="{0483EB11-19E7-49CF-B7B7-6C29816F7A83}" srcOrd="0" destOrd="0" presId="urn:microsoft.com/office/officeart/2005/8/layout/radial5"/>
    <dgm:cxn modelId="{F5C9BEF6-02C3-433D-9532-C783477D31F4}" type="presParOf" srcId="{776FDC86-0C67-45DD-BACC-A405A201602D}" destId="{F64DBB4C-6902-4AEF-AF26-28B78ED6F301}" srcOrd="0" destOrd="0" presId="urn:microsoft.com/office/officeart/2005/8/layout/radial5"/>
    <dgm:cxn modelId="{A23EB628-E77C-4D45-B4E5-A56683E26F3B}" type="presParOf" srcId="{776FDC86-0C67-45DD-BACC-A405A201602D}" destId="{0483EB11-19E7-49CF-B7B7-6C29816F7A83}" srcOrd="1" destOrd="0" presId="urn:microsoft.com/office/officeart/2005/8/layout/radial5"/>
    <dgm:cxn modelId="{1E5F0804-5214-431E-BA78-E480E267EF48}" type="presParOf" srcId="{0483EB11-19E7-49CF-B7B7-6C29816F7A83}" destId="{D08C4353-7BDA-4E6F-88FD-6AC2F696C9FC}" srcOrd="0" destOrd="0" presId="urn:microsoft.com/office/officeart/2005/8/layout/radial5"/>
    <dgm:cxn modelId="{22080654-08F5-4273-9DE3-EF6612A7B3B3}" type="presParOf" srcId="{776FDC86-0C67-45DD-BACC-A405A201602D}" destId="{DDEB36C8-544C-46D7-BE21-A62E10936DEF}" srcOrd="2" destOrd="0" presId="urn:microsoft.com/office/officeart/2005/8/layout/radial5"/>
    <dgm:cxn modelId="{D475F006-5F8C-4333-91C2-F2CA3E3C6A14}" type="presParOf" srcId="{776FDC86-0C67-45DD-BACC-A405A201602D}" destId="{B07B9C33-ECE2-4BE3-A709-212BC45E6827}" srcOrd="3" destOrd="0" presId="urn:microsoft.com/office/officeart/2005/8/layout/radial5"/>
    <dgm:cxn modelId="{6D909133-668A-4730-B37F-7190FBAA8178}" type="presParOf" srcId="{B07B9C33-ECE2-4BE3-A709-212BC45E6827}" destId="{F281F651-3CC8-486F-B5C3-499C1E638C7E}" srcOrd="0" destOrd="0" presId="urn:microsoft.com/office/officeart/2005/8/layout/radial5"/>
    <dgm:cxn modelId="{B7B8B0D8-7904-412E-9963-9FFA614C1BDA}" type="presParOf" srcId="{776FDC86-0C67-45DD-BACC-A405A201602D}" destId="{9876A8FE-3960-4433-88DF-2682EB2B8541}" srcOrd="4" destOrd="0" presId="urn:microsoft.com/office/officeart/2005/8/layout/radial5"/>
    <dgm:cxn modelId="{FBEE87AE-CCDD-4F38-BFA3-4E23FB7D0FAC}" type="presParOf" srcId="{776FDC86-0C67-45DD-BACC-A405A201602D}" destId="{C23EE47E-2D09-4C06-9A49-183324370195}" srcOrd="5" destOrd="0" presId="urn:microsoft.com/office/officeart/2005/8/layout/radial5"/>
    <dgm:cxn modelId="{225296AF-2637-4525-B163-65213E20E088}" type="presParOf" srcId="{C23EE47E-2D09-4C06-9A49-183324370195}" destId="{79720480-2417-40D7-A2B8-849BBF581280}" srcOrd="0" destOrd="0" presId="urn:microsoft.com/office/officeart/2005/8/layout/radial5"/>
    <dgm:cxn modelId="{EDEAED93-4B35-4846-A1AF-60CC03E5B3EC}" type="presParOf" srcId="{776FDC86-0C67-45DD-BACC-A405A201602D}" destId="{58F9352A-6FBB-4966-877C-87E07B3383BE}" srcOrd="6" destOrd="0" presId="urn:microsoft.com/office/officeart/2005/8/layout/radial5"/>
    <dgm:cxn modelId="{BF1C73E4-C463-4654-8173-CCC1F1CF2C7A}" type="presParOf" srcId="{776FDC86-0C67-45DD-BACC-A405A201602D}" destId="{2D536B03-A285-4CDF-80A9-9F67A0520811}" srcOrd="7" destOrd="0" presId="urn:microsoft.com/office/officeart/2005/8/layout/radial5"/>
    <dgm:cxn modelId="{1C2C8A75-D0B9-434C-8093-347E06AAC1AB}" type="presParOf" srcId="{2D536B03-A285-4CDF-80A9-9F67A0520811}" destId="{F11F3AA5-8501-4327-A76D-C2F710903DC7}" srcOrd="0" destOrd="0" presId="urn:microsoft.com/office/officeart/2005/8/layout/radial5"/>
    <dgm:cxn modelId="{0BB28657-CD3F-42FB-A812-C7B434ADE0D4}" type="presParOf" srcId="{776FDC86-0C67-45DD-BACC-A405A201602D}" destId="{A72937F0-EA37-49E5-9042-DDFC20E2CAD7}" srcOrd="8" destOrd="0" presId="urn:microsoft.com/office/officeart/2005/8/layout/radial5"/>
    <dgm:cxn modelId="{17170381-F699-4BDF-91E5-EA22BC1EF847}" type="presParOf" srcId="{776FDC86-0C67-45DD-BACC-A405A201602D}" destId="{7953AD11-9B90-4C85-AC2B-409F9308FC8C}" srcOrd="9" destOrd="0" presId="urn:microsoft.com/office/officeart/2005/8/layout/radial5"/>
    <dgm:cxn modelId="{212AF8FA-19EE-45DF-958C-CAE1B76BFA52}" type="presParOf" srcId="{7953AD11-9B90-4C85-AC2B-409F9308FC8C}" destId="{517B4E52-5224-405E-8754-5A87F9512D7B}" srcOrd="0" destOrd="0" presId="urn:microsoft.com/office/officeart/2005/8/layout/radial5"/>
    <dgm:cxn modelId="{CE0F0FDC-7F66-4478-A714-435F6D205900}" type="presParOf" srcId="{776FDC86-0C67-45DD-BACC-A405A201602D}" destId="{E99DD533-D17C-4A82-ADD2-D2B0513FDF31}" srcOrd="10" destOrd="0" presId="urn:microsoft.com/office/officeart/2005/8/layout/radial5"/>
    <dgm:cxn modelId="{3F469B74-44CA-412D-9B6D-347253893844}" type="presParOf" srcId="{776FDC86-0C67-45DD-BACC-A405A201602D}" destId="{EE663F83-6419-41E6-AB8D-28DCF381CEA4}" srcOrd="11" destOrd="0" presId="urn:microsoft.com/office/officeart/2005/8/layout/radial5"/>
    <dgm:cxn modelId="{356E6B30-0A0A-4FDD-8A01-4B398F24B27C}" type="presParOf" srcId="{EE663F83-6419-41E6-AB8D-28DCF381CEA4}" destId="{7FE1D766-F444-481E-BF13-45AAE542804D}" srcOrd="0" destOrd="0" presId="urn:microsoft.com/office/officeart/2005/8/layout/radial5"/>
    <dgm:cxn modelId="{E43E35CF-B01D-44F9-903F-62D8E32CEB8D}" type="presParOf" srcId="{776FDC86-0C67-45DD-BACC-A405A201602D}" destId="{E6C74099-999A-4861-8171-8CDEEC3CFF2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7A7C70-1019-4FC0-A2EB-5C79854885D0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79EAE1F-928B-4EAC-ABE3-D0CD6385D03C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uk-UA" sz="2400" b="1" dirty="0" smtClean="0"/>
            <a:t>Інформаційно-просвітницька робота з дітьми, молоддю, батьками</a:t>
          </a:r>
          <a:endParaRPr lang="ru-RU" sz="2400" b="1" dirty="0"/>
        </a:p>
      </dgm:t>
    </dgm:pt>
    <dgm:pt modelId="{25761208-392F-4674-A920-6EB8836E2667}" type="parTrans" cxnId="{CC1E3EA2-D40F-4DE3-9529-A5703157BE1A}">
      <dgm:prSet/>
      <dgm:spPr/>
      <dgm:t>
        <a:bodyPr/>
        <a:lstStyle/>
        <a:p>
          <a:endParaRPr lang="ru-RU"/>
        </a:p>
      </dgm:t>
    </dgm:pt>
    <dgm:pt modelId="{F0252E92-B14D-4C7D-AF3A-C02B3C39F138}" type="sibTrans" cxnId="{CC1E3EA2-D40F-4DE3-9529-A5703157BE1A}">
      <dgm:prSet/>
      <dgm:spPr/>
      <dgm:t>
        <a:bodyPr/>
        <a:lstStyle/>
        <a:p>
          <a:endParaRPr lang="ru-RU"/>
        </a:p>
      </dgm:t>
    </dgm:pt>
    <dgm:pt modelId="{D47ED485-20BA-4FBD-9A68-0245A5F28E56}">
      <dgm:prSet phldrT="[Текст]" custT="1"/>
      <dgm:spPr/>
      <dgm:t>
        <a:bodyPr/>
        <a:lstStyle/>
        <a:p>
          <a:r>
            <a:rPr lang="uk-UA" sz="2000" dirty="0" smtClean="0"/>
            <a:t>Зустрічі </a:t>
          </a:r>
        </a:p>
        <a:p>
          <a:r>
            <a:rPr lang="uk-UA" sz="2000" dirty="0" smtClean="0"/>
            <a:t>з лікарями-спеціалістами</a:t>
          </a:r>
          <a:endParaRPr lang="ru-RU" sz="2000" dirty="0"/>
        </a:p>
      </dgm:t>
    </dgm:pt>
    <dgm:pt modelId="{5E677E89-F33E-4B41-BB5A-4CA1FF0A867A}" type="parTrans" cxnId="{B95D9FCA-1AF3-4D3C-A0F0-68BBE6BBE1D6}">
      <dgm:prSet/>
      <dgm:spPr/>
      <dgm:t>
        <a:bodyPr/>
        <a:lstStyle/>
        <a:p>
          <a:endParaRPr lang="ru-RU"/>
        </a:p>
      </dgm:t>
    </dgm:pt>
    <dgm:pt modelId="{80A8DFE5-DD65-41EE-8EB7-8F1EE14C188E}" type="sibTrans" cxnId="{B95D9FCA-1AF3-4D3C-A0F0-68BBE6BBE1D6}">
      <dgm:prSet/>
      <dgm:spPr/>
      <dgm:t>
        <a:bodyPr/>
        <a:lstStyle/>
        <a:p>
          <a:endParaRPr lang="ru-RU"/>
        </a:p>
      </dgm:t>
    </dgm:pt>
    <dgm:pt modelId="{D9FDA690-E85A-4F96-AC8A-A204A281FB3C}">
      <dgm:prSet phldrT="[Текст]" custT="1"/>
      <dgm:spPr/>
      <dgm:t>
        <a:bodyPr/>
        <a:lstStyle/>
        <a:p>
          <a:r>
            <a:rPr lang="uk-UA" sz="2000" dirty="0" smtClean="0"/>
            <a:t>Відео та фотоматеріали </a:t>
          </a:r>
          <a:r>
            <a:rPr lang="uk-UA" sz="1600" dirty="0" smtClean="0"/>
            <a:t>(участь у конкурсах, проектах, створення презентацій)</a:t>
          </a:r>
          <a:endParaRPr lang="ru-RU" sz="1600" dirty="0"/>
        </a:p>
      </dgm:t>
    </dgm:pt>
    <dgm:pt modelId="{113083C6-D378-4085-92D0-B0C471100F2B}" type="parTrans" cxnId="{FA49FAD2-BEC5-4D77-93D8-1AFD2C05924B}">
      <dgm:prSet/>
      <dgm:spPr/>
      <dgm:t>
        <a:bodyPr/>
        <a:lstStyle/>
        <a:p>
          <a:endParaRPr lang="ru-RU"/>
        </a:p>
      </dgm:t>
    </dgm:pt>
    <dgm:pt modelId="{BD529092-2C3E-4B8E-9F56-336EB337FA0F}" type="sibTrans" cxnId="{FA49FAD2-BEC5-4D77-93D8-1AFD2C05924B}">
      <dgm:prSet/>
      <dgm:spPr/>
      <dgm:t>
        <a:bodyPr/>
        <a:lstStyle/>
        <a:p>
          <a:endParaRPr lang="ru-RU"/>
        </a:p>
      </dgm:t>
    </dgm:pt>
    <dgm:pt modelId="{51DCB2D4-FDD8-4007-A315-DA0E65D899DA}">
      <dgm:prSet phldrT="[Текст]" custT="1"/>
      <dgm:spPr/>
      <dgm:t>
        <a:bodyPr/>
        <a:lstStyle/>
        <a:p>
          <a:r>
            <a:rPr lang="uk-UA" sz="2000" dirty="0" smtClean="0"/>
            <a:t>Знайомство з нормативно-правовою базою </a:t>
          </a:r>
          <a:endParaRPr lang="ru-RU" sz="2000" dirty="0"/>
        </a:p>
      </dgm:t>
    </dgm:pt>
    <dgm:pt modelId="{1CE436E6-F892-43C0-B500-156C7BD4D280}" type="parTrans" cxnId="{A34752CE-3DAD-468E-881C-AB498DF7B3ED}">
      <dgm:prSet/>
      <dgm:spPr/>
      <dgm:t>
        <a:bodyPr/>
        <a:lstStyle/>
        <a:p>
          <a:endParaRPr lang="ru-RU"/>
        </a:p>
      </dgm:t>
    </dgm:pt>
    <dgm:pt modelId="{D41BC8A8-D140-4FAE-890E-2F93991086E5}" type="sibTrans" cxnId="{A34752CE-3DAD-468E-881C-AB498DF7B3ED}">
      <dgm:prSet/>
      <dgm:spPr/>
      <dgm:t>
        <a:bodyPr/>
        <a:lstStyle/>
        <a:p>
          <a:endParaRPr lang="ru-RU"/>
        </a:p>
      </dgm:t>
    </dgm:pt>
    <dgm:pt modelId="{EF8A3351-50C9-4286-8E6B-06F50DE54CE6}">
      <dgm:prSet phldrT="[Текст]" custT="1"/>
      <dgm:spPr/>
      <dgm:t>
        <a:bodyPr/>
        <a:lstStyle/>
        <a:p>
          <a:pPr algn="ctr"/>
          <a:r>
            <a:rPr lang="uk-UA" sz="2000" dirty="0" smtClean="0"/>
            <a:t>Знайомство з інформаційними ресурсами (проект «</a:t>
          </a:r>
          <a:r>
            <a:rPr lang="uk-UA" sz="2000" dirty="0" err="1" smtClean="0"/>
            <a:t>Медіакультура</a:t>
          </a:r>
          <a:r>
            <a:rPr lang="uk-UA" sz="2000" dirty="0" smtClean="0"/>
            <a:t>»)</a:t>
          </a:r>
          <a:endParaRPr lang="ru-RU" sz="2000" dirty="0"/>
        </a:p>
      </dgm:t>
    </dgm:pt>
    <dgm:pt modelId="{6EAACB48-99C0-4090-A00D-928A26A96352}" type="sibTrans" cxnId="{B074A16A-3E7D-4912-95CC-0B314C51360A}">
      <dgm:prSet/>
      <dgm:spPr/>
      <dgm:t>
        <a:bodyPr/>
        <a:lstStyle/>
        <a:p>
          <a:endParaRPr lang="ru-RU"/>
        </a:p>
      </dgm:t>
    </dgm:pt>
    <dgm:pt modelId="{AD0AB684-2E08-414D-8F32-BBEFE28B641E}" type="parTrans" cxnId="{B074A16A-3E7D-4912-95CC-0B314C51360A}">
      <dgm:prSet/>
      <dgm:spPr/>
      <dgm:t>
        <a:bodyPr/>
        <a:lstStyle/>
        <a:p>
          <a:endParaRPr lang="ru-RU"/>
        </a:p>
      </dgm:t>
    </dgm:pt>
    <dgm:pt modelId="{A9F3F978-EA47-4545-80E7-135684C170F4}">
      <dgm:prSet/>
      <dgm:spPr/>
      <dgm:t>
        <a:bodyPr/>
        <a:lstStyle/>
        <a:p>
          <a:r>
            <a:rPr lang="uk-UA" dirty="0" smtClean="0"/>
            <a:t>Батьківський клуб «Родинна просвіта» </a:t>
          </a:r>
          <a:endParaRPr lang="ru-RU" dirty="0"/>
        </a:p>
      </dgm:t>
    </dgm:pt>
    <dgm:pt modelId="{75C30CFE-4A26-431E-AEE6-027A7CB2FE50}" type="parTrans" cxnId="{281AD410-51EC-4903-99A5-75128D23E00C}">
      <dgm:prSet/>
      <dgm:spPr/>
      <dgm:t>
        <a:bodyPr/>
        <a:lstStyle/>
        <a:p>
          <a:endParaRPr lang="ru-RU"/>
        </a:p>
      </dgm:t>
    </dgm:pt>
    <dgm:pt modelId="{8689B425-F84A-4345-8A85-09833DE95E93}" type="sibTrans" cxnId="{281AD410-51EC-4903-99A5-75128D23E00C}">
      <dgm:prSet/>
      <dgm:spPr/>
      <dgm:t>
        <a:bodyPr/>
        <a:lstStyle/>
        <a:p>
          <a:endParaRPr lang="ru-RU"/>
        </a:p>
      </dgm:t>
    </dgm:pt>
    <dgm:pt modelId="{DCF59478-D63B-4BC4-94EC-0BEF5BAFC246}">
      <dgm:prSet phldrT="[Текст]" custT="1"/>
      <dgm:spPr/>
      <dgm:t>
        <a:bodyPr/>
        <a:lstStyle/>
        <a:p>
          <a:r>
            <a:rPr lang="uk-UA" sz="2000" dirty="0" smtClean="0"/>
            <a:t>Співпраця з ССД, КМСД, НРЦСССДМ</a:t>
          </a:r>
          <a:endParaRPr lang="ru-RU" sz="2000" dirty="0"/>
        </a:p>
      </dgm:t>
    </dgm:pt>
    <dgm:pt modelId="{4466E664-9F06-472B-A4A8-1E8EDA60DCC2}" type="sibTrans" cxnId="{A6B45ECD-5642-4124-86A0-02C254EECF9A}">
      <dgm:prSet/>
      <dgm:spPr/>
      <dgm:t>
        <a:bodyPr/>
        <a:lstStyle/>
        <a:p>
          <a:endParaRPr lang="ru-RU"/>
        </a:p>
      </dgm:t>
    </dgm:pt>
    <dgm:pt modelId="{9AF8EE7F-978A-47AA-8D0E-63A48FE7994E}" type="parTrans" cxnId="{A6B45ECD-5642-4124-86A0-02C254EECF9A}">
      <dgm:prSet/>
      <dgm:spPr/>
      <dgm:t>
        <a:bodyPr/>
        <a:lstStyle/>
        <a:p>
          <a:endParaRPr lang="ru-RU"/>
        </a:p>
      </dgm:t>
    </dgm:pt>
    <dgm:pt modelId="{219C2AA0-9898-444A-9E00-19AA3EA24B1E}">
      <dgm:prSet phldrT="[Текст]" custT="1"/>
      <dgm:spPr/>
      <dgm:t>
        <a:bodyPr/>
        <a:lstStyle/>
        <a:p>
          <a:r>
            <a:rPr lang="uk-UA" sz="2000" dirty="0" smtClean="0"/>
            <a:t>Клуб психологічної співпраці «Довіра»</a:t>
          </a:r>
          <a:endParaRPr lang="ru-RU" sz="2000" dirty="0"/>
        </a:p>
      </dgm:t>
    </dgm:pt>
    <dgm:pt modelId="{E0155CD7-DA1B-4835-9EBD-D4407E7CE561}" type="sibTrans" cxnId="{3E9C4D18-B29B-4DEE-BDC7-8EA43DE7DA1C}">
      <dgm:prSet/>
      <dgm:spPr/>
      <dgm:t>
        <a:bodyPr/>
        <a:lstStyle/>
        <a:p>
          <a:endParaRPr lang="ru-RU"/>
        </a:p>
      </dgm:t>
    </dgm:pt>
    <dgm:pt modelId="{47A20E96-9E05-4D60-9602-043F5AE2C5C6}" type="parTrans" cxnId="{3E9C4D18-B29B-4DEE-BDC7-8EA43DE7DA1C}">
      <dgm:prSet/>
      <dgm:spPr/>
      <dgm:t>
        <a:bodyPr/>
        <a:lstStyle/>
        <a:p>
          <a:endParaRPr lang="ru-RU"/>
        </a:p>
      </dgm:t>
    </dgm:pt>
    <dgm:pt modelId="{10748F87-E477-407E-8712-F54327B7957C}" type="pres">
      <dgm:prSet presAssocID="{6E7A7C70-1019-4FC0-A2EB-5C79854885D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8E72CA-1687-44D9-AD80-2102007FE5BB}" type="pres">
      <dgm:prSet presAssocID="{6E7A7C70-1019-4FC0-A2EB-5C79854885D0}" presName="radial" presStyleCnt="0">
        <dgm:presLayoutVars>
          <dgm:animLvl val="ctr"/>
        </dgm:presLayoutVars>
      </dgm:prSet>
      <dgm:spPr/>
    </dgm:pt>
    <dgm:pt modelId="{B0DE1029-1369-448D-A643-8321FD308FE8}" type="pres">
      <dgm:prSet presAssocID="{979EAE1F-928B-4EAC-ABE3-D0CD6385D03C}" presName="centerShape" presStyleLbl="vennNode1" presStyleIdx="0" presStyleCnt="8"/>
      <dgm:spPr/>
      <dgm:t>
        <a:bodyPr/>
        <a:lstStyle/>
        <a:p>
          <a:endParaRPr lang="ru-RU"/>
        </a:p>
      </dgm:t>
    </dgm:pt>
    <dgm:pt modelId="{76C83F89-A4D2-4EFC-B534-D88B64AFE3DE}" type="pres">
      <dgm:prSet presAssocID="{A9F3F978-EA47-4545-80E7-135684C170F4}" presName="node" presStyleLbl="vennNode1" presStyleIdx="1" presStyleCnt="8" custScaleX="138668" custScaleY="73177" custRadScaleRad="121536" custRadScaleInc="214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CCEA3-4ACE-4869-8695-DB6359D4DDB5}" type="pres">
      <dgm:prSet presAssocID="{D47ED485-20BA-4FBD-9A68-0245A5F28E56}" presName="node" presStyleLbl="vennNode1" presStyleIdx="2" presStyleCnt="8" custScaleX="147975" custScaleY="87114" custRadScaleRad="93826" custRadScaleInc="222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677F3-EFB0-48A8-8F9E-49BEE3A9924B}" type="pres">
      <dgm:prSet presAssocID="{D9FDA690-E85A-4F96-AC8A-A204A281FB3C}" presName="node" presStyleLbl="vennNode1" presStyleIdx="3" presStyleCnt="8" custScaleX="162879" custScaleY="82809" custRadScaleRad="123714" custRadScaleInc="252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13D48-BFB0-44B9-8B49-EBC560793E8D}" type="pres">
      <dgm:prSet presAssocID="{219C2AA0-9898-444A-9E00-19AA3EA24B1E}" presName="node" presStyleLbl="vennNode1" presStyleIdx="4" presStyleCnt="8" custScaleX="132986" custRadScaleRad="117689" custRadScaleInc="234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A7AFD-FA2A-423D-8DD7-4BF84BBE9414}" type="pres">
      <dgm:prSet presAssocID="{DCF59478-D63B-4BC4-94EC-0BEF5BAFC246}" presName="node" presStyleLbl="vennNode1" presStyleIdx="5" presStyleCnt="8" custScaleX="132986" custScaleY="86652" custRadScaleRad="120003" custRadScaleInc="-252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DD26C-40B2-4C74-B5AC-CDC96646EDB6}" type="pres">
      <dgm:prSet presAssocID="{EF8A3351-50C9-4286-8E6B-06F50DE54CE6}" presName="node" presStyleLbl="vennNode1" presStyleIdx="6" presStyleCnt="8" custScaleX="161273" custRadScaleRad="112478" custRadScaleInc="261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95E88-BA92-4759-9CFA-2EBDF3614873}" type="pres">
      <dgm:prSet presAssocID="{51DCB2D4-FDD8-4007-A315-DA0E65D899DA}" presName="node" presStyleLbl="vennNode1" presStyleIdx="7" presStyleCnt="8" custScaleX="144312" custScaleY="95924" custRadScaleRad="115322" custRadScaleInc="3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74A16A-3E7D-4912-95CC-0B314C51360A}" srcId="{979EAE1F-928B-4EAC-ABE3-D0CD6385D03C}" destId="{EF8A3351-50C9-4286-8E6B-06F50DE54CE6}" srcOrd="5" destOrd="0" parTransId="{AD0AB684-2E08-414D-8F32-BBEFE28B641E}" sibTransId="{6EAACB48-99C0-4090-A00D-928A26A96352}"/>
    <dgm:cxn modelId="{16166754-4E4B-4E23-9D51-691A09CCBE4D}" type="presOf" srcId="{D47ED485-20BA-4FBD-9A68-0245A5F28E56}" destId="{C45CCEA3-4ACE-4869-8695-DB6359D4DDB5}" srcOrd="0" destOrd="0" presId="urn:microsoft.com/office/officeart/2005/8/layout/radial3"/>
    <dgm:cxn modelId="{913F2D65-1B36-431A-994B-C410AAF75ABB}" type="presOf" srcId="{219C2AA0-9898-444A-9E00-19AA3EA24B1E}" destId="{12C13D48-BFB0-44B9-8B49-EBC560793E8D}" srcOrd="0" destOrd="0" presId="urn:microsoft.com/office/officeart/2005/8/layout/radial3"/>
    <dgm:cxn modelId="{C5856D6F-D76A-494D-922B-081BB53054CF}" type="presOf" srcId="{51DCB2D4-FDD8-4007-A315-DA0E65D899DA}" destId="{11D95E88-BA92-4759-9CFA-2EBDF3614873}" srcOrd="0" destOrd="0" presId="urn:microsoft.com/office/officeart/2005/8/layout/radial3"/>
    <dgm:cxn modelId="{A6B45ECD-5642-4124-86A0-02C254EECF9A}" srcId="{979EAE1F-928B-4EAC-ABE3-D0CD6385D03C}" destId="{DCF59478-D63B-4BC4-94EC-0BEF5BAFC246}" srcOrd="4" destOrd="0" parTransId="{9AF8EE7F-978A-47AA-8D0E-63A48FE7994E}" sibTransId="{4466E664-9F06-472B-A4A8-1E8EDA60DCC2}"/>
    <dgm:cxn modelId="{A34752CE-3DAD-468E-881C-AB498DF7B3ED}" srcId="{979EAE1F-928B-4EAC-ABE3-D0CD6385D03C}" destId="{51DCB2D4-FDD8-4007-A315-DA0E65D899DA}" srcOrd="6" destOrd="0" parTransId="{1CE436E6-F892-43C0-B500-156C7BD4D280}" sibTransId="{D41BC8A8-D140-4FAE-890E-2F93991086E5}"/>
    <dgm:cxn modelId="{9DDF6F81-1F1E-4C1A-BDB7-685F762427A4}" type="presOf" srcId="{D9FDA690-E85A-4F96-AC8A-A204A281FB3C}" destId="{A96677F3-EFB0-48A8-8F9E-49BEE3A9924B}" srcOrd="0" destOrd="0" presId="urn:microsoft.com/office/officeart/2005/8/layout/radial3"/>
    <dgm:cxn modelId="{CFB05BFB-942A-4720-AEB9-3CBE9BDFBB90}" type="presOf" srcId="{6E7A7C70-1019-4FC0-A2EB-5C79854885D0}" destId="{10748F87-E477-407E-8712-F54327B7957C}" srcOrd="0" destOrd="0" presId="urn:microsoft.com/office/officeart/2005/8/layout/radial3"/>
    <dgm:cxn modelId="{281AD410-51EC-4903-99A5-75128D23E00C}" srcId="{979EAE1F-928B-4EAC-ABE3-D0CD6385D03C}" destId="{A9F3F978-EA47-4545-80E7-135684C170F4}" srcOrd="0" destOrd="0" parTransId="{75C30CFE-4A26-431E-AEE6-027A7CB2FE50}" sibTransId="{8689B425-F84A-4345-8A85-09833DE95E93}"/>
    <dgm:cxn modelId="{B95D9FCA-1AF3-4D3C-A0F0-68BBE6BBE1D6}" srcId="{979EAE1F-928B-4EAC-ABE3-D0CD6385D03C}" destId="{D47ED485-20BA-4FBD-9A68-0245A5F28E56}" srcOrd="1" destOrd="0" parTransId="{5E677E89-F33E-4B41-BB5A-4CA1FF0A867A}" sibTransId="{80A8DFE5-DD65-41EE-8EB7-8F1EE14C188E}"/>
    <dgm:cxn modelId="{FA49FAD2-BEC5-4D77-93D8-1AFD2C05924B}" srcId="{979EAE1F-928B-4EAC-ABE3-D0CD6385D03C}" destId="{D9FDA690-E85A-4F96-AC8A-A204A281FB3C}" srcOrd="2" destOrd="0" parTransId="{113083C6-D378-4085-92D0-B0C471100F2B}" sibTransId="{BD529092-2C3E-4B8E-9F56-336EB337FA0F}"/>
    <dgm:cxn modelId="{36DEEFB0-FA9F-4A17-8D97-E0F8CE6D5269}" type="presOf" srcId="{A9F3F978-EA47-4545-80E7-135684C170F4}" destId="{76C83F89-A4D2-4EFC-B534-D88B64AFE3DE}" srcOrd="0" destOrd="0" presId="urn:microsoft.com/office/officeart/2005/8/layout/radial3"/>
    <dgm:cxn modelId="{4F7A3062-78BF-4C77-BDB0-31E2F6BFE2E6}" type="presOf" srcId="{EF8A3351-50C9-4286-8E6B-06F50DE54CE6}" destId="{373DD26C-40B2-4C74-B5AC-CDC96646EDB6}" srcOrd="0" destOrd="0" presId="urn:microsoft.com/office/officeart/2005/8/layout/radial3"/>
    <dgm:cxn modelId="{CC1E3EA2-D40F-4DE3-9529-A5703157BE1A}" srcId="{6E7A7C70-1019-4FC0-A2EB-5C79854885D0}" destId="{979EAE1F-928B-4EAC-ABE3-D0CD6385D03C}" srcOrd="0" destOrd="0" parTransId="{25761208-392F-4674-A920-6EB8836E2667}" sibTransId="{F0252E92-B14D-4C7D-AF3A-C02B3C39F138}"/>
    <dgm:cxn modelId="{D1874913-DF98-4D4B-8A2B-749384E922EE}" type="presOf" srcId="{979EAE1F-928B-4EAC-ABE3-D0CD6385D03C}" destId="{B0DE1029-1369-448D-A643-8321FD308FE8}" srcOrd="0" destOrd="0" presId="urn:microsoft.com/office/officeart/2005/8/layout/radial3"/>
    <dgm:cxn modelId="{B7526BBA-2E22-490B-8D4B-61D66644DE32}" type="presOf" srcId="{DCF59478-D63B-4BC4-94EC-0BEF5BAFC246}" destId="{35BA7AFD-FA2A-423D-8DD7-4BF84BBE9414}" srcOrd="0" destOrd="0" presId="urn:microsoft.com/office/officeart/2005/8/layout/radial3"/>
    <dgm:cxn modelId="{3E9C4D18-B29B-4DEE-BDC7-8EA43DE7DA1C}" srcId="{979EAE1F-928B-4EAC-ABE3-D0CD6385D03C}" destId="{219C2AA0-9898-444A-9E00-19AA3EA24B1E}" srcOrd="3" destOrd="0" parTransId="{47A20E96-9E05-4D60-9602-043F5AE2C5C6}" sibTransId="{E0155CD7-DA1B-4835-9EBD-D4407E7CE561}"/>
    <dgm:cxn modelId="{1F2FBDB8-FBB2-4C67-A51C-BE6D1B6540A9}" type="presParOf" srcId="{10748F87-E477-407E-8712-F54327B7957C}" destId="{7C8E72CA-1687-44D9-AD80-2102007FE5BB}" srcOrd="0" destOrd="0" presId="urn:microsoft.com/office/officeart/2005/8/layout/radial3"/>
    <dgm:cxn modelId="{86251137-7FD6-4307-AAD0-1312D95A1ACA}" type="presParOf" srcId="{7C8E72CA-1687-44D9-AD80-2102007FE5BB}" destId="{B0DE1029-1369-448D-A643-8321FD308FE8}" srcOrd="0" destOrd="0" presId="urn:microsoft.com/office/officeart/2005/8/layout/radial3"/>
    <dgm:cxn modelId="{1283D394-F198-454A-8C9D-9AC7A2F0634F}" type="presParOf" srcId="{7C8E72CA-1687-44D9-AD80-2102007FE5BB}" destId="{76C83F89-A4D2-4EFC-B534-D88B64AFE3DE}" srcOrd="1" destOrd="0" presId="urn:microsoft.com/office/officeart/2005/8/layout/radial3"/>
    <dgm:cxn modelId="{1B1223A8-C9F2-49AF-9EF5-58E343F789BF}" type="presParOf" srcId="{7C8E72CA-1687-44D9-AD80-2102007FE5BB}" destId="{C45CCEA3-4ACE-4869-8695-DB6359D4DDB5}" srcOrd="2" destOrd="0" presId="urn:microsoft.com/office/officeart/2005/8/layout/radial3"/>
    <dgm:cxn modelId="{7F94A4FF-B115-4C50-BB0A-9FAEDD9724AC}" type="presParOf" srcId="{7C8E72CA-1687-44D9-AD80-2102007FE5BB}" destId="{A96677F3-EFB0-48A8-8F9E-49BEE3A9924B}" srcOrd="3" destOrd="0" presId="urn:microsoft.com/office/officeart/2005/8/layout/radial3"/>
    <dgm:cxn modelId="{73B317D9-6949-4871-9C2F-AECBA77AA369}" type="presParOf" srcId="{7C8E72CA-1687-44D9-AD80-2102007FE5BB}" destId="{12C13D48-BFB0-44B9-8B49-EBC560793E8D}" srcOrd="4" destOrd="0" presId="urn:microsoft.com/office/officeart/2005/8/layout/radial3"/>
    <dgm:cxn modelId="{A298C698-B705-41C2-9D09-C5E5894AEDA4}" type="presParOf" srcId="{7C8E72CA-1687-44D9-AD80-2102007FE5BB}" destId="{35BA7AFD-FA2A-423D-8DD7-4BF84BBE9414}" srcOrd="5" destOrd="0" presId="urn:microsoft.com/office/officeart/2005/8/layout/radial3"/>
    <dgm:cxn modelId="{FB064CC7-98AD-4FD4-B65D-A01C7AA79D27}" type="presParOf" srcId="{7C8E72CA-1687-44D9-AD80-2102007FE5BB}" destId="{373DD26C-40B2-4C74-B5AC-CDC96646EDB6}" srcOrd="6" destOrd="0" presId="urn:microsoft.com/office/officeart/2005/8/layout/radial3"/>
    <dgm:cxn modelId="{5F676E82-919E-459D-B45D-EC0DA135AE06}" type="presParOf" srcId="{7C8E72CA-1687-44D9-AD80-2102007FE5BB}" destId="{11D95E88-BA92-4759-9CFA-2EBDF3614873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8A456-5334-435E-B4EE-CCEECAD848FB}">
      <dsp:nvSpPr>
        <dsp:cNvPr id="0" name=""/>
        <dsp:cNvSpPr/>
      </dsp:nvSpPr>
      <dsp:spPr>
        <a:xfrm>
          <a:off x="0" y="1085"/>
          <a:ext cx="7699350" cy="8264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правопорушень (схильність до агресії, крадіжок, брехні та інших вад, що можуть призвести до кримінальних дій);</a:t>
          </a:r>
          <a:endParaRPr lang="ru-RU" sz="2000" kern="1200" dirty="0"/>
        </a:p>
      </dsp:txBody>
      <dsp:txXfrm>
        <a:off x="40342" y="41427"/>
        <a:ext cx="7618666" cy="745717"/>
      </dsp:txXfrm>
    </dsp:sp>
    <dsp:sp modelId="{E7D8FE38-BF97-4740-9536-C3D17EF13A6E}">
      <dsp:nvSpPr>
        <dsp:cNvPr id="0" name=""/>
        <dsp:cNvSpPr/>
      </dsp:nvSpPr>
      <dsp:spPr>
        <a:xfrm>
          <a:off x="0" y="838694"/>
          <a:ext cx="7699350" cy="826401"/>
        </a:xfrm>
        <a:prstGeom prst="roundRect">
          <a:avLst/>
        </a:prstGeom>
        <a:gradFill rotWithShape="0">
          <a:gsLst>
            <a:gs pos="0">
              <a:schemeClr val="accent2">
                <a:hueOff val="-4800000"/>
                <a:satOff val="-16668"/>
                <a:lumOff val="20000"/>
                <a:alphaOff val="0"/>
                <a:tint val="50000"/>
                <a:satMod val="300000"/>
              </a:schemeClr>
            </a:gs>
            <a:gs pos="35000">
              <a:schemeClr val="accent2">
                <a:hueOff val="-4800000"/>
                <a:satOff val="-16668"/>
                <a:lumOff val="20000"/>
                <a:alphaOff val="0"/>
                <a:tint val="37000"/>
                <a:satMod val="300000"/>
              </a:schemeClr>
            </a:gs>
            <a:gs pos="100000">
              <a:schemeClr val="accent2">
                <a:hueOff val="-4800000"/>
                <a:satOff val="-16668"/>
                <a:lumOff val="2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Times New Roman" pitchFamily="18" charset="0"/>
              <a:cs typeface="Times New Roman" pitchFamily="18" charset="0"/>
            </a:rPr>
            <a:t>поганих звичок (алкоголізму, наркоманії,  тютюнопаління, токсикоманії, то що);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42" y="879036"/>
        <a:ext cx="7618666" cy="745717"/>
      </dsp:txXfrm>
    </dsp:sp>
    <dsp:sp modelId="{A57C1096-ADAA-43A8-AA39-212B5B9083DB}">
      <dsp:nvSpPr>
        <dsp:cNvPr id="0" name=""/>
        <dsp:cNvSpPr/>
      </dsp:nvSpPr>
      <dsp:spPr>
        <a:xfrm>
          <a:off x="0" y="1676303"/>
          <a:ext cx="7699350" cy="826401"/>
        </a:xfrm>
        <a:prstGeom prst="roundRect">
          <a:avLst/>
        </a:prstGeom>
        <a:gradFill rotWithShape="0">
          <a:gsLst>
            <a:gs pos="0">
              <a:schemeClr val="accent2">
                <a:hueOff val="-9600000"/>
                <a:satOff val="-33335"/>
                <a:lumOff val="40001"/>
                <a:alphaOff val="0"/>
                <a:tint val="50000"/>
                <a:satMod val="300000"/>
              </a:schemeClr>
            </a:gs>
            <a:gs pos="35000">
              <a:schemeClr val="accent2">
                <a:hueOff val="-9600000"/>
                <a:satOff val="-33335"/>
                <a:lumOff val="4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9600000"/>
                <a:satOff val="-33335"/>
                <a:lumOff val="4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статевих порушень  та їх наслідків (статевої розпусти, венеричних захворювань, ВІЛ, СНІД, проституції, то що) 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42" y="1716645"/>
        <a:ext cx="7618666" cy="745717"/>
      </dsp:txXfrm>
    </dsp:sp>
    <dsp:sp modelId="{F2469D6A-3BBB-4394-A12E-5809CDE79B0C}">
      <dsp:nvSpPr>
        <dsp:cNvPr id="0" name=""/>
        <dsp:cNvSpPr/>
      </dsp:nvSpPr>
      <dsp:spPr>
        <a:xfrm>
          <a:off x="0" y="2513912"/>
          <a:ext cx="7699350" cy="826401"/>
        </a:xfrm>
        <a:prstGeom prst="round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егоцентризму та екологічної брутальності (позитивне ставлення до всього, що оточує, свідомість, підвищення культури споживання, загальноприйнятні норми людської моралі, то що). </a:t>
          </a:r>
          <a:endParaRPr lang="uk-UA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42" y="2554254"/>
        <a:ext cx="7618666" cy="7457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DCB2B-B4D8-4600-A0E3-F78DEB5B0DB5}">
      <dsp:nvSpPr>
        <dsp:cNvPr id="0" name=""/>
        <dsp:cNvSpPr/>
      </dsp:nvSpPr>
      <dsp:spPr>
        <a:xfrm>
          <a:off x="1491862" y="566416"/>
          <a:ext cx="5188408" cy="5188408"/>
        </a:xfrm>
        <a:prstGeom prst="blockArc">
          <a:avLst>
            <a:gd name="adj1" fmla="val 13270335"/>
            <a:gd name="adj2" fmla="val 16467783"/>
            <a:gd name="adj3" fmla="val 3430"/>
          </a:avLst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17B08E-8144-471E-B1F3-4C902CEF160E}">
      <dsp:nvSpPr>
        <dsp:cNvPr id="0" name=""/>
        <dsp:cNvSpPr/>
      </dsp:nvSpPr>
      <dsp:spPr>
        <a:xfrm>
          <a:off x="1678151" y="325834"/>
          <a:ext cx="5188408" cy="5188408"/>
        </a:xfrm>
        <a:prstGeom prst="blockArc">
          <a:avLst>
            <a:gd name="adj1" fmla="val 10464670"/>
            <a:gd name="adj2" fmla="val 12859841"/>
            <a:gd name="adj3" fmla="val 3430"/>
          </a:avLst>
        </a:prstGeom>
        <a:gradFill rotWithShape="0">
          <a:gsLst>
            <a:gs pos="0">
              <a:schemeClr val="accent2">
                <a:hueOff val="-12342858"/>
                <a:satOff val="-42860"/>
                <a:lumOff val="51429"/>
                <a:alphaOff val="0"/>
                <a:shade val="51000"/>
                <a:satMod val="130000"/>
              </a:schemeClr>
            </a:gs>
            <a:gs pos="80000">
              <a:schemeClr val="accent2">
                <a:hueOff val="-12342858"/>
                <a:satOff val="-42860"/>
                <a:lumOff val="51429"/>
                <a:alphaOff val="0"/>
                <a:shade val="93000"/>
                <a:satMod val="130000"/>
              </a:schemeClr>
            </a:gs>
            <a:gs pos="100000">
              <a:schemeClr val="accent2">
                <a:hueOff val="-12342858"/>
                <a:satOff val="-42860"/>
                <a:lumOff val="514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F0E10C-EDD8-4CBB-8B40-CFE181F4B2FC}">
      <dsp:nvSpPr>
        <dsp:cNvPr id="0" name=""/>
        <dsp:cNvSpPr/>
      </dsp:nvSpPr>
      <dsp:spPr>
        <a:xfrm>
          <a:off x="1677118" y="832796"/>
          <a:ext cx="5188408" cy="5188408"/>
        </a:xfrm>
        <a:prstGeom prst="blockArc">
          <a:avLst>
            <a:gd name="adj1" fmla="val 8737702"/>
            <a:gd name="adj2" fmla="val 11149334"/>
            <a:gd name="adj3" fmla="val 3430"/>
          </a:avLst>
        </a:prstGeom>
        <a:gradFill rotWithShape="0">
          <a:gsLst>
            <a:gs pos="0">
              <a:schemeClr val="accent2">
                <a:hueOff val="-10285714"/>
                <a:satOff val="-35716"/>
                <a:lumOff val="42858"/>
                <a:alphaOff val="0"/>
                <a:shade val="51000"/>
                <a:satMod val="130000"/>
              </a:schemeClr>
            </a:gs>
            <a:gs pos="80000">
              <a:schemeClr val="accent2">
                <a:hueOff val="-10285714"/>
                <a:satOff val="-35716"/>
                <a:lumOff val="42858"/>
                <a:alphaOff val="0"/>
                <a:shade val="93000"/>
                <a:satMod val="130000"/>
              </a:schemeClr>
            </a:gs>
            <a:gs pos="100000">
              <a:schemeClr val="accent2">
                <a:hueOff val="-10285714"/>
                <a:satOff val="-35716"/>
                <a:lumOff val="428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A5E4AB-1882-4897-9C1A-0C20022F4C15}">
      <dsp:nvSpPr>
        <dsp:cNvPr id="0" name=""/>
        <dsp:cNvSpPr/>
      </dsp:nvSpPr>
      <dsp:spPr>
        <a:xfrm>
          <a:off x="1482128" y="582657"/>
          <a:ext cx="5188408" cy="5188408"/>
        </a:xfrm>
        <a:prstGeom prst="blockArc">
          <a:avLst>
            <a:gd name="adj1" fmla="val 5119050"/>
            <a:gd name="adj2" fmla="val 8309802"/>
            <a:gd name="adj3" fmla="val 3430"/>
          </a:avLst>
        </a:prstGeom>
        <a:gradFill rotWithShape="0">
          <a:gsLst>
            <a:gs pos="0">
              <a:schemeClr val="accent2">
                <a:hueOff val="-8228572"/>
                <a:satOff val="-28573"/>
                <a:lumOff val="34286"/>
                <a:alphaOff val="0"/>
                <a:shade val="51000"/>
                <a:satMod val="130000"/>
              </a:schemeClr>
            </a:gs>
            <a:gs pos="80000">
              <a:schemeClr val="accent2">
                <a:hueOff val="-8228572"/>
                <a:satOff val="-28573"/>
                <a:lumOff val="34286"/>
                <a:alphaOff val="0"/>
                <a:shade val="93000"/>
                <a:satMod val="130000"/>
              </a:schemeClr>
            </a:gs>
            <a:gs pos="100000">
              <a:schemeClr val="accent2">
                <a:hueOff val="-8228572"/>
                <a:satOff val="-28573"/>
                <a:lumOff val="342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D52EBE-37E8-4F3C-BCEB-B2093D2BC178}">
      <dsp:nvSpPr>
        <dsp:cNvPr id="0" name=""/>
        <dsp:cNvSpPr/>
      </dsp:nvSpPr>
      <dsp:spPr>
        <a:xfrm>
          <a:off x="1852922" y="579340"/>
          <a:ext cx="5188408" cy="5188408"/>
        </a:xfrm>
        <a:prstGeom prst="blockArc">
          <a:avLst>
            <a:gd name="adj1" fmla="val 2368414"/>
            <a:gd name="adj2" fmla="val 5619450"/>
            <a:gd name="adj3" fmla="val 3430"/>
          </a:avLst>
        </a:prstGeom>
        <a:gradFill rotWithShape="0">
          <a:gsLst>
            <a:gs pos="0">
              <a:schemeClr val="accent2">
                <a:hueOff val="-6171429"/>
                <a:satOff val="-21430"/>
                <a:lumOff val="25715"/>
                <a:alphaOff val="0"/>
                <a:shade val="51000"/>
                <a:satMod val="130000"/>
              </a:schemeClr>
            </a:gs>
            <a:gs pos="80000">
              <a:schemeClr val="accent2">
                <a:hueOff val="-6171429"/>
                <a:satOff val="-21430"/>
                <a:lumOff val="25715"/>
                <a:alphaOff val="0"/>
                <a:shade val="93000"/>
                <a:satMod val="130000"/>
              </a:schemeClr>
            </a:gs>
            <a:gs pos="100000">
              <a:schemeClr val="accent2">
                <a:hueOff val="-6171429"/>
                <a:satOff val="-21430"/>
                <a:lumOff val="257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DAACA9-CB5C-440F-8DA2-20849423E581}">
      <dsp:nvSpPr>
        <dsp:cNvPr id="0" name=""/>
        <dsp:cNvSpPr/>
      </dsp:nvSpPr>
      <dsp:spPr>
        <a:xfrm>
          <a:off x="1699139" y="786618"/>
          <a:ext cx="5188408" cy="5188408"/>
        </a:xfrm>
        <a:prstGeom prst="blockArc">
          <a:avLst>
            <a:gd name="adj1" fmla="val 21313196"/>
            <a:gd name="adj2" fmla="val 2020279"/>
            <a:gd name="adj3" fmla="val 3430"/>
          </a:avLst>
        </a:prstGeom>
        <a:gradFill rotWithShape="0">
          <a:gsLst>
            <a:gs pos="0">
              <a:schemeClr val="accent2">
                <a:hueOff val="-4114286"/>
                <a:satOff val="-14287"/>
                <a:lumOff val="17143"/>
                <a:alphaOff val="0"/>
                <a:shade val="51000"/>
                <a:satMod val="130000"/>
              </a:schemeClr>
            </a:gs>
            <a:gs pos="80000">
              <a:schemeClr val="accent2">
                <a:hueOff val="-4114286"/>
                <a:satOff val="-14287"/>
                <a:lumOff val="17143"/>
                <a:alphaOff val="0"/>
                <a:shade val="93000"/>
                <a:satMod val="130000"/>
              </a:schemeClr>
            </a:gs>
            <a:gs pos="100000">
              <a:schemeClr val="accent2">
                <a:hueOff val="-4114286"/>
                <a:satOff val="-14287"/>
                <a:lumOff val="171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B60EB2-6E6D-4FA7-B64D-C112D306981F}">
      <dsp:nvSpPr>
        <dsp:cNvPr id="0" name=""/>
        <dsp:cNvSpPr/>
      </dsp:nvSpPr>
      <dsp:spPr>
        <a:xfrm>
          <a:off x="1715751" y="214589"/>
          <a:ext cx="5188408" cy="5188408"/>
        </a:xfrm>
        <a:prstGeom prst="blockArc">
          <a:avLst>
            <a:gd name="adj1" fmla="val 19718700"/>
            <a:gd name="adj2" fmla="val 486409"/>
            <a:gd name="adj3" fmla="val 3430"/>
          </a:avLst>
        </a:prstGeom>
        <a:gradFill rotWithShape="0">
          <a:gsLst>
            <a:gs pos="0">
              <a:schemeClr val="accent2">
                <a:hueOff val="-2057143"/>
                <a:satOff val="-7143"/>
                <a:lumOff val="8572"/>
                <a:alphaOff val="0"/>
                <a:shade val="51000"/>
                <a:satMod val="130000"/>
              </a:schemeClr>
            </a:gs>
            <a:gs pos="80000">
              <a:schemeClr val="accent2">
                <a:hueOff val="-2057143"/>
                <a:satOff val="-7143"/>
                <a:lumOff val="8572"/>
                <a:alphaOff val="0"/>
                <a:shade val="93000"/>
                <a:satMod val="130000"/>
              </a:schemeClr>
            </a:gs>
            <a:gs pos="100000">
              <a:schemeClr val="accent2">
                <a:hueOff val="-2057143"/>
                <a:satOff val="-7143"/>
                <a:lumOff val="85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E48474-E643-41E2-890A-45262CA6B686}">
      <dsp:nvSpPr>
        <dsp:cNvPr id="0" name=""/>
        <dsp:cNvSpPr/>
      </dsp:nvSpPr>
      <dsp:spPr>
        <a:xfrm>
          <a:off x="1967423" y="559039"/>
          <a:ext cx="5188408" cy="5188408"/>
        </a:xfrm>
        <a:prstGeom prst="blockArc">
          <a:avLst>
            <a:gd name="adj1" fmla="val 15825579"/>
            <a:gd name="adj2" fmla="val 19142851"/>
            <a:gd name="adj3" fmla="val 343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BAD83F-0C79-427D-957C-1F74505B54AC}">
      <dsp:nvSpPr>
        <dsp:cNvPr id="0" name=""/>
        <dsp:cNvSpPr/>
      </dsp:nvSpPr>
      <dsp:spPr>
        <a:xfrm>
          <a:off x="2664319" y="1872206"/>
          <a:ext cx="3310583" cy="2485714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Просвіта та навчання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49143" y="2236230"/>
        <a:ext cx="2340935" cy="1757666"/>
      </dsp:txXfrm>
    </dsp:sp>
    <dsp:sp modelId="{2668D012-5252-4E12-97E8-AB51B292E00D}">
      <dsp:nvSpPr>
        <dsp:cNvPr id="0" name=""/>
        <dsp:cNvSpPr/>
      </dsp:nvSpPr>
      <dsp:spPr>
        <a:xfrm>
          <a:off x="3125771" y="657"/>
          <a:ext cx="2317408" cy="1235970"/>
        </a:xfrm>
        <a:prstGeom prst="ellipse">
          <a:avLst/>
        </a:prstGeom>
        <a:solidFill>
          <a:srgbClr val="66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Уроки ОЗ,  біології, ЗВ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65148" y="181661"/>
        <a:ext cx="1638654" cy="873962"/>
      </dsp:txXfrm>
    </dsp:sp>
    <dsp:sp modelId="{9CBDEE12-0DDC-45BF-B664-613463F083CA}">
      <dsp:nvSpPr>
        <dsp:cNvPr id="0" name=""/>
        <dsp:cNvSpPr/>
      </dsp:nvSpPr>
      <dsp:spPr>
        <a:xfrm>
          <a:off x="5197742" y="864095"/>
          <a:ext cx="2579125" cy="1235970"/>
        </a:xfrm>
        <a:prstGeom prst="ellipse">
          <a:avLst/>
        </a:prstGeom>
        <a:solidFill>
          <a:srgbClr val="FF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Психологічний супровід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75446" y="1045099"/>
        <a:ext cx="1823717" cy="873962"/>
      </dsp:txXfrm>
    </dsp:sp>
    <dsp:sp modelId="{2AFFC304-17EC-42E7-9F5F-0FAB2CD6CA9A}">
      <dsp:nvSpPr>
        <dsp:cNvPr id="0" name=""/>
        <dsp:cNvSpPr/>
      </dsp:nvSpPr>
      <dsp:spPr>
        <a:xfrm>
          <a:off x="5675481" y="2550366"/>
          <a:ext cx="2317408" cy="1235970"/>
        </a:xfrm>
        <a:prstGeom prst="ellipse">
          <a:avLst/>
        </a:prstGeom>
        <a:solidFill>
          <a:srgbClr val="FF99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Консультації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4858" y="2731370"/>
        <a:ext cx="1638654" cy="873962"/>
      </dsp:txXfrm>
    </dsp:sp>
    <dsp:sp modelId="{C27A59E8-3E72-40F3-96A3-B94B5FE08AE2}">
      <dsp:nvSpPr>
        <dsp:cNvPr id="0" name=""/>
        <dsp:cNvSpPr/>
      </dsp:nvSpPr>
      <dsp:spPr>
        <a:xfrm>
          <a:off x="5256589" y="4176466"/>
          <a:ext cx="2317408" cy="1235970"/>
        </a:xfrm>
        <a:prstGeom prst="ellipse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Бесіди: групові, індивідуальні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95966" y="4357470"/>
        <a:ext cx="1638654" cy="873962"/>
      </dsp:txXfrm>
    </dsp:sp>
    <dsp:sp modelId="{41952F91-486E-4C4E-AB8D-57EABF2F90BF}">
      <dsp:nvSpPr>
        <dsp:cNvPr id="0" name=""/>
        <dsp:cNvSpPr/>
      </dsp:nvSpPr>
      <dsp:spPr>
        <a:xfrm>
          <a:off x="3125771" y="5100075"/>
          <a:ext cx="2317408" cy="1235970"/>
        </a:xfrm>
        <a:prstGeom prst="ellipse">
          <a:avLst/>
        </a:prstGeom>
        <a:solidFill>
          <a:srgbClr val="66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Тематичні години спілкування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65148" y="5281079"/>
        <a:ext cx="1638654" cy="873962"/>
      </dsp:txXfrm>
    </dsp:sp>
    <dsp:sp modelId="{43596136-14F9-4490-9343-78EB874EB4BA}">
      <dsp:nvSpPr>
        <dsp:cNvPr id="0" name=""/>
        <dsp:cNvSpPr/>
      </dsp:nvSpPr>
      <dsp:spPr>
        <a:xfrm>
          <a:off x="1008106" y="4248475"/>
          <a:ext cx="2317408" cy="1235970"/>
        </a:xfrm>
        <a:prstGeom prst="ellipse">
          <a:avLst/>
        </a:prstGeom>
        <a:solidFill>
          <a:srgbClr val="33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Круглі столи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47483" y="4429479"/>
        <a:ext cx="1638654" cy="873962"/>
      </dsp:txXfrm>
    </dsp:sp>
    <dsp:sp modelId="{B94A0ED1-8E9B-44CE-99FF-1F6900BF7A26}">
      <dsp:nvSpPr>
        <dsp:cNvPr id="0" name=""/>
        <dsp:cNvSpPr/>
      </dsp:nvSpPr>
      <dsp:spPr>
        <a:xfrm>
          <a:off x="576062" y="2550366"/>
          <a:ext cx="2317408" cy="1235970"/>
        </a:xfrm>
        <a:prstGeom prst="ellipse">
          <a:avLst/>
        </a:prstGeom>
        <a:solidFill>
          <a:srgbClr val="FF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Рекомендації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5439" y="2731370"/>
        <a:ext cx="1638654" cy="873962"/>
      </dsp:txXfrm>
    </dsp:sp>
    <dsp:sp modelId="{C0A69BAC-4126-4605-8258-956E5B2CC03A}">
      <dsp:nvSpPr>
        <dsp:cNvPr id="0" name=""/>
        <dsp:cNvSpPr/>
      </dsp:nvSpPr>
      <dsp:spPr>
        <a:xfrm>
          <a:off x="1008110" y="864097"/>
          <a:ext cx="2317408" cy="1235970"/>
        </a:xfrm>
        <a:prstGeom prst="ellipse">
          <a:avLst/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Соціально-психологічні та оздоровчі тренінги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47487" y="1045101"/>
        <a:ext cx="1638654" cy="8739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D5D63-7BCD-41BC-86D7-2AE7840FCC38}">
      <dsp:nvSpPr>
        <dsp:cNvPr id="0" name=""/>
        <dsp:cNvSpPr/>
      </dsp:nvSpPr>
      <dsp:spPr>
        <a:xfrm>
          <a:off x="3158292" y="1656179"/>
          <a:ext cx="2765339" cy="1566011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Програма превентивного виховання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3267" y="1885516"/>
        <a:ext cx="1955389" cy="1107337"/>
      </dsp:txXfrm>
    </dsp:sp>
    <dsp:sp modelId="{17B87019-27CA-4725-B211-1F7F1D8C2EC8}">
      <dsp:nvSpPr>
        <dsp:cNvPr id="0" name=""/>
        <dsp:cNvSpPr/>
      </dsp:nvSpPr>
      <dsp:spPr>
        <a:xfrm rot="16091973">
          <a:off x="4237786" y="1375269"/>
          <a:ext cx="540162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540162" y="110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494363" y="1372851"/>
        <a:ext cx="27008" cy="27008"/>
      </dsp:txXfrm>
    </dsp:sp>
    <dsp:sp modelId="{1975E3F0-9E4B-4582-BC25-BC77770431A4}">
      <dsp:nvSpPr>
        <dsp:cNvPr id="0" name=""/>
        <dsp:cNvSpPr/>
      </dsp:nvSpPr>
      <dsp:spPr>
        <a:xfrm>
          <a:off x="3243519" y="20312"/>
          <a:ext cx="2477271" cy="10961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Психологічний супровід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06307" y="180839"/>
        <a:ext cx="1751695" cy="775093"/>
      </dsp:txXfrm>
    </dsp:sp>
    <dsp:sp modelId="{7105FB20-ADE6-4515-BEB4-CDE0128B9AE5}">
      <dsp:nvSpPr>
        <dsp:cNvPr id="0" name=""/>
        <dsp:cNvSpPr/>
      </dsp:nvSpPr>
      <dsp:spPr>
        <a:xfrm rot="19731479">
          <a:off x="5436160" y="1676237"/>
          <a:ext cx="698225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698225" y="110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67817" y="1669868"/>
        <a:ext cx="34911" cy="34911"/>
      </dsp:txXfrm>
    </dsp:sp>
    <dsp:sp modelId="{559CA2A0-9310-4A81-9D83-D3A0C9C2A37B}">
      <dsp:nvSpPr>
        <dsp:cNvPr id="0" name=""/>
        <dsp:cNvSpPr/>
      </dsp:nvSpPr>
      <dsp:spPr>
        <a:xfrm>
          <a:off x="5577248" y="516514"/>
          <a:ext cx="2477271" cy="1096147"/>
        </a:xfrm>
        <a:prstGeom prst="ellipse">
          <a:avLst/>
        </a:prstGeom>
        <a:gradFill rotWithShape="0">
          <a:gsLst>
            <a:gs pos="0">
              <a:schemeClr val="accent2">
                <a:hueOff val="-321426"/>
                <a:satOff val="-5209"/>
                <a:lumOff val="2206"/>
                <a:alphaOff val="0"/>
                <a:shade val="51000"/>
                <a:satMod val="130000"/>
              </a:schemeClr>
            </a:gs>
            <a:gs pos="80000">
              <a:schemeClr val="accent2">
                <a:hueOff val="-321426"/>
                <a:satOff val="-5209"/>
                <a:lumOff val="2206"/>
                <a:alphaOff val="0"/>
                <a:shade val="93000"/>
                <a:satMod val="130000"/>
              </a:schemeClr>
            </a:gs>
            <a:gs pos="100000">
              <a:schemeClr val="accent2">
                <a:hueOff val="-321426"/>
                <a:satOff val="-5209"/>
                <a:lumOff val="22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Батьківський клуб «Родинна просвіта»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40036" y="677041"/>
        <a:ext cx="1751695" cy="775093"/>
      </dsp:txXfrm>
    </dsp:sp>
    <dsp:sp modelId="{BAC6BCB2-9B40-41CA-A686-0AFD3D8CD3CC}">
      <dsp:nvSpPr>
        <dsp:cNvPr id="0" name=""/>
        <dsp:cNvSpPr/>
      </dsp:nvSpPr>
      <dsp:spPr>
        <a:xfrm rot="21330812">
          <a:off x="5909733" y="2299832"/>
          <a:ext cx="531899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531899" y="110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62385" y="2297621"/>
        <a:ext cx="26594" cy="26594"/>
      </dsp:txXfrm>
    </dsp:sp>
    <dsp:sp modelId="{F86DE422-3250-4193-9AAB-80C330008BA9}">
      <dsp:nvSpPr>
        <dsp:cNvPr id="0" name=""/>
        <dsp:cNvSpPr/>
      </dsp:nvSpPr>
      <dsp:spPr>
        <a:xfrm>
          <a:off x="6421791" y="1646345"/>
          <a:ext cx="2477271" cy="1096147"/>
        </a:xfrm>
        <a:prstGeom prst="ellipse">
          <a:avLst/>
        </a:prstGeom>
        <a:gradFill rotWithShape="0">
          <a:gsLst>
            <a:gs pos="0">
              <a:schemeClr val="accent2">
                <a:hueOff val="-642853"/>
                <a:satOff val="-10417"/>
                <a:lumOff val="4412"/>
                <a:alphaOff val="0"/>
                <a:shade val="51000"/>
                <a:satMod val="130000"/>
              </a:schemeClr>
            </a:gs>
            <a:gs pos="80000">
              <a:schemeClr val="accent2">
                <a:hueOff val="-642853"/>
                <a:satOff val="-10417"/>
                <a:lumOff val="4412"/>
                <a:alphaOff val="0"/>
                <a:shade val="93000"/>
                <a:satMod val="130000"/>
              </a:schemeClr>
            </a:gs>
            <a:gs pos="100000">
              <a:schemeClr val="accent2">
                <a:hueOff val="-642853"/>
                <a:satOff val="-10417"/>
                <a:lumOff val="4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Індивідуальна робота з учнями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84579" y="1806872"/>
        <a:ext cx="1751695" cy="775093"/>
      </dsp:txXfrm>
    </dsp:sp>
    <dsp:sp modelId="{9A8AE67B-79DF-4DDD-8617-5265FF5F99DD}">
      <dsp:nvSpPr>
        <dsp:cNvPr id="0" name=""/>
        <dsp:cNvSpPr/>
      </dsp:nvSpPr>
      <dsp:spPr>
        <a:xfrm rot="1118947">
          <a:off x="5709907" y="2943424"/>
          <a:ext cx="715962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715962" y="110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49990" y="2936611"/>
        <a:ext cx="35798" cy="35798"/>
      </dsp:txXfrm>
    </dsp:sp>
    <dsp:sp modelId="{40FC294A-B5EA-48C5-AA88-89CCC54B5913}">
      <dsp:nvSpPr>
        <dsp:cNvPr id="0" name=""/>
        <dsp:cNvSpPr/>
      </dsp:nvSpPr>
      <dsp:spPr>
        <a:xfrm>
          <a:off x="6153299" y="2853291"/>
          <a:ext cx="2477271" cy="1096147"/>
        </a:xfrm>
        <a:prstGeom prst="ellipse">
          <a:avLst/>
        </a:prstGeom>
        <a:gradFill rotWithShape="0">
          <a:gsLst>
            <a:gs pos="0">
              <a:schemeClr val="accent2">
                <a:hueOff val="-964279"/>
                <a:satOff val="-15626"/>
                <a:lumOff val="6618"/>
                <a:alphaOff val="0"/>
                <a:shade val="51000"/>
                <a:satMod val="130000"/>
              </a:schemeClr>
            </a:gs>
            <a:gs pos="80000">
              <a:schemeClr val="accent2">
                <a:hueOff val="-964279"/>
                <a:satOff val="-15626"/>
                <a:lumOff val="6618"/>
                <a:alphaOff val="0"/>
                <a:shade val="93000"/>
                <a:satMod val="130000"/>
              </a:schemeClr>
            </a:gs>
            <a:gs pos="100000">
              <a:schemeClr val="accent2">
                <a:hueOff val="-964279"/>
                <a:satOff val="-15626"/>
                <a:lumOff val="66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Робота з </a:t>
          </a:r>
          <a:r>
            <a:rPr lang="uk-UA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неблагодійними</a:t>
          </a: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сім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ями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16087" y="3013818"/>
        <a:ext cx="1751695" cy="775093"/>
      </dsp:txXfrm>
    </dsp:sp>
    <dsp:sp modelId="{7E9DC6FA-60DC-4B9D-8BB1-A2AFF48B7D2A}">
      <dsp:nvSpPr>
        <dsp:cNvPr id="0" name=""/>
        <dsp:cNvSpPr/>
      </dsp:nvSpPr>
      <dsp:spPr>
        <a:xfrm rot="3358997">
          <a:off x="4864345" y="3479833"/>
          <a:ext cx="772933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772933" y="110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31489" y="3471595"/>
        <a:ext cx="38646" cy="38646"/>
      </dsp:txXfrm>
    </dsp:sp>
    <dsp:sp modelId="{F622E47C-AB91-4263-9304-B3DF2C715EBA}">
      <dsp:nvSpPr>
        <dsp:cNvPr id="0" name=""/>
        <dsp:cNvSpPr/>
      </dsp:nvSpPr>
      <dsp:spPr>
        <a:xfrm>
          <a:off x="4582823" y="3788332"/>
          <a:ext cx="2477271" cy="1096147"/>
        </a:xfrm>
        <a:prstGeom prst="ellipse">
          <a:avLst/>
        </a:prstGeom>
        <a:gradFill rotWithShape="0">
          <a:gsLst>
            <a:gs pos="0">
              <a:schemeClr val="accent2">
                <a:hueOff val="-1285706"/>
                <a:satOff val="-20834"/>
                <a:lumOff val="8823"/>
                <a:alphaOff val="0"/>
                <a:shade val="51000"/>
                <a:satMod val="130000"/>
              </a:schemeClr>
            </a:gs>
            <a:gs pos="80000">
              <a:schemeClr val="accent2">
                <a:hueOff val="-1285706"/>
                <a:satOff val="-20834"/>
                <a:lumOff val="8823"/>
                <a:alphaOff val="0"/>
                <a:shade val="93000"/>
                <a:satMod val="130000"/>
              </a:schemeClr>
            </a:gs>
            <a:gs pos="100000">
              <a:schemeClr val="accent2">
                <a:hueOff val="-1285706"/>
                <a:satOff val="-20834"/>
                <a:lumOff val="8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Залучення до позакласної та позашкільної діяльності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45611" y="3948859"/>
        <a:ext cx="1751695" cy="775093"/>
      </dsp:txXfrm>
    </dsp:sp>
    <dsp:sp modelId="{C10E2D3B-4048-4698-9756-9F0CB7C1FE18}">
      <dsp:nvSpPr>
        <dsp:cNvPr id="0" name=""/>
        <dsp:cNvSpPr/>
      </dsp:nvSpPr>
      <dsp:spPr>
        <a:xfrm rot="6798148">
          <a:off x="3624334" y="3576407"/>
          <a:ext cx="844059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844059" y="110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025262" y="3566391"/>
        <a:ext cx="42202" cy="42202"/>
      </dsp:txXfrm>
    </dsp:sp>
    <dsp:sp modelId="{8C3D1BBB-29C8-48B5-B647-FFB7E8113E6B}">
      <dsp:nvSpPr>
        <dsp:cNvPr id="0" name=""/>
        <dsp:cNvSpPr/>
      </dsp:nvSpPr>
      <dsp:spPr>
        <a:xfrm>
          <a:off x="2408888" y="3965406"/>
          <a:ext cx="2477271" cy="1096147"/>
        </a:xfrm>
        <a:prstGeom prst="ellipse">
          <a:avLst/>
        </a:prstGeom>
        <a:gradFill rotWithShape="0">
          <a:gsLst>
            <a:gs pos="0">
              <a:schemeClr val="accent2">
                <a:hueOff val="-1607132"/>
                <a:satOff val="-26043"/>
                <a:lumOff val="11029"/>
                <a:alphaOff val="0"/>
                <a:shade val="51000"/>
                <a:satMod val="130000"/>
              </a:schemeClr>
            </a:gs>
            <a:gs pos="80000">
              <a:schemeClr val="accent2">
                <a:hueOff val="-1607132"/>
                <a:satOff val="-26043"/>
                <a:lumOff val="11029"/>
                <a:alphaOff val="0"/>
                <a:shade val="93000"/>
                <a:satMod val="130000"/>
              </a:schemeClr>
            </a:gs>
            <a:gs pos="100000">
              <a:schemeClr val="accent2">
                <a:hueOff val="-1607132"/>
                <a:satOff val="-26043"/>
                <a:lumOff val="110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 «Громадсько-активна школа»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71676" y="4125933"/>
        <a:ext cx="1751695" cy="775093"/>
      </dsp:txXfrm>
    </dsp:sp>
    <dsp:sp modelId="{86467CE2-977D-4B33-8F6D-F7FB66FBBEDB}">
      <dsp:nvSpPr>
        <dsp:cNvPr id="0" name=""/>
        <dsp:cNvSpPr/>
      </dsp:nvSpPr>
      <dsp:spPr>
        <a:xfrm rot="9294359">
          <a:off x="2910954" y="3052721"/>
          <a:ext cx="592437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592437" y="110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92362" y="3048996"/>
        <a:ext cx="29621" cy="29621"/>
      </dsp:txXfrm>
    </dsp:sp>
    <dsp:sp modelId="{DD98A2C3-82D5-44D5-81DC-E209BDAF0087}">
      <dsp:nvSpPr>
        <dsp:cNvPr id="0" name=""/>
        <dsp:cNvSpPr/>
      </dsp:nvSpPr>
      <dsp:spPr>
        <a:xfrm>
          <a:off x="849606" y="3039736"/>
          <a:ext cx="2477271" cy="1096147"/>
        </a:xfrm>
        <a:prstGeom prst="ellipse">
          <a:avLst/>
        </a:prstGeom>
        <a:gradFill rotWithShape="0">
          <a:gsLst>
            <a:gs pos="0">
              <a:schemeClr val="accent2">
                <a:hueOff val="-1928559"/>
                <a:satOff val="-31252"/>
                <a:lumOff val="13235"/>
                <a:alphaOff val="0"/>
                <a:shade val="51000"/>
                <a:satMod val="130000"/>
              </a:schemeClr>
            </a:gs>
            <a:gs pos="80000">
              <a:schemeClr val="accent2">
                <a:hueOff val="-1928559"/>
                <a:satOff val="-31252"/>
                <a:lumOff val="13235"/>
                <a:alphaOff val="0"/>
                <a:shade val="93000"/>
                <a:satMod val="130000"/>
              </a:schemeClr>
            </a:gs>
            <a:gs pos="100000">
              <a:schemeClr val="accent2">
                <a:hueOff val="-1928559"/>
                <a:satOff val="-31252"/>
                <a:lumOff val="13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Соціальний захист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2394" y="3200263"/>
        <a:ext cx="1751695" cy="775093"/>
      </dsp:txXfrm>
    </dsp:sp>
    <dsp:sp modelId="{B7A860F3-3CDD-4F49-A095-D7173F172439}">
      <dsp:nvSpPr>
        <dsp:cNvPr id="0" name=""/>
        <dsp:cNvSpPr/>
      </dsp:nvSpPr>
      <dsp:spPr>
        <a:xfrm rot="10791013">
          <a:off x="3072419" y="2431826"/>
          <a:ext cx="85887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85887" y="110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13216" y="2440764"/>
        <a:ext cx="4294" cy="4294"/>
      </dsp:txXfrm>
    </dsp:sp>
    <dsp:sp modelId="{80133CD6-C9FD-43B6-8B75-B7CA16195FB9}">
      <dsp:nvSpPr>
        <dsp:cNvPr id="0" name=""/>
        <dsp:cNvSpPr/>
      </dsp:nvSpPr>
      <dsp:spPr>
        <a:xfrm>
          <a:off x="464672" y="1842383"/>
          <a:ext cx="2607768" cy="1208097"/>
        </a:xfrm>
        <a:prstGeom prst="ellipse">
          <a:avLst/>
        </a:prstGeom>
        <a:gradFill rotWithShape="0">
          <a:gsLst>
            <a:gs pos="0">
              <a:schemeClr val="accent2">
                <a:hueOff val="-2249985"/>
                <a:satOff val="-36460"/>
                <a:lumOff val="15441"/>
                <a:alphaOff val="0"/>
                <a:shade val="51000"/>
                <a:satMod val="130000"/>
              </a:schemeClr>
            </a:gs>
            <a:gs pos="80000">
              <a:schemeClr val="accent2">
                <a:hueOff val="-2249985"/>
                <a:satOff val="-36460"/>
                <a:lumOff val="15441"/>
                <a:alphaOff val="0"/>
                <a:shade val="93000"/>
                <a:satMod val="130000"/>
              </a:schemeClr>
            </a:gs>
            <a:gs pos="100000">
              <a:schemeClr val="accent2">
                <a:hueOff val="-2249985"/>
                <a:satOff val="-36460"/>
                <a:lumOff val="154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Загальношкільні батьківські збори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46571" y="2019305"/>
        <a:ext cx="1843970" cy="854253"/>
      </dsp:txXfrm>
    </dsp:sp>
    <dsp:sp modelId="{ECCCB350-C25A-4828-A05F-7E70782FB4C7}">
      <dsp:nvSpPr>
        <dsp:cNvPr id="0" name=""/>
        <dsp:cNvSpPr/>
      </dsp:nvSpPr>
      <dsp:spPr>
        <a:xfrm rot="12445114">
          <a:off x="3147279" y="1807927"/>
          <a:ext cx="396395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396395" y="110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35567" y="1809103"/>
        <a:ext cx="19819" cy="19819"/>
      </dsp:txXfrm>
    </dsp:sp>
    <dsp:sp modelId="{CA7B1C4E-D1BE-45A7-B30F-204F27A44686}">
      <dsp:nvSpPr>
        <dsp:cNvPr id="0" name=""/>
        <dsp:cNvSpPr/>
      </dsp:nvSpPr>
      <dsp:spPr>
        <a:xfrm>
          <a:off x="968725" y="746222"/>
          <a:ext cx="2730547" cy="1096147"/>
        </a:xfrm>
        <a:prstGeom prst="ellipse">
          <a:avLst/>
        </a:prstGeom>
        <a:gradFill rotWithShape="0">
          <a:gsLst>
            <a:gs pos="0">
              <a:schemeClr val="accent2">
                <a:hueOff val="-2571411"/>
                <a:satOff val="-41669"/>
                <a:lumOff val="17647"/>
                <a:alphaOff val="0"/>
                <a:shade val="51000"/>
                <a:satMod val="130000"/>
              </a:schemeClr>
            </a:gs>
            <a:gs pos="80000">
              <a:schemeClr val="accent2">
                <a:hueOff val="-2571411"/>
                <a:satOff val="-41669"/>
                <a:lumOff val="17647"/>
                <a:alphaOff val="0"/>
                <a:shade val="93000"/>
                <a:satMod val="130000"/>
              </a:schemeClr>
            </a:gs>
            <a:gs pos="100000">
              <a:schemeClr val="accent2">
                <a:hueOff val="-2571411"/>
                <a:satOff val="-41669"/>
                <a:lumOff val="1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Учнівське самоврядування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68604" y="906749"/>
        <a:ext cx="1930789" cy="7750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1AA99-6564-4A8B-B6C8-1F6F90A13D9E}">
      <dsp:nvSpPr>
        <dsp:cNvPr id="0" name=""/>
        <dsp:cNvSpPr/>
      </dsp:nvSpPr>
      <dsp:spPr>
        <a:xfrm>
          <a:off x="0" y="0"/>
          <a:ext cx="7704856" cy="72865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Учнівська рада</a:t>
          </a:r>
          <a:endParaRPr lang="ru-RU" sz="2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13836" y="0"/>
        <a:ext cx="6091019" cy="728653"/>
      </dsp:txXfrm>
    </dsp:sp>
    <dsp:sp modelId="{635BC399-F033-4298-AC36-86F128674834}">
      <dsp:nvSpPr>
        <dsp:cNvPr id="0" name=""/>
        <dsp:cNvSpPr/>
      </dsp:nvSpPr>
      <dsp:spPr>
        <a:xfrm>
          <a:off x="72865" y="72865"/>
          <a:ext cx="1540971" cy="5829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62CB7C-3853-4DF6-BF3F-7ADF8DE06DAE}">
      <dsp:nvSpPr>
        <dsp:cNvPr id="0" name=""/>
        <dsp:cNvSpPr/>
      </dsp:nvSpPr>
      <dsp:spPr>
        <a:xfrm>
          <a:off x="0" y="801518"/>
          <a:ext cx="7704856" cy="728653"/>
        </a:xfrm>
        <a:prstGeom prst="roundRect">
          <a:avLst>
            <a:gd name="adj" fmla="val 10000"/>
          </a:avLst>
        </a:prstGeom>
        <a:solidFill>
          <a:schemeClr val="accent2">
            <a:hueOff val="-2400000"/>
            <a:satOff val="-8334"/>
            <a:lumOff val="1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Рада школи</a:t>
          </a:r>
          <a:endParaRPr lang="ru-RU" sz="2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13836" y="801518"/>
        <a:ext cx="6091019" cy="728653"/>
      </dsp:txXfrm>
    </dsp:sp>
    <dsp:sp modelId="{5D35B8EC-F900-467E-B170-60E7DC813E2F}">
      <dsp:nvSpPr>
        <dsp:cNvPr id="0" name=""/>
        <dsp:cNvSpPr/>
      </dsp:nvSpPr>
      <dsp:spPr>
        <a:xfrm>
          <a:off x="72865" y="874384"/>
          <a:ext cx="1540971" cy="5829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505609-5FA8-4BF3-AAA3-9D3A207F147E}">
      <dsp:nvSpPr>
        <dsp:cNvPr id="0" name=""/>
        <dsp:cNvSpPr/>
      </dsp:nvSpPr>
      <dsp:spPr>
        <a:xfrm>
          <a:off x="0" y="1603037"/>
          <a:ext cx="7704856" cy="728653"/>
        </a:xfrm>
        <a:prstGeom prst="roundRect">
          <a:avLst>
            <a:gd name="adj" fmla="val 10000"/>
          </a:avLst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Волонтерські загони</a:t>
          </a:r>
          <a:endParaRPr lang="ru-RU" sz="2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13836" y="1603037"/>
        <a:ext cx="6091019" cy="728653"/>
      </dsp:txXfrm>
    </dsp:sp>
    <dsp:sp modelId="{D2D00608-6CD9-42C3-B31D-F94A702258B4}">
      <dsp:nvSpPr>
        <dsp:cNvPr id="0" name=""/>
        <dsp:cNvSpPr/>
      </dsp:nvSpPr>
      <dsp:spPr>
        <a:xfrm>
          <a:off x="72865" y="1675903"/>
          <a:ext cx="1540971" cy="5829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9B9247-CDFC-43F7-9D8C-E4A659AE90CC}">
      <dsp:nvSpPr>
        <dsp:cNvPr id="0" name=""/>
        <dsp:cNvSpPr/>
      </dsp:nvSpPr>
      <dsp:spPr>
        <a:xfrm>
          <a:off x="0" y="2404556"/>
          <a:ext cx="7704856" cy="728653"/>
        </a:xfrm>
        <a:prstGeom prst="roundRect">
          <a:avLst>
            <a:gd name="adj" fmla="val 10000"/>
          </a:avLst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Клуб «Довіра», психологічна служба</a:t>
          </a:r>
          <a:endParaRPr lang="ru-RU" sz="2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13836" y="2404556"/>
        <a:ext cx="6091019" cy="728653"/>
      </dsp:txXfrm>
    </dsp:sp>
    <dsp:sp modelId="{B840A5EB-C922-4642-84B7-F5A2CDEBC044}">
      <dsp:nvSpPr>
        <dsp:cNvPr id="0" name=""/>
        <dsp:cNvSpPr/>
      </dsp:nvSpPr>
      <dsp:spPr>
        <a:xfrm>
          <a:off x="72865" y="2477421"/>
          <a:ext cx="1540971" cy="5829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A794EE-EDA4-4A2E-87A1-24BA5F171378}">
      <dsp:nvSpPr>
        <dsp:cNvPr id="0" name=""/>
        <dsp:cNvSpPr/>
      </dsp:nvSpPr>
      <dsp:spPr>
        <a:xfrm>
          <a:off x="0" y="3206075"/>
          <a:ext cx="7704856" cy="728653"/>
        </a:xfrm>
        <a:prstGeom prst="roundRect">
          <a:avLst>
            <a:gd name="adj" fmla="val 10000"/>
          </a:avLst>
        </a:prstGeom>
        <a:solidFill>
          <a:schemeClr val="accent2">
            <a:hueOff val="-9600000"/>
            <a:satOff val="-33335"/>
            <a:lumOff val="40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Медслужба школи</a:t>
          </a:r>
          <a:endParaRPr lang="ru-RU" sz="2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13836" y="3206075"/>
        <a:ext cx="6091019" cy="728653"/>
      </dsp:txXfrm>
    </dsp:sp>
    <dsp:sp modelId="{60ED2CDE-10AF-4992-A8F9-305879B0B479}">
      <dsp:nvSpPr>
        <dsp:cNvPr id="0" name=""/>
        <dsp:cNvSpPr/>
      </dsp:nvSpPr>
      <dsp:spPr>
        <a:xfrm>
          <a:off x="72865" y="3278940"/>
          <a:ext cx="1540971" cy="5829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9000" b="-6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683145-9932-4158-BB36-744060E33A1B}">
      <dsp:nvSpPr>
        <dsp:cNvPr id="0" name=""/>
        <dsp:cNvSpPr/>
      </dsp:nvSpPr>
      <dsp:spPr>
        <a:xfrm>
          <a:off x="0" y="4007594"/>
          <a:ext cx="7704856" cy="728653"/>
        </a:xfrm>
        <a:prstGeom prst="roundRect">
          <a:avLst>
            <a:gd name="adj" fmla="val 10000"/>
          </a:avLst>
        </a:prstGeom>
        <a:solidFill>
          <a:schemeClr val="accent2">
            <a:hueOff val="-12000000"/>
            <a:satOff val="-41669"/>
            <a:lumOff val="50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Батьківський комітет</a:t>
          </a:r>
          <a:endParaRPr lang="ru-RU" sz="2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13836" y="4007594"/>
        <a:ext cx="6091019" cy="728653"/>
      </dsp:txXfrm>
    </dsp:sp>
    <dsp:sp modelId="{338954AC-1E0D-45D4-BF69-3B0BEFAACC4A}">
      <dsp:nvSpPr>
        <dsp:cNvPr id="0" name=""/>
        <dsp:cNvSpPr/>
      </dsp:nvSpPr>
      <dsp:spPr>
        <a:xfrm>
          <a:off x="72865" y="4080459"/>
          <a:ext cx="1540971" cy="5829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68808F-6450-4030-856A-683FAE0099A4}">
      <dsp:nvSpPr>
        <dsp:cNvPr id="0" name=""/>
        <dsp:cNvSpPr/>
      </dsp:nvSpPr>
      <dsp:spPr>
        <a:xfrm>
          <a:off x="0" y="4809113"/>
          <a:ext cx="7704856" cy="728653"/>
        </a:xfrm>
        <a:prstGeom prst="roundRect">
          <a:avLst>
            <a:gd name="adj" fmla="val 10000"/>
          </a:avLst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Загальношкільні батьківські збори</a:t>
          </a:r>
          <a:endParaRPr lang="ru-RU" sz="2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13836" y="4809113"/>
        <a:ext cx="6091019" cy="728653"/>
      </dsp:txXfrm>
    </dsp:sp>
    <dsp:sp modelId="{D0841556-75E7-483C-88E0-99F30885B068}">
      <dsp:nvSpPr>
        <dsp:cNvPr id="0" name=""/>
        <dsp:cNvSpPr/>
      </dsp:nvSpPr>
      <dsp:spPr>
        <a:xfrm>
          <a:off x="72865" y="4881978"/>
          <a:ext cx="1540971" cy="5829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14F3A-07DE-4FF3-9194-F03305ED196E}">
      <dsp:nvSpPr>
        <dsp:cNvPr id="0" name=""/>
        <dsp:cNvSpPr/>
      </dsp:nvSpPr>
      <dsp:spPr>
        <a:xfrm>
          <a:off x="882119" y="3342"/>
          <a:ext cx="7106978" cy="10171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Оновлення виховання шляхом впровадження активних форм і методів виховного впливу на основі досягнень сучасної педагогічної науки;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882119" y="130483"/>
        <a:ext cx="6725555" cy="762846"/>
      </dsp:txXfrm>
    </dsp:sp>
    <dsp:sp modelId="{7F377495-161C-48B4-8D52-1C4C28B02926}">
      <dsp:nvSpPr>
        <dsp:cNvPr id="0" name=""/>
        <dsp:cNvSpPr/>
      </dsp:nvSpPr>
      <dsp:spPr>
        <a:xfrm>
          <a:off x="219814" y="329166"/>
          <a:ext cx="662304" cy="36548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1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37655" y="347007"/>
        <a:ext cx="626622" cy="329799"/>
      </dsp:txXfrm>
    </dsp:sp>
    <dsp:sp modelId="{DAA38E9D-CCA5-4E93-B200-736586151BB2}">
      <dsp:nvSpPr>
        <dsp:cNvPr id="0" name=""/>
        <dsp:cNvSpPr/>
      </dsp:nvSpPr>
      <dsp:spPr>
        <a:xfrm>
          <a:off x="882119" y="1061404"/>
          <a:ext cx="7106978" cy="8087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880000"/>
            <a:satOff val="-3899"/>
            <a:lumOff val="325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880000"/>
              <a:satOff val="-3899"/>
              <a:lumOff val="325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Соціологізація школяра, перетворення його як об'єкта на суб'єкт виховного процесу;</a:t>
          </a:r>
        </a:p>
      </dsp:txBody>
      <dsp:txXfrm>
        <a:off x="882119" y="1162501"/>
        <a:ext cx="6803687" cy="606582"/>
      </dsp:txXfrm>
    </dsp:sp>
    <dsp:sp modelId="{AE9BB862-9E77-48F5-8CBE-CF738CF4E889}">
      <dsp:nvSpPr>
        <dsp:cNvPr id="0" name=""/>
        <dsp:cNvSpPr/>
      </dsp:nvSpPr>
      <dsp:spPr>
        <a:xfrm>
          <a:off x="219814" y="1283051"/>
          <a:ext cx="662304" cy="365481"/>
        </a:xfrm>
        <a:prstGeom prst="roundRect">
          <a:avLst/>
        </a:prstGeom>
        <a:gradFill rotWithShape="0">
          <a:gsLst>
            <a:gs pos="0">
              <a:schemeClr val="accent2">
                <a:hueOff val="-2880000"/>
                <a:satOff val="-10001"/>
                <a:lumOff val="12000"/>
                <a:alphaOff val="0"/>
                <a:shade val="51000"/>
                <a:satMod val="130000"/>
              </a:schemeClr>
            </a:gs>
            <a:gs pos="80000">
              <a:schemeClr val="accent2">
                <a:hueOff val="-2880000"/>
                <a:satOff val="-10001"/>
                <a:lumOff val="12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2880000"/>
                <a:satOff val="-10001"/>
                <a:lumOff val="12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uk-UA" sz="2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7655" y="1300892"/>
        <a:ext cx="626622" cy="329799"/>
      </dsp:txXfrm>
    </dsp:sp>
    <dsp:sp modelId="{7A9E84BE-E500-4630-8DDD-D21C77C4CE1B}">
      <dsp:nvSpPr>
        <dsp:cNvPr id="0" name=""/>
        <dsp:cNvSpPr/>
      </dsp:nvSpPr>
      <dsp:spPr>
        <a:xfrm>
          <a:off x="882119" y="1911113"/>
          <a:ext cx="7106978" cy="8087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5760000"/>
            <a:satOff val="-7798"/>
            <a:lumOff val="651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5760000"/>
              <a:satOff val="-7798"/>
              <a:lumOff val="65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Системне планування превентивного виховання, визначення чіткої структури;</a:t>
          </a:r>
        </a:p>
      </dsp:txBody>
      <dsp:txXfrm>
        <a:off x="882119" y="2012210"/>
        <a:ext cx="6803687" cy="606582"/>
      </dsp:txXfrm>
    </dsp:sp>
    <dsp:sp modelId="{AA172272-872F-483E-BD69-FA9A754C3049}">
      <dsp:nvSpPr>
        <dsp:cNvPr id="0" name=""/>
        <dsp:cNvSpPr/>
      </dsp:nvSpPr>
      <dsp:spPr>
        <a:xfrm>
          <a:off x="219814" y="2132760"/>
          <a:ext cx="662304" cy="365481"/>
        </a:xfrm>
        <a:prstGeom prst="roundRect">
          <a:avLst/>
        </a:prstGeom>
        <a:gradFill rotWithShape="0">
          <a:gsLst>
            <a:gs pos="0">
              <a:schemeClr val="accent2">
                <a:hueOff val="-5760000"/>
                <a:satOff val="-20001"/>
                <a:lumOff val="24000"/>
                <a:alphaOff val="0"/>
                <a:shade val="51000"/>
                <a:satMod val="130000"/>
              </a:schemeClr>
            </a:gs>
            <a:gs pos="80000">
              <a:schemeClr val="accent2">
                <a:hueOff val="-5760000"/>
                <a:satOff val="-20001"/>
                <a:lumOff val="24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5760000"/>
                <a:satOff val="-20001"/>
                <a:lumOff val="24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uk-UA" sz="2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7655" y="2150601"/>
        <a:ext cx="626622" cy="329799"/>
      </dsp:txXfrm>
    </dsp:sp>
    <dsp:sp modelId="{87F6E772-79E3-4195-8701-0AD819E030FD}">
      <dsp:nvSpPr>
        <dsp:cNvPr id="0" name=""/>
        <dsp:cNvSpPr/>
      </dsp:nvSpPr>
      <dsp:spPr>
        <a:xfrm>
          <a:off x="882119" y="2760822"/>
          <a:ext cx="7106978" cy="8087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640000"/>
            <a:satOff val="-11696"/>
            <a:lumOff val="976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8640000"/>
              <a:satOff val="-11696"/>
              <a:lumOff val="97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Стимулювання позитивної соціальної орієнтації учнів;  </a:t>
          </a:r>
        </a:p>
      </dsp:txBody>
      <dsp:txXfrm>
        <a:off x="882119" y="2861919"/>
        <a:ext cx="6803687" cy="606582"/>
      </dsp:txXfrm>
    </dsp:sp>
    <dsp:sp modelId="{7297F16D-6A1D-4C01-A5E4-3644DE0327C1}">
      <dsp:nvSpPr>
        <dsp:cNvPr id="0" name=""/>
        <dsp:cNvSpPr/>
      </dsp:nvSpPr>
      <dsp:spPr>
        <a:xfrm>
          <a:off x="219814" y="2982470"/>
          <a:ext cx="662304" cy="365481"/>
        </a:xfrm>
        <a:prstGeom prst="roundRect">
          <a:avLst/>
        </a:prstGeom>
        <a:gradFill rotWithShape="0">
          <a:gsLst>
            <a:gs pos="0">
              <a:schemeClr val="accent2">
                <a:hueOff val="-8640000"/>
                <a:satOff val="-30002"/>
                <a:lumOff val="36001"/>
                <a:alphaOff val="0"/>
                <a:shade val="51000"/>
                <a:satMod val="130000"/>
              </a:schemeClr>
            </a:gs>
            <a:gs pos="80000">
              <a:schemeClr val="accent2">
                <a:hueOff val="-8640000"/>
                <a:satOff val="-30002"/>
                <a:lumOff val="36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8640000"/>
                <a:satOff val="-30002"/>
                <a:lumOff val="36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uk-UA" sz="2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7655" y="3000311"/>
        <a:ext cx="626622" cy="329799"/>
      </dsp:txXfrm>
    </dsp:sp>
    <dsp:sp modelId="{ACB1AA5D-4321-471E-9D57-B3732E60FA8F}">
      <dsp:nvSpPr>
        <dsp:cNvPr id="0" name=""/>
        <dsp:cNvSpPr/>
      </dsp:nvSpPr>
      <dsp:spPr>
        <a:xfrm>
          <a:off x="882119" y="3610531"/>
          <a:ext cx="7106978" cy="8087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1520000"/>
            <a:satOff val="-15595"/>
            <a:lumOff val="1302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1520000"/>
              <a:satOff val="-15595"/>
              <a:lumOff val="130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Інформаційне забезпечення: аналіз, звіти, діаграми, самоосвіта педагогів, </a:t>
          </a:r>
          <a:r>
            <a:rPr lang="uk-UA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м\о</a:t>
          </a: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кл. керівників;</a:t>
          </a:r>
        </a:p>
      </dsp:txBody>
      <dsp:txXfrm>
        <a:off x="882119" y="3711628"/>
        <a:ext cx="6803687" cy="606582"/>
      </dsp:txXfrm>
    </dsp:sp>
    <dsp:sp modelId="{0632E1C0-93AC-46F9-B757-DD8D0D5D8B07}">
      <dsp:nvSpPr>
        <dsp:cNvPr id="0" name=""/>
        <dsp:cNvSpPr/>
      </dsp:nvSpPr>
      <dsp:spPr>
        <a:xfrm>
          <a:off x="219814" y="3832179"/>
          <a:ext cx="662304" cy="365481"/>
        </a:xfrm>
        <a:prstGeom prst="roundRect">
          <a:avLst/>
        </a:prstGeom>
        <a:gradFill rotWithShape="0">
          <a:gsLst>
            <a:gs pos="0">
              <a:schemeClr val="accent2">
                <a:hueOff val="-11520000"/>
                <a:satOff val="-40002"/>
                <a:lumOff val="48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1520000"/>
                <a:satOff val="-40002"/>
                <a:lumOff val="48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1520000"/>
                <a:satOff val="-40002"/>
                <a:lumOff val="48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uk-UA" sz="2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7655" y="3850020"/>
        <a:ext cx="626622" cy="329799"/>
      </dsp:txXfrm>
    </dsp:sp>
    <dsp:sp modelId="{98C039B8-7B91-4245-8F4C-E90612BED417}">
      <dsp:nvSpPr>
        <dsp:cNvPr id="0" name=""/>
        <dsp:cNvSpPr/>
      </dsp:nvSpPr>
      <dsp:spPr>
        <a:xfrm>
          <a:off x="882119" y="4460240"/>
          <a:ext cx="7106978" cy="8087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4400000"/>
            <a:satOff val="-19494"/>
            <a:lumOff val="1627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4400000"/>
              <a:satOff val="-19494"/>
              <a:lumOff val="1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Управлінські рішення: річний план роботи школи, довідки, накази,  рішення педради, то що.</a:t>
          </a:r>
        </a:p>
      </dsp:txBody>
      <dsp:txXfrm>
        <a:off x="882119" y="4561337"/>
        <a:ext cx="6803687" cy="606582"/>
      </dsp:txXfrm>
    </dsp:sp>
    <dsp:sp modelId="{974E7D09-BD99-49C1-B88D-DAF9DA233A8F}">
      <dsp:nvSpPr>
        <dsp:cNvPr id="0" name=""/>
        <dsp:cNvSpPr/>
      </dsp:nvSpPr>
      <dsp:spPr>
        <a:xfrm>
          <a:off x="219814" y="4681888"/>
          <a:ext cx="662304" cy="365481"/>
        </a:xfrm>
        <a:prstGeom prst="round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</a:t>
          </a:r>
          <a:endParaRPr lang="uk-UA" sz="2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7655" y="4699729"/>
        <a:ext cx="626622" cy="3297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251F3-9FB9-4147-B2E9-474125B099A6}">
      <dsp:nvSpPr>
        <dsp:cNvPr id="0" name=""/>
        <dsp:cNvSpPr/>
      </dsp:nvSpPr>
      <dsp:spPr>
        <a:xfrm>
          <a:off x="-5784805" y="-885390"/>
          <a:ext cx="6887007" cy="6887007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64672-CBD3-4B0C-81FF-26AA8CF994A1}">
      <dsp:nvSpPr>
        <dsp:cNvPr id="0" name=""/>
        <dsp:cNvSpPr/>
      </dsp:nvSpPr>
      <dsp:spPr>
        <a:xfrm>
          <a:off x="410654" y="269420"/>
          <a:ext cx="7861881" cy="538636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54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</a:rPr>
            <a:t>Міжнародному “Ми партнери проти </a:t>
          </a:r>
          <a:r>
            <a:rPr lang="uk-UA" sz="2000" b="1" kern="1200" dirty="0" err="1" smtClean="0">
              <a:solidFill>
                <a:schemeClr val="tx1"/>
              </a:solidFill>
              <a:latin typeface="Times New Roman" pitchFamily="18" charset="0"/>
            </a:rPr>
            <a:t>СНІДу</a:t>
          </a: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</a:rPr>
            <a:t>” (співпраця з американським корпусом Миру)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10654" y="269420"/>
        <a:ext cx="7861881" cy="538636"/>
      </dsp:txXfrm>
    </dsp:sp>
    <dsp:sp modelId="{322DD3F8-2C2A-41F0-8956-0582A779A384}">
      <dsp:nvSpPr>
        <dsp:cNvPr id="0" name=""/>
        <dsp:cNvSpPr/>
      </dsp:nvSpPr>
      <dsp:spPr>
        <a:xfrm>
          <a:off x="74007" y="202090"/>
          <a:ext cx="673295" cy="6732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C2435-0C59-4E67-A438-6AF819473D32}">
      <dsp:nvSpPr>
        <dsp:cNvPr id="0" name=""/>
        <dsp:cNvSpPr/>
      </dsp:nvSpPr>
      <dsp:spPr>
        <a:xfrm>
          <a:off x="853719" y="1077272"/>
          <a:ext cx="7418816" cy="538636"/>
        </a:xfrm>
        <a:prstGeom prst="rect">
          <a:avLst/>
        </a:prstGeom>
        <a:solidFill>
          <a:schemeClr val="accent2">
            <a:hueOff val="-2880000"/>
            <a:satOff val="-10001"/>
            <a:lumOff val="1200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54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</a:rPr>
            <a:t>“Школа сприяння здоров</a:t>
          </a:r>
          <a:r>
            <a:rPr lang="fr-FR" sz="2000" b="1" kern="1200" dirty="0" smtClean="0">
              <a:solidFill>
                <a:schemeClr val="tx1"/>
              </a:solidFill>
              <a:latin typeface="Times New Roman" pitchFamily="18" charset="0"/>
            </a:rPr>
            <a:t>’</a:t>
          </a: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</a:rPr>
            <a:t>я”</a:t>
          </a:r>
          <a:endParaRPr lang="uk-UA" sz="2000" b="1" kern="1200" dirty="0">
            <a:solidFill>
              <a:schemeClr val="tx1"/>
            </a:solidFill>
            <a:latin typeface="Times New Roman" pitchFamily="18" charset="0"/>
          </a:endParaRPr>
        </a:p>
      </dsp:txBody>
      <dsp:txXfrm>
        <a:off x="853719" y="1077272"/>
        <a:ext cx="7418816" cy="538636"/>
      </dsp:txXfrm>
    </dsp:sp>
    <dsp:sp modelId="{A6BFC957-949F-420E-9B54-84E202B73D77}">
      <dsp:nvSpPr>
        <dsp:cNvPr id="0" name=""/>
        <dsp:cNvSpPr/>
      </dsp:nvSpPr>
      <dsp:spPr>
        <a:xfrm>
          <a:off x="517072" y="1009943"/>
          <a:ext cx="673295" cy="6732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880000"/>
              <a:satOff val="-10001"/>
              <a:lumOff val="1200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A0C46-97BB-4449-91BC-278076296B9F}">
      <dsp:nvSpPr>
        <dsp:cNvPr id="0" name=""/>
        <dsp:cNvSpPr/>
      </dsp:nvSpPr>
      <dsp:spPr>
        <a:xfrm>
          <a:off x="1056322" y="1885124"/>
          <a:ext cx="7216214" cy="538636"/>
        </a:xfrm>
        <a:prstGeom prst="rect">
          <a:avLst/>
        </a:prstGeom>
        <a:solidFill>
          <a:schemeClr val="accent2">
            <a:hueOff val="-5760000"/>
            <a:satOff val="-20001"/>
            <a:lumOff val="2400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54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</a:rPr>
            <a:t>Проект «Громадсько-активна школа»</a:t>
          </a:r>
          <a:endParaRPr lang="uk-UA" sz="2000" b="1" kern="1200" dirty="0">
            <a:solidFill>
              <a:schemeClr val="tx1"/>
            </a:solidFill>
            <a:latin typeface="Times New Roman" pitchFamily="18" charset="0"/>
          </a:endParaRPr>
        </a:p>
      </dsp:txBody>
      <dsp:txXfrm>
        <a:off x="1056322" y="1885124"/>
        <a:ext cx="7216214" cy="538636"/>
      </dsp:txXfrm>
    </dsp:sp>
    <dsp:sp modelId="{E20CCD81-148A-45CA-99BE-741EAEBBA06E}">
      <dsp:nvSpPr>
        <dsp:cNvPr id="0" name=""/>
        <dsp:cNvSpPr/>
      </dsp:nvSpPr>
      <dsp:spPr>
        <a:xfrm>
          <a:off x="719674" y="1817795"/>
          <a:ext cx="673295" cy="6732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760000"/>
              <a:satOff val="-20001"/>
              <a:lumOff val="2400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32FFF-57EC-40D9-997D-BA13B92AFE32}">
      <dsp:nvSpPr>
        <dsp:cNvPr id="0" name=""/>
        <dsp:cNvSpPr/>
      </dsp:nvSpPr>
      <dsp:spPr>
        <a:xfrm>
          <a:off x="1056322" y="2535533"/>
          <a:ext cx="7216214" cy="852499"/>
        </a:xfrm>
        <a:prstGeom prst="rect">
          <a:avLst/>
        </a:prstGeom>
        <a:solidFill>
          <a:schemeClr val="accent2">
            <a:hueOff val="-8640000"/>
            <a:satOff val="-30002"/>
            <a:lumOff val="3600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54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</a:rPr>
            <a:t>Проект «Науково-методичні засади впровадження вітчизняної моделі медіа-освіти в навчально-виховний процес ЗНЗ»</a:t>
          </a:r>
          <a:endParaRPr lang="uk-UA" sz="2000" b="1" kern="1200" dirty="0">
            <a:solidFill>
              <a:schemeClr val="tx1"/>
            </a:solidFill>
            <a:latin typeface="Times New Roman" pitchFamily="18" charset="0"/>
          </a:endParaRPr>
        </a:p>
      </dsp:txBody>
      <dsp:txXfrm>
        <a:off x="1056322" y="2535533"/>
        <a:ext cx="7216214" cy="852499"/>
      </dsp:txXfrm>
    </dsp:sp>
    <dsp:sp modelId="{EE77771C-E09A-4E86-BC48-DF8A0FED458F}">
      <dsp:nvSpPr>
        <dsp:cNvPr id="0" name=""/>
        <dsp:cNvSpPr/>
      </dsp:nvSpPr>
      <dsp:spPr>
        <a:xfrm>
          <a:off x="719674" y="2625135"/>
          <a:ext cx="673295" cy="6732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640000"/>
              <a:satOff val="-30002"/>
              <a:lumOff val="3600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27B51-AB8B-4568-BD87-8931B6957CB5}">
      <dsp:nvSpPr>
        <dsp:cNvPr id="0" name=""/>
        <dsp:cNvSpPr/>
      </dsp:nvSpPr>
      <dsp:spPr>
        <a:xfrm>
          <a:off x="853719" y="3500317"/>
          <a:ext cx="7418816" cy="538636"/>
        </a:xfrm>
        <a:prstGeom prst="rect">
          <a:avLst/>
        </a:prstGeom>
        <a:solidFill>
          <a:schemeClr val="accent2">
            <a:hueOff val="-11520000"/>
            <a:satOff val="-40002"/>
            <a:lumOff val="4800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54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</a:rPr>
            <a:t>Проект «Фінансова грамотність»</a:t>
          </a:r>
          <a:endParaRPr lang="uk-UA" sz="2000" b="1" kern="1200" dirty="0">
            <a:solidFill>
              <a:schemeClr val="tx1"/>
            </a:solidFill>
            <a:latin typeface="Times New Roman" pitchFamily="18" charset="0"/>
          </a:endParaRPr>
        </a:p>
      </dsp:txBody>
      <dsp:txXfrm>
        <a:off x="853719" y="3500317"/>
        <a:ext cx="7418816" cy="538636"/>
      </dsp:txXfrm>
    </dsp:sp>
    <dsp:sp modelId="{82A2765C-B160-4BF6-B274-3EDC0026017B}">
      <dsp:nvSpPr>
        <dsp:cNvPr id="0" name=""/>
        <dsp:cNvSpPr/>
      </dsp:nvSpPr>
      <dsp:spPr>
        <a:xfrm>
          <a:off x="517072" y="3432987"/>
          <a:ext cx="673295" cy="6732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1520000"/>
              <a:satOff val="-40002"/>
              <a:lumOff val="4800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534BF-0B37-4787-9426-DE8799A253BD}">
      <dsp:nvSpPr>
        <dsp:cNvPr id="0" name=""/>
        <dsp:cNvSpPr/>
      </dsp:nvSpPr>
      <dsp:spPr>
        <a:xfrm>
          <a:off x="410654" y="4308169"/>
          <a:ext cx="7861881" cy="538636"/>
        </a:xfrm>
        <a:prstGeom prst="rect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54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Модель превентивної освіти «Школа дружня до дитини»</a:t>
          </a:r>
          <a:endParaRPr lang="uk-UA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0654" y="4308169"/>
        <a:ext cx="7861881" cy="538636"/>
      </dsp:txXfrm>
    </dsp:sp>
    <dsp:sp modelId="{12A624D1-4983-4044-9F74-A1E1B5BA7350}">
      <dsp:nvSpPr>
        <dsp:cNvPr id="0" name=""/>
        <dsp:cNvSpPr/>
      </dsp:nvSpPr>
      <dsp:spPr>
        <a:xfrm>
          <a:off x="74007" y="4240839"/>
          <a:ext cx="673295" cy="6732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F6653-3C27-49CD-9484-5E68901555D7}">
      <dsp:nvSpPr>
        <dsp:cNvPr id="0" name=""/>
        <dsp:cNvSpPr/>
      </dsp:nvSpPr>
      <dsp:spPr>
        <a:xfrm>
          <a:off x="1000400" y="-40072"/>
          <a:ext cx="6352127" cy="6352127"/>
        </a:xfrm>
        <a:prstGeom prst="circularArrow">
          <a:avLst>
            <a:gd name="adj1" fmla="val 5544"/>
            <a:gd name="adj2" fmla="val 330680"/>
            <a:gd name="adj3" fmla="val 13767306"/>
            <a:gd name="adj4" fmla="val 17391212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E9CE1-D003-47D3-B587-6F3849064F93}">
      <dsp:nvSpPr>
        <dsp:cNvPr id="0" name=""/>
        <dsp:cNvSpPr/>
      </dsp:nvSpPr>
      <dsp:spPr>
        <a:xfrm>
          <a:off x="2683704" y="470"/>
          <a:ext cx="2985519" cy="1492759"/>
        </a:xfrm>
        <a:prstGeom prst="roundRect">
          <a:avLst/>
        </a:prstGeom>
        <a:solidFill>
          <a:srgbClr val="FF5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smtClean="0">
              <a:solidFill>
                <a:schemeClr val="tx1"/>
              </a:solidFill>
            </a:rPr>
            <a:t>Соціальне здоровя 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2756574" y="73340"/>
        <a:ext cx="2839779" cy="1347019"/>
      </dsp:txXfrm>
    </dsp:sp>
    <dsp:sp modelId="{9A69EA4C-AA2B-4900-B240-3172CA4460E7}">
      <dsp:nvSpPr>
        <dsp:cNvPr id="0" name=""/>
        <dsp:cNvSpPr/>
      </dsp:nvSpPr>
      <dsp:spPr>
        <a:xfrm>
          <a:off x="5259922" y="1872202"/>
          <a:ext cx="2985519" cy="1492759"/>
        </a:xfrm>
        <a:prstGeom prst="roundRect">
          <a:avLst/>
        </a:prstGeom>
        <a:solidFill>
          <a:srgbClr val="66FFCC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chemeClr val="tx1"/>
              </a:solidFill>
            </a:rPr>
            <a:t>Екологічне здоров</a:t>
          </a:r>
          <a:r>
            <a:rPr lang="en-US" sz="3000" b="1" kern="1200" dirty="0" smtClean="0">
              <a:solidFill>
                <a:schemeClr val="tx1"/>
              </a:solidFill>
            </a:rPr>
            <a:t>’</a:t>
          </a:r>
          <a:r>
            <a:rPr lang="uk-UA" sz="3000" b="1" kern="1200" dirty="0" smtClean="0">
              <a:solidFill>
                <a:schemeClr val="tx1"/>
              </a:solidFill>
            </a:rPr>
            <a:t>я 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5332792" y="1945072"/>
        <a:ext cx="2839779" cy="1347019"/>
      </dsp:txXfrm>
    </dsp:sp>
    <dsp:sp modelId="{A9E2EE6A-8224-4859-B774-322915EF1972}">
      <dsp:nvSpPr>
        <dsp:cNvPr id="0" name=""/>
        <dsp:cNvSpPr/>
      </dsp:nvSpPr>
      <dsp:spPr>
        <a:xfrm>
          <a:off x="5256595" y="4863698"/>
          <a:ext cx="2985519" cy="1492759"/>
        </a:xfrm>
        <a:prstGeom prst="round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chemeClr val="tx1"/>
              </a:solidFill>
            </a:rPr>
            <a:t>Фізичне здоров</a:t>
          </a:r>
          <a:r>
            <a:rPr lang="en-US" sz="3000" b="1" kern="1200" dirty="0" smtClean="0">
              <a:solidFill>
                <a:schemeClr val="tx1"/>
              </a:solidFill>
            </a:rPr>
            <a:t>’</a:t>
          </a:r>
          <a:r>
            <a:rPr lang="uk-UA" sz="3000" b="1" kern="1200" dirty="0" smtClean="0">
              <a:solidFill>
                <a:schemeClr val="tx1"/>
              </a:solidFill>
            </a:rPr>
            <a:t>я 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5329465" y="4936568"/>
        <a:ext cx="2839779" cy="1347019"/>
      </dsp:txXfrm>
    </dsp:sp>
    <dsp:sp modelId="{2B4FBB6A-8DD5-495C-96F2-04552949D868}">
      <dsp:nvSpPr>
        <dsp:cNvPr id="0" name=""/>
        <dsp:cNvSpPr/>
      </dsp:nvSpPr>
      <dsp:spPr>
        <a:xfrm>
          <a:off x="72006" y="4896844"/>
          <a:ext cx="2985519" cy="1492759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chemeClr val="tx1"/>
              </a:solidFill>
            </a:rPr>
            <a:t>Психологічне здоров</a:t>
          </a:r>
          <a:r>
            <a:rPr lang="en-US" sz="3000" b="1" kern="1200" dirty="0" smtClean="0">
              <a:solidFill>
                <a:schemeClr val="tx1"/>
              </a:solidFill>
            </a:rPr>
            <a:t>’</a:t>
          </a:r>
          <a:r>
            <a:rPr lang="uk-UA" sz="3000" b="1" kern="1200" dirty="0" smtClean="0">
              <a:solidFill>
                <a:schemeClr val="tx1"/>
              </a:solidFill>
            </a:rPr>
            <a:t>я 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144876" y="4969714"/>
        <a:ext cx="2839779" cy="1347019"/>
      </dsp:txXfrm>
    </dsp:sp>
    <dsp:sp modelId="{68433557-C12F-443D-8A44-E81F7C29D0BB}">
      <dsp:nvSpPr>
        <dsp:cNvPr id="0" name=""/>
        <dsp:cNvSpPr/>
      </dsp:nvSpPr>
      <dsp:spPr>
        <a:xfrm>
          <a:off x="107486" y="1872202"/>
          <a:ext cx="2985519" cy="1492759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000" b="1" kern="1200" dirty="0" smtClean="0">
              <a:solidFill>
                <a:schemeClr val="tx1"/>
              </a:solidFill>
            </a:rPr>
            <a:t>Духовне здоров'я 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180356" y="1945072"/>
        <a:ext cx="2839779" cy="13470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62D3A-2292-4B4C-B64D-8D300E4CE1BC}">
      <dsp:nvSpPr>
        <dsp:cNvPr id="0" name=""/>
        <dsp:cNvSpPr/>
      </dsp:nvSpPr>
      <dsp:spPr>
        <a:xfrm>
          <a:off x="0" y="467070"/>
          <a:ext cx="874846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D5E769-3B45-4B1A-978B-3A9C869FFDC1}">
      <dsp:nvSpPr>
        <dsp:cNvPr id="0" name=""/>
        <dsp:cNvSpPr/>
      </dsp:nvSpPr>
      <dsp:spPr>
        <a:xfrm>
          <a:off x="437423" y="113769"/>
          <a:ext cx="7420053" cy="57470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470" tIns="0" rIns="23147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рівень загальної вихованості учнів школи;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5478" y="141824"/>
        <a:ext cx="7363943" cy="518591"/>
      </dsp:txXfrm>
    </dsp:sp>
    <dsp:sp modelId="{ADA2E618-8700-4AD4-BCE6-65F7515ADC32}">
      <dsp:nvSpPr>
        <dsp:cNvPr id="0" name=""/>
        <dsp:cNvSpPr/>
      </dsp:nvSpPr>
      <dsp:spPr>
        <a:xfrm>
          <a:off x="0" y="1279372"/>
          <a:ext cx="874846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400000"/>
              <a:satOff val="-8334"/>
              <a:lumOff val="1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AD65B2-4346-4DFD-A788-0B37E5BD1209}">
      <dsp:nvSpPr>
        <dsp:cNvPr id="0" name=""/>
        <dsp:cNvSpPr/>
      </dsp:nvSpPr>
      <dsp:spPr>
        <a:xfrm>
          <a:off x="437423" y="926070"/>
          <a:ext cx="7420053" cy="574701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470" tIns="0" rIns="23147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рівень самооцінки учнів;</a:t>
          </a:r>
          <a:endParaRPr lang="ru-RU" sz="24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5478" y="954125"/>
        <a:ext cx="7363943" cy="518591"/>
      </dsp:txXfrm>
    </dsp:sp>
    <dsp:sp modelId="{0C405202-1E15-431B-BD53-C250E2A4E846}">
      <dsp:nvSpPr>
        <dsp:cNvPr id="0" name=""/>
        <dsp:cNvSpPr/>
      </dsp:nvSpPr>
      <dsp:spPr>
        <a:xfrm>
          <a:off x="0" y="2091673"/>
          <a:ext cx="874846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800000"/>
              <a:satOff val="-16668"/>
              <a:lumOff val="2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D9ADA0-B84A-4D1F-9832-E55E59B84FD1}">
      <dsp:nvSpPr>
        <dsp:cNvPr id="0" name=""/>
        <dsp:cNvSpPr/>
      </dsp:nvSpPr>
      <dsp:spPr>
        <a:xfrm>
          <a:off x="437423" y="1738372"/>
          <a:ext cx="7420053" cy="574701"/>
        </a:xfrm>
        <a:prstGeom prst="roundRect">
          <a:avLst/>
        </a:prstGeom>
        <a:gradFill rotWithShape="0">
          <a:gsLst>
            <a:gs pos="0">
              <a:schemeClr val="accent2">
                <a:hueOff val="-4800000"/>
                <a:satOff val="-16668"/>
                <a:lumOff val="2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4800000"/>
                <a:satOff val="-16668"/>
                <a:lumOff val="2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4800000"/>
                <a:satOff val="-16668"/>
                <a:lumOff val="2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470" tIns="0" rIns="23147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орієнтація  на здоровий спосіб життя, дотримання його норм в повсякденні;</a:t>
          </a:r>
          <a:endParaRPr lang="ru-RU" sz="24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5478" y="1766427"/>
        <a:ext cx="7363943" cy="518591"/>
      </dsp:txXfrm>
    </dsp:sp>
    <dsp:sp modelId="{8CB31D30-6048-4C6E-9A24-B6950CC3397F}">
      <dsp:nvSpPr>
        <dsp:cNvPr id="0" name=""/>
        <dsp:cNvSpPr/>
      </dsp:nvSpPr>
      <dsp:spPr>
        <a:xfrm>
          <a:off x="0" y="2903974"/>
          <a:ext cx="874846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200000"/>
              <a:satOff val="-25001"/>
              <a:lumOff val="3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C077D6-B280-4EBD-B7EB-C6FEC09C3A81}">
      <dsp:nvSpPr>
        <dsp:cNvPr id="0" name=""/>
        <dsp:cNvSpPr/>
      </dsp:nvSpPr>
      <dsp:spPr>
        <a:xfrm>
          <a:off x="437423" y="2550673"/>
          <a:ext cx="7420053" cy="574701"/>
        </a:xfrm>
        <a:prstGeom prst="roundRect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470" tIns="0" rIns="23147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наявність (відсутність) сформованих шкідливих звичок у дітей і підлітків;</a:t>
          </a:r>
          <a:endParaRPr lang="ru-RU" sz="24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5478" y="2578728"/>
        <a:ext cx="7363943" cy="518591"/>
      </dsp:txXfrm>
    </dsp:sp>
    <dsp:sp modelId="{3AFC810F-F5ED-4348-8725-0EB8C7DBA657}">
      <dsp:nvSpPr>
        <dsp:cNvPr id="0" name=""/>
        <dsp:cNvSpPr/>
      </dsp:nvSpPr>
      <dsp:spPr>
        <a:xfrm>
          <a:off x="0" y="3716275"/>
          <a:ext cx="874846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600000"/>
              <a:satOff val="-33335"/>
              <a:lumOff val="4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7C63EB-BAB3-4708-88C1-388985F6173A}">
      <dsp:nvSpPr>
        <dsp:cNvPr id="0" name=""/>
        <dsp:cNvSpPr/>
      </dsp:nvSpPr>
      <dsp:spPr>
        <a:xfrm>
          <a:off x="437423" y="3362974"/>
          <a:ext cx="7420053" cy="574701"/>
        </a:xfrm>
        <a:prstGeom prst="roundRect">
          <a:avLst/>
        </a:prstGeom>
        <a:gradFill rotWithShape="0">
          <a:gsLst>
            <a:gs pos="0">
              <a:schemeClr val="accent2">
                <a:hueOff val="-9600000"/>
                <a:satOff val="-33335"/>
                <a:lumOff val="4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9600000"/>
                <a:satOff val="-33335"/>
                <a:lumOff val="4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9600000"/>
                <a:satOff val="-33335"/>
                <a:lumOff val="4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470" tIns="0" rIns="23147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наявність скоєних правопорушень,</a:t>
          </a:r>
          <a:r>
            <a:rPr lang="uk-UA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file"/>
            </a:rPr>
            <a:t> </a:t>
          </a:r>
          <a:r>
            <a:rPr lang="uk-UA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злочинів учнями школи, ступінь їх важкості;</a:t>
          </a:r>
          <a:endParaRPr lang="ru-RU" sz="24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5478" y="3391029"/>
        <a:ext cx="7363943" cy="518591"/>
      </dsp:txXfrm>
    </dsp:sp>
    <dsp:sp modelId="{38EA40AA-39C4-4CF8-85C1-A8D4442DCCEE}">
      <dsp:nvSpPr>
        <dsp:cNvPr id="0" name=""/>
        <dsp:cNvSpPr/>
      </dsp:nvSpPr>
      <dsp:spPr>
        <a:xfrm>
          <a:off x="0" y="4528577"/>
          <a:ext cx="874846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2000000"/>
              <a:satOff val="-41669"/>
              <a:lumOff val="5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E449F3-82BA-476B-90BA-9E4384F050FF}">
      <dsp:nvSpPr>
        <dsp:cNvPr id="0" name=""/>
        <dsp:cNvSpPr/>
      </dsp:nvSpPr>
      <dsp:spPr>
        <a:xfrm>
          <a:off x="437423" y="4175275"/>
          <a:ext cx="7420053" cy="574701"/>
        </a:xfrm>
        <a:prstGeom prst="roundRect">
          <a:avLst/>
        </a:prstGeom>
        <a:gradFill rotWithShape="0">
          <a:gsLst>
            <a:gs pos="0">
              <a:schemeClr val="accent2">
                <a:hueOff val="-12000000"/>
                <a:satOff val="-41669"/>
                <a:lumOff val="5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2000000"/>
                <a:satOff val="-41669"/>
                <a:lumOff val="5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2000000"/>
                <a:satOff val="-41669"/>
                <a:lumOff val="5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470" tIns="0" rIns="23147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показник кількості учнів, що знаходяться на обліку в школі, КМСД, ССД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uk-UA" sz="24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5478" y="4203330"/>
        <a:ext cx="7363943" cy="518591"/>
      </dsp:txXfrm>
    </dsp:sp>
    <dsp:sp modelId="{CF0DFDB9-8C01-482A-84F0-555D38DF92C2}">
      <dsp:nvSpPr>
        <dsp:cNvPr id="0" name=""/>
        <dsp:cNvSpPr/>
      </dsp:nvSpPr>
      <dsp:spPr>
        <a:xfrm>
          <a:off x="0" y="5340878"/>
          <a:ext cx="874846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677613-7184-4ADA-8160-4EB7A62EE1F5}">
      <dsp:nvSpPr>
        <dsp:cNvPr id="0" name=""/>
        <dsp:cNvSpPr/>
      </dsp:nvSpPr>
      <dsp:spPr>
        <a:xfrm>
          <a:off x="437423" y="4987577"/>
          <a:ext cx="7420053" cy="574701"/>
        </a:xfrm>
        <a:prstGeom prst="round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470" tIns="0" rIns="23147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динаміка пропусків занять учнями без поважних причин; </a:t>
          </a:r>
          <a:endParaRPr lang="ru-RU" sz="24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5478" y="5015632"/>
        <a:ext cx="7363943" cy="51859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91DC2-EAC6-47D8-A315-18C86400B955}">
      <dsp:nvSpPr>
        <dsp:cNvPr id="0" name=""/>
        <dsp:cNvSpPr/>
      </dsp:nvSpPr>
      <dsp:spPr>
        <a:xfrm>
          <a:off x="171330" y="473282"/>
          <a:ext cx="4088555" cy="12776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6541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Аналіз та моніторинг рівня вихованості учнів школи;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1330" y="473282"/>
        <a:ext cx="4088555" cy="1277673"/>
      </dsp:txXfrm>
    </dsp:sp>
    <dsp:sp modelId="{3C7CA612-0B75-47A2-9580-9F5511491E4C}">
      <dsp:nvSpPr>
        <dsp:cNvPr id="0" name=""/>
        <dsp:cNvSpPr/>
      </dsp:nvSpPr>
      <dsp:spPr>
        <a:xfrm>
          <a:off x="974" y="288729"/>
          <a:ext cx="894371" cy="1341557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53CEB8-C74C-49BA-B4C6-1A265C99A7EC}">
      <dsp:nvSpPr>
        <dsp:cNvPr id="0" name=""/>
        <dsp:cNvSpPr/>
      </dsp:nvSpPr>
      <dsp:spPr>
        <a:xfrm>
          <a:off x="4685372" y="473282"/>
          <a:ext cx="4088555" cy="12776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6541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дотримання законодавства «Про освіту» та «Про загальну середню освіту»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685372" y="473282"/>
        <a:ext cx="4088555" cy="1277673"/>
      </dsp:txXfrm>
    </dsp:sp>
    <dsp:sp modelId="{EC6E1AB2-0AF7-4059-B58F-6FE34936CB50}">
      <dsp:nvSpPr>
        <dsp:cNvPr id="0" name=""/>
        <dsp:cNvSpPr/>
      </dsp:nvSpPr>
      <dsp:spPr>
        <a:xfrm>
          <a:off x="4515015" y="288729"/>
          <a:ext cx="894371" cy="1341557"/>
        </a:xfrm>
        <a:prstGeom prst="rect">
          <a:avLst/>
        </a:prstGeom>
        <a:solidFill>
          <a:schemeClr val="accent4">
            <a:tint val="50000"/>
            <a:hueOff val="2230721"/>
            <a:satOff val="7660"/>
            <a:lumOff val="42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C570A8-5E41-4413-85FB-64D9FF9981A5}">
      <dsp:nvSpPr>
        <dsp:cNvPr id="0" name=""/>
        <dsp:cNvSpPr/>
      </dsp:nvSpPr>
      <dsp:spPr>
        <a:xfrm>
          <a:off x="171330" y="2081731"/>
          <a:ext cx="4088555" cy="12776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65411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контроль відвідування занять учнями школи  адміністрацією, виконання вимог «всеобучу»;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171330" y="2081731"/>
        <a:ext cx="4088555" cy="1277673"/>
      </dsp:txXfrm>
    </dsp:sp>
    <dsp:sp modelId="{8888C59D-1397-4382-B02E-B1B12D2444BD}">
      <dsp:nvSpPr>
        <dsp:cNvPr id="0" name=""/>
        <dsp:cNvSpPr/>
      </dsp:nvSpPr>
      <dsp:spPr>
        <a:xfrm>
          <a:off x="974" y="1897178"/>
          <a:ext cx="894371" cy="1341557"/>
        </a:xfrm>
        <a:prstGeom prst="rect">
          <a:avLst/>
        </a:prstGeom>
        <a:solidFill>
          <a:schemeClr val="accent4">
            <a:tint val="50000"/>
            <a:hueOff val="4461442"/>
            <a:satOff val="15320"/>
            <a:lumOff val="859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1DAD6E-75EB-4DEC-A320-F56278B28256}">
      <dsp:nvSpPr>
        <dsp:cNvPr id="0" name=""/>
        <dsp:cNvSpPr/>
      </dsp:nvSpPr>
      <dsp:spPr>
        <a:xfrm>
          <a:off x="4685372" y="2081731"/>
          <a:ext cx="4088555" cy="12776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6541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контроль рівня обізнаності класних керівників з зазначеного питання;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685372" y="2081731"/>
        <a:ext cx="4088555" cy="1277673"/>
      </dsp:txXfrm>
    </dsp:sp>
    <dsp:sp modelId="{5CEB5054-63DB-42D0-AB73-341C2DAFF422}">
      <dsp:nvSpPr>
        <dsp:cNvPr id="0" name=""/>
        <dsp:cNvSpPr/>
      </dsp:nvSpPr>
      <dsp:spPr>
        <a:xfrm>
          <a:off x="4515015" y="1897178"/>
          <a:ext cx="894371" cy="1341557"/>
        </a:xfrm>
        <a:prstGeom prst="rect">
          <a:avLst/>
        </a:prstGeom>
        <a:solidFill>
          <a:schemeClr val="accent4">
            <a:tint val="50000"/>
            <a:hueOff val="6692163"/>
            <a:satOff val="22979"/>
            <a:lumOff val="1289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044353-D9C3-49D5-BD5F-AD62D4AADFB6}">
      <dsp:nvSpPr>
        <dsp:cNvPr id="0" name=""/>
        <dsp:cNvSpPr/>
      </dsp:nvSpPr>
      <dsp:spPr>
        <a:xfrm>
          <a:off x="171330" y="3690180"/>
          <a:ext cx="4088555" cy="12776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6541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відвідування тематичних годин спілкування;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171330" y="3690180"/>
        <a:ext cx="4088555" cy="1277673"/>
      </dsp:txXfrm>
    </dsp:sp>
    <dsp:sp modelId="{03A1DD4F-C6E3-478D-8C96-6D434E8F74B0}">
      <dsp:nvSpPr>
        <dsp:cNvPr id="0" name=""/>
        <dsp:cNvSpPr/>
      </dsp:nvSpPr>
      <dsp:spPr>
        <a:xfrm>
          <a:off x="974" y="3505627"/>
          <a:ext cx="894371" cy="1341557"/>
        </a:xfrm>
        <a:prstGeom prst="rect">
          <a:avLst/>
        </a:prstGeom>
        <a:solidFill>
          <a:schemeClr val="accent4">
            <a:tint val="50000"/>
            <a:hueOff val="8922884"/>
            <a:satOff val="30639"/>
            <a:lumOff val="1719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8873FE0-9DB3-4DAD-B60F-A64AED18FE72}">
      <dsp:nvSpPr>
        <dsp:cNvPr id="0" name=""/>
        <dsp:cNvSpPr/>
      </dsp:nvSpPr>
      <dsp:spPr>
        <a:xfrm>
          <a:off x="4685372" y="3690180"/>
          <a:ext cx="4088555" cy="12776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6541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>
              <a:latin typeface="Times New Roman" pitchFamily="18" charset="0"/>
              <a:cs typeface="Times New Roman" pitchFamily="18" charset="0"/>
            </a:rPr>
            <a:t>щомісчний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 аналіз роботи школи і прийняття управлінських рішень, динаміка розвитку.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685372" y="3690180"/>
        <a:ext cx="4088555" cy="1277673"/>
      </dsp:txXfrm>
    </dsp:sp>
    <dsp:sp modelId="{2BF9DBDA-9CF0-4ED5-A864-29A5D47C0297}">
      <dsp:nvSpPr>
        <dsp:cNvPr id="0" name=""/>
        <dsp:cNvSpPr/>
      </dsp:nvSpPr>
      <dsp:spPr>
        <a:xfrm>
          <a:off x="4515015" y="3505627"/>
          <a:ext cx="894371" cy="1341557"/>
        </a:xfrm>
        <a:prstGeom prst="rect">
          <a:avLst/>
        </a:prstGeom>
        <a:solidFill>
          <a:schemeClr val="accent4">
            <a:tint val="50000"/>
            <a:hueOff val="11153605"/>
            <a:satOff val="38299"/>
            <a:lumOff val="2148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15B4A-2D57-4E69-9DCE-69739BF106F5}">
      <dsp:nvSpPr>
        <dsp:cNvPr id="0" name=""/>
        <dsp:cNvSpPr/>
      </dsp:nvSpPr>
      <dsp:spPr>
        <a:xfrm>
          <a:off x="-6102341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0F534-5674-44EC-A8E6-AB473D622C7A}">
      <dsp:nvSpPr>
        <dsp:cNvPr id="0" name=""/>
        <dsp:cNvSpPr/>
      </dsp:nvSpPr>
      <dsp:spPr>
        <a:xfrm>
          <a:off x="378852" y="245511"/>
          <a:ext cx="8693049" cy="4908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95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</a:rPr>
            <a:t>організовує</a:t>
          </a:r>
          <a:r>
            <a:rPr lang="ru-RU" sz="2000" kern="1200" dirty="0" smtClean="0">
              <a:latin typeface="Times New Roman" pitchFamily="18" charset="0"/>
            </a:rPr>
            <a:t> та </a:t>
          </a:r>
          <a:r>
            <a:rPr lang="ru-RU" sz="2000" kern="1200" dirty="0" err="1" smtClean="0">
              <a:latin typeface="Times New Roman" pitchFamily="18" charset="0"/>
            </a:rPr>
            <a:t>аналізує</a:t>
          </a:r>
          <a:r>
            <a:rPr lang="ru-RU" sz="2000" kern="1200" dirty="0" smtClean="0">
              <a:latin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</a:rPr>
            <a:t>щорічні</a:t>
          </a:r>
          <a:r>
            <a:rPr lang="ru-RU" sz="2000" kern="1200" dirty="0" smtClean="0">
              <a:latin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</a:rPr>
            <a:t>медичні</a:t>
          </a:r>
          <a:r>
            <a:rPr lang="ru-RU" sz="2000" kern="1200" dirty="0" smtClean="0">
              <a:latin typeface="Times New Roman" pitchFamily="18" charset="0"/>
            </a:rPr>
            <a:t> огляди;                                                </a:t>
          </a:r>
          <a:endParaRPr lang="ru-RU" sz="2000" kern="1200" dirty="0"/>
        </a:p>
      </dsp:txBody>
      <dsp:txXfrm>
        <a:off x="378852" y="245511"/>
        <a:ext cx="8693049" cy="490806"/>
      </dsp:txXfrm>
    </dsp:sp>
    <dsp:sp modelId="{87ADCD44-DC3D-4463-9AD8-ED3D3D591C93}">
      <dsp:nvSpPr>
        <dsp:cNvPr id="0" name=""/>
        <dsp:cNvSpPr/>
      </dsp:nvSpPr>
      <dsp:spPr>
        <a:xfrm>
          <a:off x="72098" y="184160"/>
          <a:ext cx="613508" cy="6135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80A48EC-02A9-4096-BAF3-481BD8840717}">
      <dsp:nvSpPr>
        <dsp:cNvPr id="0" name=""/>
        <dsp:cNvSpPr/>
      </dsp:nvSpPr>
      <dsp:spPr>
        <a:xfrm>
          <a:off x="823321" y="982153"/>
          <a:ext cx="8248580" cy="490806"/>
        </a:xfrm>
        <a:prstGeom prst="rect">
          <a:avLst/>
        </a:prstGeom>
        <a:gradFill rotWithShape="0">
          <a:gsLst>
            <a:gs pos="0">
              <a:schemeClr val="accent2">
                <a:hueOff val="-2400000"/>
                <a:satOff val="-8334"/>
                <a:lumOff val="10000"/>
                <a:alphaOff val="0"/>
                <a:tint val="50000"/>
                <a:satMod val="300000"/>
              </a:schemeClr>
            </a:gs>
            <a:gs pos="35000">
              <a:schemeClr val="accent2">
                <a:hueOff val="-2400000"/>
                <a:satOff val="-8334"/>
                <a:lumOff val="10000"/>
                <a:alphaOff val="0"/>
                <a:tint val="37000"/>
                <a:satMod val="300000"/>
              </a:schemeClr>
            </a:gs>
            <a:gs pos="100000">
              <a:schemeClr val="accent2">
                <a:hueOff val="-2400000"/>
                <a:satOff val="-8334"/>
                <a:lumOff val="1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95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</a:rPr>
            <a:t>здійснює</a:t>
          </a:r>
          <a:r>
            <a:rPr lang="ru-RU" sz="2000" kern="1200" dirty="0" smtClean="0">
              <a:latin typeface="Times New Roman" pitchFamily="18" charset="0"/>
            </a:rPr>
            <a:t> контроль за станом </a:t>
          </a:r>
          <a:r>
            <a:rPr lang="ru-RU" sz="2000" kern="1200" dirty="0" err="1" smtClean="0">
              <a:latin typeface="Times New Roman" pitchFamily="18" charset="0"/>
            </a:rPr>
            <a:t>ведення</a:t>
          </a:r>
          <a:r>
            <a:rPr lang="ru-RU" sz="2000" kern="1200" dirty="0" smtClean="0">
              <a:latin typeface="Times New Roman" pitchFamily="18" charset="0"/>
            </a:rPr>
            <a:t> «</a:t>
          </a:r>
          <a:r>
            <a:rPr lang="ru-RU" sz="2000" kern="1200" dirty="0" err="1" smtClean="0">
              <a:latin typeface="Times New Roman" pitchFamily="18" charset="0"/>
            </a:rPr>
            <a:t>листків</a:t>
          </a:r>
          <a:r>
            <a:rPr lang="ru-RU" sz="2000" kern="1200" dirty="0" smtClean="0">
              <a:latin typeface="Times New Roman" pitchFamily="18" charset="0"/>
            </a:rPr>
            <a:t> здоров</a:t>
          </a:r>
          <a:r>
            <a:rPr lang="en-US" sz="2000" kern="1200" dirty="0" smtClean="0">
              <a:latin typeface="Times New Roman" pitchFamily="18" charset="0"/>
            </a:rPr>
            <a:t>’</a:t>
          </a:r>
          <a:r>
            <a:rPr lang="ru-RU" sz="2000" kern="1200" dirty="0" smtClean="0">
              <a:latin typeface="Times New Roman" pitchFamily="18" charset="0"/>
            </a:rPr>
            <a:t>я» </a:t>
          </a:r>
          <a:endParaRPr lang="ru-RU" sz="2000" kern="1200" dirty="0">
            <a:latin typeface="Times New Roman" pitchFamily="18" charset="0"/>
          </a:endParaRPr>
        </a:p>
      </dsp:txBody>
      <dsp:txXfrm>
        <a:off x="823321" y="982153"/>
        <a:ext cx="8248580" cy="490806"/>
      </dsp:txXfrm>
    </dsp:sp>
    <dsp:sp modelId="{9B23B4CD-D509-4C53-B874-4B4A7A18E202}">
      <dsp:nvSpPr>
        <dsp:cNvPr id="0" name=""/>
        <dsp:cNvSpPr/>
      </dsp:nvSpPr>
      <dsp:spPr>
        <a:xfrm>
          <a:off x="516567" y="920802"/>
          <a:ext cx="613508" cy="6135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2400000"/>
              <a:satOff val="-8334"/>
              <a:lumOff val="10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5C7EE3D-670C-40EC-BC5C-3E0AB6249620}">
      <dsp:nvSpPr>
        <dsp:cNvPr id="0" name=""/>
        <dsp:cNvSpPr/>
      </dsp:nvSpPr>
      <dsp:spPr>
        <a:xfrm>
          <a:off x="1066888" y="1718254"/>
          <a:ext cx="8005013" cy="490806"/>
        </a:xfrm>
        <a:prstGeom prst="rect">
          <a:avLst/>
        </a:prstGeom>
        <a:gradFill rotWithShape="0">
          <a:gsLst>
            <a:gs pos="0">
              <a:schemeClr val="accent2">
                <a:hueOff val="-4800000"/>
                <a:satOff val="-16668"/>
                <a:lumOff val="20000"/>
                <a:alphaOff val="0"/>
                <a:tint val="50000"/>
                <a:satMod val="300000"/>
              </a:schemeClr>
            </a:gs>
            <a:gs pos="35000">
              <a:schemeClr val="accent2">
                <a:hueOff val="-4800000"/>
                <a:satOff val="-16668"/>
                <a:lumOff val="20000"/>
                <a:alphaOff val="0"/>
                <a:tint val="37000"/>
                <a:satMod val="300000"/>
              </a:schemeClr>
            </a:gs>
            <a:gs pos="100000">
              <a:schemeClr val="accent2">
                <a:hueOff val="-4800000"/>
                <a:satOff val="-16668"/>
                <a:lumOff val="2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95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</a:rPr>
            <a:t>визначає</a:t>
          </a:r>
          <a:r>
            <a:rPr lang="ru-RU" sz="2000" kern="1200" dirty="0" smtClean="0">
              <a:latin typeface="Times New Roman" pitchFamily="18" charset="0"/>
            </a:rPr>
            <a:t> допуск </a:t>
          </a:r>
          <a:r>
            <a:rPr lang="ru-RU" sz="2000" kern="1200" dirty="0" err="1" smtClean="0">
              <a:latin typeface="Times New Roman" pitchFamily="18" charset="0"/>
            </a:rPr>
            <a:t>дітей</a:t>
          </a:r>
          <a:r>
            <a:rPr lang="ru-RU" sz="2000" kern="1200" dirty="0" smtClean="0">
              <a:latin typeface="Times New Roman" pitchFamily="18" charset="0"/>
            </a:rPr>
            <a:t> до занять </a:t>
          </a:r>
          <a:r>
            <a:rPr lang="ru-RU" sz="2000" kern="1200" dirty="0" err="1" smtClean="0">
              <a:latin typeface="Times New Roman" pitchFamily="18" charset="0"/>
            </a:rPr>
            <a:t>після</a:t>
          </a:r>
          <a:r>
            <a:rPr lang="ru-RU" sz="2000" kern="1200" dirty="0" smtClean="0">
              <a:latin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</a:rPr>
            <a:t>перенесених</a:t>
          </a:r>
          <a:r>
            <a:rPr lang="ru-RU" sz="2000" kern="1200" dirty="0" smtClean="0">
              <a:latin typeface="Times New Roman" pitchFamily="18" charset="0"/>
            </a:rPr>
            <a:t> хвороб (</a:t>
          </a:r>
          <a:r>
            <a:rPr lang="ru-RU" sz="2000" kern="1200" dirty="0" err="1" smtClean="0">
              <a:latin typeface="Times New Roman" pitchFamily="18" charset="0"/>
            </a:rPr>
            <a:t>відповідно</a:t>
          </a:r>
          <a:r>
            <a:rPr lang="ru-RU" sz="2000" kern="1200" dirty="0" smtClean="0">
              <a:latin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</a:rPr>
            <a:t>довідок</a:t>
          </a:r>
          <a:r>
            <a:rPr lang="ru-RU" sz="2000" kern="1200" dirty="0" smtClean="0">
              <a:latin typeface="Times New Roman" pitchFamily="18" charset="0"/>
            </a:rPr>
            <a:t> з </a:t>
          </a:r>
          <a:r>
            <a:rPr lang="ru-RU" sz="2000" kern="1200" dirty="0" err="1" smtClean="0">
              <a:latin typeface="Times New Roman" pitchFamily="18" charset="0"/>
            </a:rPr>
            <a:t>лікарні</a:t>
          </a:r>
          <a:r>
            <a:rPr lang="ru-RU" sz="2000" kern="1200" dirty="0" smtClean="0">
              <a:latin typeface="Times New Roman" pitchFamily="18" charset="0"/>
            </a:rPr>
            <a:t>);</a:t>
          </a:r>
          <a:endParaRPr lang="ru-RU" sz="2000" kern="1200" dirty="0">
            <a:latin typeface="Times New Roman" pitchFamily="18" charset="0"/>
          </a:endParaRPr>
        </a:p>
      </dsp:txBody>
      <dsp:txXfrm>
        <a:off x="1066888" y="1718254"/>
        <a:ext cx="8005013" cy="490806"/>
      </dsp:txXfrm>
    </dsp:sp>
    <dsp:sp modelId="{DD92BB2A-EF04-436E-8AE1-C859CF495A77}">
      <dsp:nvSpPr>
        <dsp:cNvPr id="0" name=""/>
        <dsp:cNvSpPr/>
      </dsp:nvSpPr>
      <dsp:spPr>
        <a:xfrm>
          <a:off x="760134" y="1656904"/>
          <a:ext cx="613508" cy="6135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4800000"/>
              <a:satOff val="-16668"/>
              <a:lumOff val="20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7A0A8E2-4053-4C4F-A948-FC74DCCB1BEE}">
      <dsp:nvSpPr>
        <dsp:cNvPr id="0" name=""/>
        <dsp:cNvSpPr/>
      </dsp:nvSpPr>
      <dsp:spPr>
        <a:xfrm>
          <a:off x="1144657" y="2454896"/>
          <a:ext cx="7927244" cy="490806"/>
        </a:xfrm>
        <a:prstGeom prst="rect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tint val="50000"/>
                <a:satMod val="300000"/>
              </a:schemeClr>
            </a:gs>
            <a:gs pos="35000">
              <a:schemeClr val="accent2">
                <a:hueOff val="-7200000"/>
                <a:satOff val="-25001"/>
                <a:lumOff val="3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95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</a:rPr>
            <a:t>Контролює участь учнів школи в спортивних змаганнях різного рівня, відповідно можливих фізичних навантажень;</a:t>
          </a:r>
          <a:endParaRPr lang="ru-RU" sz="2000" kern="1200" dirty="0">
            <a:latin typeface="Times New Roman" pitchFamily="18" charset="0"/>
          </a:endParaRPr>
        </a:p>
      </dsp:txBody>
      <dsp:txXfrm>
        <a:off x="1144657" y="2454896"/>
        <a:ext cx="7927244" cy="490806"/>
      </dsp:txXfrm>
    </dsp:sp>
    <dsp:sp modelId="{F131633C-CD68-4F1C-AAF4-313E6092BF7E}">
      <dsp:nvSpPr>
        <dsp:cNvPr id="0" name=""/>
        <dsp:cNvSpPr/>
      </dsp:nvSpPr>
      <dsp:spPr>
        <a:xfrm>
          <a:off x="837903" y="2393545"/>
          <a:ext cx="613508" cy="6135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7200000"/>
              <a:satOff val="-25001"/>
              <a:lumOff val="30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6D6C5AF-2D8F-4E10-9D49-44D97BB727E8}">
      <dsp:nvSpPr>
        <dsp:cNvPr id="0" name=""/>
        <dsp:cNvSpPr/>
      </dsp:nvSpPr>
      <dsp:spPr>
        <a:xfrm>
          <a:off x="1138986" y="3226091"/>
          <a:ext cx="8005013" cy="490806"/>
        </a:xfrm>
        <a:prstGeom prst="rect">
          <a:avLst/>
        </a:prstGeom>
        <a:gradFill rotWithShape="0">
          <a:gsLst>
            <a:gs pos="0">
              <a:schemeClr val="accent2">
                <a:hueOff val="-9600000"/>
                <a:satOff val="-33335"/>
                <a:lumOff val="40001"/>
                <a:alphaOff val="0"/>
                <a:tint val="50000"/>
                <a:satMod val="300000"/>
              </a:schemeClr>
            </a:gs>
            <a:gs pos="35000">
              <a:schemeClr val="accent2">
                <a:hueOff val="-9600000"/>
                <a:satOff val="-33335"/>
                <a:lumOff val="4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9600000"/>
                <a:satOff val="-33335"/>
                <a:lumOff val="4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95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</a:rPr>
            <a:t>спільно</a:t>
          </a:r>
          <a:r>
            <a:rPr lang="ru-RU" sz="2000" kern="1200" dirty="0" smtClean="0">
              <a:latin typeface="Times New Roman" pitchFamily="18" charset="0"/>
            </a:rPr>
            <a:t> з </a:t>
          </a:r>
          <a:r>
            <a:rPr lang="ru-RU" sz="2000" kern="1200" dirty="0" err="1" smtClean="0">
              <a:latin typeface="Times New Roman" pitchFamily="18" charset="0"/>
            </a:rPr>
            <a:t>класоводами</a:t>
          </a:r>
          <a:r>
            <a:rPr lang="ru-RU" sz="2000" kern="1200" dirty="0" smtClean="0">
              <a:latin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</a:rPr>
            <a:t>класними</a:t>
          </a:r>
          <a:r>
            <a:rPr lang="ru-RU" sz="2000" kern="1200" dirty="0" smtClean="0">
              <a:latin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</a:rPr>
            <a:t>керівниками</a:t>
          </a:r>
          <a:r>
            <a:rPr lang="ru-RU" sz="2000" kern="1200" dirty="0" smtClean="0">
              <a:latin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</a:rPr>
            <a:t>адміністрацією</a:t>
          </a:r>
          <a:r>
            <a:rPr lang="ru-RU" sz="2000" kern="1200" dirty="0" smtClean="0">
              <a:latin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</a:rPr>
            <a:t>школи</a:t>
          </a:r>
          <a:r>
            <a:rPr lang="ru-RU" sz="2000" kern="1200" dirty="0" smtClean="0">
              <a:latin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</a:rPr>
            <a:t>контролює</a:t>
          </a:r>
          <a:r>
            <a:rPr lang="ru-RU" sz="2000" kern="1200" dirty="0" smtClean="0">
              <a:latin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</a:rPr>
            <a:t>навантаження</a:t>
          </a:r>
          <a:r>
            <a:rPr lang="ru-RU" sz="2000" kern="1200" dirty="0" smtClean="0">
              <a:latin typeface="Times New Roman" pitchFamily="18" charset="0"/>
            </a:rPr>
            <a:t> на </a:t>
          </a:r>
          <a:r>
            <a:rPr lang="ru-RU" sz="2000" kern="1200" dirty="0" err="1" smtClean="0">
              <a:latin typeface="Times New Roman" pitchFamily="18" charset="0"/>
            </a:rPr>
            <a:t>учнів</a:t>
          </a:r>
          <a:r>
            <a:rPr lang="ru-RU" sz="2000" kern="1200" dirty="0" smtClean="0">
              <a:latin typeface="Times New Roman" pitchFamily="18" charset="0"/>
            </a:rPr>
            <a:t> на уроках з </a:t>
          </a:r>
          <a:r>
            <a:rPr lang="ru-RU" sz="2000" kern="1200" dirty="0" err="1" smtClean="0">
              <a:latin typeface="Times New Roman" pitchFamily="18" charset="0"/>
            </a:rPr>
            <a:t>фізичного</a:t>
          </a:r>
          <a:r>
            <a:rPr lang="ru-RU" sz="2000" kern="1200" dirty="0" smtClean="0">
              <a:latin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</a:rPr>
            <a:t>виховання</a:t>
          </a:r>
          <a:r>
            <a:rPr lang="ru-RU" sz="2000" kern="1200" dirty="0" smtClean="0">
              <a:latin typeface="Times New Roman" pitchFamily="18" charset="0"/>
            </a:rPr>
            <a:t> та в  </a:t>
          </a:r>
          <a:r>
            <a:rPr lang="ru-RU" sz="2000" kern="1200" dirty="0" err="1" smtClean="0">
              <a:latin typeface="Times New Roman" pitchFamily="18" charset="0"/>
            </a:rPr>
            <a:t>спортивних</a:t>
          </a:r>
          <a:r>
            <a:rPr lang="ru-RU" sz="2000" kern="1200" dirty="0" smtClean="0">
              <a:latin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</a:rPr>
            <a:t>секціях</a:t>
          </a:r>
          <a:r>
            <a:rPr lang="ru-RU" sz="2000" kern="1200" dirty="0" smtClean="0">
              <a:latin typeface="Times New Roman" pitchFamily="18" charset="0"/>
            </a:rPr>
            <a:t>;</a:t>
          </a:r>
          <a:endParaRPr lang="ru-RU" sz="2000" kern="1200" dirty="0">
            <a:latin typeface="Times New Roman" pitchFamily="18" charset="0"/>
          </a:endParaRPr>
        </a:p>
      </dsp:txBody>
      <dsp:txXfrm>
        <a:off x="1138986" y="3226091"/>
        <a:ext cx="8005013" cy="490806"/>
      </dsp:txXfrm>
    </dsp:sp>
    <dsp:sp modelId="{0F6DB702-655D-4B62-8D0E-2C015B0CCDB2}">
      <dsp:nvSpPr>
        <dsp:cNvPr id="0" name=""/>
        <dsp:cNvSpPr/>
      </dsp:nvSpPr>
      <dsp:spPr>
        <a:xfrm>
          <a:off x="760134" y="3130187"/>
          <a:ext cx="613508" cy="6135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9600000"/>
              <a:satOff val="-33335"/>
              <a:lumOff val="40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02432A6-8BC4-498E-AC0F-4DE80F252812}">
      <dsp:nvSpPr>
        <dsp:cNvPr id="0" name=""/>
        <dsp:cNvSpPr/>
      </dsp:nvSpPr>
      <dsp:spPr>
        <a:xfrm>
          <a:off x="823321" y="3927640"/>
          <a:ext cx="8248580" cy="490806"/>
        </a:xfrm>
        <a:prstGeom prst="rect">
          <a:avLst/>
        </a:prstGeom>
        <a:gradFill rotWithShape="0">
          <a:gsLst>
            <a:gs pos="0">
              <a:schemeClr val="accent2">
                <a:hueOff val="-12000000"/>
                <a:satOff val="-41669"/>
                <a:lumOff val="5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2000000"/>
                <a:satOff val="-41669"/>
                <a:lumOff val="5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2000000"/>
                <a:satOff val="-41669"/>
                <a:lumOff val="5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9578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kern="1200" dirty="0" smtClean="0">
              <a:latin typeface="Times New Roman" pitchFamily="18" charset="0"/>
            </a:rPr>
            <a:t>щоденно відслідковує відповідність навчальних приміщень санітарно-гігієнічним нормам та температурного режиму; </a:t>
          </a:r>
          <a:endParaRPr lang="ru-RU" sz="2000" kern="1200" dirty="0">
            <a:latin typeface="Times New Roman" pitchFamily="18" charset="0"/>
          </a:endParaRPr>
        </a:p>
      </dsp:txBody>
      <dsp:txXfrm>
        <a:off x="823321" y="3927640"/>
        <a:ext cx="8248580" cy="490806"/>
      </dsp:txXfrm>
    </dsp:sp>
    <dsp:sp modelId="{39205ADB-054C-4B53-B995-DC53890E7A44}">
      <dsp:nvSpPr>
        <dsp:cNvPr id="0" name=""/>
        <dsp:cNvSpPr/>
      </dsp:nvSpPr>
      <dsp:spPr>
        <a:xfrm>
          <a:off x="516567" y="3866289"/>
          <a:ext cx="613508" cy="6135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2000000"/>
              <a:satOff val="-41669"/>
              <a:lumOff val="50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8D9E5FE-3DDA-419D-ABCA-AFC54053CF09}">
      <dsp:nvSpPr>
        <dsp:cNvPr id="0" name=""/>
        <dsp:cNvSpPr/>
      </dsp:nvSpPr>
      <dsp:spPr>
        <a:xfrm>
          <a:off x="378852" y="4664282"/>
          <a:ext cx="8693049" cy="490806"/>
        </a:xfrm>
        <a:prstGeom prst="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95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</a:rPr>
            <a:t>проводить </a:t>
          </a:r>
          <a:r>
            <a:rPr lang="ru-RU" sz="2000" kern="1200" dirty="0" err="1" smtClean="0">
              <a:latin typeface="Times New Roman" pitchFamily="18" charset="0"/>
            </a:rPr>
            <a:t>бесіди</a:t>
          </a:r>
          <a:r>
            <a:rPr lang="ru-RU" sz="2000" kern="1200" dirty="0" smtClean="0">
              <a:latin typeface="Times New Roman" pitchFamily="18" charset="0"/>
            </a:rPr>
            <a:t> з </a:t>
          </a:r>
          <a:r>
            <a:rPr lang="ru-RU" sz="2000" kern="1200" dirty="0" err="1" smtClean="0">
              <a:latin typeface="Times New Roman" pitchFamily="18" charset="0"/>
            </a:rPr>
            <a:t>дітьми</a:t>
          </a:r>
          <a:r>
            <a:rPr lang="ru-RU" sz="2000" kern="1200" dirty="0" smtClean="0">
              <a:latin typeface="Times New Roman" pitchFamily="18" charset="0"/>
            </a:rPr>
            <a:t> про правила </a:t>
          </a:r>
          <a:r>
            <a:rPr lang="ru-RU" sz="2000" kern="1200" dirty="0" err="1" smtClean="0">
              <a:latin typeface="Times New Roman" pitchFamily="18" charset="0"/>
            </a:rPr>
            <a:t>особистої</a:t>
          </a:r>
          <a:r>
            <a:rPr lang="ru-RU" sz="2000" kern="1200" dirty="0" smtClean="0">
              <a:latin typeface="Times New Roman" pitchFamily="18" charset="0"/>
            </a:rPr>
            <a:t> та </a:t>
          </a:r>
          <a:r>
            <a:rPr lang="ru-RU" sz="2000" kern="1200" dirty="0" err="1" smtClean="0">
              <a:latin typeface="Times New Roman" pitchFamily="18" charset="0"/>
            </a:rPr>
            <a:t>суспільної</a:t>
          </a:r>
          <a:r>
            <a:rPr lang="ru-RU" sz="2000" kern="1200" dirty="0" smtClean="0">
              <a:latin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</a:rPr>
            <a:t>гігієни</a:t>
          </a:r>
          <a:r>
            <a:rPr lang="ru-RU" sz="2000" kern="1200" dirty="0" smtClean="0">
              <a:latin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</a:rPr>
            <a:t>надання</a:t>
          </a:r>
          <a:r>
            <a:rPr lang="ru-RU" sz="2000" kern="1200" dirty="0" smtClean="0">
              <a:latin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</a:rPr>
            <a:t>першої</a:t>
          </a:r>
          <a:r>
            <a:rPr lang="ru-RU" sz="2000" kern="1200" dirty="0" smtClean="0">
              <a:latin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</a:rPr>
            <a:t>допомоги</a:t>
          </a:r>
          <a:endParaRPr lang="ru-RU" sz="2000" kern="1200" dirty="0">
            <a:latin typeface="Times New Roman" pitchFamily="18" charset="0"/>
          </a:endParaRPr>
        </a:p>
      </dsp:txBody>
      <dsp:txXfrm>
        <a:off x="378852" y="4664282"/>
        <a:ext cx="8693049" cy="490806"/>
      </dsp:txXfrm>
    </dsp:sp>
    <dsp:sp modelId="{7DA54BF6-E78C-4438-82F1-FEE6DA8329EF}">
      <dsp:nvSpPr>
        <dsp:cNvPr id="0" name=""/>
        <dsp:cNvSpPr/>
      </dsp:nvSpPr>
      <dsp:spPr>
        <a:xfrm>
          <a:off x="25232" y="4599624"/>
          <a:ext cx="613508" cy="6135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10DBB-79FB-4906-A68A-BD95D78FFBA4}">
      <dsp:nvSpPr>
        <dsp:cNvPr id="0" name=""/>
        <dsp:cNvSpPr/>
      </dsp:nvSpPr>
      <dsp:spPr>
        <a:xfrm>
          <a:off x="0" y="319984"/>
          <a:ext cx="657639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DBB9A-8510-4A17-B9AE-9EC51C8D229D}">
      <dsp:nvSpPr>
        <dsp:cNvPr id="0" name=""/>
        <dsp:cNvSpPr/>
      </dsp:nvSpPr>
      <dsp:spPr>
        <a:xfrm>
          <a:off x="313085" y="83824"/>
          <a:ext cx="6261694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4000" tIns="0" rIns="174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</a:rPr>
            <a:t>просвітницька діяльність;</a:t>
          </a:r>
          <a:endParaRPr lang="uk-UA" sz="2000" kern="1200" dirty="0">
            <a:latin typeface="Times New Roman" pitchFamily="18" charset="0"/>
          </a:endParaRPr>
        </a:p>
      </dsp:txBody>
      <dsp:txXfrm>
        <a:off x="336142" y="106881"/>
        <a:ext cx="6215580" cy="426206"/>
      </dsp:txXfrm>
    </dsp:sp>
    <dsp:sp modelId="{50F15548-4560-4C42-81B9-E6A1D1F71E28}">
      <dsp:nvSpPr>
        <dsp:cNvPr id="0" name=""/>
        <dsp:cNvSpPr/>
      </dsp:nvSpPr>
      <dsp:spPr>
        <a:xfrm>
          <a:off x="0" y="1045744"/>
          <a:ext cx="657639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880000"/>
              <a:satOff val="-10001"/>
              <a:lumOff val="12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E1A95-45E5-4FAC-ADA8-19B2715B4E11}">
      <dsp:nvSpPr>
        <dsp:cNvPr id="0" name=""/>
        <dsp:cNvSpPr/>
      </dsp:nvSpPr>
      <dsp:spPr>
        <a:xfrm>
          <a:off x="313085" y="809584"/>
          <a:ext cx="6261694" cy="472320"/>
        </a:xfrm>
        <a:prstGeom prst="roundRect">
          <a:avLst/>
        </a:prstGeom>
        <a:gradFill rotWithShape="0">
          <a:gsLst>
            <a:gs pos="0">
              <a:schemeClr val="accent2">
                <a:hueOff val="-2880000"/>
                <a:satOff val="-10001"/>
                <a:lumOff val="12000"/>
                <a:alphaOff val="0"/>
                <a:tint val="50000"/>
                <a:satMod val="300000"/>
              </a:schemeClr>
            </a:gs>
            <a:gs pos="35000">
              <a:schemeClr val="accent2">
                <a:hueOff val="-2880000"/>
                <a:satOff val="-10001"/>
                <a:lumOff val="12000"/>
                <a:alphaOff val="0"/>
                <a:tint val="37000"/>
                <a:satMod val="300000"/>
              </a:schemeClr>
            </a:gs>
            <a:gs pos="100000">
              <a:schemeClr val="accent2">
                <a:hueOff val="-2880000"/>
                <a:satOff val="-10001"/>
                <a:lumOff val="12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4000" tIns="0" rIns="174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</a:rPr>
            <a:t>психологічна робота з дітьми з високим інтелектуальним потенціалом;</a:t>
          </a:r>
          <a:endParaRPr lang="uk-UA" sz="2000" kern="1200" dirty="0">
            <a:latin typeface="Times New Roman" pitchFamily="18" charset="0"/>
          </a:endParaRPr>
        </a:p>
      </dsp:txBody>
      <dsp:txXfrm>
        <a:off x="336142" y="832641"/>
        <a:ext cx="6215580" cy="426206"/>
      </dsp:txXfrm>
    </dsp:sp>
    <dsp:sp modelId="{6B96AE23-88AB-422F-90CD-54DE1B070B0F}">
      <dsp:nvSpPr>
        <dsp:cNvPr id="0" name=""/>
        <dsp:cNvSpPr/>
      </dsp:nvSpPr>
      <dsp:spPr>
        <a:xfrm>
          <a:off x="0" y="1771504"/>
          <a:ext cx="657639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760000"/>
              <a:satOff val="-20001"/>
              <a:lumOff val="24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1AD60-8AEC-4F1A-A503-EB25AC86F259}">
      <dsp:nvSpPr>
        <dsp:cNvPr id="0" name=""/>
        <dsp:cNvSpPr/>
      </dsp:nvSpPr>
      <dsp:spPr>
        <a:xfrm>
          <a:off x="313085" y="1535344"/>
          <a:ext cx="6261694" cy="472320"/>
        </a:xfrm>
        <a:prstGeom prst="roundRect">
          <a:avLst/>
        </a:prstGeom>
        <a:gradFill rotWithShape="0">
          <a:gsLst>
            <a:gs pos="0">
              <a:schemeClr val="accent2">
                <a:hueOff val="-5760000"/>
                <a:satOff val="-20001"/>
                <a:lumOff val="24000"/>
                <a:alphaOff val="0"/>
                <a:tint val="50000"/>
                <a:satMod val="300000"/>
              </a:schemeClr>
            </a:gs>
            <a:gs pos="35000">
              <a:schemeClr val="accent2">
                <a:hueOff val="-5760000"/>
                <a:satOff val="-20001"/>
                <a:lumOff val="24000"/>
                <a:alphaOff val="0"/>
                <a:tint val="37000"/>
                <a:satMod val="300000"/>
              </a:schemeClr>
            </a:gs>
            <a:gs pos="100000">
              <a:schemeClr val="accent2">
                <a:hueOff val="-5760000"/>
                <a:satOff val="-20001"/>
                <a:lumOff val="24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4000" tIns="0" rIns="174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Times New Roman" pitchFamily="18" charset="0"/>
            </a:rPr>
            <a:t>психологічний супровід учнів, що потребують додаткової уваги;</a:t>
          </a:r>
          <a:endParaRPr lang="en-US" sz="2000" kern="1200" dirty="0">
            <a:latin typeface="Times New Roman" pitchFamily="18" charset="0"/>
          </a:endParaRPr>
        </a:p>
      </dsp:txBody>
      <dsp:txXfrm>
        <a:off x="336142" y="1558401"/>
        <a:ext cx="6215580" cy="426206"/>
      </dsp:txXfrm>
    </dsp:sp>
    <dsp:sp modelId="{1975209A-CE67-45C1-AE3F-9EC0F8A17EE0}">
      <dsp:nvSpPr>
        <dsp:cNvPr id="0" name=""/>
        <dsp:cNvSpPr/>
      </dsp:nvSpPr>
      <dsp:spPr>
        <a:xfrm>
          <a:off x="0" y="2497264"/>
          <a:ext cx="657639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640000"/>
              <a:satOff val="-30002"/>
              <a:lumOff val="36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8BEAE-7389-4E29-8585-6016F3AD95AB}">
      <dsp:nvSpPr>
        <dsp:cNvPr id="0" name=""/>
        <dsp:cNvSpPr/>
      </dsp:nvSpPr>
      <dsp:spPr>
        <a:xfrm>
          <a:off x="313085" y="2261104"/>
          <a:ext cx="6261694" cy="472320"/>
        </a:xfrm>
        <a:prstGeom prst="roundRect">
          <a:avLst/>
        </a:prstGeom>
        <a:gradFill rotWithShape="0">
          <a:gsLst>
            <a:gs pos="0">
              <a:schemeClr val="accent2">
                <a:hueOff val="-8640000"/>
                <a:satOff val="-30002"/>
                <a:lumOff val="36001"/>
                <a:alphaOff val="0"/>
                <a:tint val="50000"/>
                <a:satMod val="300000"/>
              </a:schemeClr>
            </a:gs>
            <a:gs pos="35000">
              <a:schemeClr val="accent2">
                <a:hueOff val="-8640000"/>
                <a:satOff val="-30002"/>
                <a:lumOff val="36001"/>
                <a:alphaOff val="0"/>
                <a:tint val="37000"/>
                <a:satMod val="300000"/>
              </a:schemeClr>
            </a:gs>
            <a:gs pos="100000">
              <a:schemeClr val="accent2">
                <a:hueOff val="-8640000"/>
                <a:satOff val="-30002"/>
                <a:lumOff val="36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4000" tIns="0" rIns="174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Times New Roman" pitchFamily="18" charset="0"/>
            </a:rPr>
            <a:t>робота по подоланню вікових криз та особистісних проблем;</a:t>
          </a:r>
          <a:endParaRPr lang="uk-UA" sz="2000" kern="1200" dirty="0">
            <a:latin typeface="Times New Roman" pitchFamily="18" charset="0"/>
          </a:endParaRPr>
        </a:p>
      </dsp:txBody>
      <dsp:txXfrm>
        <a:off x="336142" y="2284161"/>
        <a:ext cx="6215580" cy="426206"/>
      </dsp:txXfrm>
    </dsp:sp>
    <dsp:sp modelId="{ADE3EED6-BD85-4043-9CE7-1E7AB4B9A618}">
      <dsp:nvSpPr>
        <dsp:cNvPr id="0" name=""/>
        <dsp:cNvSpPr/>
      </dsp:nvSpPr>
      <dsp:spPr>
        <a:xfrm>
          <a:off x="0" y="3223024"/>
          <a:ext cx="657639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1520000"/>
              <a:satOff val="-40002"/>
              <a:lumOff val="48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F8D4D-4100-4D0C-9654-4FD22A5C0C33}">
      <dsp:nvSpPr>
        <dsp:cNvPr id="0" name=""/>
        <dsp:cNvSpPr/>
      </dsp:nvSpPr>
      <dsp:spPr>
        <a:xfrm>
          <a:off x="313085" y="2986864"/>
          <a:ext cx="6261694" cy="472320"/>
        </a:xfrm>
        <a:prstGeom prst="roundRect">
          <a:avLst/>
        </a:prstGeom>
        <a:gradFill rotWithShape="0">
          <a:gsLst>
            <a:gs pos="0">
              <a:schemeClr val="accent2">
                <a:hueOff val="-11520000"/>
                <a:satOff val="-40002"/>
                <a:lumOff val="48001"/>
                <a:alphaOff val="0"/>
                <a:tint val="50000"/>
                <a:satMod val="300000"/>
              </a:schemeClr>
            </a:gs>
            <a:gs pos="35000">
              <a:schemeClr val="accent2">
                <a:hueOff val="-11520000"/>
                <a:satOff val="-40002"/>
                <a:lumOff val="48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1520000"/>
                <a:satOff val="-40002"/>
                <a:lumOff val="48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4000" tIns="0" rIns="174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</a:rPr>
            <a:t>психологічна підтримка вчителя;</a:t>
          </a:r>
          <a:endParaRPr lang="uk-UA" sz="2000" kern="1200" dirty="0">
            <a:latin typeface="Times New Roman" pitchFamily="18" charset="0"/>
          </a:endParaRPr>
        </a:p>
      </dsp:txBody>
      <dsp:txXfrm>
        <a:off x="336142" y="3009921"/>
        <a:ext cx="6215580" cy="426206"/>
      </dsp:txXfrm>
    </dsp:sp>
    <dsp:sp modelId="{F65CB32A-1EE6-47E2-8265-3BEFCB3780A9}">
      <dsp:nvSpPr>
        <dsp:cNvPr id="0" name=""/>
        <dsp:cNvSpPr/>
      </dsp:nvSpPr>
      <dsp:spPr>
        <a:xfrm>
          <a:off x="0" y="4310127"/>
          <a:ext cx="657639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934B3-1BE8-4B52-B1CC-4FB4E7AEA5A4}">
      <dsp:nvSpPr>
        <dsp:cNvPr id="0" name=""/>
        <dsp:cNvSpPr/>
      </dsp:nvSpPr>
      <dsp:spPr>
        <a:xfrm>
          <a:off x="313085" y="3712624"/>
          <a:ext cx="6261694" cy="833663"/>
        </a:xfrm>
        <a:prstGeom prst="round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4000" tIns="0" rIns="174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</a:rPr>
            <a:t>визначення психологічної готовності дітей до навчання в школі та первинне обстеження при прийомі до першого класу;</a:t>
          </a:r>
          <a:endParaRPr lang="ru-RU" sz="2000" kern="1200" dirty="0">
            <a:latin typeface="Times New Roman" pitchFamily="18" charset="0"/>
          </a:endParaRPr>
        </a:p>
      </dsp:txBody>
      <dsp:txXfrm>
        <a:off x="353781" y="3753320"/>
        <a:ext cx="6180302" cy="752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8D96A-CEE9-4979-89A0-96D573829DE9}">
      <dsp:nvSpPr>
        <dsp:cNvPr id="0" name=""/>
        <dsp:cNvSpPr/>
      </dsp:nvSpPr>
      <dsp:spPr>
        <a:xfrm rot="5400000">
          <a:off x="7895203" y="311897"/>
          <a:ext cx="792645" cy="554852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0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014100" y="470426"/>
        <a:ext cx="554852" cy="237793"/>
      </dsp:txXfrm>
    </dsp:sp>
    <dsp:sp modelId="{0B76A8DA-EAB4-4237-9432-9FEBB0B0D75D}">
      <dsp:nvSpPr>
        <dsp:cNvPr id="0" name=""/>
        <dsp:cNvSpPr/>
      </dsp:nvSpPr>
      <dsp:spPr>
        <a:xfrm rot="16200000">
          <a:off x="3586906" y="-3586906"/>
          <a:ext cx="840285" cy="80140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навчити дитину вчитися, надати їй можливість здійснювати самостійний пошук і досягати прогресу в індивідуально вибраному напрямку;</a:t>
          </a:r>
          <a:endParaRPr lang="uk-UA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019" y="41019"/>
        <a:ext cx="7973080" cy="758247"/>
      </dsp:txXfrm>
    </dsp:sp>
    <dsp:sp modelId="{0D7F9CC0-1D63-4A27-BCDC-231E305E969F}">
      <dsp:nvSpPr>
        <dsp:cNvPr id="0" name=""/>
        <dsp:cNvSpPr/>
      </dsp:nvSpPr>
      <dsp:spPr>
        <a:xfrm rot="5400000">
          <a:off x="7895203" y="1037713"/>
          <a:ext cx="792645" cy="554852"/>
        </a:xfrm>
        <a:prstGeom prst="chevron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2">
              <a:hueOff val="-2057143"/>
              <a:satOff val="-7143"/>
              <a:lumOff val="85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uk-UA" sz="20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014100" y="1196242"/>
        <a:ext cx="554852" cy="237793"/>
      </dsp:txXfrm>
    </dsp:sp>
    <dsp:sp modelId="{C560901D-C9AB-46FC-B417-AE16607CB4B6}">
      <dsp:nvSpPr>
        <dsp:cNvPr id="0" name=""/>
        <dsp:cNvSpPr/>
      </dsp:nvSpPr>
      <dsp:spPr>
        <a:xfrm rot="16200000">
          <a:off x="3749440" y="-2830623"/>
          <a:ext cx="515219" cy="80140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057143"/>
              <a:satOff val="-7143"/>
              <a:lumOff val="85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розвивати інтелектуальні здібності дитини: її мовлення, мислення, пам'ять, увагу, уяву;</a:t>
          </a:r>
          <a:endParaRPr lang="uk-UA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5152" y="943967"/>
        <a:ext cx="7988948" cy="464917"/>
      </dsp:txXfrm>
    </dsp:sp>
    <dsp:sp modelId="{0C23E379-F55B-446D-A4A4-C7D8AD3CF582}">
      <dsp:nvSpPr>
        <dsp:cNvPr id="0" name=""/>
        <dsp:cNvSpPr/>
      </dsp:nvSpPr>
      <dsp:spPr>
        <a:xfrm rot="5400000">
          <a:off x="7895203" y="1881693"/>
          <a:ext cx="792645" cy="554852"/>
        </a:xfrm>
        <a:prstGeom prst="chevron">
          <a:avLst/>
        </a:prstGeom>
        <a:gradFill rotWithShape="0">
          <a:gsLst>
            <a:gs pos="0">
              <a:schemeClr val="accent2">
                <a:hueOff val="-4114286"/>
                <a:satOff val="-14287"/>
                <a:lumOff val="17143"/>
                <a:alphaOff val="0"/>
                <a:shade val="51000"/>
                <a:satMod val="130000"/>
              </a:schemeClr>
            </a:gs>
            <a:gs pos="80000">
              <a:schemeClr val="accent2">
                <a:hueOff val="-4114286"/>
                <a:satOff val="-14287"/>
                <a:lumOff val="17143"/>
                <a:alphaOff val="0"/>
                <a:shade val="93000"/>
                <a:satMod val="130000"/>
              </a:schemeClr>
            </a:gs>
            <a:gs pos="100000">
              <a:schemeClr val="accent2">
                <a:hueOff val="-4114286"/>
                <a:satOff val="-14287"/>
                <a:lumOff val="1714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4114286"/>
              <a:satOff val="-14287"/>
              <a:lumOff val="171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uk-UA" sz="20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014100" y="2040222"/>
        <a:ext cx="554852" cy="237793"/>
      </dsp:txXfrm>
    </dsp:sp>
    <dsp:sp modelId="{8614DA84-57D2-4AF1-B454-C36B01862C09}">
      <dsp:nvSpPr>
        <dsp:cNvPr id="0" name=""/>
        <dsp:cNvSpPr/>
      </dsp:nvSpPr>
      <dsp:spPr>
        <a:xfrm rot="16200000">
          <a:off x="3631276" y="-1986643"/>
          <a:ext cx="751545" cy="80140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114286"/>
              <a:satOff val="-14287"/>
              <a:lumOff val="171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забезпечити дітям можливість набувати навчальних, артистичних, етичних і практичних навичок для успішної майбутньої діяльності в демократичному суспільстві;</a:t>
          </a:r>
          <a:endParaRPr lang="uk-UA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6687" y="1681320"/>
        <a:ext cx="7977412" cy="678171"/>
      </dsp:txXfrm>
    </dsp:sp>
    <dsp:sp modelId="{45905CC4-E3DF-4290-BC4B-0D15923D7F6D}">
      <dsp:nvSpPr>
        <dsp:cNvPr id="0" name=""/>
        <dsp:cNvSpPr/>
      </dsp:nvSpPr>
      <dsp:spPr>
        <a:xfrm rot="5400000">
          <a:off x="7895203" y="2607509"/>
          <a:ext cx="792645" cy="554852"/>
        </a:xfrm>
        <a:prstGeom prst="chevron">
          <a:avLst/>
        </a:prstGeom>
        <a:gradFill rotWithShape="0">
          <a:gsLst>
            <a:gs pos="0">
              <a:schemeClr val="accent2">
                <a:hueOff val="-6171429"/>
                <a:satOff val="-21430"/>
                <a:lumOff val="25715"/>
                <a:alphaOff val="0"/>
                <a:shade val="51000"/>
                <a:satMod val="130000"/>
              </a:schemeClr>
            </a:gs>
            <a:gs pos="80000">
              <a:schemeClr val="accent2">
                <a:hueOff val="-6171429"/>
                <a:satOff val="-21430"/>
                <a:lumOff val="25715"/>
                <a:alphaOff val="0"/>
                <a:shade val="93000"/>
                <a:satMod val="130000"/>
              </a:schemeClr>
            </a:gs>
            <a:gs pos="100000">
              <a:schemeClr val="accent2">
                <a:hueOff val="-6171429"/>
                <a:satOff val="-21430"/>
                <a:lumOff val="257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6171429"/>
              <a:satOff val="-21430"/>
              <a:lumOff val="257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uk-UA" sz="20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014100" y="2766038"/>
        <a:ext cx="554852" cy="237793"/>
      </dsp:txXfrm>
    </dsp:sp>
    <dsp:sp modelId="{30064886-2080-4B1C-8C10-7160A0864829}">
      <dsp:nvSpPr>
        <dsp:cNvPr id="0" name=""/>
        <dsp:cNvSpPr/>
      </dsp:nvSpPr>
      <dsp:spPr>
        <a:xfrm rot="16200000">
          <a:off x="3749440" y="-1260826"/>
          <a:ext cx="515219" cy="80140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171429"/>
              <a:satOff val="-21430"/>
              <a:lumOff val="257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допомогти учням реалізувати свій творчий потенціал;</a:t>
          </a:r>
          <a:endParaRPr lang="uk-UA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5152" y="2513764"/>
        <a:ext cx="7988948" cy="464917"/>
      </dsp:txXfrm>
    </dsp:sp>
    <dsp:sp modelId="{596DFC0B-6A62-43B7-AF10-37F2E25CDAD2}">
      <dsp:nvSpPr>
        <dsp:cNvPr id="0" name=""/>
        <dsp:cNvSpPr/>
      </dsp:nvSpPr>
      <dsp:spPr>
        <a:xfrm rot="5400000">
          <a:off x="7895203" y="3333326"/>
          <a:ext cx="792645" cy="554852"/>
        </a:xfrm>
        <a:prstGeom prst="chevron">
          <a:avLst/>
        </a:prstGeom>
        <a:gradFill rotWithShape="0">
          <a:gsLst>
            <a:gs pos="0">
              <a:schemeClr val="accent2">
                <a:hueOff val="-8228572"/>
                <a:satOff val="-28573"/>
                <a:lumOff val="34286"/>
                <a:alphaOff val="0"/>
                <a:shade val="51000"/>
                <a:satMod val="130000"/>
              </a:schemeClr>
            </a:gs>
            <a:gs pos="80000">
              <a:schemeClr val="accent2">
                <a:hueOff val="-8228572"/>
                <a:satOff val="-28573"/>
                <a:lumOff val="34286"/>
                <a:alphaOff val="0"/>
                <a:shade val="93000"/>
                <a:satMod val="130000"/>
              </a:schemeClr>
            </a:gs>
            <a:gs pos="100000">
              <a:schemeClr val="accent2">
                <a:hueOff val="-8228572"/>
                <a:satOff val="-28573"/>
                <a:lumOff val="342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8228572"/>
              <a:satOff val="-28573"/>
              <a:lumOff val="342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uk-UA" sz="20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014100" y="3491855"/>
        <a:ext cx="554852" cy="237793"/>
      </dsp:txXfrm>
    </dsp:sp>
    <dsp:sp modelId="{3C2E3076-A088-4B2A-A81A-18EE1D8A0E2C}">
      <dsp:nvSpPr>
        <dsp:cNvPr id="0" name=""/>
        <dsp:cNvSpPr/>
      </dsp:nvSpPr>
      <dsp:spPr>
        <a:xfrm rot="16200000">
          <a:off x="3749440" y="-535010"/>
          <a:ext cx="515219" cy="80140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228572"/>
              <a:satOff val="-28573"/>
              <a:lumOff val="342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забезпечити школярам максимально широку освіту, допомогти їм знайти коло власних інтересів;</a:t>
          </a:r>
          <a:endParaRPr lang="uk-UA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5152" y="3239580"/>
        <a:ext cx="7988948" cy="464917"/>
      </dsp:txXfrm>
    </dsp:sp>
    <dsp:sp modelId="{8C583146-6EF1-445F-B374-9940AC02CA4B}">
      <dsp:nvSpPr>
        <dsp:cNvPr id="0" name=""/>
        <dsp:cNvSpPr/>
      </dsp:nvSpPr>
      <dsp:spPr>
        <a:xfrm rot="5400000">
          <a:off x="7895203" y="4059143"/>
          <a:ext cx="792645" cy="554852"/>
        </a:xfrm>
        <a:prstGeom prst="chevron">
          <a:avLst/>
        </a:prstGeom>
        <a:gradFill rotWithShape="0">
          <a:gsLst>
            <a:gs pos="0">
              <a:schemeClr val="accent2">
                <a:hueOff val="-10285714"/>
                <a:satOff val="-35716"/>
                <a:lumOff val="42858"/>
                <a:alphaOff val="0"/>
                <a:shade val="51000"/>
                <a:satMod val="130000"/>
              </a:schemeClr>
            </a:gs>
            <a:gs pos="80000">
              <a:schemeClr val="accent2">
                <a:hueOff val="-10285714"/>
                <a:satOff val="-35716"/>
                <a:lumOff val="42858"/>
                <a:alphaOff val="0"/>
                <a:shade val="93000"/>
                <a:satMod val="130000"/>
              </a:schemeClr>
            </a:gs>
            <a:gs pos="100000">
              <a:schemeClr val="accent2">
                <a:hueOff val="-10285714"/>
                <a:satOff val="-35716"/>
                <a:lumOff val="4285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0285714"/>
              <a:satOff val="-35716"/>
              <a:lumOff val="428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</a:t>
          </a:r>
          <a:endParaRPr lang="ru-RU" sz="20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014100" y="4217672"/>
        <a:ext cx="554852" cy="237793"/>
      </dsp:txXfrm>
    </dsp:sp>
    <dsp:sp modelId="{445A3C63-EFEC-4E07-8C32-9CB4F9B77F90}">
      <dsp:nvSpPr>
        <dsp:cNvPr id="0" name=""/>
        <dsp:cNvSpPr/>
      </dsp:nvSpPr>
      <dsp:spPr>
        <a:xfrm rot="16200000">
          <a:off x="3749440" y="190806"/>
          <a:ext cx="515219" cy="80140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285714"/>
              <a:satOff val="-35716"/>
              <a:lumOff val="428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зберегти здоров'я та емоційний стан кожної дитини;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5152" y="3965397"/>
        <a:ext cx="7988948" cy="464917"/>
      </dsp:txXfrm>
    </dsp:sp>
    <dsp:sp modelId="{B5F7C83B-B5E3-4DE6-954C-616843343A3B}">
      <dsp:nvSpPr>
        <dsp:cNvPr id="0" name=""/>
        <dsp:cNvSpPr/>
      </dsp:nvSpPr>
      <dsp:spPr>
        <a:xfrm rot="5400000">
          <a:off x="7895203" y="4784959"/>
          <a:ext cx="792645" cy="554852"/>
        </a:xfrm>
        <a:prstGeom prst="chevron">
          <a:avLst/>
        </a:prstGeom>
        <a:gradFill rotWithShape="0">
          <a:gsLst>
            <a:gs pos="0">
              <a:schemeClr val="accent2">
                <a:hueOff val="-12342858"/>
                <a:satOff val="-42860"/>
                <a:lumOff val="51429"/>
                <a:alphaOff val="0"/>
                <a:shade val="51000"/>
                <a:satMod val="130000"/>
              </a:schemeClr>
            </a:gs>
            <a:gs pos="80000">
              <a:schemeClr val="accent2">
                <a:hueOff val="-12342858"/>
                <a:satOff val="-42860"/>
                <a:lumOff val="51429"/>
                <a:alphaOff val="0"/>
                <a:shade val="93000"/>
                <a:satMod val="130000"/>
              </a:schemeClr>
            </a:gs>
            <a:gs pos="100000">
              <a:schemeClr val="accent2">
                <a:hueOff val="-12342858"/>
                <a:satOff val="-42860"/>
                <a:lumOff val="5142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2342858"/>
              <a:satOff val="-42860"/>
              <a:lumOff val="514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</a:t>
          </a:r>
          <a:endParaRPr lang="ru-RU" sz="20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014100" y="4943488"/>
        <a:ext cx="554852" cy="237793"/>
      </dsp:txXfrm>
    </dsp:sp>
    <dsp:sp modelId="{F1ED203B-83F6-47D6-972A-D386AFE4B98F}">
      <dsp:nvSpPr>
        <dsp:cNvPr id="0" name=""/>
        <dsp:cNvSpPr/>
      </dsp:nvSpPr>
      <dsp:spPr>
        <a:xfrm rot="16200000">
          <a:off x="3749440" y="916622"/>
          <a:ext cx="515219" cy="80140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2342858"/>
              <a:satOff val="-42860"/>
              <a:lumOff val="514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виховати людей, що вчитимуться все життя;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5152" y="4691213"/>
        <a:ext cx="7988948" cy="464917"/>
      </dsp:txXfrm>
    </dsp:sp>
    <dsp:sp modelId="{F61C3423-EE88-43F1-91DC-16E387D4B69E}">
      <dsp:nvSpPr>
        <dsp:cNvPr id="0" name=""/>
        <dsp:cNvSpPr/>
      </dsp:nvSpPr>
      <dsp:spPr>
        <a:xfrm rot="5400000">
          <a:off x="7895203" y="5649218"/>
          <a:ext cx="792645" cy="554852"/>
        </a:xfrm>
        <a:prstGeom prst="chevron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</a:t>
          </a:r>
          <a:endParaRPr lang="ru-RU" sz="20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014100" y="5807747"/>
        <a:ext cx="554852" cy="237793"/>
      </dsp:txXfrm>
    </dsp:sp>
    <dsp:sp modelId="{1EA01F55-B1C9-4465-B8DF-548C406C7845}">
      <dsp:nvSpPr>
        <dsp:cNvPr id="0" name=""/>
        <dsp:cNvSpPr/>
      </dsp:nvSpPr>
      <dsp:spPr>
        <a:xfrm rot="16200000">
          <a:off x="3610997" y="1780881"/>
          <a:ext cx="792104" cy="80140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формувати в учнів навички спілкування та співпраці й виховувати ті людські якості, уміння, які необхідні в спілкуванні й спільних справах.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8667" y="5430546"/>
        <a:ext cx="7975432" cy="7147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26EDC-2DC7-4459-A035-0DDC717EDAFC}">
      <dsp:nvSpPr>
        <dsp:cNvPr id="0" name=""/>
        <dsp:cNvSpPr/>
      </dsp:nvSpPr>
      <dsp:spPr>
        <a:xfrm rot="5400000">
          <a:off x="-140024" y="424885"/>
          <a:ext cx="925984" cy="73600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cap="none" spc="300" dirty="0">
            <a:ln w="11430" cmpd="sng">
              <a:prstDash val="solid"/>
              <a:miter lim="800000"/>
            </a:ln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-45034" y="697897"/>
        <a:ext cx="736004" cy="189980"/>
      </dsp:txXfrm>
    </dsp:sp>
    <dsp:sp modelId="{ECF257ED-22AB-483D-A436-87E4113D7EE4}">
      <dsp:nvSpPr>
        <dsp:cNvPr id="0" name=""/>
        <dsp:cNvSpPr/>
      </dsp:nvSpPr>
      <dsp:spPr>
        <a:xfrm rot="5400000">
          <a:off x="4025731" y="-3033334"/>
          <a:ext cx="1137726" cy="79873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Сформувати  позитивні якості особистості:  правової свідомості, уявлень, переконань, що склалися в суспільстві, почуттів, що регулюють поведінку, активної протидії порушникам законів; </a:t>
          </a:r>
          <a:endParaRPr lang="ru-RU" sz="2000" b="1" kern="1200" cap="none" spc="300" dirty="0">
            <a:ln w="11430" cmpd="sng">
              <a:prstDash val="solid"/>
              <a:miter lim="800000"/>
            </a:ln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600900" y="447037"/>
        <a:ext cx="7931850" cy="1026648"/>
      </dsp:txXfrm>
    </dsp:sp>
    <dsp:sp modelId="{710E1BFC-CE4D-44F3-AE41-87EE25C50A8F}">
      <dsp:nvSpPr>
        <dsp:cNvPr id="0" name=""/>
        <dsp:cNvSpPr/>
      </dsp:nvSpPr>
      <dsp:spPr>
        <a:xfrm rot="5400000">
          <a:off x="-133182" y="1358286"/>
          <a:ext cx="883317" cy="707021"/>
        </a:xfrm>
        <a:prstGeom prst="chevron">
          <a:avLst/>
        </a:prstGeom>
        <a:gradFill rotWithShape="0">
          <a:gsLst>
            <a:gs pos="0">
              <a:schemeClr val="accent2">
                <a:hueOff val="-2400000"/>
                <a:satOff val="-8334"/>
                <a:lumOff val="1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2400000"/>
                <a:satOff val="-8334"/>
                <a:lumOff val="1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2400000"/>
                <a:satOff val="-8334"/>
                <a:lumOff val="1000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2400000"/>
              <a:satOff val="-8334"/>
              <a:lumOff val="1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cap="none" spc="300" dirty="0">
            <a:ln w="11430" cmpd="sng">
              <a:prstDash val="solid"/>
              <a:miter lim="800000"/>
            </a:ln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-45033" y="1623649"/>
        <a:ext cx="707021" cy="176296"/>
      </dsp:txXfrm>
    </dsp:sp>
    <dsp:sp modelId="{F30294E4-17D8-4D7F-AFDA-04F634A84930}">
      <dsp:nvSpPr>
        <dsp:cNvPr id="0" name=""/>
        <dsp:cNvSpPr/>
      </dsp:nvSpPr>
      <dsp:spPr>
        <a:xfrm rot="5400000">
          <a:off x="4196126" y="-2014216"/>
          <a:ext cx="767954" cy="79873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400000"/>
              <a:satOff val="-8334"/>
              <a:lumOff val="1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забезпечити адекватну соціальну реабілітацію неповнолітніх, які вчинили протиправні дії, або зловживають </a:t>
          </a:r>
          <a:r>
            <a:rPr lang="uk-UA" sz="2000" kern="1200" dirty="0" err="1" smtClean="0">
              <a:latin typeface="Times New Roman" pitchFamily="18" charset="0"/>
              <a:cs typeface="Times New Roman" pitchFamily="18" charset="0"/>
            </a:rPr>
            <a:t>психоактивними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 речовинами</a:t>
          </a:r>
          <a:r>
            <a:rPr lang="uk-UA" sz="2000" b="1" i="1" kern="1200" dirty="0" smtClean="0">
              <a:latin typeface="Times New Roman" pitchFamily="18" charset="0"/>
              <a:cs typeface="Times New Roman" pitchFamily="18" charset="0"/>
            </a:rPr>
            <a:t>; 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586409" y="1632989"/>
        <a:ext cx="7949901" cy="692978"/>
      </dsp:txXfrm>
    </dsp:sp>
    <dsp:sp modelId="{254FCBB6-AEDD-4C8E-AE4A-ACF28103FFAD}">
      <dsp:nvSpPr>
        <dsp:cNvPr id="0" name=""/>
        <dsp:cNvSpPr/>
      </dsp:nvSpPr>
      <dsp:spPr>
        <a:xfrm rot="5400000">
          <a:off x="-129984" y="2365756"/>
          <a:ext cx="875186" cy="705287"/>
        </a:xfrm>
        <a:prstGeom prst="chevron">
          <a:avLst/>
        </a:prstGeom>
        <a:gradFill rotWithShape="0">
          <a:gsLst>
            <a:gs pos="0">
              <a:schemeClr val="accent2">
                <a:hueOff val="-4800000"/>
                <a:satOff val="-16668"/>
                <a:lumOff val="2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4800000"/>
                <a:satOff val="-16668"/>
                <a:lumOff val="2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4800000"/>
                <a:satOff val="-16668"/>
                <a:lumOff val="2000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4800000"/>
              <a:satOff val="-16668"/>
              <a:lumOff val="2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-45034" y="2633451"/>
        <a:ext cx="705287" cy="169899"/>
      </dsp:txXfrm>
    </dsp:sp>
    <dsp:sp modelId="{2E7E0BBA-D8D8-4586-A64B-419A99028A24}">
      <dsp:nvSpPr>
        <dsp:cNvPr id="0" name=""/>
        <dsp:cNvSpPr/>
      </dsp:nvSpPr>
      <dsp:spPr>
        <a:xfrm rot="5400000">
          <a:off x="4086233" y="-980412"/>
          <a:ext cx="986006" cy="79873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800000"/>
              <a:satOff val="-16668"/>
              <a:lumOff val="2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виховання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учнів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усвідомлення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свого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місця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суспільстві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підготовка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успішного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випускника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самостійного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здатного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вести здоровий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спосіб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тавиробити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імунітет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негативних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впливів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середовища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585542" y="2568413"/>
        <a:ext cx="7939256" cy="889740"/>
      </dsp:txXfrm>
    </dsp:sp>
    <dsp:sp modelId="{49E1D84C-835F-4E44-B11A-0AF8389BD7D3}">
      <dsp:nvSpPr>
        <dsp:cNvPr id="0" name=""/>
        <dsp:cNvSpPr/>
      </dsp:nvSpPr>
      <dsp:spPr>
        <a:xfrm rot="5400000">
          <a:off x="-233206" y="3277139"/>
          <a:ext cx="991330" cy="614987"/>
        </a:xfrm>
        <a:prstGeom prst="chevron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7200000"/>
              <a:satOff val="-25001"/>
              <a:lumOff val="3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-45034" y="3396462"/>
        <a:ext cx="614987" cy="376343"/>
      </dsp:txXfrm>
    </dsp:sp>
    <dsp:sp modelId="{A00D8524-F78F-4AD8-BC87-17C294A9D04F}">
      <dsp:nvSpPr>
        <dsp:cNvPr id="0" name=""/>
        <dsp:cNvSpPr/>
      </dsp:nvSpPr>
      <dsp:spPr>
        <a:xfrm rot="5400000">
          <a:off x="4291479" y="-63208"/>
          <a:ext cx="516160" cy="79873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200000"/>
              <a:satOff val="-25001"/>
              <a:lumOff val="3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втілювати профілактику вживання наркотичних, алкогольних і психотропних речовин;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555865" y="3697604"/>
        <a:ext cx="7962192" cy="465766"/>
      </dsp:txXfrm>
    </dsp:sp>
    <dsp:sp modelId="{B925F499-A5F8-40A7-8E92-25E1B4D81555}">
      <dsp:nvSpPr>
        <dsp:cNvPr id="0" name=""/>
        <dsp:cNvSpPr/>
      </dsp:nvSpPr>
      <dsp:spPr>
        <a:xfrm rot="5400000">
          <a:off x="-164148" y="4132386"/>
          <a:ext cx="794093" cy="555865"/>
        </a:xfrm>
        <a:prstGeom prst="chevron">
          <a:avLst/>
        </a:prstGeom>
        <a:gradFill rotWithShape="0">
          <a:gsLst>
            <a:gs pos="0">
              <a:schemeClr val="accent2">
                <a:hueOff val="-9600000"/>
                <a:satOff val="-33335"/>
                <a:lumOff val="4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9600000"/>
                <a:satOff val="-33335"/>
                <a:lumOff val="4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9600000"/>
                <a:satOff val="-33335"/>
                <a:lumOff val="4000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9600000"/>
              <a:satOff val="-33335"/>
              <a:lumOff val="4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-45033" y="4291205"/>
        <a:ext cx="555865" cy="238228"/>
      </dsp:txXfrm>
    </dsp:sp>
    <dsp:sp modelId="{48E263C4-2A3A-40D6-B64B-E1B349452B23}">
      <dsp:nvSpPr>
        <dsp:cNvPr id="0" name=""/>
        <dsp:cNvSpPr/>
      </dsp:nvSpPr>
      <dsp:spPr>
        <a:xfrm rot="5400000">
          <a:off x="4291479" y="586487"/>
          <a:ext cx="516160" cy="79873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600000"/>
              <a:satOff val="-33335"/>
              <a:lumOff val="4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надавати комплексну психолого-педагогічної допомогу неповнолітнім;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555865" y="4347299"/>
        <a:ext cx="7962192" cy="465766"/>
      </dsp:txXfrm>
    </dsp:sp>
    <dsp:sp modelId="{B8C240F1-7D51-4AC9-A805-EE5EA2755452}">
      <dsp:nvSpPr>
        <dsp:cNvPr id="0" name=""/>
        <dsp:cNvSpPr/>
      </dsp:nvSpPr>
      <dsp:spPr>
        <a:xfrm rot="5400000">
          <a:off x="-164148" y="4859454"/>
          <a:ext cx="794093" cy="555865"/>
        </a:xfrm>
        <a:prstGeom prst="chevron">
          <a:avLst/>
        </a:prstGeom>
        <a:gradFill rotWithShape="0">
          <a:gsLst>
            <a:gs pos="0">
              <a:schemeClr val="accent2">
                <a:hueOff val="-12000000"/>
                <a:satOff val="-41669"/>
                <a:lumOff val="5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2000000"/>
                <a:satOff val="-41669"/>
                <a:lumOff val="5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2000000"/>
                <a:satOff val="-41669"/>
                <a:lumOff val="5000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2000000"/>
              <a:satOff val="-41669"/>
              <a:lumOff val="5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-45033" y="5018273"/>
        <a:ext cx="555865" cy="238228"/>
      </dsp:txXfrm>
    </dsp:sp>
    <dsp:sp modelId="{5EF1A928-9BFD-4A12-A067-411357911884}">
      <dsp:nvSpPr>
        <dsp:cNvPr id="0" name=""/>
        <dsp:cNvSpPr/>
      </dsp:nvSpPr>
      <dsp:spPr>
        <a:xfrm rot="5400000">
          <a:off x="3937013" y="1661120"/>
          <a:ext cx="263154" cy="67340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2000000"/>
              <a:satOff val="-41669"/>
              <a:lumOff val="5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сформувати навичку здорового способу життя;  </a:t>
          </a:r>
          <a:endParaRPr lang="en-US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701590" y="4909389"/>
        <a:ext cx="6721155" cy="237462"/>
      </dsp:txXfrm>
    </dsp:sp>
    <dsp:sp modelId="{94851F01-6DC1-4406-8F21-04D5782F8CE4}">
      <dsp:nvSpPr>
        <dsp:cNvPr id="0" name=""/>
        <dsp:cNvSpPr/>
      </dsp:nvSpPr>
      <dsp:spPr>
        <a:xfrm rot="5400000">
          <a:off x="-164148" y="5586522"/>
          <a:ext cx="794093" cy="555865"/>
        </a:xfrm>
        <a:prstGeom prst="chevron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-45033" y="5745341"/>
        <a:ext cx="555865" cy="238228"/>
      </dsp:txXfrm>
    </dsp:sp>
    <dsp:sp modelId="{2FCDA23E-2825-4A06-A800-1EF1B326A396}">
      <dsp:nvSpPr>
        <dsp:cNvPr id="0" name=""/>
        <dsp:cNvSpPr/>
      </dsp:nvSpPr>
      <dsp:spPr>
        <a:xfrm rot="5400000">
          <a:off x="4063635" y="1974571"/>
          <a:ext cx="333062" cy="7057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підвищити правову культуру всіх учасників  НВП; 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701534" y="5352932"/>
        <a:ext cx="7041006" cy="3005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8881C-AC67-4159-A70D-2D77D8691E2D}">
      <dsp:nvSpPr>
        <dsp:cNvPr id="0" name=""/>
        <dsp:cNvSpPr/>
      </dsp:nvSpPr>
      <dsp:spPr>
        <a:xfrm>
          <a:off x="0" y="638674"/>
          <a:ext cx="849694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94F04-CF63-4AF8-95FF-A3B68FA629E3}">
      <dsp:nvSpPr>
        <dsp:cNvPr id="0" name=""/>
        <dsp:cNvSpPr/>
      </dsp:nvSpPr>
      <dsp:spPr>
        <a:xfrm>
          <a:off x="379319" y="764705"/>
          <a:ext cx="8070966" cy="7201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Стимулювати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молоді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до здорового способу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позитивної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орієнтації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навичкам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відповідальності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власне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здоров’я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b="0" kern="1200" dirty="0"/>
        </a:p>
      </dsp:txBody>
      <dsp:txXfrm>
        <a:off x="414476" y="799862"/>
        <a:ext cx="8000652" cy="649880"/>
      </dsp:txXfrm>
    </dsp:sp>
    <dsp:sp modelId="{CCEB8633-68F3-47A2-82A5-CF23D0BE38D8}">
      <dsp:nvSpPr>
        <dsp:cNvPr id="0" name=""/>
        <dsp:cNvSpPr/>
      </dsp:nvSpPr>
      <dsp:spPr>
        <a:xfrm>
          <a:off x="0" y="1501429"/>
          <a:ext cx="849694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057143"/>
              <a:satOff val="-7143"/>
              <a:lumOff val="85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CA3BB-D44C-4A22-910D-E319F0F0259C}">
      <dsp:nvSpPr>
        <dsp:cNvPr id="0" name=""/>
        <dsp:cNvSpPr/>
      </dsp:nvSpPr>
      <dsp:spPr>
        <a:xfrm>
          <a:off x="379319" y="1556791"/>
          <a:ext cx="8070966" cy="720194"/>
        </a:xfrm>
        <a:prstGeom prst="roundRect">
          <a:avLst/>
        </a:prstGeom>
        <a:gradFill rotWithShape="0">
          <a:gsLst>
            <a:gs pos="0">
              <a:schemeClr val="accent2">
                <a:hueOff val="-2057143"/>
                <a:satOff val="-7143"/>
                <a:lumOff val="8572"/>
                <a:alphaOff val="0"/>
                <a:tint val="50000"/>
                <a:satMod val="300000"/>
              </a:schemeClr>
            </a:gs>
            <a:gs pos="35000">
              <a:schemeClr val="accent2">
                <a:hueOff val="-2057143"/>
                <a:satOff val="-7143"/>
                <a:lumOff val="8572"/>
                <a:alphaOff val="0"/>
                <a:tint val="37000"/>
                <a:satMod val="300000"/>
              </a:schemeClr>
            </a:gs>
            <a:gs pos="100000">
              <a:schemeClr val="accent2">
                <a:hueOff val="-2057143"/>
                <a:satOff val="-7143"/>
                <a:lumOff val="85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latin typeface="Times New Roman" pitchFamily="18" charset="0"/>
            </a:rPr>
            <a:t>Удосконалити зміст, форми та методи виховання в учнів культури здоров'я.</a:t>
          </a:r>
          <a:endParaRPr lang="uk-UA" sz="2000" b="0" kern="1200" dirty="0">
            <a:latin typeface="Times New Roman" pitchFamily="18" charset="0"/>
          </a:endParaRPr>
        </a:p>
      </dsp:txBody>
      <dsp:txXfrm>
        <a:off x="414476" y="1591948"/>
        <a:ext cx="8000652" cy="649880"/>
      </dsp:txXfrm>
    </dsp:sp>
    <dsp:sp modelId="{6A44AD30-524A-4DB5-9D10-92D6879B6FF5}">
      <dsp:nvSpPr>
        <dsp:cNvPr id="0" name=""/>
        <dsp:cNvSpPr/>
      </dsp:nvSpPr>
      <dsp:spPr>
        <a:xfrm>
          <a:off x="0" y="2364183"/>
          <a:ext cx="849694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114286"/>
              <a:satOff val="-14287"/>
              <a:lumOff val="171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69BBC-BA34-4072-A120-8F6536A5CA69}">
      <dsp:nvSpPr>
        <dsp:cNvPr id="0" name=""/>
        <dsp:cNvSpPr/>
      </dsp:nvSpPr>
      <dsp:spPr>
        <a:xfrm>
          <a:off x="379319" y="2348880"/>
          <a:ext cx="8070966" cy="720194"/>
        </a:xfrm>
        <a:prstGeom prst="roundRect">
          <a:avLst/>
        </a:prstGeom>
        <a:gradFill rotWithShape="0">
          <a:gsLst>
            <a:gs pos="0">
              <a:schemeClr val="accent2">
                <a:hueOff val="-4114286"/>
                <a:satOff val="-14287"/>
                <a:lumOff val="17143"/>
                <a:alphaOff val="0"/>
                <a:tint val="50000"/>
                <a:satMod val="300000"/>
              </a:schemeClr>
            </a:gs>
            <a:gs pos="35000">
              <a:schemeClr val="accent2">
                <a:hueOff val="-4114286"/>
                <a:satOff val="-14287"/>
                <a:lumOff val="17143"/>
                <a:alphaOff val="0"/>
                <a:tint val="37000"/>
                <a:satMod val="300000"/>
              </a:schemeClr>
            </a:gs>
            <a:gs pos="100000">
              <a:schemeClr val="accent2">
                <a:hueOff val="-4114286"/>
                <a:satOff val="-14287"/>
                <a:lumOff val="171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latin typeface="Times New Roman" pitchFamily="18" charset="0"/>
            </a:rPr>
            <a:t>Забезпечити якісну підготовку педагогічних кадрів, здатних формувати в дітей відповідальне ставлення до здоров'я.</a:t>
          </a:r>
          <a:endParaRPr lang="uk-UA" sz="2000" b="0" kern="1200" dirty="0">
            <a:latin typeface="Times New Roman" pitchFamily="18" charset="0"/>
          </a:endParaRPr>
        </a:p>
      </dsp:txBody>
      <dsp:txXfrm>
        <a:off x="414476" y="2384037"/>
        <a:ext cx="8000652" cy="649880"/>
      </dsp:txXfrm>
    </dsp:sp>
    <dsp:sp modelId="{CB47C089-EB0C-480D-B220-9032D66D0370}">
      <dsp:nvSpPr>
        <dsp:cNvPr id="0" name=""/>
        <dsp:cNvSpPr/>
      </dsp:nvSpPr>
      <dsp:spPr>
        <a:xfrm>
          <a:off x="0" y="3226938"/>
          <a:ext cx="849694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171429"/>
              <a:satOff val="-21430"/>
              <a:lumOff val="257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F5E40-0D63-46AB-88DB-AB3271BD8313}">
      <dsp:nvSpPr>
        <dsp:cNvPr id="0" name=""/>
        <dsp:cNvSpPr/>
      </dsp:nvSpPr>
      <dsp:spPr>
        <a:xfrm>
          <a:off x="379319" y="3140967"/>
          <a:ext cx="8070966" cy="720194"/>
        </a:xfrm>
        <a:prstGeom prst="roundRect">
          <a:avLst/>
        </a:prstGeom>
        <a:gradFill rotWithShape="0">
          <a:gsLst>
            <a:gs pos="0">
              <a:schemeClr val="accent2">
                <a:hueOff val="-6171429"/>
                <a:satOff val="-21430"/>
                <a:lumOff val="25715"/>
                <a:alphaOff val="0"/>
                <a:tint val="50000"/>
                <a:satMod val="300000"/>
              </a:schemeClr>
            </a:gs>
            <a:gs pos="35000">
              <a:schemeClr val="accent2">
                <a:hueOff val="-6171429"/>
                <a:satOff val="-21430"/>
                <a:lumOff val="25715"/>
                <a:alphaOff val="0"/>
                <a:tint val="37000"/>
                <a:satMod val="300000"/>
              </a:schemeClr>
            </a:gs>
            <a:gs pos="100000">
              <a:schemeClr val="accent2">
                <a:hueOff val="-6171429"/>
                <a:satOff val="-21430"/>
                <a:lumOff val="257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latin typeface="Times New Roman" pitchFamily="18" charset="0"/>
            </a:rPr>
            <a:t>Підтримати й розвинути родинні традиції щодо виховання здорової дитини.</a:t>
          </a:r>
          <a:endParaRPr lang="ru-RU" sz="2000" b="0" kern="1200" dirty="0">
            <a:latin typeface="Times New Roman" pitchFamily="18" charset="0"/>
          </a:endParaRPr>
        </a:p>
      </dsp:txBody>
      <dsp:txXfrm>
        <a:off x="414476" y="3176124"/>
        <a:ext cx="8000652" cy="649880"/>
      </dsp:txXfrm>
    </dsp:sp>
    <dsp:sp modelId="{1C947145-1ABC-447D-9E4D-2E5B5C26F20F}">
      <dsp:nvSpPr>
        <dsp:cNvPr id="0" name=""/>
        <dsp:cNvSpPr/>
      </dsp:nvSpPr>
      <dsp:spPr>
        <a:xfrm>
          <a:off x="0" y="4320885"/>
          <a:ext cx="849694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228572"/>
              <a:satOff val="-28573"/>
              <a:lumOff val="342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F0C9C-6CFC-416D-BE88-055BEF425700}">
      <dsp:nvSpPr>
        <dsp:cNvPr id="0" name=""/>
        <dsp:cNvSpPr/>
      </dsp:nvSpPr>
      <dsp:spPr>
        <a:xfrm>
          <a:off x="379912" y="3933056"/>
          <a:ext cx="8069776" cy="951386"/>
        </a:xfrm>
        <a:prstGeom prst="roundRect">
          <a:avLst/>
        </a:prstGeom>
        <a:gradFill rotWithShape="0">
          <a:gsLst>
            <a:gs pos="0">
              <a:schemeClr val="accent2">
                <a:hueOff val="-8228572"/>
                <a:satOff val="-28573"/>
                <a:lumOff val="34286"/>
                <a:alphaOff val="0"/>
                <a:tint val="50000"/>
                <a:satMod val="300000"/>
              </a:schemeClr>
            </a:gs>
            <a:gs pos="35000">
              <a:schemeClr val="accent2">
                <a:hueOff val="-8228572"/>
                <a:satOff val="-28573"/>
                <a:lumOff val="34286"/>
                <a:alphaOff val="0"/>
                <a:tint val="37000"/>
                <a:satMod val="300000"/>
              </a:schemeClr>
            </a:gs>
            <a:gs pos="100000">
              <a:schemeClr val="accent2">
                <a:hueOff val="-8228572"/>
                <a:satOff val="-28573"/>
                <a:lumOff val="342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Створити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умови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формування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позитивних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якостей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особистостей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сприяють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виробленню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стійкості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негативних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впливів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середовища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6355" y="3979499"/>
        <a:ext cx="7976890" cy="858500"/>
      </dsp:txXfrm>
    </dsp:sp>
    <dsp:sp modelId="{249E24A0-50A2-4191-B41F-03A47C048F5E}">
      <dsp:nvSpPr>
        <dsp:cNvPr id="0" name=""/>
        <dsp:cNvSpPr/>
      </dsp:nvSpPr>
      <dsp:spPr>
        <a:xfrm>
          <a:off x="0" y="5064772"/>
          <a:ext cx="849694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285714"/>
              <a:satOff val="-35716"/>
              <a:lumOff val="428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E943A-2A48-468C-BC9A-1B9EE83FD453}">
      <dsp:nvSpPr>
        <dsp:cNvPr id="0" name=""/>
        <dsp:cNvSpPr/>
      </dsp:nvSpPr>
      <dsp:spPr>
        <a:xfrm>
          <a:off x="374301" y="4941167"/>
          <a:ext cx="8080999" cy="601326"/>
        </a:xfrm>
        <a:prstGeom prst="roundRect">
          <a:avLst/>
        </a:prstGeom>
        <a:gradFill rotWithShape="0">
          <a:gsLst>
            <a:gs pos="0">
              <a:schemeClr val="accent2">
                <a:hueOff val="-10285714"/>
                <a:satOff val="-35716"/>
                <a:lumOff val="42858"/>
                <a:alphaOff val="0"/>
                <a:tint val="50000"/>
                <a:satMod val="300000"/>
              </a:schemeClr>
            </a:gs>
            <a:gs pos="35000">
              <a:schemeClr val="accent2">
                <a:hueOff val="-10285714"/>
                <a:satOff val="-35716"/>
                <a:lumOff val="42858"/>
                <a:alphaOff val="0"/>
                <a:tint val="37000"/>
                <a:satMod val="300000"/>
              </a:schemeClr>
            </a:gs>
            <a:gs pos="100000">
              <a:schemeClr val="accent2">
                <a:hueOff val="-10285714"/>
                <a:satOff val="-35716"/>
                <a:lumOff val="428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Надати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комплексну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психолого-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педагогічну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та медико-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соціальну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допомогу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неповнолітнім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655" y="4970521"/>
        <a:ext cx="8022291" cy="542618"/>
      </dsp:txXfrm>
    </dsp:sp>
    <dsp:sp modelId="{D39DBD02-61EA-4687-9706-FB5A4465684C}">
      <dsp:nvSpPr>
        <dsp:cNvPr id="0" name=""/>
        <dsp:cNvSpPr/>
      </dsp:nvSpPr>
      <dsp:spPr>
        <a:xfrm>
          <a:off x="0" y="5899383"/>
          <a:ext cx="849694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2342858"/>
              <a:satOff val="-42860"/>
              <a:lumOff val="514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F9CE0-E38F-4316-A193-08E75E951254}">
      <dsp:nvSpPr>
        <dsp:cNvPr id="0" name=""/>
        <dsp:cNvSpPr/>
      </dsp:nvSpPr>
      <dsp:spPr>
        <a:xfrm>
          <a:off x="397376" y="5589239"/>
          <a:ext cx="8034846" cy="692051"/>
        </a:xfrm>
        <a:prstGeom prst="roundRect">
          <a:avLst/>
        </a:prstGeom>
        <a:gradFill rotWithShape="0">
          <a:gsLst>
            <a:gs pos="0">
              <a:schemeClr val="accent2">
                <a:hueOff val="-12342858"/>
                <a:satOff val="-42860"/>
                <a:lumOff val="51429"/>
                <a:alphaOff val="0"/>
                <a:tint val="50000"/>
                <a:satMod val="300000"/>
              </a:schemeClr>
            </a:gs>
            <a:gs pos="35000">
              <a:schemeClr val="accent2">
                <a:hueOff val="-12342858"/>
                <a:satOff val="-42860"/>
                <a:lumOff val="51429"/>
                <a:alphaOff val="0"/>
                <a:tint val="37000"/>
                <a:satMod val="300000"/>
              </a:schemeClr>
            </a:gs>
            <a:gs pos="100000">
              <a:schemeClr val="accent2">
                <a:hueOff val="-12342858"/>
                <a:satOff val="-42860"/>
                <a:lumOff val="514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99F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Забезпечити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соціальну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реабілітацію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неповнолітніх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вчинили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протиправні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дії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зловживають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психоактивними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речовинами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;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1159" y="5623022"/>
        <a:ext cx="7967280" cy="624485"/>
      </dsp:txXfrm>
    </dsp:sp>
    <dsp:sp modelId="{1A22E960-F17A-4412-828C-B72EB4FF7FDC}">
      <dsp:nvSpPr>
        <dsp:cNvPr id="0" name=""/>
        <dsp:cNvSpPr/>
      </dsp:nvSpPr>
      <dsp:spPr>
        <a:xfrm>
          <a:off x="0" y="6463248"/>
          <a:ext cx="849694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66072-FC0B-413F-80E2-23C65233A00B}">
      <dsp:nvSpPr>
        <dsp:cNvPr id="0" name=""/>
        <dsp:cNvSpPr/>
      </dsp:nvSpPr>
      <dsp:spPr>
        <a:xfrm>
          <a:off x="424933" y="6320063"/>
          <a:ext cx="8072010" cy="421304"/>
        </a:xfrm>
        <a:prstGeom prst="round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Об'єднати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зусилля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різних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суб'єктів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превентивної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5499" y="6340629"/>
        <a:ext cx="8030878" cy="3801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1CFAF-BC78-4D3A-9353-1D212492708E}">
      <dsp:nvSpPr>
        <dsp:cNvPr id="0" name=""/>
        <dsp:cNvSpPr/>
      </dsp:nvSpPr>
      <dsp:spPr>
        <a:xfrm>
          <a:off x="1296287" y="487422"/>
          <a:ext cx="5361856" cy="5361856"/>
        </a:xfrm>
        <a:prstGeom prst="blockArc">
          <a:avLst>
            <a:gd name="adj1" fmla="val 13637045"/>
            <a:gd name="adj2" fmla="val 16825663"/>
            <a:gd name="adj3" fmla="val 3060"/>
          </a:avLst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553307-CE49-4660-9601-3EA5EA8B6734}">
      <dsp:nvSpPr>
        <dsp:cNvPr id="0" name=""/>
        <dsp:cNvSpPr/>
      </dsp:nvSpPr>
      <dsp:spPr>
        <a:xfrm>
          <a:off x="1658240" y="75781"/>
          <a:ext cx="5361856" cy="5361856"/>
        </a:xfrm>
        <a:prstGeom prst="blockArc">
          <a:avLst>
            <a:gd name="adj1" fmla="val 10726812"/>
            <a:gd name="adj2" fmla="val 12921958"/>
            <a:gd name="adj3" fmla="val 3060"/>
          </a:avLst>
        </a:prstGeom>
        <a:gradFill rotWithShape="0">
          <a:gsLst>
            <a:gs pos="0">
              <a:schemeClr val="accent2">
                <a:hueOff val="-12600000"/>
                <a:satOff val="-43753"/>
                <a:lumOff val="52501"/>
                <a:alphaOff val="0"/>
                <a:shade val="51000"/>
                <a:satMod val="130000"/>
              </a:schemeClr>
            </a:gs>
            <a:gs pos="80000">
              <a:schemeClr val="accent2">
                <a:hueOff val="-12600000"/>
                <a:satOff val="-43753"/>
                <a:lumOff val="525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2600000"/>
                <a:satOff val="-43753"/>
                <a:lumOff val="525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22FDAB-C1A9-4706-80DB-44BFFD848EF0}">
      <dsp:nvSpPr>
        <dsp:cNvPr id="0" name=""/>
        <dsp:cNvSpPr/>
      </dsp:nvSpPr>
      <dsp:spPr>
        <a:xfrm>
          <a:off x="1579042" y="776140"/>
          <a:ext cx="5361856" cy="5361856"/>
        </a:xfrm>
        <a:prstGeom prst="blockArc">
          <a:avLst>
            <a:gd name="adj1" fmla="val 9447502"/>
            <a:gd name="adj2" fmla="val 11647393"/>
            <a:gd name="adj3" fmla="val 3060"/>
          </a:avLst>
        </a:prstGeom>
        <a:gradFill rotWithShape="0">
          <a:gsLst>
            <a:gs pos="0">
              <a:schemeClr val="accent2">
                <a:hueOff val="-10800000"/>
                <a:satOff val="-37502"/>
                <a:lumOff val="45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0800000"/>
                <a:satOff val="-37502"/>
                <a:lumOff val="45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0800000"/>
                <a:satOff val="-37502"/>
                <a:lumOff val="45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113A38-E62C-4705-8840-C544FD374548}">
      <dsp:nvSpPr>
        <dsp:cNvPr id="0" name=""/>
        <dsp:cNvSpPr/>
      </dsp:nvSpPr>
      <dsp:spPr>
        <a:xfrm>
          <a:off x="1474955" y="554901"/>
          <a:ext cx="5361856" cy="5361856"/>
        </a:xfrm>
        <a:prstGeom prst="blockArc">
          <a:avLst>
            <a:gd name="adj1" fmla="val 6687842"/>
            <a:gd name="adj2" fmla="val 9128994"/>
            <a:gd name="adj3" fmla="val 3060"/>
          </a:avLst>
        </a:prstGeom>
        <a:gradFill rotWithShape="0">
          <a:gsLst>
            <a:gs pos="0">
              <a:schemeClr val="accent2">
                <a:hueOff val="-9000000"/>
                <a:satOff val="-31252"/>
                <a:lumOff val="37501"/>
                <a:alphaOff val="0"/>
                <a:shade val="51000"/>
                <a:satMod val="130000"/>
              </a:schemeClr>
            </a:gs>
            <a:gs pos="80000">
              <a:schemeClr val="accent2">
                <a:hueOff val="-9000000"/>
                <a:satOff val="-31252"/>
                <a:lumOff val="37501"/>
                <a:alphaOff val="0"/>
                <a:shade val="93000"/>
                <a:satMod val="130000"/>
              </a:schemeClr>
            </a:gs>
            <a:gs pos="100000">
              <a:schemeClr val="accent2">
                <a:hueOff val="-9000000"/>
                <a:satOff val="-31252"/>
                <a:lumOff val="375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C26025-1B88-4AED-977C-6061E132BAC3}">
      <dsp:nvSpPr>
        <dsp:cNvPr id="0" name=""/>
        <dsp:cNvSpPr/>
      </dsp:nvSpPr>
      <dsp:spPr>
        <a:xfrm>
          <a:off x="1661092" y="636493"/>
          <a:ext cx="5361856" cy="5361856"/>
        </a:xfrm>
        <a:prstGeom prst="blockArc">
          <a:avLst>
            <a:gd name="adj1" fmla="val 3847437"/>
            <a:gd name="adj2" fmla="val 6952563"/>
            <a:gd name="adj3" fmla="val 3060"/>
          </a:avLst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82AD22-DC16-4BE1-B3D0-53CAF71EC48A}">
      <dsp:nvSpPr>
        <dsp:cNvPr id="0" name=""/>
        <dsp:cNvSpPr/>
      </dsp:nvSpPr>
      <dsp:spPr>
        <a:xfrm>
          <a:off x="2113998" y="466099"/>
          <a:ext cx="5361856" cy="5361856"/>
        </a:xfrm>
        <a:prstGeom prst="blockArc">
          <a:avLst>
            <a:gd name="adj1" fmla="val 1803165"/>
            <a:gd name="adj2" fmla="val 4478465"/>
            <a:gd name="adj3" fmla="val 3060"/>
          </a:avLst>
        </a:prstGeom>
        <a:gradFill rotWithShape="0">
          <a:gsLst>
            <a:gs pos="0">
              <a:schemeClr val="accent2">
                <a:hueOff val="-5400000"/>
                <a:satOff val="-18751"/>
                <a:lumOff val="22500"/>
                <a:alphaOff val="0"/>
                <a:shade val="51000"/>
                <a:satMod val="130000"/>
              </a:schemeClr>
            </a:gs>
            <a:gs pos="80000">
              <a:schemeClr val="accent2">
                <a:hueOff val="-5400000"/>
                <a:satOff val="-18751"/>
                <a:lumOff val="22500"/>
                <a:alphaOff val="0"/>
                <a:shade val="93000"/>
                <a:satMod val="130000"/>
              </a:schemeClr>
            </a:gs>
            <a:gs pos="100000">
              <a:schemeClr val="accent2">
                <a:hueOff val="-5400000"/>
                <a:satOff val="-18751"/>
                <a:lumOff val="225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34E693-A63F-4ED0-987B-326F313C047A}">
      <dsp:nvSpPr>
        <dsp:cNvPr id="0" name=""/>
        <dsp:cNvSpPr/>
      </dsp:nvSpPr>
      <dsp:spPr>
        <a:xfrm>
          <a:off x="2005792" y="673874"/>
          <a:ext cx="5361856" cy="5361856"/>
        </a:xfrm>
        <a:prstGeom prst="blockArc">
          <a:avLst>
            <a:gd name="adj1" fmla="val 20889279"/>
            <a:gd name="adj2" fmla="val 1498004"/>
            <a:gd name="adj3" fmla="val 3060"/>
          </a:avLst>
        </a:prstGeom>
        <a:gradFill rotWithShape="0">
          <a:gsLst>
            <a:gs pos="0">
              <a:schemeClr val="accent2">
                <a:hueOff val="-3600000"/>
                <a:satOff val="-12501"/>
                <a:lumOff val="15000"/>
                <a:alphaOff val="0"/>
                <a:shade val="51000"/>
                <a:satMod val="130000"/>
              </a:schemeClr>
            </a:gs>
            <a:gs pos="80000">
              <a:schemeClr val="accent2">
                <a:hueOff val="-3600000"/>
                <a:satOff val="-12501"/>
                <a:lumOff val="15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3600000"/>
                <a:satOff val="-12501"/>
                <a:lumOff val="1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D9A9B2-6BDF-4DAE-85CB-76D3038F7406}">
      <dsp:nvSpPr>
        <dsp:cNvPr id="0" name=""/>
        <dsp:cNvSpPr/>
      </dsp:nvSpPr>
      <dsp:spPr>
        <a:xfrm>
          <a:off x="1950775" y="52417"/>
          <a:ext cx="5361856" cy="5361856"/>
        </a:xfrm>
        <a:prstGeom prst="blockArc">
          <a:avLst>
            <a:gd name="adj1" fmla="val 19515199"/>
            <a:gd name="adj2" fmla="val 103621"/>
            <a:gd name="adj3" fmla="val 3060"/>
          </a:avLst>
        </a:prstGeom>
        <a:gradFill rotWithShape="0">
          <a:gsLst>
            <a:gs pos="0">
              <a:schemeClr val="accent2">
                <a:hueOff val="-1800000"/>
                <a:satOff val="-6250"/>
                <a:lumOff val="7500"/>
                <a:alphaOff val="0"/>
                <a:shade val="51000"/>
                <a:satMod val="130000"/>
              </a:schemeClr>
            </a:gs>
            <a:gs pos="80000">
              <a:schemeClr val="accent2">
                <a:hueOff val="-1800000"/>
                <a:satOff val="-6250"/>
                <a:lumOff val="7500"/>
                <a:alphaOff val="0"/>
                <a:shade val="93000"/>
                <a:satMod val="130000"/>
              </a:schemeClr>
            </a:gs>
            <a:gs pos="100000">
              <a:schemeClr val="accent2">
                <a:hueOff val="-1800000"/>
                <a:satOff val="-6250"/>
                <a:lumOff val="75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F469CE-1640-4AD4-852A-E191A307C9E8}">
      <dsp:nvSpPr>
        <dsp:cNvPr id="0" name=""/>
        <dsp:cNvSpPr/>
      </dsp:nvSpPr>
      <dsp:spPr>
        <a:xfrm>
          <a:off x="2315638" y="474881"/>
          <a:ext cx="5361856" cy="5361856"/>
        </a:xfrm>
        <a:prstGeom prst="blockArc">
          <a:avLst>
            <a:gd name="adj1" fmla="val 15489755"/>
            <a:gd name="adj2" fmla="val 18786923"/>
            <a:gd name="adj3" fmla="val 30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377F13-14E7-48DA-AF6A-ABE2C30514F7}">
      <dsp:nvSpPr>
        <dsp:cNvPr id="0" name=""/>
        <dsp:cNvSpPr/>
      </dsp:nvSpPr>
      <dsp:spPr>
        <a:xfrm>
          <a:off x="3083371" y="2088209"/>
          <a:ext cx="2729265" cy="20730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rPr>
            <a:t>Функції превентивного виховання: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483063" y="2391798"/>
        <a:ext cx="1929881" cy="1465860"/>
      </dsp:txXfrm>
    </dsp:sp>
    <dsp:sp modelId="{86E4AB2F-84ED-4ECB-81DD-CE8DC5DBCB6C}">
      <dsp:nvSpPr>
        <dsp:cNvPr id="0" name=""/>
        <dsp:cNvSpPr/>
      </dsp:nvSpPr>
      <dsp:spPr>
        <a:xfrm>
          <a:off x="3306412" y="-152638"/>
          <a:ext cx="2297229" cy="1449349"/>
        </a:xfrm>
        <a:prstGeom prst="ellipse">
          <a:avLst/>
        </a:prstGeom>
        <a:solidFill>
          <a:srgbClr val="66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Діагностично-прогностична функція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642833" y="59614"/>
        <a:ext cx="1624387" cy="1024845"/>
      </dsp:txXfrm>
    </dsp:sp>
    <dsp:sp modelId="{16D9BED0-45E2-4260-A69A-E4A65B711C27}">
      <dsp:nvSpPr>
        <dsp:cNvPr id="0" name=""/>
        <dsp:cNvSpPr/>
      </dsp:nvSpPr>
      <dsp:spPr>
        <a:xfrm>
          <a:off x="5468292" y="504053"/>
          <a:ext cx="2665151" cy="1449349"/>
        </a:xfrm>
        <a:prstGeom prst="ellipse">
          <a:avLst/>
        </a:prstGeom>
        <a:solidFill>
          <a:srgbClr val="66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Корекційно-реабілітаційна функція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858594" y="716305"/>
        <a:ext cx="1884547" cy="1024845"/>
      </dsp:txXfrm>
    </dsp:sp>
    <dsp:sp modelId="{EC20CF48-292E-4F48-8859-16B957FE797D}">
      <dsp:nvSpPr>
        <dsp:cNvPr id="0" name=""/>
        <dsp:cNvSpPr/>
      </dsp:nvSpPr>
      <dsp:spPr>
        <a:xfrm>
          <a:off x="5904651" y="2088230"/>
          <a:ext cx="2731536" cy="1449349"/>
        </a:xfrm>
        <a:prstGeom prst="ellipse">
          <a:avLst/>
        </a:prstGeom>
        <a:gradFill rotWithShape="0">
          <a:gsLst>
            <a:gs pos="0">
              <a:schemeClr val="accent2">
                <a:hueOff val="-3600000"/>
                <a:satOff val="-12501"/>
                <a:lumOff val="15000"/>
                <a:alphaOff val="0"/>
                <a:shade val="51000"/>
                <a:satMod val="130000"/>
              </a:schemeClr>
            </a:gs>
            <a:gs pos="80000">
              <a:schemeClr val="accent2">
                <a:hueOff val="-3600000"/>
                <a:satOff val="-12501"/>
                <a:lumOff val="15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3600000"/>
                <a:satOff val="-12501"/>
                <a:lumOff val="1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Освітньо-консультативна</a:t>
          </a:r>
          <a:r>
            <a:rPr lang="uk-UA" sz="20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функція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304675" y="2300482"/>
        <a:ext cx="1931488" cy="1024845"/>
      </dsp:txXfrm>
    </dsp:sp>
    <dsp:sp modelId="{20D47A48-DBA8-4BFF-B787-31A56053641D}">
      <dsp:nvSpPr>
        <dsp:cNvPr id="0" name=""/>
        <dsp:cNvSpPr/>
      </dsp:nvSpPr>
      <dsp:spPr>
        <a:xfrm>
          <a:off x="5832640" y="3744415"/>
          <a:ext cx="2494605" cy="1449349"/>
        </a:xfrm>
        <a:prstGeom prst="ellipse">
          <a:avLst/>
        </a:prstGeom>
        <a:gradFill rotWithShape="0">
          <a:gsLst>
            <a:gs pos="0">
              <a:schemeClr val="accent2">
                <a:hueOff val="-5400000"/>
                <a:satOff val="-18751"/>
                <a:lumOff val="22500"/>
                <a:alphaOff val="0"/>
                <a:shade val="51000"/>
                <a:satMod val="130000"/>
              </a:schemeClr>
            </a:gs>
            <a:gs pos="80000">
              <a:schemeClr val="accent2">
                <a:hueOff val="-5400000"/>
                <a:satOff val="-18751"/>
                <a:lumOff val="22500"/>
                <a:alphaOff val="0"/>
                <a:shade val="93000"/>
                <a:satMod val="130000"/>
              </a:schemeClr>
            </a:gs>
            <a:gs pos="100000">
              <a:schemeClr val="accent2">
                <a:hueOff val="-5400000"/>
                <a:satOff val="-18751"/>
                <a:lumOff val="225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Iнтeгрaтивно-просвітницька функція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197966" y="3956667"/>
        <a:ext cx="1763953" cy="1024845"/>
      </dsp:txXfrm>
    </dsp:sp>
    <dsp:sp modelId="{B4C80E71-5B66-4966-97AC-320D12706D6A}">
      <dsp:nvSpPr>
        <dsp:cNvPr id="0" name=""/>
        <dsp:cNvSpPr/>
      </dsp:nvSpPr>
      <dsp:spPr>
        <a:xfrm>
          <a:off x="4392486" y="4967984"/>
          <a:ext cx="2203320" cy="1449349"/>
        </a:xfrm>
        <a:prstGeom prst="ellipse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Регулятивна функція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715155" y="5180236"/>
        <a:ext cx="1557982" cy="1024845"/>
      </dsp:txXfrm>
    </dsp:sp>
    <dsp:sp modelId="{A05D8005-AD49-45C2-88D6-08C2F5DC836C}">
      <dsp:nvSpPr>
        <dsp:cNvPr id="0" name=""/>
        <dsp:cNvSpPr/>
      </dsp:nvSpPr>
      <dsp:spPr>
        <a:xfrm>
          <a:off x="2088233" y="4967984"/>
          <a:ext cx="2203320" cy="1449349"/>
        </a:xfrm>
        <a:prstGeom prst="ellipse">
          <a:avLst/>
        </a:prstGeom>
        <a:solidFill>
          <a:srgbClr val="FF99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Пізнавальна функція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410902" y="5180236"/>
        <a:ext cx="1557982" cy="1024845"/>
      </dsp:txXfrm>
    </dsp:sp>
    <dsp:sp modelId="{5DF44FD3-FD1B-4D39-876E-D795E8F3A2A8}">
      <dsp:nvSpPr>
        <dsp:cNvPr id="0" name=""/>
        <dsp:cNvSpPr/>
      </dsp:nvSpPr>
      <dsp:spPr>
        <a:xfrm>
          <a:off x="720081" y="3744417"/>
          <a:ext cx="2203320" cy="1449349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Охоронна функція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042750" y="3956669"/>
        <a:ext cx="1557982" cy="1024845"/>
      </dsp:txXfrm>
    </dsp:sp>
    <dsp:sp modelId="{83EB1773-40B8-48E5-AC58-6972F773A20F}">
      <dsp:nvSpPr>
        <dsp:cNvPr id="0" name=""/>
        <dsp:cNvSpPr/>
      </dsp:nvSpPr>
      <dsp:spPr>
        <a:xfrm>
          <a:off x="360053" y="2088233"/>
          <a:ext cx="2679597" cy="1449349"/>
        </a:xfrm>
        <a:prstGeom prst="ellipse">
          <a:avLst/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Комунікативна функція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752471" y="2300485"/>
        <a:ext cx="1894761" cy="1024845"/>
      </dsp:txXfrm>
    </dsp:sp>
    <dsp:sp modelId="{0EA8CB95-D01E-43BE-BC34-789E1384F6CB}">
      <dsp:nvSpPr>
        <dsp:cNvPr id="0" name=""/>
        <dsp:cNvSpPr/>
      </dsp:nvSpPr>
      <dsp:spPr>
        <a:xfrm>
          <a:off x="864104" y="504060"/>
          <a:ext cx="2644576" cy="144934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Профілактична функція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251393" y="716312"/>
        <a:ext cx="1869998" cy="10248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75585-1F4B-432F-98E1-20F69A6AA639}">
      <dsp:nvSpPr>
        <dsp:cNvPr id="0" name=""/>
        <dsp:cNvSpPr/>
      </dsp:nvSpPr>
      <dsp:spPr>
        <a:xfrm>
          <a:off x="0" y="331401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740F6F-D6E0-4C39-8F06-37A1FB4734E8}">
      <dsp:nvSpPr>
        <dsp:cNvPr id="0" name=""/>
        <dsp:cNvSpPr/>
      </dsp:nvSpPr>
      <dsp:spPr>
        <a:xfrm>
          <a:off x="290214" y="60251"/>
          <a:ext cx="5804291" cy="463029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Пропаганда та формування здорового способу життя; </a:t>
          </a:r>
          <a:endParaRPr lang="ru-RU" sz="20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817" y="82854"/>
        <a:ext cx="5759085" cy="417823"/>
      </dsp:txXfrm>
    </dsp:sp>
    <dsp:sp modelId="{53F81CE3-15B5-4307-82AA-75F107E7E41B}">
      <dsp:nvSpPr>
        <dsp:cNvPr id="0" name=""/>
        <dsp:cNvSpPr/>
      </dsp:nvSpPr>
      <dsp:spPr>
        <a:xfrm>
          <a:off x="0" y="1000350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880000"/>
              <a:satOff val="-10001"/>
              <a:lumOff val="12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F8602E-2629-4D3B-BB2A-B5989374DC98}">
      <dsp:nvSpPr>
        <dsp:cNvPr id="0" name=""/>
        <dsp:cNvSpPr/>
      </dsp:nvSpPr>
      <dsp:spPr>
        <a:xfrm>
          <a:off x="290214" y="729201"/>
          <a:ext cx="5804291" cy="46302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Правова  освіта неповнолітніх; </a:t>
          </a:r>
        </a:p>
      </dsp:txBody>
      <dsp:txXfrm>
        <a:off x="312817" y="751804"/>
        <a:ext cx="5759085" cy="417823"/>
      </dsp:txXfrm>
    </dsp:sp>
    <dsp:sp modelId="{4BAB2737-DCED-4825-9F34-FDB0C037F5E7}">
      <dsp:nvSpPr>
        <dsp:cNvPr id="0" name=""/>
        <dsp:cNvSpPr/>
      </dsp:nvSpPr>
      <dsp:spPr>
        <a:xfrm>
          <a:off x="0" y="1669300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760000"/>
              <a:satOff val="-20001"/>
              <a:lumOff val="24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AD3451-A4E3-49CD-8A28-CAD3AFB966D5}">
      <dsp:nvSpPr>
        <dsp:cNvPr id="0" name=""/>
        <dsp:cNvSpPr/>
      </dsp:nvSpPr>
      <dsp:spPr>
        <a:xfrm>
          <a:off x="290214" y="1398150"/>
          <a:ext cx="5804291" cy="463029"/>
        </a:xfrm>
        <a:prstGeom prst="roundRect">
          <a:avLst/>
        </a:prstGeom>
        <a:gradFill rotWithShape="0">
          <a:gsLst>
            <a:gs pos="0">
              <a:schemeClr val="accent2">
                <a:hueOff val="-5760000"/>
                <a:satOff val="-20001"/>
                <a:lumOff val="24000"/>
                <a:alphaOff val="0"/>
                <a:shade val="51000"/>
                <a:satMod val="130000"/>
              </a:schemeClr>
            </a:gs>
            <a:gs pos="80000">
              <a:schemeClr val="accent2">
                <a:hueOff val="-5760000"/>
                <a:satOff val="-20001"/>
                <a:lumOff val="24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5760000"/>
                <a:satOff val="-20001"/>
                <a:lumOff val="24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Впровадження інноваційних виховних технологій;</a:t>
          </a:r>
          <a:endParaRPr lang="uk-UA" sz="2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817" y="1420753"/>
        <a:ext cx="5759085" cy="417823"/>
      </dsp:txXfrm>
    </dsp:sp>
    <dsp:sp modelId="{F3558C2B-EEA9-4093-A94D-F2A1799A90F4}">
      <dsp:nvSpPr>
        <dsp:cNvPr id="0" name=""/>
        <dsp:cNvSpPr/>
      </dsp:nvSpPr>
      <dsp:spPr>
        <a:xfrm>
          <a:off x="0" y="2338249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640000"/>
              <a:satOff val="-30002"/>
              <a:lumOff val="36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FCDFCD-D0EB-464B-B40F-A8449827B5B8}">
      <dsp:nvSpPr>
        <dsp:cNvPr id="0" name=""/>
        <dsp:cNvSpPr/>
      </dsp:nvSpPr>
      <dsp:spPr>
        <a:xfrm>
          <a:off x="290214" y="2067100"/>
          <a:ext cx="5804291" cy="463029"/>
        </a:xfrm>
        <a:prstGeom prst="roundRect">
          <a:avLst/>
        </a:prstGeom>
        <a:gradFill rotWithShape="0">
          <a:gsLst>
            <a:gs pos="0">
              <a:schemeClr val="accent2">
                <a:hueOff val="-8640000"/>
                <a:satOff val="-30002"/>
                <a:lumOff val="36001"/>
                <a:alphaOff val="0"/>
                <a:shade val="51000"/>
                <a:satMod val="130000"/>
              </a:schemeClr>
            </a:gs>
            <a:gs pos="80000">
              <a:schemeClr val="accent2">
                <a:hueOff val="-8640000"/>
                <a:satOff val="-30002"/>
                <a:lumOff val="36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8640000"/>
                <a:satOff val="-30002"/>
                <a:lumOff val="36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Профілактика асоціальних проявів в поведінці учнів;</a:t>
          </a:r>
          <a:endParaRPr lang="uk-UA" sz="2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817" y="2089703"/>
        <a:ext cx="5759085" cy="417823"/>
      </dsp:txXfrm>
    </dsp:sp>
    <dsp:sp modelId="{4CDE2CEE-2C6B-48E4-9FEA-488C9A454504}">
      <dsp:nvSpPr>
        <dsp:cNvPr id="0" name=""/>
        <dsp:cNvSpPr/>
      </dsp:nvSpPr>
      <dsp:spPr>
        <a:xfrm>
          <a:off x="0" y="3007198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1520000"/>
              <a:satOff val="-40002"/>
              <a:lumOff val="48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34354A-6A08-411B-80C2-FAD48C399CF8}">
      <dsp:nvSpPr>
        <dsp:cNvPr id="0" name=""/>
        <dsp:cNvSpPr/>
      </dsp:nvSpPr>
      <dsp:spPr>
        <a:xfrm>
          <a:off x="290214" y="2736049"/>
          <a:ext cx="5804291" cy="463029"/>
        </a:xfrm>
        <a:prstGeom prst="roundRect">
          <a:avLst/>
        </a:prstGeom>
        <a:gradFill rotWithShape="0">
          <a:gsLst>
            <a:gs pos="0">
              <a:schemeClr val="accent2">
                <a:hueOff val="-11520000"/>
                <a:satOff val="-40002"/>
                <a:lumOff val="48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1520000"/>
                <a:satOff val="-40002"/>
                <a:lumOff val="48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1520000"/>
                <a:satOff val="-40002"/>
                <a:lumOff val="48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Соціальна реабілітація неповнолітніх;</a:t>
          </a:r>
          <a:endParaRPr lang="uk-UA" sz="2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817" y="2758652"/>
        <a:ext cx="5759085" cy="417823"/>
      </dsp:txXfrm>
    </dsp:sp>
    <dsp:sp modelId="{806F1F50-3D4C-4F46-A2C4-FC6E01D97010}">
      <dsp:nvSpPr>
        <dsp:cNvPr id="0" name=""/>
        <dsp:cNvSpPr/>
      </dsp:nvSpPr>
      <dsp:spPr>
        <a:xfrm>
          <a:off x="0" y="3676148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8CE9B8-BCFD-435A-88B7-A2487B6D6EB2}">
      <dsp:nvSpPr>
        <dsp:cNvPr id="0" name=""/>
        <dsp:cNvSpPr/>
      </dsp:nvSpPr>
      <dsp:spPr>
        <a:xfrm>
          <a:off x="290214" y="3404998"/>
          <a:ext cx="5804291" cy="463029"/>
        </a:xfrm>
        <a:prstGeom prst="round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Комплексна </a:t>
          </a:r>
          <a:r>
            <a:rPr lang="uk-UA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психолого</a:t>
          </a: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педагогічна і соціальна допомога неповнолітнім.</a:t>
          </a:r>
        </a:p>
      </dsp:txBody>
      <dsp:txXfrm>
        <a:off x="312817" y="3427601"/>
        <a:ext cx="5759085" cy="4178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7D20D-2B51-4F55-87FD-2BA199392EC0}">
      <dsp:nvSpPr>
        <dsp:cNvPr id="0" name=""/>
        <dsp:cNvSpPr/>
      </dsp:nvSpPr>
      <dsp:spPr>
        <a:xfrm>
          <a:off x="0" y="654058"/>
          <a:ext cx="2190795" cy="2190795"/>
        </a:xfrm>
        <a:prstGeom prst="ellipse">
          <a:avLst/>
        </a:prstGeom>
        <a:solidFill>
          <a:srgbClr val="FFFF0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0567" tIns="19050" rIns="120567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Моніторинг</a:t>
          </a:r>
          <a:endParaRPr lang="ru-RU" sz="1500" kern="1200" dirty="0"/>
        </a:p>
      </dsp:txBody>
      <dsp:txXfrm>
        <a:off x="320834" y="974892"/>
        <a:ext cx="1549127" cy="1549127"/>
      </dsp:txXfrm>
    </dsp:sp>
    <dsp:sp modelId="{A9EA4773-C3BC-4C5B-B3D7-847B33BB8E9D}">
      <dsp:nvSpPr>
        <dsp:cNvPr id="0" name=""/>
        <dsp:cNvSpPr/>
      </dsp:nvSpPr>
      <dsp:spPr>
        <a:xfrm>
          <a:off x="1820771" y="1844821"/>
          <a:ext cx="2190795" cy="2190795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0567" tIns="19050" rIns="120567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Інформування</a:t>
          </a:r>
          <a:endParaRPr lang="ru-RU" sz="1500" kern="1200" dirty="0"/>
        </a:p>
      </dsp:txBody>
      <dsp:txXfrm>
        <a:off x="2141605" y="2165655"/>
        <a:ext cx="1549127" cy="1549127"/>
      </dsp:txXfrm>
    </dsp:sp>
    <dsp:sp modelId="{F426036A-D6FE-4813-BF10-E776FEF38FD6}">
      <dsp:nvSpPr>
        <dsp:cNvPr id="0" name=""/>
        <dsp:cNvSpPr/>
      </dsp:nvSpPr>
      <dsp:spPr>
        <a:xfrm>
          <a:off x="3504192" y="3433454"/>
          <a:ext cx="2190795" cy="2190795"/>
        </a:xfrm>
        <a:prstGeom prst="ellipse">
          <a:avLst/>
        </a:prstGeom>
        <a:solidFill>
          <a:srgbClr val="92D050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0567" tIns="19050" rIns="120567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Просвіта та навчання</a:t>
          </a:r>
          <a:endParaRPr lang="ru-RU" sz="1500" kern="1200" dirty="0"/>
        </a:p>
      </dsp:txBody>
      <dsp:txXfrm>
        <a:off x="3825026" y="3754288"/>
        <a:ext cx="1549127" cy="1549127"/>
      </dsp:txXfrm>
    </dsp:sp>
    <dsp:sp modelId="{77CC09F9-37D4-41A8-AD76-BC6B3D0AE172}">
      <dsp:nvSpPr>
        <dsp:cNvPr id="0" name=""/>
        <dsp:cNvSpPr/>
      </dsp:nvSpPr>
      <dsp:spPr>
        <a:xfrm>
          <a:off x="5262276" y="3485310"/>
          <a:ext cx="2190795" cy="2190795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0567" tIns="19050" rIns="120567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Спільна діяльність школи,  сім</a:t>
          </a:r>
          <a:r>
            <a:rPr lang="en-US" sz="1500" kern="1200" dirty="0" smtClean="0"/>
            <a:t>’</a:t>
          </a:r>
          <a:r>
            <a:rPr lang="uk-UA" sz="1500" kern="1200" dirty="0" smtClean="0"/>
            <a:t>ї  та громади</a:t>
          </a:r>
          <a:endParaRPr lang="ru-RU" sz="1500" kern="1200" dirty="0"/>
        </a:p>
      </dsp:txBody>
      <dsp:txXfrm>
        <a:off x="5583110" y="3806144"/>
        <a:ext cx="1549127" cy="15491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DBB4C-6902-4AEF-AF26-28B78ED6F301}">
      <dsp:nvSpPr>
        <dsp:cNvPr id="0" name=""/>
        <dsp:cNvSpPr/>
      </dsp:nvSpPr>
      <dsp:spPr>
        <a:xfrm>
          <a:off x="2331956" y="2290734"/>
          <a:ext cx="2317320" cy="1888937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</a:rPr>
            <a:t>Моніторинг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</a:rPr>
            <a:t>із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</a:rPr>
            <a:t> проблем ОЗ,</a:t>
          </a: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</a:rPr>
            <a:t>ВІЛ\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</a:rPr>
            <a:t>СНІДу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</a:rPr>
            <a:t> та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</a:rPr>
            <a:t>сімейного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</a:rPr>
            <a:t>виховання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671320" y="2567362"/>
        <a:ext cx="1638592" cy="1335681"/>
      </dsp:txXfrm>
    </dsp:sp>
    <dsp:sp modelId="{0483EB11-19E7-49CF-B7B7-6C29816F7A83}">
      <dsp:nvSpPr>
        <dsp:cNvPr id="0" name=""/>
        <dsp:cNvSpPr/>
      </dsp:nvSpPr>
      <dsp:spPr>
        <a:xfrm rot="16199984">
          <a:off x="3317904" y="1689601"/>
          <a:ext cx="345412" cy="570095"/>
        </a:xfrm>
        <a:prstGeom prst="rightArrow">
          <a:avLst>
            <a:gd name="adj1" fmla="val 60000"/>
            <a:gd name="adj2" fmla="val 50000"/>
          </a:avLst>
        </a:prstGeom>
        <a:solidFill>
          <a:srgbClr val="FF505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3369716" y="1855432"/>
        <a:ext cx="241788" cy="342057"/>
      </dsp:txXfrm>
    </dsp:sp>
    <dsp:sp modelId="{DDEB36C8-544C-46D7-BE21-A62E10936DEF}">
      <dsp:nvSpPr>
        <dsp:cNvPr id="0" name=""/>
        <dsp:cNvSpPr/>
      </dsp:nvSpPr>
      <dsp:spPr>
        <a:xfrm>
          <a:off x="2281038" y="156461"/>
          <a:ext cx="2419134" cy="1482551"/>
        </a:xfrm>
        <a:prstGeom prst="ellipse">
          <a:avLst/>
        </a:prstGeom>
        <a:solidFill>
          <a:srgbClr val="66FF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Times New Roman" pitchFamily="18" charset="0"/>
            </a:rPr>
            <a:t>Анкетування учнів та батьків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635312" y="373576"/>
        <a:ext cx="1710586" cy="1048321"/>
      </dsp:txXfrm>
    </dsp:sp>
    <dsp:sp modelId="{B07B9C33-ECE2-4BE3-A709-212BC45E6827}">
      <dsp:nvSpPr>
        <dsp:cNvPr id="0" name=""/>
        <dsp:cNvSpPr/>
      </dsp:nvSpPr>
      <dsp:spPr>
        <a:xfrm rot="20058678">
          <a:off x="4600463" y="2333333"/>
          <a:ext cx="344920" cy="570095"/>
        </a:xfrm>
        <a:prstGeom prst="rightArrow">
          <a:avLst>
            <a:gd name="adj1" fmla="val 60000"/>
            <a:gd name="adj2" fmla="val 50000"/>
          </a:avLst>
        </a:prstGeom>
        <a:solidFill>
          <a:srgbClr val="FF505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605577" y="2469779"/>
        <a:ext cx="241444" cy="342057"/>
      </dsp:txXfrm>
    </dsp:sp>
    <dsp:sp modelId="{9876A8FE-3960-4433-88DF-2682EB2B8541}">
      <dsp:nvSpPr>
        <dsp:cNvPr id="0" name=""/>
        <dsp:cNvSpPr/>
      </dsp:nvSpPr>
      <dsp:spPr>
        <a:xfrm>
          <a:off x="4782565" y="1224131"/>
          <a:ext cx="2596267" cy="1530355"/>
        </a:xfrm>
        <a:prstGeom prst="ellipse">
          <a:avLst/>
        </a:prstGeom>
        <a:solidFill>
          <a:srgbClr val="FFFF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</a:rPr>
            <a:t>Спостереження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</a:rPr>
            <a:t> та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</a:rPr>
            <a:t>аналіз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</a:rPr>
            <a:t>результатів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162779" y="1448246"/>
        <a:ext cx="1835839" cy="1082125"/>
      </dsp:txXfrm>
    </dsp:sp>
    <dsp:sp modelId="{C23EE47E-2D09-4C06-9A49-183324370195}">
      <dsp:nvSpPr>
        <dsp:cNvPr id="0" name=""/>
        <dsp:cNvSpPr/>
      </dsp:nvSpPr>
      <dsp:spPr>
        <a:xfrm rot="1714105">
          <a:off x="4564776" y="3634267"/>
          <a:ext cx="364477" cy="570095"/>
        </a:xfrm>
        <a:prstGeom prst="rightArrow">
          <a:avLst>
            <a:gd name="adj1" fmla="val 60000"/>
            <a:gd name="adj2" fmla="val 50000"/>
          </a:avLst>
        </a:prstGeom>
        <a:solidFill>
          <a:srgbClr val="FF505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571432" y="3722142"/>
        <a:ext cx="255134" cy="342057"/>
      </dsp:txXfrm>
    </dsp:sp>
    <dsp:sp modelId="{58F9352A-6FBB-4966-877C-87E07B3383BE}">
      <dsp:nvSpPr>
        <dsp:cNvPr id="0" name=""/>
        <dsp:cNvSpPr/>
      </dsp:nvSpPr>
      <dsp:spPr>
        <a:xfrm>
          <a:off x="4857182" y="3634615"/>
          <a:ext cx="2438853" cy="2017334"/>
        </a:xfrm>
        <a:prstGeom prst="ellipse">
          <a:avLst/>
        </a:prstGeom>
        <a:solidFill>
          <a:srgbClr val="66FF6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</a:rPr>
            <a:t>Експертиза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</a:rPr>
            <a:t>соціального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</a:rPr>
            <a:t> паспорта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</a:rPr>
            <a:t>мікрорайону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</a:rPr>
            <a:t>школи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214344" y="3930047"/>
        <a:ext cx="1724529" cy="1426470"/>
      </dsp:txXfrm>
    </dsp:sp>
    <dsp:sp modelId="{2D536B03-A285-4CDF-80A9-9F67A0520811}">
      <dsp:nvSpPr>
        <dsp:cNvPr id="0" name=""/>
        <dsp:cNvSpPr/>
      </dsp:nvSpPr>
      <dsp:spPr>
        <a:xfrm rot="5273220">
          <a:off x="3348027" y="4242169"/>
          <a:ext cx="380517" cy="570095"/>
        </a:xfrm>
        <a:prstGeom prst="rightArrow">
          <a:avLst>
            <a:gd name="adj1" fmla="val 60000"/>
            <a:gd name="adj2" fmla="val 50000"/>
          </a:avLst>
        </a:prstGeom>
        <a:solidFill>
          <a:srgbClr val="FF505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3403000" y="4299149"/>
        <a:ext cx="266362" cy="342057"/>
      </dsp:txXfrm>
    </dsp:sp>
    <dsp:sp modelId="{A72937F0-EA37-49E5-9042-DDFC20E2CAD7}">
      <dsp:nvSpPr>
        <dsp:cNvPr id="0" name=""/>
        <dsp:cNvSpPr/>
      </dsp:nvSpPr>
      <dsp:spPr>
        <a:xfrm>
          <a:off x="2552938" y="4896533"/>
          <a:ext cx="2046074" cy="1304396"/>
        </a:xfrm>
        <a:prstGeom prst="ellipse">
          <a:avLst/>
        </a:prstGeom>
        <a:solidFill>
          <a:srgbClr val="66FFCC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Times New Roman" pitchFamily="18" charset="0"/>
            </a:rPr>
            <a:t>Рольові ігри</a:t>
          </a:r>
          <a:endParaRPr lang="ru-RU" sz="2000" b="1" kern="1200" dirty="0" smtClean="0">
            <a:solidFill>
              <a:schemeClr val="tx1"/>
            </a:solidFill>
            <a:latin typeface="Times New Roman" pitchFamily="18" charset="0"/>
          </a:endParaRPr>
        </a:p>
      </dsp:txBody>
      <dsp:txXfrm>
        <a:off x="2852579" y="5087557"/>
        <a:ext cx="1446792" cy="922348"/>
      </dsp:txXfrm>
    </dsp:sp>
    <dsp:sp modelId="{7953AD11-9B90-4C85-AC2B-409F9308FC8C}">
      <dsp:nvSpPr>
        <dsp:cNvPr id="0" name=""/>
        <dsp:cNvSpPr/>
      </dsp:nvSpPr>
      <dsp:spPr>
        <a:xfrm rot="9274104">
          <a:off x="2033487" y="3561244"/>
          <a:ext cx="344016" cy="570095"/>
        </a:xfrm>
        <a:prstGeom prst="rightArrow">
          <a:avLst>
            <a:gd name="adj1" fmla="val 60000"/>
            <a:gd name="adj2" fmla="val 50000"/>
          </a:avLst>
        </a:prstGeom>
        <a:solidFill>
          <a:srgbClr val="FF505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2131692" y="3653103"/>
        <a:ext cx="240811" cy="342057"/>
      </dsp:txXfrm>
    </dsp:sp>
    <dsp:sp modelId="{E99DD533-D17C-4A82-ADD2-D2B0513FDF31}">
      <dsp:nvSpPr>
        <dsp:cNvPr id="0" name=""/>
        <dsp:cNvSpPr/>
      </dsp:nvSpPr>
      <dsp:spPr>
        <a:xfrm>
          <a:off x="32647" y="3672405"/>
          <a:ext cx="2046074" cy="1441269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Times New Roman" pitchFamily="18" charset="0"/>
            </a:rPr>
            <a:t>Круглі столи</a:t>
          </a:r>
          <a:r>
            <a:rPr lang="ru-RU" sz="2000" b="1" kern="1200" smtClean="0">
              <a:solidFill>
                <a:schemeClr val="tx1"/>
              </a:solidFill>
            </a:rPr>
            <a:t>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32288" y="3883474"/>
        <a:ext cx="1446792" cy="1019131"/>
      </dsp:txXfrm>
    </dsp:sp>
    <dsp:sp modelId="{EE663F83-6419-41E6-AB8D-28DCF381CEA4}">
      <dsp:nvSpPr>
        <dsp:cNvPr id="0" name=""/>
        <dsp:cNvSpPr/>
      </dsp:nvSpPr>
      <dsp:spPr>
        <a:xfrm rot="12492726">
          <a:off x="2084362" y="2285758"/>
          <a:ext cx="335578" cy="570095"/>
        </a:xfrm>
        <a:prstGeom prst="rightArrow">
          <a:avLst>
            <a:gd name="adj1" fmla="val 60000"/>
            <a:gd name="adj2" fmla="val 50000"/>
          </a:avLst>
        </a:prstGeom>
        <a:solidFill>
          <a:srgbClr val="FF505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2179055" y="2423573"/>
        <a:ext cx="234905" cy="342057"/>
      </dsp:txXfrm>
    </dsp:sp>
    <dsp:sp modelId="{E6C74099-999A-4861-8171-8CDEEC3CFF20}">
      <dsp:nvSpPr>
        <dsp:cNvPr id="0" name=""/>
        <dsp:cNvSpPr/>
      </dsp:nvSpPr>
      <dsp:spPr>
        <a:xfrm>
          <a:off x="104655" y="1186338"/>
          <a:ext cx="2046074" cy="1562465"/>
        </a:xfrm>
        <a:prstGeom prst="ellipse">
          <a:avLst/>
        </a:prstGeom>
        <a:solidFill>
          <a:srgbClr val="FF99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</a:rPr>
            <a:t>Тестування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04296" y="1415156"/>
        <a:ext cx="1446792" cy="11048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E1029-1369-448D-A643-8321FD308FE8}">
      <dsp:nvSpPr>
        <dsp:cNvPr id="0" name=""/>
        <dsp:cNvSpPr/>
      </dsp:nvSpPr>
      <dsp:spPr>
        <a:xfrm>
          <a:off x="2623316" y="1437962"/>
          <a:ext cx="3739352" cy="3739352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Інформаційно-просвітницька робота з дітьми, молоддю, батьками</a:t>
          </a:r>
          <a:endParaRPr lang="ru-RU" sz="2400" b="1" kern="1200" dirty="0"/>
        </a:p>
      </dsp:txBody>
      <dsp:txXfrm>
        <a:off x="3170931" y="1985577"/>
        <a:ext cx="2644122" cy="2644122"/>
      </dsp:txXfrm>
    </dsp:sp>
    <dsp:sp modelId="{76C83F89-A4D2-4EFC-B534-D88B64AFE3DE}">
      <dsp:nvSpPr>
        <dsp:cNvPr id="0" name=""/>
        <dsp:cNvSpPr/>
      </dsp:nvSpPr>
      <dsp:spPr>
        <a:xfrm>
          <a:off x="5976313" y="3644738"/>
          <a:ext cx="2592642" cy="1368173"/>
        </a:xfrm>
        <a:prstGeom prst="ellipse">
          <a:avLst/>
        </a:prstGeom>
        <a:solidFill>
          <a:schemeClr val="accent5">
            <a:alpha val="50000"/>
            <a:hueOff val="-1419125"/>
            <a:satOff val="5687"/>
            <a:lumOff val="123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Батьківський клуб «Родинна просвіта» </a:t>
          </a:r>
          <a:endParaRPr lang="ru-RU" sz="2100" kern="1200" dirty="0"/>
        </a:p>
      </dsp:txBody>
      <dsp:txXfrm>
        <a:off x="6355997" y="3845102"/>
        <a:ext cx="1833274" cy="967445"/>
      </dsp:txXfrm>
    </dsp:sp>
    <dsp:sp modelId="{C45CCEA3-4ACE-4869-8695-DB6359D4DDB5}">
      <dsp:nvSpPr>
        <dsp:cNvPr id="0" name=""/>
        <dsp:cNvSpPr/>
      </dsp:nvSpPr>
      <dsp:spPr>
        <a:xfrm>
          <a:off x="3675796" y="4708178"/>
          <a:ext cx="2766653" cy="1628749"/>
        </a:xfrm>
        <a:prstGeom prst="ellipse">
          <a:avLst/>
        </a:prstGeom>
        <a:solidFill>
          <a:schemeClr val="accent5">
            <a:alpha val="50000"/>
            <a:hueOff val="-2838251"/>
            <a:satOff val="11375"/>
            <a:lumOff val="246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Зустрічі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 лікарями-спеціалістами</a:t>
          </a:r>
          <a:endParaRPr lang="ru-RU" sz="2000" kern="1200" dirty="0"/>
        </a:p>
      </dsp:txBody>
      <dsp:txXfrm>
        <a:off x="4080963" y="4946703"/>
        <a:ext cx="1956319" cy="1151699"/>
      </dsp:txXfrm>
    </dsp:sp>
    <dsp:sp modelId="{A96677F3-EFB0-48A8-8F9E-49BEE3A9924B}">
      <dsp:nvSpPr>
        <dsp:cNvPr id="0" name=""/>
        <dsp:cNvSpPr/>
      </dsp:nvSpPr>
      <dsp:spPr>
        <a:xfrm>
          <a:off x="576063" y="4364846"/>
          <a:ext cx="3045310" cy="1548260"/>
        </a:xfrm>
        <a:prstGeom prst="ellipse">
          <a:avLst/>
        </a:prstGeom>
        <a:solidFill>
          <a:schemeClr val="accent5">
            <a:alpha val="50000"/>
            <a:hueOff val="-4257376"/>
            <a:satOff val="17062"/>
            <a:lumOff val="36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Відео та фотоматеріали </a:t>
          </a:r>
          <a:r>
            <a:rPr lang="uk-UA" sz="1600" kern="1200" dirty="0" smtClean="0"/>
            <a:t>(участь у конкурсах, проектах, створення презентацій)</a:t>
          </a:r>
          <a:endParaRPr lang="ru-RU" sz="1600" kern="1200" dirty="0"/>
        </a:p>
      </dsp:txBody>
      <dsp:txXfrm>
        <a:off x="1022038" y="4591583"/>
        <a:ext cx="2153360" cy="1094786"/>
      </dsp:txXfrm>
    </dsp:sp>
    <dsp:sp modelId="{12C13D48-BFB0-44B9-8B49-EBC560793E8D}">
      <dsp:nvSpPr>
        <dsp:cNvPr id="0" name=""/>
        <dsp:cNvSpPr/>
      </dsp:nvSpPr>
      <dsp:spPr>
        <a:xfrm>
          <a:off x="393767" y="2115883"/>
          <a:ext cx="2486407" cy="1869676"/>
        </a:xfrm>
        <a:prstGeom prst="ellipse">
          <a:avLst/>
        </a:prstGeom>
        <a:solidFill>
          <a:schemeClr val="accent5">
            <a:alpha val="50000"/>
            <a:hueOff val="-5676501"/>
            <a:satOff val="22749"/>
            <a:lumOff val="493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Клуб психологічної співпраці «Довіра»</a:t>
          </a:r>
          <a:endParaRPr lang="ru-RU" sz="2000" kern="1200" dirty="0"/>
        </a:p>
      </dsp:txBody>
      <dsp:txXfrm>
        <a:off x="757893" y="2389691"/>
        <a:ext cx="1758155" cy="1322060"/>
      </dsp:txXfrm>
    </dsp:sp>
    <dsp:sp modelId="{35BA7AFD-FA2A-423D-8DD7-4BF84BBE9414}">
      <dsp:nvSpPr>
        <dsp:cNvPr id="0" name=""/>
        <dsp:cNvSpPr/>
      </dsp:nvSpPr>
      <dsp:spPr>
        <a:xfrm>
          <a:off x="6082405" y="1772540"/>
          <a:ext cx="2486407" cy="1620112"/>
        </a:xfrm>
        <a:prstGeom prst="ellipse">
          <a:avLst/>
        </a:prstGeom>
        <a:solidFill>
          <a:schemeClr val="accent5">
            <a:alpha val="50000"/>
            <a:hueOff val="-7095626"/>
            <a:satOff val="28436"/>
            <a:lumOff val="616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Співпраця з ССД, КМСД, НРЦСССДМ</a:t>
          </a:r>
          <a:endParaRPr lang="ru-RU" sz="2000" kern="1200" dirty="0"/>
        </a:p>
      </dsp:txBody>
      <dsp:txXfrm>
        <a:off x="6446531" y="2009800"/>
        <a:ext cx="1758155" cy="1145592"/>
      </dsp:txXfrm>
    </dsp:sp>
    <dsp:sp modelId="{373DD26C-40B2-4C74-B5AC-CDC96646EDB6}">
      <dsp:nvSpPr>
        <dsp:cNvPr id="0" name=""/>
        <dsp:cNvSpPr/>
      </dsp:nvSpPr>
      <dsp:spPr>
        <a:xfrm>
          <a:off x="4430745" y="44358"/>
          <a:ext cx="3015283" cy="1869676"/>
        </a:xfrm>
        <a:prstGeom prst="ellipse">
          <a:avLst/>
        </a:prstGeom>
        <a:solidFill>
          <a:schemeClr val="accent5">
            <a:alpha val="50000"/>
            <a:hueOff val="-8514751"/>
            <a:satOff val="34124"/>
            <a:lumOff val="739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Знайомство з інформаційними ресурсами (проект «</a:t>
          </a:r>
          <a:r>
            <a:rPr lang="uk-UA" sz="2000" kern="1200" dirty="0" err="1" smtClean="0"/>
            <a:t>Медіакультура</a:t>
          </a:r>
          <a:r>
            <a:rPr lang="uk-UA" sz="2000" kern="1200" dirty="0" smtClean="0"/>
            <a:t>»)</a:t>
          </a:r>
          <a:endParaRPr lang="ru-RU" sz="2000" kern="1200" dirty="0"/>
        </a:p>
      </dsp:txBody>
      <dsp:txXfrm>
        <a:off x="4872323" y="318166"/>
        <a:ext cx="2132127" cy="1322060"/>
      </dsp:txXfrm>
    </dsp:sp>
    <dsp:sp modelId="{11D95E88-BA92-4759-9CFA-2EBDF3614873}">
      <dsp:nvSpPr>
        <dsp:cNvPr id="0" name=""/>
        <dsp:cNvSpPr/>
      </dsp:nvSpPr>
      <dsp:spPr>
        <a:xfrm>
          <a:off x="1545903" y="99669"/>
          <a:ext cx="2698167" cy="1793468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Знайомство з нормативно-правовою базою </a:t>
          </a:r>
          <a:endParaRPr lang="ru-RU" sz="2000" kern="1200" dirty="0"/>
        </a:p>
      </dsp:txBody>
      <dsp:txXfrm>
        <a:off x="1941040" y="362316"/>
        <a:ext cx="1907893" cy="1268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F3EBE-9688-482A-A2AB-AF8D7FEC9F8E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CB7CF-FB62-4B3E-912E-2BBA5EEA8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2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33F33-A46A-498A-8897-281D3CF4BC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2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3776C-8CB8-4E12-89E2-B5D4EF8187D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673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907C0-F743-4D07-9E19-55BA117934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730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3DF31-CAC5-4105-B874-94EAEB0E372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235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5C52A-7C92-4534-90EB-190133E1E4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16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AB9A7-1975-4A3F-BE7B-BC03D90325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600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0D9ACA-0137-43E0-A762-FAAD7F4D27E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121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B6E2E-3F85-48FD-85C0-779DE0C0089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444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A921D-E3CC-4735-927B-E1113A14F5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418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6688C-361F-43DF-84AD-9368023887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469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8666" y="1601788"/>
            <a:ext cx="4042996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601788"/>
            <a:ext cx="404446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A8DA3-BA96-46CC-B871-4844F75BC3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398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5BDF5-1B0A-42F4-B009-E0D46FB895F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1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08487-E311-414E-945E-C5DB43DE45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877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49E66-A7C0-4F89-9D59-A6CCFA920E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295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A4A2F-0453-477F-AB0F-D105733BB87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674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C45F5-BDEA-42F1-B40E-2C6FA0A531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503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EC5B5-9CBD-4958-832D-54853D37B71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653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26C25-EEC6-4169-8556-5C8FF7B5E1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484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866" y="271464"/>
            <a:ext cx="2055934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8666" y="271464"/>
            <a:ext cx="6031523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84BF0-276B-47F7-9C63-765E673FA8B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733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8666" y="271464"/>
            <a:ext cx="8228134" cy="1146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8666" y="1601789"/>
            <a:ext cx="4042996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1789"/>
            <a:ext cx="404446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8666" y="3941764"/>
            <a:ext cx="4042996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2338" y="3941764"/>
            <a:ext cx="404446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8666" y="6246813"/>
            <a:ext cx="2130669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4666" y="6246813"/>
            <a:ext cx="2132134" cy="476250"/>
          </a:xfrm>
        </p:spPr>
        <p:txBody>
          <a:bodyPr/>
          <a:lstStyle>
            <a:lvl1pPr>
              <a:defRPr/>
            </a:lvl1pPr>
          </a:lstStyle>
          <a:p>
            <a:fld id="{CA625F11-7C70-459F-AE03-4ABF3C8649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797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66" y="271464"/>
            <a:ext cx="8228134" cy="1146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8666" y="1601788"/>
            <a:ext cx="4042996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1789"/>
            <a:ext cx="404446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2338" y="3941764"/>
            <a:ext cx="404446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8666" y="6246813"/>
            <a:ext cx="2130669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4666" y="6246813"/>
            <a:ext cx="2132134" cy="476250"/>
          </a:xfrm>
        </p:spPr>
        <p:txBody>
          <a:bodyPr/>
          <a:lstStyle>
            <a:lvl1pPr>
              <a:defRPr/>
            </a:lvl1pPr>
          </a:lstStyle>
          <a:p>
            <a:fld id="{8D5235F8-0053-4D7D-9FBA-DEB7676C608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176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66" y="271464"/>
            <a:ext cx="8228134" cy="1146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8666" y="1601788"/>
            <a:ext cx="8228134" cy="452755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8666" y="6246813"/>
            <a:ext cx="2130669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4666" y="6246813"/>
            <a:ext cx="2132134" cy="476250"/>
          </a:xfrm>
        </p:spPr>
        <p:txBody>
          <a:bodyPr/>
          <a:lstStyle>
            <a:lvl1pPr>
              <a:defRPr/>
            </a:lvl1pPr>
          </a:lstStyle>
          <a:p>
            <a:fld id="{870EFE42-B1F9-4F02-ACC5-F55FC466FE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482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66" y="271464"/>
            <a:ext cx="8228134" cy="1146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8666" y="1601788"/>
            <a:ext cx="4042996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601788"/>
            <a:ext cx="4044462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8666" y="6246813"/>
            <a:ext cx="2130669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4666" y="6246813"/>
            <a:ext cx="2132134" cy="476250"/>
          </a:xfrm>
        </p:spPr>
        <p:txBody>
          <a:bodyPr/>
          <a:lstStyle>
            <a:lvl1pPr>
              <a:defRPr/>
            </a:lvl1pPr>
          </a:lstStyle>
          <a:p>
            <a:fld id="{8A21C07B-36CF-4924-8F2F-178416D73F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22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7E3FAD-7D2F-408A-B9CE-AFAF6FAE892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554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66" y="271464"/>
            <a:ext cx="8228134" cy="1146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8666" y="1601789"/>
            <a:ext cx="4042996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8666" y="3941764"/>
            <a:ext cx="4042996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2338" y="1601788"/>
            <a:ext cx="4044462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8666" y="6246813"/>
            <a:ext cx="2130669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4666" y="6246813"/>
            <a:ext cx="2132134" cy="476250"/>
          </a:xfrm>
        </p:spPr>
        <p:txBody>
          <a:bodyPr/>
          <a:lstStyle>
            <a:lvl1pPr>
              <a:defRPr/>
            </a:lvl1pPr>
          </a:lstStyle>
          <a:p>
            <a:fld id="{85F1E09F-891D-4DB8-8BDA-BED894C186A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6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66" y="271464"/>
            <a:ext cx="8228134" cy="1146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8666" y="1601788"/>
            <a:ext cx="4042996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1789"/>
            <a:ext cx="404446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2338" y="3941764"/>
            <a:ext cx="404446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8666" y="6246813"/>
            <a:ext cx="2130669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4666" y="6246813"/>
            <a:ext cx="2132134" cy="476250"/>
          </a:xfrm>
        </p:spPr>
        <p:txBody>
          <a:bodyPr/>
          <a:lstStyle>
            <a:lvl1pPr>
              <a:defRPr/>
            </a:lvl1pPr>
          </a:lstStyle>
          <a:p>
            <a:fld id="{CB64F65D-F717-4BC1-84A5-0D96B9AED9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837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8666" y="271464"/>
            <a:ext cx="8228134" cy="5857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8666" y="6246813"/>
            <a:ext cx="2130669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4666" y="6246813"/>
            <a:ext cx="2132134" cy="476250"/>
          </a:xfrm>
        </p:spPr>
        <p:txBody>
          <a:bodyPr/>
          <a:lstStyle>
            <a:lvl1pPr>
              <a:defRPr/>
            </a:lvl1pPr>
          </a:lstStyle>
          <a:p>
            <a:fld id="{F8855DE1-CF0B-49B2-B6A0-3414D309F1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116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C98AB-09CF-472E-9600-E64DFFD5633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91072"/>
      </p:ext>
    </p:extLst>
  </p:cSld>
  <p:clrMapOvr>
    <a:masterClrMapping/>
  </p:clrMapOvr>
  <p:transition spd="slow" advClick="0" advTm="15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60307-D46D-45B9-B995-37337D0769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55341"/>
      </p:ext>
    </p:extLst>
  </p:cSld>
  <p:clrMapOvr>
    <a:masterClrMapping/>
  </p:clrMapOvr>
  <p:transition spd="slow" advClick="0" advTm="15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60685-8987-429D-BD01-8D1B079DA2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02521"/>
      </p:ext>
    </p:extLst>
  </p:cSld>
  <p:clrMapOvr>
    <a:masterClrMapping/>
  </p:clrMapOvr>
  <p:transition spd="slow" advClick="0" advTm="15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8D013-6D35-42BD-9CBF-DC15CA9609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94145"/>
      </p:ext>
    </p:extLst>
  </p:cSld>
  <p:clrMapOvr>
    <a:masterClrMapping/>
  </p:clrMapOvr>
  <p:transition spd="slow" advClick="0" advTm="15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6F699-DF4E-4265-94FE-BA2C45A876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30580"/>
      </p:ext>
    </p:extLst>
  </p:cSld>
  <p:clrMapOvr>
    <a:masterClrMapping/>
  </p:clrMapOvr>
  <p:transition spd="slow" advClick="0" advTm="15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25B7B-3DF1-40E8-BA81-13E16EE1B6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84693"/>
      </p:ext>
    </p:extLst>
  </p:cSld>
  <p:clrMapOvr>
    <a:masterClrMapping/>
  </p:clrMapOvr>
  <p:transition spd="slow" advClick="0" advTm="15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0D035-BD36-4218-8575-C6F34EF44F8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84212"/>
      </p:ext>
    </p:extLst>
  </p:cSld>
  <p:clrMapOvr>
    <a:masterClrMapping/>
  </p:clrMapOvr>
  <p:transition spd="slow" advClick="0" advTm="1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CCD17C-861E-4600-98F5-045DB0836F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816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29855-83F3-49DF-8CBD-1AC121B5BB8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37342"/>
      </p:ext>
    </p:extLst>
  </p:cSld>
  <p:clrMapOvr>
    <a:masterClrMapping/>
  </p:clrMapOvr>
  <p:transition spd="slow" advClick="0" advTm="15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01B78-15F1-41E4-BC71-B54FF11156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69029"/>
      </p:ext>
    </p:extLst>
  </p:cSld>
  <p:clrMapOvr>
    <a:masterClrMapping/>
  </p:clrMapOvr>
  <p:transition spd="slow" advClick="0" advTm="15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20E0B-A021-4E6A-A326-C88697D949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39817"/>
      </p:ext>
    </p:extLst>
  </p:cSld>
  <p:clrMapOvr>
    <a:masterClrMapping/>
  </p:clrMapOvr>
  <p:transition spd="slow" advClick="0" advTm="15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03FC2-44A3-43A2-90F3-987CA23300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81981"/>
      </p:ext>
    </p:extLst>
  </p:cSld>
  <p:clrMapOvr>
    <a:masterClrMapping/>
  </p:clrMapOvr>
  <p:transition spd="slow" advClick="0" advTm="15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53B9D8-8EA2-4E64-8411-46D2BDE4F5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87538"/>
      </p:ext>
    </p:extLst>
  </p:cSld>
  <p:clrMapOvr>
    <a:masterClrMapping/>
  </p:clrMapOvr>
  <p:transition spd="slow" advClick="0" advTm="15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FB2EA8-1EEC-468F-B4A5-20E5615D7B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2062"/>
      </p:ext>
    </p:extLst>
  </p:cSld>
  <p:clrMapOvr>
    <a:masterClrMapping/>
  </p:clrMapOvr>
  <p:transition spd="slow" advClick="0" advTm="15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AAF5EB-96A9-4C74-A66F-8CE79398B3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9228"/>
      </p:ext>
    </p:extLst>
  </p:cSld>
  <p:clrMapOvr>
    <a:masterClrMapping/>
  </p:clrMapOvr>
  <p:transition spd="slow" advClick="0" advTm="15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9242E2-DE6F-4A12-B36D-82FB7F5A60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9879"/>
      </p:ext>
    </p:extLst>
  </p:cSld>
  <p:clrMapOvr>
    <a:masterClrMapping/>
  </p:clrMapOvr>
  <p:transition spd="slow" advClick="0" advTm="15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404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08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1AD8FE-E801-4953-9699-A8CD57F413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840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938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523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478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427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12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045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797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459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07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5DAC7D-F237-41B3-9FC4-642153D48B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85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35E102-8245-49BF-B3C4-3ED4D90FE9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09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33F33-A46A-498A-8897-281D3CF4BC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68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BD445-BBA7-442F-9CFF-95ECCCB9439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21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24A1B-424D-48A0-BE3F-7CB4B59FDB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0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BD445-BBA7-442F-9CFF-95ECCCB9439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72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030EA-04A7-487B-835D-1CF08CFB56B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92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76002-9EAC-4FE4-8511-3DF85715FB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83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945CA-D138-4448-9E85-580470BACA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93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6A673-BDE6-4E8E-9245-A9E5BAB89C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3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4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420BB-F368-4EAF-B594-8E502F9197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95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E8E6C-C01A-458B-804A-B633D325F6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76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3776C-8CB8-4E12-89E2-B5D4EF8187D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83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08487-E311-414E-945E-C5DB43DE45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05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7E3FAD-7D2F-408A-B9CE-AFAF6FAE892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4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CCD17C-861E-4600-98F5-045DB0836F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1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24A1B-424D-48A0-BE3F-7CB4B59FDB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434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1AD8FE-E801-4953-9699-A8CD57F413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76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5DAC7D-F237-41B3-9FC4-642153D48B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76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35E102-8245-49BF-B3C4-3ED4D90FE9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59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33F33-A46A-498A-8897-281D3CF4BC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39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BD445-BBA7-442F-9CFF-95ECCCB9439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175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24A1B-424D-48A0-BE3F-7CB4B59FDB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81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030EA-04A7-487B-835D-1CF08CFB56B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59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76002-9EAC-4FE4-8511-3DF85715FB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07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945CA-D138-4448-9E85-580470BACA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835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6A673-BDE6-4E8E-9245-A9E5BAB89C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5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030EA-04A7-487B-835D-1CF08CFB56B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551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4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420BB-F368-4EAF-B594-8E502F9197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46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E8E6C-C01A-458B-804A-B633D325F6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89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3776C-8CB8-4E12-89E2-B5D4EF8187D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914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08487-E311-414E-945E-C5DB43DE45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426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7E3FAD-7D2F-408A-B9CE-AFAF6FAE892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173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CCD17C-861E-4600-98F5-045DB0836F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727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1AD8FE-E801-4953-9699-A8CD57F413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780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5DAC7D-F237-41B3-9FC4-642153D48B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399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35E102-8245-49BF-B3C4-3ED4D90FE9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423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33F33-A46A-498A-8897-281D3CF4BC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3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76002-9EAC-4FE4-8511-3DF85715FB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073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BD445-BBA7-442F-9CFF-95ECCCB9439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48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24A1B-424D-48A0-BE3F-7CB4B59FDB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845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030EA-04A7-487B-835D-1CF08CFB56B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911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76002-9EAC-4FE4-8511-3DF85715FB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6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945CA-D138-4448-9E85-580470BACA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916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6A673-BDE6-4E8E-9245-A9E5BAB89C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565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4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420BB-F368-4EAF-B594-8E502F9197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374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E8E6C-C01A-458B-804A-B633D325F6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568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3776C-8CB8-4E12-89E2-B5D4EF8187D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354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08487-E311-414E-945E-C5DB43DE45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6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945CA-D138-4448-9E85-580470BACA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493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7E3FAD-7D2F-408A-B9CE-AFAF6FAE892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01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CCD17C-861E-4600-98F5-045DB0836F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721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1AD8FE-E801-4953-9699-A8CD57F413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795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5DAC7D-F237-41B3-9FC4-642153D48B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295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35E102-8245-49BF-B3C4-3ED4D90FE9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487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33F33-A46A-498A-8897-281D3CF4BC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480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BD445-BBA7-442F-9CFF-95ECCCB9439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535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24A1B-424D-48A0-BE3F-7CB4B59FDB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475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030EA-04A7-487B-835D-1CF08CFB56B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866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76002-9EAC-4FE4-8511-3DF85715FB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6A673-BDE6-4E8E-9245-A9E5BAB89C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820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945CA-D138-4448-9E85-580470BACA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144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6A673-BDE6-4E8E-9245-A9E5BAB89C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4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420BB-F368-4EAF-B594-8E502F9197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814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E8E6C-C01A-458B-804A-B633D325F6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08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3776C-8CB8-4E12-89E2-B5D4EF8187D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029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08487-E311-414E-945E-C5DB43DE45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815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7E3FAD-7D2F-408A-B9CE-AFAF6FAE892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208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CCD17C-861E-4600-98F5-045DB0836F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914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1AD8FE-E801-4953-9699-A8CD57F413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429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5DAC7D-F237-41B3-9FC4-642153D48B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6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4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420BB-F368-4EAF-B594-8E502F9197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674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35E102-8245-49BF-B3C4-3ED4D90FE9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856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AC012-FD13-4FB2-8804-AA75C1F4FD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850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51B28-D4C7-44C6-9F73-9EEF1F124C7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44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4" y="44065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CAF1C-2CA5-4570-8EF0-E12069F968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903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602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AE305-41BA-4EF2-B0C4-BB6A9EF88C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270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4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A1A8C-0A25-4AFF-8AF6-A4DD66511A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670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855FA-43BE-4292-8F0B-CEAFC56B5CC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462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60352-01B9-4A5B-B798-615AB417C7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953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5" y="272661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4709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BFA80-B21D-4EB2-B047-0F1E0BC28D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276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17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853C7-7643-4CE3-8F55-91D4EF3A0E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2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E8E6C-C01A-458B-804A-B633D325F6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725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CEC3C-6059-44B8-9010-844E15F7CD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185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43"/>
            <a:ext cx="2057400" cy="58507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5043"/>
            <a:ext cx="5969000" cy="58507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67E1C-693D-497B-A16F-0130E2E02C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287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566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4829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4829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4829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C4E864-D05D-4B63-BF01-5471299267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02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251E2-4D4E-4AA2-9EFA-C977D78E82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808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F4C1A-1FA0-4B20-AC26-394B412EE6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848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4B193-5DB1-4220-884B-86A2464DCB9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508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701CE-24FF-4467-9003-E16EA811638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369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09A3C-E36C-485C-A1BF-A7B89E4A2E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720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123F0-C818-467A-A5FC-4B96AC8D54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818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47194-09A0-49B9-9386-CB3218EEF3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1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24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C1B64-9147-40F4-A4CA-F5BA69114F4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5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8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C1B64-9147-40F4-A4CA-F5BA69114F4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3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C1B64-9147-40F4-A4CA-F5BA69114F4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9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C1B64-9147-40F4-A4CA-F5BA69114F4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9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C1B64-9147-40F4-A4CA-F5BA69114F4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8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03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Зразок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829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829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829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F5C595-A7A6-4892-9014-B2AAA635441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6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Зразок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3955B5-7449-41B0-A5F0-40C41F563A3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1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666" y="271464"/>
            <a:ext cx="8228134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435" tIns="41717" rIns="83435" bIns="41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Зразок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666" y="1601788"/>
            <a:ext cx="8228134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435" tIns="41717" rIns="83435" bIns="41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8666" y="6246813"/>
            <a:ext cx="213066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435" tIns="41717" rIns="83435" bIns="41717" numCol="1" anchor="t" anchorCtr="0" compatLnSpc="1">
            <a:prstTxWarp prst="textNoShape">
              <a:avLst/>
            </a:prstTxWarp>
          </a:bodyPr>
          <a:lstStyle>
            <a:lvl1pPr defTabSz="835025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435" tIns="41717" rIns="83435" bIns="41717" numCol="1" anchor="t" anchorCtr="0" compatLnSpc="1">
            <a:prstTxWarp prst="textNoShape">
              <a:avLst/>
            </a:prstTxWarp>
          </a:bodyPr>
          <a:lstStyle>
            <a:lvl1pPr algn="ctr" defTabSz="835025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666" y="6246813"/>
            <a:ext cx="2132134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435" tIns="41717" rIns="83435" bIns="41717" numCol="1" anchor="t" anchorCtr="0" compatLnSpc="1">
            <a:prstTxWarp prst="textNoShape">
              <a:avLst/>
            </a:prstTxWarp>
          </a:bodyPr>
          <a:lstStyle>
            <a:lvl1pPr algn="r" defTabSz="835025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079B44-6F1F-42F7-BAF6-EA3E6F3BEE0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  <p:sldLayoutId id="2147484068" r:id="rId17"/>
    <p:sldLayoutId id="2147484069" r:id="rId18"/>
  </p:sldLayoutIdLst>
  <p:txStyles>
    <p:titleStyle>
      <a:lvl1pPr algn="ctr" defTabSz="835025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35025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defTabSz="835025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defTabSz="835025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defTabSz="835025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defTabSz="835025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defTabSz="835025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defTabSz="835025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defTabSz="835025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12738" indent="-312738" algn="l" defTabSz="835025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57175" algn="l" defTabSz="835025" rtl="0" fontAlgn="base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42988" indent="-207963" algn="l" defTabSz="835025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60500" indent="-206375" algn="l" defTabSz="835025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78013" indent="-207963" algn="l" defTabSz="83502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35213" indent="-207963" algn="l" defTabSz="83502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792413" indent="-207963" algn="l" defTabSz="83502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49613" indent="-207963" algn="l" defTabSz="83502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06813" indent="-207963" algn="l" defTabSz="835025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Зразок заголовка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B456CA-97F7-4E8C-8A84-807D9DF6E7AC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5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  <p:sldLayoutId id="2147484100" r:id="rId14"/>
    <p:sldLayoutId id="2147484101" r:id="rId15"/>
  </p:sldLayoutIdLst>
  <p:transition spd="slow" advClick="0" advTm="15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7.xml"/><Relationship Id="rId2" Type="http://schemas.openxmlformats.org/officeDocument/2006/relationships/slideLayout" Target="../slideLayouts/slideLayout129.xml"/><Relationship Id="rId1" Type="http://schemas.openxmlformats.org/officeDocument/2006/relationships/tags" Target="../tags/tag1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22.png"/><Relationship Id="rId5" Type="http://schemas.openxmlformats.org/officeDocument/2006/relationships/diagramData" Target="../diagrams/data7.xml"/><Relationship Id="rId10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microsoft.com/office/2007/relationships/diagramDrawing" Target="../diagrams/drawing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24.jpeg"/><Relationship Id="rId7" Type="http://schemas.openxmlformats.org/officeDocument/2006/relationships/diagramLayout" Target="../diagrams/layout1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2.xml"/><Relationship Id="rId6" Type="http://schemas.openxmlformats.org/officeDocument/2006/relationships/diagramData" Target="../diagrams/data11.xml"/><Relationship Id="rId5" Type="http://schemas.openxmlformats.org/officeDocument/2006/relationships/image" Target="../media/image26.png"/><Relationship Id="rId10" Type="http://schemas.microsoft.com/office/2007/relationships/diagramDrawing" Target="../diagrams/drawing11.xml"/><Relationship Id="rId4" Type="http://schemas.openxmlformats.org/officeDocument/2006/relationships/image" Target="../media/image25.png"/><Relationship Id="rId9" Type="http://schemas.openxmlformats.org/officeDocument/2006/relationships/diagramColors" Target="../diagrams/colors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35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11" Type="http://schemas.openxmlformats.org/officeDocument/2006/relationships/image" Target="../media/image39.jpeg"/><Relationship Id="rId5" Type="http://schemas.openxmlformats.org/officeDocument/2006/relationships/diagramColors" Target="../diagrams/colors15.xml"/><Relationship Id="rId10" Type="http://schemas.openxmlformats.org/officeDocument/2006/relationships/image" Target="../media/image38.jpe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18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0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44.jpeg"/><Relationship Id="rId7" Type="http://schemas.openxmlformats.org/officeDocument/2006/relationships/diagramQuickStyle" Target="../diagrams/quickStyle19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6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4" Type="http://schemas.openxmlformats.org/officeDocument/2006/relationships/image" Target="../media/image45.jpeg"/><Relationship Id="rId9" Type="http://schemas.microsoft.com/office/2007/relationships/diagramDrawing" Target="../diagrams/drawing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ereschepinska_school_1@ukr.ne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0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79"/>
            <a:ext cx="7772400" cy="187220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Перещепинська ЗОШ І-ІІІ ступенів №1</a:t>
            </a:r>
            <a:endParaRPr lang="ru-RU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420888"/>
            <a:ext cx="6840760" cy="1752600"/>
          </a:xfrm>
        </p:spPr>
        <p:txBody>
          <a:bodyPr/>
          <a:lstStyle/>
          <a:p>
            <a:r>
              <a:rPr lang="uk-UA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Модель превентивної освіти у Школі дружній до дитини</a:t>
            </a:r>
            <a:endParaRPr lang="ru-RU" sz="36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15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30003540"/>
              </p:ext>
            </p:extLst>
          </p:nvPr>
        </p:nvGraphicFramePr>
        <p:xfrm>
          <a:off x="467544" y="0"/>
          <a:ext cx="849694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47664" y="0"/>
            <a:ext cx="66693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Головні</a:t>
            </a:r>
            <a:r>
              <a:rPr lang="ru-RU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завдання</a:t>
            </a:r>
            <a:endParaRPr lang="ru-RU" sz="4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86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55498" y="384173"/>
            <a:ext cx="7939608" cy="6004520"/>
            <a:chOff x="304800" y="990600"/>
            <a:chExt cx="7315200" cy="5562600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4800" y="990600"/>
              <a:ext cx="3581400" cy="3962400"/>
            </a:xfrm>
            <a:prstGeom prst="flowChartMultidocumen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4000" b="1" dirty="0">
                  <a:solidFill>
                    <a:srgbClr val="009900"/>
                  </a:solidFill>
                  <a:latin typeface="Monotype Corsiva" pitchFamily="66" charset="0"/>
                </a:rPr>
                <a:t>Принципи </a:t>
              </a:r>
            </a:p>
            <a:p>
              <a:pPr algn="ctr">
                <a:defRPr/>
              </a:pPr>
              <a:r>
                <a:rPr lang="uk-UA" sz="4000" b="1" dirty="0">
                  <a:solidFill>
                    <a:srgbClr val="009900"/>
                  </a:solidFill>
                  <a:latin typeface="Monotype Corsiva" pitchFamily="66" charset="0"/>
                </a:rPr>
                <a:t>превентивного виховання : </a:t>
              </a:r>
            </a:p>
          </p:txBody>
        </p:sp>
        <p:sp>
          <p:nvSpPr>
            <p:cNvPr id="8" name="Rectangle 6" descr="Крупная сетка"/>
            <p:cNvSpPr>
              <a:spLocks noChangeArrowheads="1"/>
            </p:cNvSpPr>
            <p:nvPr/>
          </p:nvSpPr>
          <p:spPr bwMode="auto">
            <a:xfrm>
              <a:off x="4495800" y="990600"/>
              <a:ext cx="31242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uk-UA" sz="2000" b="1" dirty="0" err="1" smtClean="0">
                  <a:solidFill>
                    <a:srgbClr val="7030A0"/>
                  </a:solidFill>
                </a:rPr>
                <a:t>Комплексніст</a:t>
              </a:r>
              <a:r>
                <a:rPr lang="ru-RU" sz="2000" b="1" dirty="0">
                  <a:solidFill>
                    <a:srgbClr val="7030A0"/>
                  </a:solidFill>
                </a:rPr>
                <a:t>ь</a:t>
              </a:r>
              <a:r>
                <a:rPr lang="uk-UA" sz="2000" b="1" dirty="0" smtClean="0">
                  <a:solidFill>
                    <a:srgbClr val="7030A0"/>
                  </a:solidFill>
                </a:rPr>
                <a:t>, </a:t>
              </a:r>
              <a:endParaRPr lang="uk-UA" sz="2000" b="1" dirty="0">
                <a:solidFill>
                  <a:srgbClr val="7030A0"/>
                </a:solidFill>
              </a:endParaRPr>
            </a:p>
            <a:p>
              <a:pPr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uk-UA" sz="2000" b="1" dirty="0" smtClean="0">
                  <a:solidFill>
                    <a:srgbClr val="7030A0"/>
                  </a:solidFill>
                </a:rPr>
                <a:t>системність, </a:t>
              </a:r>
              <a:endParaRPr lang="uk-UA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9" name="Rectangle 7" descr="Крупная сетка"/>
            <p:cNvSpPr>
              <a:spLocks noChangeArrowheads="1"/>
            </p:cNvSpPr>
            <p:nvPr/>
          </p:nvSpPr>
          <p:spPr bwMode="auto">
            <a:xfrm>
              <a:off x="4500563" y="1700213"/>
              <a:ext cx="3119437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uk-UA" sz="2000" b="1" dirty="0" smtClean="0">
                  <a:solidFill>
                    <a:srgbClr val="7030A0"/>
                  </a:solidFill>
                </a:rPr>
                <a:t>науковість, </a:t>
              </a:r>
              <a:endParaRPr lang="uk-UA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10" name="Rectangle 8" descr="Крупная сетка"/>
            <p:cNvSpPr>
              <a:spLocks noChangeArrowheads="1"/>
            </p:cNvSpPr>
            <p:nvPr/>
          </p:nvSpPr>
          <p:spPr bwMode="auto">
            <a:xfrm>
              <a:off x="4495800" y="2362200"/>
              <a:ext cx="31242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uk-UA" sz="2000" b="1" dirty="0" smtClean="0">
                  <a:solidFill>
                    <a:srgbClr val="7030A0"/>
                  </a:solidFill>
                </a:rPr>
                <a:t>інтегрованість,</a:t>
              </a:r>
              <a:endParaRPr lang="ru-RU" sz="2000" b="1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9" descr="Крупная сетка"/>
            <p:cNvSpPr>
              <a:spLocks noChangeArrowheads="1"/>
            </p:cNvSpPr>
            <p:nvPr/>
          </p:nvSpPr>
          <p:spPr bwMode="auto">
            <a:xfrm>
              <a:off x="4495800" y="3048000"/>
              <a:ext cx="31242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uk-UA" sz="2000" b="1" dirty="0" smtClean="0">
                  <a:solidFill>
                    <a:srgbClr val="7030A0"/>
                  </a:solidFill>
                </a:rPr>
                <a:t>наступність, </a:t>
              </a:r>
              <a:endParaRPr lang="uk-UA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12" name="Rectangle 10" descr="Крупная сетка"/>
            <p:cNvSpPr>
              <a:spLocks noChangeArrowheads="1"/>
            </p:cNvSpPr>
            <p:nvPr/>
          </p:nvSpPr>
          <p:spPr bwMode="auto">
            <a:xfrm>
              <a:off x="4495800" y="3733800"/>
              <a:ext cx="31242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uk-UA" sz="2000" b="1" dirty="0" smtClean="0">
                  <a:solidFill>
                    <a:srgbClr val="7030A0"/>
                  </a:solidFill>
                </a:rPr>
                <a:t>конкретність, </a:t>
              </a:r>
              <a:endParaRPr lang="uk-UA" sz="2000" b="1" dirty="0">
                <a:solidFill>
                  <a:srgbClr val="7030A0"/>
                </a:solidFill>
              </a:endParaRPr>
            </a:p>
            <a:p>
              <a:pPr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uk-UA" sz="2000" b="1" dirty="0" smtClean="0">
                  <a:solidFill>
                    <a:srgbClr val="7030A0"/>
                  </a:solidFill>
                </a:rPr>
                <a:t>реалістичність, </a:t>
              </a:r>
              <a:endParaRPr lang="ru-RU" sz="2000" b="1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sp>
          <p:nvSpPr>
            <p:cNvPr id="13" name="Rectangle 11" descr="Крупная сетка"/>
            <p:cNvSpPr>
              <a:spLocks noChangeArrowheads="1"/>
            </p:cNvSpPr>
            <p:nvPr/>
          </p:nvSpPr>
          <p:spPr bwMode="auto">
            <a:xfrm>
              <a:off x="4495800" y="4419600"/>
              <a:ext cx="31242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uk-UA" sz="2000" b="1" dirty="0" smtClean="0">
                  <a:solidFill>
                    <a:srgbClr val="7030A0"/>
                  </a:solidFill>
                </a:rPr>
                <a:t>демократизм, </a:t>
              </a:r>
              <a:endParaRPr lang="uk-UA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14" name="Rectangle 12" descr="Крупная сетка"/>
            <p:cNvSpPr>
              <a:spLocks noChangeArrowheads="1"/>
            </p:cNvSpPr>
            <p:nvPr/>
          </p:nvSpPr>
          <p:spPr bwMode="auto">
            <a:xfrm>
              <a:off x="4495800" y="5105400"/>
              <a:ext cx="31242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uk-UA" sz="2000" b="1" dirty="0" smtClean="0">
                  <a:solidFill>
                    <a:srgbClr val="7030A0"/>
                  </a:solidFill>
                </a:rPr>
                <a:t>мобільність, </a:t>
              </a:r>
              <a:endParaRPr lang="uk-UA" sz="20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15" name="AutoShape 16"/>
            <p:cNvCxnSpPr>
              <a:cxnSpLocks noChangeShapeType="1"/>
              <a:stCxn id="7" idx="3"/>
              <a:endCxn id="8" idx="1"/>
            </p:cNvCxnSpPr>
            <p:nvPr/>
          </p:nvCxnSpPr>
          <p:spPr bwMode="auto">
            <a:xfrm flipV="1">
              <a:off x="3886200" y="1295400"/>
              <a:ext cx="609600" cy="16764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7"/>
            <p:cNvCxnSpPr>
              <a:cxnSpLocks noChangeShapeType="1"/>
              <a:stCxn id="7" idx="3"/>
              <a:endCxn id="9" idx="1"/>
            </p:cNvCxnSpPr>
            <p:nvPr/>
          </p:nvCxnSpPr>
          <p:spPr bwMode="auto">
            <a:xfrm flipV="1">
              <a:off x="3886200" y="2005013"/>
              <a:ext cx="614363" cy="9667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8"/>
            <p:cNvCxnSpPr>
              <a:cxnSpLocks noChangeShapeType="1"/>
              <a:stCxn id="7" idx="3"/>
              <a:endCxn id="10" idx="1"/>
            </p:cNvCxnSpPr>
            <p:nvPr/>
          </p:nvCxnSpPr>
          <p:spPr bwMode="auto">
            <a:xfrm flipV="1">
              <a:off x="3886200" y="2667000"/>
              <a:ext cx="609600" cy="3048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9"/>
            <p:cNvCxnSpPr>
              <a:cxnSpLocks noChangeShapeType="1"/>
              <a:stCxn id="7" idx="3"/>
              <a:endCxn id="11" idx="1"/>
            </p:cNvCxnSpPr>
            <p:nvPr/>
          </p:nvCxnSpPr>
          <p:spPr bwMode="auto">
            <a:xfrm>
              <a:off x="3886200" y="2971800"/>
              <a:ext cx="609600" cy="3810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20"/>
            <p:cNvCxnSpPr>
              <a:cxnSpLocks noChangeShapeType="1"/>
              <a:stCxn id="7" idx="3"/>
              <a:endCxn id="12" idx="1"/>
            </p:cNvCxnSpPr>
            <p:nvPr/>
          </p:nvCxnSpPr>
          <p:spPr bwMode="auto">
            <a:xfrm>
              <a:off x="3886200" y="2971800"/>
              <a:ext cx="609600" cy="10668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1"/>
            <p:cNvCxnSpPr>
              <a:cxnSpLocks noChangeShapeType="1"/>
              <a:stCxn id="7" idx="3"/>
              <a:endCxn id="13" idx="1"/>
            </p:cNvCxnSpPr>
            <p:nvPr/>
          </p:nvCxnSpPr>
          <p:spPr bwMode="auto">
            <a:xfrm>
              <a:off x="3886200" y="2971800"/>
              <a:ext cx="609600" cy="17526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22"/>
            <p:cNvCxnSpPr>
              <a:cxnSpLocks noChangeShapeType="1"/>
              <a:stCxn id="7" idx="3"/>
              <a:endCxn id="14" idx="1"/>
            </p:cNvCxnSpPr>
            <p:nvPr/>
          </p:nvCxnSpPr>
          <p:spPr bwMode="auto">
            <a:xfrm>
              <a:off x="3886200" y="2971800"/>
              <a:ext cx="609600" cy="24384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Rectangle 23" descr="Крупная сетка"/>
            <p:cNvSpPr>
              <a:spLocks noChangeArrowheads="1"/>
            </p:cNvSpPr>
            <p:nvPr/>
          </p:nvSpPr>
          <p:spPr bwMode="auto">
            <a:xfrm>
              <a:off x="4495800" y="5791200"/>
              <a:ext cx="31242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uk-UA" sz="2000" b="1" dirty="0">
                  <a:solidFill>
                    <a:srgbClr val="7030A0"/>
                  </a:solidFill>
                </a:rPr>
                <a:t>з</a:t>
              </a:r>
              <a:r>
                <a:rPr lang="uk-UA" sz="2000" b="1" dirty="0" smtClean="0">
                  <a:solidFill>
                    <a:srgbClr val="7030A0"/>
                  </a:solidFill>
                </a:rPr>
                <a:t>аконність,</a:t>
              </a:r>
            </a:p>
            <a:p>
              <a:pPr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uk-UA" sz="2000" b="1" dirty="0" smtClean="0">
                  <a:solidFill>
                    <a:srgbClr val="7030A0"/>
                  </a:solidFill>
                </a:rPr>
                <a:t>моральність</a:t>
              </a:r>
              <a:endParaRPr lang="ru-RU" sz="20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23" name="AutoShape 24"/>
            <p:cNvCxnSpPr>
              <a:cxnSpLocks noChangeShapeType="1"/>
              <a:stCxn id="7" idx="3"/>
              <a:endCxn id="22" idx="1"/>
            </p:cNvCxnSpPr>
            <p:nvPr/>
          </p:nvCxnSpPr>
          <p:spPr bwMode="auto">
            <a:xfrm>
              <a:off x="3886200" y="2971800"/>
              <a:ext cx="609600" cy="31242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4" name="Picture 3" descr="E:\Воспитание\рисунки\Смешные дни\HOMEWORK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191000"/>
              <a:ext cx="29718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 descr="E:\Воспитание\рисунки\Чувачки\j1493_114025577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102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98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83250173"/>
              </p:ext>
            </p:extLst>
          </p:nvPr>
        </p:nvGraphicFramePr>
        <p:xfrm>
          <a:off x="179512" y="260648"/>
          <a:ext cx="8936023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28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3406" y="0"/>
            <a:ext cx="8229600" cy="836712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uk-UA" sz="4000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sz="4000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3100" b="1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Напрямки превентивного виховання</a:t>
            </a:r>
            <a:r>
              <a:rPr lang="uk-UA" sz="3100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ru-RU" sz="3100" dirty="0" smtClean="0">
                <a:solidFill>
                  <a:srgbClr val="00B050"/>
                </a:solidFill>
              </a:rPr>
              <a:t/>
            </a:r>
            <a:br>
              <a:rPr lang="ru-RU" sz="3100" dirty="0" smtClean="0">
                <a:solidFill>
                  <a:srgbClr val="00B050"/>
                </a:solidFill>
              </a:rPr>
            </a:br>
            <a:endParaRPr lang="ru-RU" sz="3100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7" y="4417812"/>
            <a:ext cx="3600400" cy="226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t="21142" b="12065"/>
          <a:stretch/>
        </p:blipFill>
        <p:spPr>
          <a:xfrm>
            <a:off x="4355976" y="4395771"/>
            <a:ext cx="4084576" cy="2261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77841233"/>
              </p:ext>
            </p:extLst>
          </p:nvPr>
        </p:nvGraphicFramePr>
        <p:xfrm>
          <a:off x="1475656" y="6926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7719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7" name="Picture 9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75" y="27736"/>
            <a:ext cx="4033837" cy="3162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8" name="WordArt 10"/>
          <p:cNvSpPr>
            <a:spLocks noChangeArrowheads="1" noChangeShapeType="1" noTextEdit="1"/>
          </p:cNvSpPr>
          <p:nvPr/>
        </p:nvSpPr>
        <p:spPr bwMode="auto">
          <a:xfrm>
            <a:off x="2555776" y="188640"/>
            <a:ext cx="5524500" cy="511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kern="10" spc="720" dirty="0" smtClean="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cs typeface="Arial"/>
              </a:rPr>
              <a:t>Модель превентивної освіти</a:t>
            </a:r>
            <a:endParaRPr lang="ru-RU" sz="3600" kern="10" spc="720" dirty="0" smtClean="0"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cs typeface="Arial"/>
            </a:endParaRPr>
          </a:p>
        </p:txBody>
      </p:sp>
      <p:pic>
        <p:nvPicPr>
          <p:cNvPr id="2324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41687"/>
            <a:ext cx="3455987" cy="3279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62106219"/>
              </p:ext>
            </p:extLst>
          </p:nvPr>
        </p:nvGraphicFramePr>
        <p:xfrm>
          <a:off x="644063" y="188640"/>
          <a:ext cx="745307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266" name="Picture 2" descr="http://slobidka-oxrim.ucoz.ua/shkola/shkolniki-1-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18110"/>
            <a:ext cx="1596819" cy="1596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vinnljv.at.ua/Aid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816764" cy="142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082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14:conveyor dir="l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7" y="230088"/>
            <a:ext cx="8299452" cy="760512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700" dirty="0" smtClean="0">
                <a:solidFill>
                  <a:srgbClr val="00B050"/>
                </a:solidFill>
                <a:latin typeface="Times New Roman" pitchFamily="18" charset="0"/>
              </a:rPr>
              <a:t>Система роботи  </a:t>
            </a:r>
            <a:r>
              <a:rPr lang="uk-UA" sz="2700" dirty="0">
                <a:solidFill>
                  <a:srgbClr val="00B050"/>
                </a:solidFill>
                <a:latin typeface="Times New Roman" pitchFamily="18" charset="0"/>
              </a:rPr>
              <a:t>щодо </a:t>
            </a:r>
            <a:r>
              <a:rPr lang="uk-UA" sz="2700" dirty="0" smtClean="0">
                <a:solidFill>
                  <a:srgbClr val="00B050"/>
                </a:solidFill>
                <a:latin typeface="Times New Roman" pitchFamily="18" charset="0"/>
              </a:rPr>
              <a:t>збереження, зміцнення </a:t>
            </a:r>
            <a:r>
              <a:rPr lang="uk-UA" sz="2700" dirty="0">
                <a:solidFill>
                  <a:srgbClr val="00B050"/>
                </a:solidFill>
                <a:latin typeface="Times New Roman" pitchFamily="18" charset="0"/>
              </a:rPr>
              <a:t>здоров</a:t>
            </a:r>
            <a:r>
              <a:rPr lang="en-US" sz="2700" dirty="0">
                <a:solidFill>
                  <a:srgbClr val="00B050"/>
                </a:solidFill>
                <a:latin typeface="Times New Roman" pitchFamily="18" charset="0"/>
              </a:rPr>
              <a:t>’</a:t>
            </a:r>
            <a:r>
              <a:rPr lang="uk-UA" sz="2700" dirty="0">
                <a:solidFill>
                  <a:srgbClr val="00B050"/>
                </a:solidFill>
                <a:latin typeface="Times New Roman" pitchFamily="18" charset="0"/>
              </a:rPr>
              <a:t>я </a:t>
            </a:r>
            <a:r>
              <a:rPr lang="uk-UA" sz="2700" dirty="0" smtClean="0">
                <a:solidFill>
                  <a:srgbClr val="00B050"/>
                </a:solidFill>
                <a:latin typeface="Times New Roman" pitchFamily="18" charset="0"/>
              </a:rPr>
              <a:t>учнів та профілактики  асоціальної поведінки </a:t>
            </a:r>
            <a:endParaRPr lang="ru-RU" sz="27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11140" y="990600"/>
            <a:ext cx="8825356" cy="5606752"/>
            <a:chOff x="211140" y="990600"/>
            <a:chExt cx="8825356" cy="5410200"/>
          </a:xfrm>
        </p:grpSpPr>
        <p:sp>
          <p:nvSpPr>
            <p:cNvPr id="54275" name="Rectangle 3"/>
            <p:cNvSpPr>
              <a:spLocks noChangeArrowheads="1"/>
            </p:cNvSpPr>
            <p:nvPr/>
          </p:nvSpPr>
          <p:spPr bwMode="auto">
            <a:xfrm>
              <a:off x="211143" y="1066800"/>
              <a:ext cx="1055687" cy="914400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endParaRPr lang="uk-UA" sz="160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600" smtClean="0">
                  <a:solidFill>
                    <a:srgbClr val="000000"/>
                  </a:solidFill>
                  <a:latin typeface="Times New Roman" pitchFamily="18" charset="0"/>
                </a:rPr>
                <a:t>Медогляди</a:t>
              </a:r>
              <a:endParaRPr lang="ru-RU" sz="16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76" name="Rectangle 4"/>
            <p:cNvSpPr>
              <a:spLocks noChangeArrowheads="1"/>
            </p:cNvSpPr>
            <p:nvPr/>
          </p:nvSpPr>
          <p:spPr bwMode="auto">
            <a:xfrm>
              <a:off x="1336675" y="1066800"/>
              <a:ext cx="1195388" cy="914400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smtClean="0">
                  <a:solidFill>
                    <a:srgbClr val="000000"/>
                  </a:solidFill>
                  <a:latin typeface="Times New Roman" pitchFamily="18" charset="0"/>
                </a:rPr>
                <a:t>Індивідуальні 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smtClean="0">
                  <a:solidFill>
                    <a:srgbClr val="000000"/>
                  </a:solidFill>
                  <a:latin typeface="Times New Roman" pitchFamily="18" charset="0"/>
                </a:rPr>
                <a:t>та групові 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smtClean="0">
                  <a:solidFill>
                    <a:srgbClr val="000000"/>
                  </a:solidFill>
                  <a:latin typeface="Times New Roman" pitchFamily="18" charset="0"/>
                </a:rPr>
                <a:t>обстеження </a:t>
              </a:r>
              <a:endParaRPr lang="ru-RU" sz="15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2601918" y="1066800"/>
              <a:ext cx="1125537" cy="914400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smtClean="0">
                  <a:solidFill>
                    <a:srgbClr val="000000"/>
                  </a:solidFill>
                  <a:latin typeface="Times New Roman" pitchFamily="18" charset="0"/>
                </a:rPr>
                <a:t>Діагностика 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smtClean="0">
                  <a:solidFill>
                    <a:srgbClr val="000000"/>
                  </a:solidFill>
                  <a:latin typeface="Times New Roman" pitchFamily="18" charset="0"/>
                </a:rPr>
                <a:t>по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smtClean="0">
                  <a:solidFill>
                    <a:srgbClr val="000000"/>
                  </a:solidFill>
                  <a:latin typeface="Times New Roman" pitchFamily="18" charset="0"/>
                </a:rPr>
                <a:t> зверненню</a:t>
              </a:r>
              <a:endParaRPr lang="ru-RU" sz="15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422277" y="2362200"/>
              <a:ext cx="3094039" cy="6858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smtClean="0">
                  <a:solidFill>
                    <a:srgbClr val="000000"/>
                  </a:solidFill>
                  <a:latin typeface="Times New Roman" pitchFamily="18" charset="0"/>
                </a:rPr>
                <a:t>Моніторинг рівня фізичного розвитку</a:t>
              </a:r>
              <a:endParaRPr lang="ru-RU" sz="15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4852992" y="990600"/>
              <a:ext cx="1406525" cy="914400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endParaRPr lang="uk-UA" sz="1500" dirty="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dirty="0" smtClean="0">
                  <a:solidFill>
                    <a:srgbClr val="000000"/>
                  </a:solidFill>
                  <a:latin typeface="Times New Roman" pitchFamily="18" charset="0"/>
                </a:rPr>
                <a:t>Моніторинг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dirty="0" smtClean="0">
                  <a:solidFill>
                    <a:srgbClr val="000000"/>
                  </a:solidFill>
                  <a:latin typeface="Times New Roman" pitchFamily="18" charset="0"/>
                </a:rPr>
                <a:t>навчальних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dirty="0" smtClean="0">
                  <a:solidFill>
                    <a:srgbClr val="000000"/>
                  </a:solidFill>
                  <a:latin typeface="Times New Roman" pitchFamily="18" charset="0"/>
                </a:rPr>
                <a:t>успіхів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6542092" y="990600"/>
              <a:ext cx="2179637" cy="914400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35025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uk-UA" sz="1400" dirty="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defTabSz="835025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uk-UA" sz="1400" dirty="0" smtClean="0">
                  <a:solidFill>
                    <a:srgbClr val="000000"/>
                  </a:solidFill>
                  <a:latin typeface="Times New Roman" pitchFamily="18" charset="0"/>
                </a:rPr>
                <a:t>Моніторинг</a:t>
              </a:r>
            </a:p>
            <a:p>
              <a:pPr algn="ctr" defTabSz="835025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uk-UA" sz="1400" dirty="0" smtClean="0">
                  <a:solidFill>
                    <a:srgbClr val="000000"/>
                  </a:solidFill>
                  <a:latin typeface="Times New Roman" pitchFamily="18" charset="0"/>
                </a:rPr>
                <a:t>психолого-педагогічного</a:t>
              </a:r>
            </a:p>
            <a:p>
              <a:pPr algn="ctr" defTabSz="835025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uk-UA" sz="1400" dirty="0" smtClean="0">
                  <a:solidFill>
                    <a:srgbClr val="000000"/>
                  </a:solidFill>
                  <a:latin typeface="Times New Roman" pitchFamily="18" charset="0"/>
                </a:rPr>
                <a:t>статусу учнів </a:t>
              </a:r>
            </a:p>
            <a:p>
              <a:pPr algn="ctr" defTabSz="835025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uk-UA" sz="1400" dirty="0" smtClean="0">
                  <a:solidFill>
                    <a:srgbClr val="000000"/>
                  </a:solidFill>
                  <a:latin typeface="Times New Roman" pitchFamily="18" charset="0"/>
                </a:rPr>
                <a:t>та динаміки їх розвитку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81" name="Rectangle 9"/>
            <p:cNvSpPr>
              <a:spLocks noChangeArrowheads="1"/>
            </p:cNvSpPr>
            <p:nvPr/>
          </p:nvSpPr>
          <p:spPr bwMode="auto">
            <a:xfrm>
              <a:off x="4994280" y="2362200"/>
              <a:ext cx="3235325" cy="6858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smtClean="0">
                  <a:solidFill>
                    <a:srgbClr val="000000"/>
                  </a:solidFill>
                  <a:latin typeface="Times New Roman" pitchFamily="18" charset="0"/>
                </a:rPr>
                <a:t>Психодіагностика інтелектуального, 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smtClean="0">
                  <a:solidFill>
                    <a:srgbClr val="000000"/>
                  </a:solidFill>
                  <a:latin typeface="Times New Roman" pitchFamily="18" charset="0"/>
                </a:rPr>
                <a:t>духовного та психічного розвитку</a:t>
              </a:r>
              <a:endParaRPr lang="ru-RU" sz="15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82" name="Rectangle 10"/>
            <p:cNvSpPr>
              <a:spLocks noChangeArrowheads="1"/>
            </p:cNvSpPr>
            <p:nvPr/>
          </p:nvSpPr>
          <p:spPr bwMode="auto">
            <a:xfrm>
              <a:off x="323855" y="3276600"/>
              <a:ext cx="8496300" cy="685800"/>
            </a:xfrm>
            <a:prstGeom prst="rect">
              <a:avLst/>
            </a:prstGeom>
            <a:solidFill>
              <a:srgbClr val="F765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600" b="1" smtClean="0">
                  <a:solidFill>
                    <a:srgbClr val="000000"/>
                  </a:solidFill>
                  <a:latin typeface="Times New Roman" pitchFamily="18" charset="0"/>
                </a:rPr>
                <a:t>Створення сприятливого фізичного, психологічного, соціального, шкільного середовища</a:t>
              </a:r>
              <a:endParaRPr lang="ru-RU" sz="16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83" name="Rectangle 11"/>
            <p:cNvSpPr>
              <a:spLocks noChangeArrowheads="1"/>
            </p:cNvSpPr>
            <p:nvPr/>
          </p:nvSpPr>
          <p:spPr bwMode="auto">
            <a:xfrm>
              <a:off x="211140" y="4267200"/>
              <a:ext cx="2039937" cy="914400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dirty="0" smtClean="0">
                  <a:solidFill>
                    <a:srgbClr val="000000"/>
                  </a:solidFill>
                  <a:latin typeface="Times New Roman" pitchFamily="18" charset="0"/>
                </a:rPr>
                <a:t>Забезпечення  рухової 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dirty="0" smtClean="0">
                  <a:solidFill>
                    <a:srgbClr val="000000"/>
                  </a:solidFill>
                  <a:latin typeface="Times New Roman" pitchFamily="18" charset="0"/>
                </a:rPr>
                <a:t>активності учнів під час 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dirty="0">
                  <a:solidFill>
                    <a:srgbClr val="000000"/>
                  </a:solidFill>
                  <a:latin typeface="Times New Roman" pitchFamily="18" charset="0"/>
                </a:rPr>
                <a:t>у</a:t>
              </a:r>
              <a:r>
                <a:rPr lang="uk-UA" sz="1500" dirty="0" smtClean="0">
                  <a:solidFill>
                    <a:srgbClr val="000000"/>
                  </a:solidFill>
                  <a:latin typeface="Times New Roman" pitchFamily="18" charset="0"/>
                </a:rPr>
                <a:t>років та позакласних 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dirty="0" smtClean="0">
                  <a:solidFill>
                    <a:srgbClr val="000000"/>
                  </a:solidFill>
                  <a:latin typeface="Times New Roman" pitchFamily="18" charset="0"/>
                </a:rPr>
                <a:t>заходів</a:t>
              </a:r>
              <a:endParaRPr lang="ru-RU" sz="15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84" name="Rectangle 12"/>
            <p:cNvSpPr>
              <a:spLocks noChangeArrowheads="1"/>
            </p:cNvSpPr>
            <p:nvPr/>
          </p:nvSpPr>
          <p:spPr bwMode="auto">
            <a:xfrm>
              <a:off x="2532068" y="4267200"/>
              <a:ext cx="1336675" cy="914400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smtClean="0">
                  <a:solidFill>
                    <a:srgbClr val="000000"/>
                  </a:solidFill>
                  <a:latin typeface="Times New Roman" pitchFamily="18" charset="0"/>
                </a:rPr>
                <a:t>Налагодження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smtClean="0">
                  <a:solidFill>
                    <a:srgbClr val="000000"/>
                  </a:solidFill>
                  <a:latin typeface="Times New Roman" pitchFamily="18" charset="0"/>
                </a:rPr>
                <a:t>раціонального 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smtClean="0">
                  <a:solidFill>
                    <a:srgbClr val="000000"/>
                  </a:solidFill>
                  <a:latin typeface="Times New Roman" pitchFamily="18" charset="0"/>
                </a:rPr>
                <a:t>харчування </a:t>
              </a:r>
              <a:endParaRPr lang="ru-RU" sz="15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85" name="Rectangle 13"/>
            <p:cNvSpPr>
              <a:spLocks noChangeArrowheads="1"/>
            </p:cNvSpPr>
            <p:nvPr/>
          </p:nvSpPr>
          <p:spPr bwMode="auto">
            <a:xfrm>
              <a:off x="1336677" y="5410200"/>
              <a:ext cx="2179639" cy="990600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smtClean="0">
                  <a:solidFill>
                    <a:srgbClr val="000000"/>
                  </a:solidFill>
                  <a:latin typeface="Times New Roman" pitchFamily="18" charset="0"/>
                </a:rPr>
                <a:t>Просвітницька 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smtClean="0">
                  <a:solidFill>
                    <a:srgbClr val="000000"/>
                  </a:solidFill>
                  <a:latin typeface="Times New Roman" pitchFamily="18" charset="0"/>
                </a:rPr>
                <a:t>робота серед 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smtClean="0">
                  <a:solidFill>
                    <a:srgbClr val="000000"/>
                  </a:solidFill>
                  <a:latin typeface="Times New Roman" pitchFamily="18" charset="0"/>
                </a:rPr>
                <a:t>батьків та учнів</a:t>
              </a:r>
              <a:endParaRPr lang="ru-RU" sz="15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86" name="Rectangle 14"/>
            <p:cNvSpPr>
              <a:spLocks noChangeArrowheads="1"/>
            </p:cNvSpPr>
            <p:nvPr/>
          </p:nvSpPr>
          <p:spPr bwMode="auto">
            <a:xfrm>
              <a:off x="6962776" y="4267200"/>
              <a:ext cx="2073720" cy="914400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dirty="0" smtClean="0">
                  <a:solidFill>
                    <a:srgbClr val="000000"/>
                  </a:solidFill>
                  <a:latin typeface="Times New Roman" pitchFamily="18" charset="0"/>
                </a:rPr>
                <a:t>Забезпечення 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dirty="0" smtClean="0">
                  <a:solidFill>
                    <a:srgbClr val="000000"/>
                  </a:solidFill>
                  <a:latin typeface="Times New Roman" pitchFamily="18" charset="0"/>
                </a:rPr>
                <a:t>соціально-психологічної 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dirty="0" smtClean="0">
                  <a:solidFill>
                    <a:srgbClr val="000000"/>
                  </a:solidFill>
                  <a:latin typeface="Times New Roman" pitchFamily="18" charset="0"/>
                </a:rPr>
                <a:t>діяльності</a:t>
              </a:r>
              <a:endParaRPr lang="ru-RU" sz="15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87" name="Rectangle 15"/>
            <p:cNvSpPr>
              <a:spLocks noChangeArrowheads="1"/>
            </p:cNvSpPr>
            <p:nvPr/>
          </p:nvSpPr>
          <p:spPr bwMode="auto">
            <a:xfrm>
              <a:off x="4291014" y="4114799"/>
              <a:ext cx="2532063" cy="1066801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dirty="0" smtClean="0">
                  <a:solidFill>
                    <a:srgbClr val="000000"/>
                  </a:solidFill>
                  <a:latin typeface="Times New Roman" pitchFamily="18" charset="0"/>
                </a:rPr>
                <a:t>Надання комплексної 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dirty="0" smtClean="0">
                  <a:solidFill>
                    <a:srgbClr val="000000"/>
                  </a:solidFill>
                  <a:latin typeface="Times New Roman" pitchFamily="18" charset="0"/>
                </a:rPr>
                <a:t>психолого-педагогічної 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dirty="0" smtClean="0">
                  <a:solidFill>
                    <a:srgbClr val="000000"/>
                  </a:solidFill>
                  <a:latin typeface="Times New Roman" pitchFamily="18" charset="0"/>
                </a:rPr>
                <a:t>та медико-соціальної 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dirty="0" smtClean="0">
                  <a:solidFill>
                    <a:srgbClr val="000000"/>
                  </a:solidFill>
                  <a:latin typeface="Times New Roman" pitchFamily="18" charset="0"/>
                </a:rPr>
                <a:t>допомоги  учасникам 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dirty="0" smtClean="0">
                  <a:solidFill>
                    <a:srgbClr val="000000"/>
                  </a:solidFill>
                  <a:latin typeface="Times New Roman" pitchFamily="18" charset="0"/>
                </a:rPr>
                <a:t>навчально-виховного 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dirty="0" smtClean="0">
                  <a:solidFill>
                    <a:srgbClr val="000000"/>
                  </a:solidFill>
                  <a:latin typeface="Times New Roman" pitchFamily="18" charset="0"/>
                </a:rPr>
                <a:t>процесу</a:t>
              </a:r>
              <a:endParaRPr lang="ru-RU" sz="15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88" name="Rectangle 16"/>
            <p:cNvSpPr>
              <a:spLocks noChangeArrowheads="1"/>
            </p:cNvSpPr>
            <p:nvPr/>
          </p:nvSpPr>
          <p:spPr bwMode="auto">
            <a:xfrm>
              <a:off x="4572005" y="5334000"/>
              <a:ext cx="4149724" cy="1066800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dirty="0" smtClean="0">
                  <a:solidFill>
                    <a:srgbClr val="000000"/>
                  </a:solidFill>
                  <a:latin typeface="Times New Roman" pitchFamily="18" charset="0"/>
                </a:rPr>
                <a:t>Підвищення професійної  компетентності вчителів 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dirty="0" smtClean="0">
                  <a:solidFill>
                    <a:srgbClr val="000000"/>
                  </a:solidFill>
                  <a:latin typeface="Times New Roman" pitchFamily="18" charset="0"/>
                </a:rPr>
                <a:t>щодо впровадження  </a:t>
              </a:r>
              <a:r>
                <a:rPr lang="uk-UA" sz="1400" dirty="0" err="1" smtClean="0">
                  <a:solidFill>
                    <a:srgbClr val="000000"/>
                  </a:solidFill>
                  <a:latin typeface="Times New Roman" pitchFamily="18" charset="0"/>
                </a:rPr>
                <a:t>здоровязберігаючих</a:t>
              </a:r>
              <a:r>
                <a:rPr lang="uk-UA" sz="1400" dirty="0" smtClean="0">
                  <a:solidFill>
                    <a:srgbClr val="000000"/>
                  </a:solidFill>
                  <a:latin typeface="Times New Roman" pitchFamily="18" charset="0"/>
                </a:rPr>
                <a:t> технологій. </a:t>
              </a:r>
            </a:p>
            <a:p>
              <a:pPr algn="ctr" defTabSz="835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dirty="0" smtClean="0">
                  <a:solidFill>
                    <a:srgbClr val="000000"/>
                  </a:solidFill>
                  <a:latin typeface="Times New Roman" pitchFamily="18" charset="0"/>
                </a:rPr>
                <a:t>Експериментальна та науково-дослідницька  робота</a:t>
              </a:r>
              <a:endParaRPr lang="ru-RU" sz="14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>
              <a:off x="633417" y="1981200"/>
              <a:ext cx="422275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4290" name="Line 18"/>
            <p:cNvSpPr>
              <a:spLocks noChangeShapeType="1"/>
            </p:cNvSpPr>
            <p:nvPr/>
          </p:nvSpPr>
          <p:spPr bwMode="auto">
            <a:xfrm>
              <a:off x="1970088" y="1981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 flipH="1">
              <a:off x="3024189" y="2057400"/>
              <a:ext cx="211137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4292" name="Line 20"/>
            <p:cNvSpPr>
              <a:spLocks noChangeShapeType="1"/>
            </p:cNvSpPr>
            <p:nvPr/>
          </p:nvSpPr>
          <p:spPr bwMode="auto">
            <a:xfrm>
              <a:off x="3516318" y="3048000"/>
              <a:ext cx="211137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4293" name="Line 21"/>
            <p:cNvSpPr>
              <a:spLocks noChangeShapeType="1"/>
            </p:cNvSpPr>
            <p:nvPr/>
          </p:nvSpPr>
          <p:spPr bwMode="auto">
            <a:xfrm flipH="1">
              <a:off x="4783140" y="3048000"/>
              <a:ext cx="211137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4294" name="Line 22"/>
            <p:cNvSpPr>
              <a:spLocks noChangeShapeType="1"/>
            </p:cNvSpPr>
            <p:nvPr/>
          </p:nvSpPr>
          <p:spPr bwMode="auto">
            <a:xfrm flipH="1">
              <a:off x="1547816" y="3962400"/>
              <a:ext cx="211137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4295" name="Line 23"/>
            <p:cNvSpPr>
              <a:spLocks noChangeShapeType="1"/>
            </p:cNvSpPr>
            <p:nvPr/>
          </p:nvSpPr>
          <p:spPr bwMode="auto">
            <a:xfrm>
              <a:off x="3235325" y="39624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4296" name="Line 24"/>
            <p:cNvSpPr>
              <a:spLocks noChangeShapeType="1"/>
            </p:cNvSpPr>
            <p:nvPr/>
          </p:nvSpPr>
          <p:spPr bwMode="auto">
            <a:xfrm>
              <a:off x="5345113" y="39624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4297" name="Line 25"/>
            <p:cNvSpPr>
              <a:spLocks noChangeShapeType="1"/>
            </p:cNvSpPr>
            <p:nvPr/>
          </p:nvSpPr>
          <p:spPr bwMode="auto">
            <a:xfrm>
              <a:off x="7596193" y="3962400"/>
              <a:ext cx="280987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4298" name="Line 26"/>
            <p:cNvSpPr>
              <a:spLocks noChangeShapeType="1"/>
            </p:cNvSpPr>
            <p:nvPr/>
          </p:nvSpPr>
          <p:spPr bwMode="auto">
            <a:xfrm>
              <a:off x="2462213" y="3962400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4299" name="Line 27"/>
            <p:cNvSpPr>
              <a:spLocks noChangeShapeType="1"/>
            </p:cNvSpPr>
            <p:nvPr/>
          </p:nvSpPr>
          <p:spPr bwMode="auto">
            <a:xfrm>
              <a:off x="6962775" y="3962400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4300" name="Line 28"/>
            <p:cNvSpPr>
              <a:spLocks noChangeShapeType="1"/>
            </p:cNvSpPr>
            <p:nvPr/>
          </p:nvSpPr>
          <p:spPr bwMode="auto">
            <a:xfrm flipH="1">
              <a:off x="7487563" y="1943100"/>
              <a:ext cx="211137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4301" name="Line 29"/>
            <p:cNvSpPr>
              <a:spLocks noChangeShapeType="1"/>
            </p:cNvSpPr>
            <p:nvPr/>
          </p:nvSpPr>
          <p:spPr bwMode="auto">
            <a:xfrm>
              <a:off x="5557045" y="1905000"/>
              <a:ext cx="280987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584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64345120"/>
              </p:ext>
            </p:extLst>
          </p:nvPr>
        </p:nvGraphicFramePr>
        <p:xfrm>
          <a:off x="611560" y="332656"/>
          <a:ext cx="7416824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4071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14:conveyor dir="l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3150989198"/>
              </p:ext>
            </p:extLst>
          </p:nvPr>
        </p:nvGraphicFramePr>
        <p:xfrm>
          <a:off x="-108520" y="116632"/>
          <a:ext cx="900100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57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02396532"/>
              </p:ext>
            </p:extLst>
          </p:nvPr>
        </p:nvGraphicFramePr>
        <p:xfrm>
          <a:off x="323528" y="332656"/>
          <a:ext cx="85689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633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5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1" y="56874"/>
            <a:ext cx="2779508" cy="191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6" name="Picture 26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455" y="34900"/>
            <a:ext cx="2558305" cy="1889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7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65" y="5153346"/>
            <a:ext cx="2100295" cy="1515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8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" y="4991989"/>
            <a:ext cx="1901551" cy="1838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182004970"/>
              </p:ext>
            </p:extLst>
          </p:nvPr>
        </p:nvGraphicFramePr>
        <p:xfrm>
          <a:off x="-180528" y="1026590"/>
          <a:ext cx="8899063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9126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.gdefon.ru/wallpapers_original/s/560337_ukraina_karta_flag_gerb_3500x2444_(www.GdeFon.ru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16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0814692"/>
              </p:ext>
            </p:extLst>
          </p:nvPr>
        </p:nvGraphicFramePr>
        <p:xfrm>
          <a:off x="755576" y="1193850"/>
          <a:ext cx="7704856" cy="5547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83768" y="80864"/>
            <a:ext cx="4968552" cy="107721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Спільна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діяльність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сім’ї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, 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</a:endParaRPr>
          </a:p>
          <a:p>
            <a:pPr lvl="0"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школи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та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громадськості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4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14:conveyor dir="l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39200" cy="1499064"/>
          </a:xfrm>
        </p:spPr>
        <p:txBody>
          <a:bodyPr>
            <a:no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Основні педагогічні умови</a:t>
            </a:r>
            <a:r>
              <a:rPr lang="uk-UA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/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uk-UA" sz="3600" b="1" dirty="0" smtClean="0">
                <a:solidFill>
                  <a:srgbClr val="00B050"/>
                </a:solidFill>
              </a:rPr>
              <a:t>реалізації якісного превентивного виховання </a:t>
            </a:r>
            <a:endParaRPr lang="ru-RU" sz="3600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21518030"/>
              </p:ext>
            </p:extLst>
          </p:nvPr>
        </p:nvGraphicFramePr>
        <p:xfrm>
          <a:off x="251520" y="1397000"/>
          <a:ext cx="820891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006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sz="half" idx="4294967295"/>
          </p:nvPr>
        </p:nvSpPr>
        <p:spPr>
          <a:xfrm>
            <a:off x="3563888" y="682424"/>
            <a:ext cx="5257800" cy="51362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Виховні заходи з превентивного виховання учнів  1-11 класів;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Комплексні заходи з попередження правопорушень , безпритульності  та асоціальної поведінки учнів;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Комплексний план роботи з формування навичок здорового способу життя;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сумісної профілактичної діяльності школи і мікрорайону школи;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Комплексний та індивідуальні плани роботи з дітьми девіантної поведінки;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Комплексний план заходів роботи з батьками (батьківський лекторій, заходи з попередження насилля в родині) та індивідуальні плани роботи з асоціальними родинами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ru-RU" dirty="0"/>
          </a:p>
        </p:txBody>
      </p:sp>
      <p:pic>
        <p:nvPicPr>
          <p:cNvPr id="5" name="Picture 5" descr="E:\Воспитание\ВОСПЕТ работа\рисунки\учителя\ee362b4e71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" y="668834"/>
            <a:ext cx="36909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2890" y="2492896"/>
            <a:ext cx="2592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defRPr/>
            </a:pPr>
            <a:r>
              <a:rPr lang="uk-UA" b="1" u="sng" dirty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Планування </a:t>
            </a:r>
            <a:br>
              <a:rPr lang="uk-UA" b="1" u="sng" dirty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1" u="sng" dirty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превентивного  виховання </a:t>
            </a:r>
            <a:endParaRPr lang="en-US" b="1" u="sng" dirty="0" smtClean="0">
              <a:solidFill>
                <a:srgbClr val="00B05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74320" indent="-274320" algn="ctr">
              <a:defRPr/>
            </a:pPr>
            <a:r>
              <a:rPr lang="uk-UA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відображається в розділах річного плану роботи школи: </a:t>
            </a:r>
            <a:endParaRPr lang="ru-RU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21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WordArt 3"/>
          <p:cNvSpPr>
            <a:spLocks noChangeArrowheads="1" noChangeShapeType="1" noTextEdit="1"/>
          </p:cNvSpPr>
          <p:nvPr/>
        </p:nvSpPr>
        <p:spPr bwMode="auto">
          <a:xfrm>
            <a:off x="410435" y="237689"/>
            <a:ext cx="874871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/>
              </a:rPr>
              <a:t>Напрямки </a:t>
            </a:r>
            <a:r>
              <a:rPr lang="ru-RU" sz="3600" b="1" kern="10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/>
              </a:rPr>
              <a:t>експериментальної</a:t>
            </a:r>
            <a:r>
              <a:rPr lang="ru-RU" sz="36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/>
              </a:rPr>
              <a:t>роботи</a:t>
            </a:r>
            <a:r>
              <a:rPr lang="ru-RU" sz="36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/>
              </a:rPr>
              <a:t> в </a:t>
            </a:r>
            <a:r>
              <a:rPr lang="ru-RU" sz="3600" b="1" kern="10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/>
              </a:rPr>
              <a:t>школі</a:t>
            </a:r>
            <a:endParaRPr lang="ru-RU" sz="3600" b="1" kern="10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Arial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62084972"/>
              </p:ext>
            </p:extLst>
          </p:nvPr>
        </p:nvGraphicFramePr>
        <p:xfrm>
          <a:off x="476130" y="1553135"/>
          <a:ext cx="8344342" cy="5116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6130" y="1245752"/>
            <a:ext cx="362168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sz="2400" b="1" kern="0" dirty="0">
                <a:solidFill>
                  <a:srgbClr val="000000"/>
                </a:solidFill>
                <a:latin typeface="Times New Roman" pitchFamily="18" charset="0"/>
              </a:rPr>
              <a:t>Участь в проектах:</a:t>
            </a:r>
          </a:p>
        </p:txBody>
      </p:sp>
    </p:spTree>
    <p:extLst>
      <p:ext uri="{BB962C8B-B14F-4D97-AF65-F5344CB8AC3E}">
        <p14:creationId xmlns:p14="http://schemas.microsoft.com/office/powerpoint/2010/main" val="75833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092890716"/>
              </p:ext>
            </p:extLst>
          </p:nvPr>
        </p:nvGraphicFramePr>
        <p:xfrm>
          <a:off x="395536" y="188640"/>
          <a:ext cx="8352928" cy="639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WordArt 16"/>
          <p:cNvSpPr>
            <a:spLocks noChangeArrowheads="1" noChangeShapeType="1" noTextEdit="1"/>
          </p:cNvSpPr>
          <p:nvPr/>
        </p:nvSpPr>
        <p:spPr bwMode="auto">
          <a:xfrm>
            <a:off x="2279509" y="3225552"/>
            <a:ext cx="4608512" cy="10152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pc="72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cs typeface="Arial"/>
              </a:rPr>
              <a:t>Організація</a:t>
            </a:r>
            <a:r>
              <a:rPr lang="ru-RU" sz="3600" kern="10" spc="72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cs typeface="Arial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pc="72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cs typeface="Arial"/>
              </a:rPr>
              <a:t>освітньо-оздоровчого</a:t>
            </a:r>
            <a:r>
              <a:rPr lang="ru-RU" sz="3600" kern="10" spc="72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cs typeface="Arial"/>
              </a:rPr>
              <a:t> </a:t>
            </a:r>
            <a:r>
              <a:rPr lang="ru-RU" sz="3600" kern="10" spc="72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cs typeface="Arial"/>
              </a:rPr>
              <a:t>процесу</a:t>
            </a:r>
            <a:endParaRPr lang="ru-RU" sz="3600" kern="10" spc="720" dirty="0" smtClean="0">
              <a:ln w="9525">
                <a:solidFill>
                  <a:srgbClr val="00FF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0" y="116632"/>
            <a:ext cx="2810915" cy="188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9964"/>
            <a:ext cx="25557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2213012" cy="1659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15" y="3575987"/>
            <a:ext cx="2113040" cy="158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043647"/>
            <a:ext cx="2226895" cy="167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761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89640" cy="864096"/>
          </a:xfrm>
        </p:spPr>
        <p:txBody>
          <a:bodyPr>
            <a:no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Показники  успішності превентивного виховання: 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33355130"/>
              </p:ext>
            </p:extLst>
          </p:nvPr>
        </p:nvGraphicFramePr>
        <p:xfrm>
          <a:off x="395536" y="908720"/>
          <a:ext cx="874846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61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uk-UA" sz="4000" b="1" u="sng" dirty="0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Очікувані   виховні   досягнення :</a:t>
            </a:r>
            <a:r>
              <a:rPr lang="ru-RU" sz="4000" b="1" dirty="0" smtClean="0">
                <a:solidFill>
                  <a:srgbClr val="008000"/>
                </a:solidFill>
              </a:rPr>
              <a:t/>
            </a:r>
            <a:br>
              <a:rPr lang="ru-RU" sz="4000" b="1" dirty="0" smtClean="0">
                <a:solidFill>
                  <a:srgbClr val="008000"/>
                </a:solidFill>
              </a:rPr>
            </a:br>
            <a:endParaRPr lang="ru-RU" sz="4000" b="1" dirty="0">
              <a:solidFill>
                <a:srgbClr val="008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749424" y="851520"/>
            <a:ext cx="4038600" cy="3657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uk-UA" b="1" u="sng" dirty="0" smtClean="0">
                <a:solidFill>
                  <a:srgbClr val="C00000"/>
                </a:solidFill>
              </a:rPr>
              <a:t>Учнів 1—4-х класів</a:t>
            </a:r>
            <a:r>
              <a:rPr lang="uk-UA" u="sng" dirty="0" smtClean="0">
                <a:solidFill>
                  <a:srgbClr val="C00000"/>
                </a:solidFill>
              </a:rPr>
              <a:t>: </a:t>
            </a:r>
            <a:endParaRPr lang="ru-RU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105000"/>
              <a:buFont typeface="Wingdings" pitchFamily="2" charset="2"/>
              <a:buChar char="Ø"/>
            </a:pPr>
            <a:r>
              <a:rPr lang="uk-UA" sz="2000" dirty="0" smtClean="0"/>
              <a:t>сформованість основ духовно-морального розвитку особистості: </a:t>
            </a:r>
            <a:r>
              <a:rPr lang="uk-UA" sz="2000" dirty="0" err="1" smtClean="0"/>
              <a:t>самооцінювання</a:t>
            </a:r>
            <a:r>
              <a:rPr lang="uk-UA" sz="2000" dirty="0" smtClean="0"/>
              <a:t>, самоконтролю, знання та навички ведення здорового способу життя, усвідомлення цінності власного життя і необхідності збереження  здоров'я  з раннього дитинства</a:t>
            </a:r>
            <a:r>
              <a:rPr lang="uk-UA" dirty="0" smtClean="0"/>
              <a:t>.</a:t>
            </a:r>
            <a:endParaRPr lang="ru-RU" dirty="0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6" name="Содержимое 7"/>
          <p:cNvSpPr txBox="1">
            <a:spLocks/>
          </p:cNvSpPr>
          <p:nvPr/>
        </p:nvSpPr>
        <p:spPr>
          <a:xfrm>
            <a:off x="4860032" y="1484784"/>
            <a:ext cx="4038600" cy="3886200"/>
          </a:xfrm>
          <a:prstGeom prst="rect">
            <a:avLst/>
          </a:prstGeom>
        </p:spPr>
        <p:txBody>
          <a:bodyPr/>
          <a:lstStyle>
            <a:lvl1pPr marL="312738" indent="-312738" algn="l" defTabSz="835025" rtl="0" fontAlgn="base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75" indent="-257175" algn="l" defTabSz="835025" rtl="0" fontAlgn="base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042988" indent="-207963" algn="l" defTabSz="835025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460500" indent="-206375" algn="l" defTabSz="835025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78013" indent="-207963" algn="l" defTabSz="835025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35213" indent="-207963" algn="l" defTabSz="835025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792413" indent="-207963" algn="l" defTabSz="835025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49613" indent="-207963" algn="l" defTabSz="835025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06813" indent="-207963" algn="l" defTabSz="835025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uk-UA" b="1" u="sng" kern="0" dirty="0" smtClean="0">
                <a:solidFill>
                  <a:srgbClr val="C00000"/>
                </a:solidFill>
              </a:rPr>
              <a:t>Учнів 5-7-х класів : </a:t>
            </a:r>
            <a:endParaRPr lang="ru-RU" b="1" kern="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SzPct val="104000"/>
              <a:buFont typeface="Wingdings 2" pitchFamily="18" charset="2"/>
              <a:buNone/>
            </a:pPr>
            <a:r>
              <a:rPr lang="uk-UA" sz="2000" kern="0" dirty="0" smtClean="0"/>
              <a:t>Усвідомлення: </a:t>
            </a:r>
          </a:p>
          <a:p>
            <a:pPr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 kern="0" dirty="0" smtClean="0"/>
              <a:t>норм та правил власної поведінки та норм соціально важливих для суспільства; </a:t>
            </a:r>
            <a:endParaRPr lang="ru-RU" sz="2000" kern="0" dirty="0" smtClean="0"/>
          </a:p>
          <a:p>
            <a:pPr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 kern="0" dirty="0" smtClean="0"/>
              <a:t>наслідків негативного впливу шкідливих звичок на здоров'я людини; </a:t>
            </a:r>
            <a:endParaRPr lang="ru-RU" sz="2000" kern="0" dirty="0" smtClean="0"/>
          </a:p>
          <a:p>
            <a:pPr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 kern="0" dirty="0" smtClean="0"/>
              <a:t>сформованість активної життєвої позиції щодо негативних проявів у соціумі;</a:t>
            </a:r>
            <a:endParaRPr lang="ru-RU" sz="2000" kern="0" dirty="0" smtClean="0"/>
          </a:p>
          <a:p>
            <a:endParaRPr lang="ru-RU" kern="0" dirty="0" smtClean="0"/>
          </a:p>
        </p:txBody>
      </p:sp>
      <p:pic>
        <p:nvPicPr>
          <p:cNvPr id="7" name="Picture 7" descr="E:\Воспитание\ВОСПЕТ работа\рисунки\ДЕТИ\ученики\Пара мальчик и девочка\33513e45d6d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61927"/>
            <a:ext cx="22304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70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548680"/>
            <a:ext cx="4419600" cy="4876800"/>
          </a:xfrm>
        </p:spPr>
        <p:txBody>
          <a:bodyPr>
            <a:normAutofit fontScale="25000" lnSpcReduction="20000"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7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 8-9-х класів</a:t>
            </a:r>
            <a:r>
              <a:rPr lang="uk-UA" sz="72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5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усвідомлення наслідків негативного впливу шкідливих звичок на здоров'я людини;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розуміння необхідності подолання стигматизації та дискримінації людей, що живуть з ВІЛ;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вміння визначати свій соціальний статус у соціальній групі, адаптуватися в різних життєвих ситуаціях та конструктивно впливати на них, регулювати власну поведінку;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розуміння особистістю своїх прав, свобод, обов'язків.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45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4648200" y="-14943"/>
            <a:ext cx="4191000" cy="495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12738" indent="-312738" algn="l" defTabSz="835025" rtl="0" fontAlgn="base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75" indent="-257175" algn="l" defTabSz="835025" rtl="0" fontAlgn="base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042988" indent="-207963" algn="l" defTabSz="835025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460500" indent="-206375" algn="l" defTabSz="835025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78013" indent="-207963" algn="l" defTabSz="835025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35213" indent="-207963" algn="l" defTabSz="835025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792413" indent="-207963" algn="l" defTabSz="835025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49613" indent="-207963" algn="l" defTabSz="835025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06813" indent="-207963" algn="l" defTabSz="835025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72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 10-11-х класів : </a:t>
            </a:r>
          </a:p>
          <a:p>
            <a:pPr marL="274320" indent="-27432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kern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kern="0" dirty="0" smtClean="0">
                <a:latin typeface="Times New Roman" pitchFamily="18" charset="0"/>
                <a:cs typeface="Times New Roman" pitchFamily="18" charset="0"/>
              </a:rPr>
              <a:t>сформованість життєвих </a:t>
            </a:r>
            <a:r>
              <a:rPr lang="uk-UA" sz="7200" kern="0" dirty="0" err="1" smtClean="0">
                <a:latin typeface="Times New Roman" pitchFamily="18" charset="0"/>
                <a:cs typeface="Times New Roman" pitchFamily="18" charset="0"/>
              </a:rPr>
              <a:t>компетенцій</a:t>
            </a:r>
            <a:r>
              <a:rPr lang="uk-UA" sz="7200" kern="0" dirty="0" smtClean="0">
                <a:latin typeface="Times New Roman" pitchFamily="18" charset="0"/>
                <a:cs typeface="Times New Roman" pitchFamily="18" charset="0"/>
              </a:rPr>
              <a:t>, активної громадської позиції, необхідності дотримуватись конституційно-правових норм, своїх прав, обов'язків ;</a:t>
            </a:r>
            <a:endParaRPr lang="ru-RU" sz="7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kern="0" dirty="0" smtClean="0">
                <a:latin typeface="Times New Roman" pitchFamily="18" charset="0"/>
                <a:cs typeface="Times New Roman" pitchFamily="18" charset="0"/>
              </a:rPr>
              <a:t>імунітету до асоціальних впливів, чітке розуміння необхідності ведення здорового способу життя;</a:t>
            </a:r>
            <a:endParaRPr lang="ru-RU" sz="7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kern="0" dirty="0" smtClean="0">
                <a:latin typeface="Times New Roman" pitchFamily="18" charset="0"/>
                <a:cs typeface="Times New Roman" pitchFamily="18" charset="0"/>
              </a:rPr>
              <a:t>готовність до виконання різних соціальних ролей;</a:t>
            </a:r>
            <a:endParaRPr lang="ru-RU" sz="7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kern="0" dirty="0" smtClean="0">
                <a:latin typeface="Times New Roman" pitchFamily="18" charset="0"/>
                <a:cs typeface="Times New Roman" pitchFamily="18" charset="0"/>
              </a:rPr>
              <a:t>наявність життєвих пріоритетів, цілей та ідеалів.</a:t>
            </a:r>
            <a:endParaRPr lang="ru-RU" sz="7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E:\Воспитание\ВОСПЕТ работа\рисунки\ДЕТИ\ученики\Пара мальчик и девочка\33513e45d6d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1944216" cy="24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05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458200" cy="1118064"/>
          </a:xfrm>
        </p:spPr>
        <p:txBody>
          <a:bodyPr>
            <a:no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uk-UA" sz="3200" b="1" dirty="0" err="1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Контрольно</a:t>
            </a:r>
            <a:r>
              <a:rPr lang="uk-UA" sz="3200" b="1" dirty="0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– аналітична  діяльність  </a:t>
            </a:r>
            <a:br>
              <a:rPr lang="uk-UA" sz="3200" b="1" dirty="0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3200" b="1" dirty="0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стану  превентивного виховання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55776" y="1340768"/>
            <a:ext cx="3672408" cy="576064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uk-UA" sz="2400" dirty="0" smtClean="0">
                <a:solidFill>
                  <a:srgbClr val="008000"/>
                </a:solidFill>
              </a:rPr>
              <a:t>реалізується засобами</a:t>
            </a:r>
            <a:r>
              <a:rPr lang="uk-UA" sz="3000" dirty="0" smtClean="0">
                <a:solidFill>
                  <a:srgbClr val="008000"/>
                </a:solidFill>
              </a:rPr>
              <a:t>:</a:t>
            </a:r>
            <a:r>
              <a:rPr lang="uk-UA" dirty="0" smtClean="0">
                <a:solidFill>
                  <a:srgbClr val="008000"/>
                </a:solidFill>
              </a:rPr>
              <a:t> </a:t>
            </a:r>
            <a:endParaRPr lang="ru-RU" dirty="0" smtClean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dirty="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78460568"/>
              </p:ext>
            </p:extLst>
          </p:nvPr>
        </p:nvGraphicFramePr>
        <p:xfrm>
          <a:off x="179512" y="1772816"/>
          <a:ext cx="877490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185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4049" y="187769"/>
            <a:ext cx="277823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00" y="223220"/>
            <a:ext cx="2882977" cy="187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1771"/>
            <a:ext cx="8839200" cy="685800"/>
          </a:xfrm>
          <a:noFill/>
        </p:spPr>
        <p:txBody>
          <a:bodyPr/>
          <a:lstStyle/>
          <a:p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Моніторинг рівня фізичного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розвитку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</a:b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(</a:t>
            </a:r>
            <a:r>
              <a:rPr lang="uk-UA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медико-педагогічний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контроль)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68070067"/>
              </p:ext>
            </p:extLst>
          </p:nvPr>
        </p:nvGraphicFramePr>
        <p:xfrm>
          <a:off x="0" y="1268761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99792" y="836712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sz="1500" kern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Медична</a:t>
            </a:r>
            <a:r>
              <a:rPr lang="ru-RU" sz="24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 сестра </a:t>
            </a:r>
            <a:r>
              <a:rPr lang="ru-RU" sz="2400" b="1" kern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школи</a:t>
            </a:r>
            <a:r>
              <a:rPr lang="ru-RU" sz="24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758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6" y="980728"/>
            <a:ext cx="7588530" cy="512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oblrada.dp.ua/user/img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2" y="-5162"/>
            <a:ext cx="24003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5"/>
            <a:ext cx="783361" cy="884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989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3275856" y="116632"/>
            <a:ext cx="5472608" cy="1143000"/>
          </a:xfrm>
          <a:noFill/>
        </p:spPr>
        <p:txBody>
          <a:bodyPr/>
          <a:lstStyle/>
          <a:p>
            <a:r>
              <a:rPr lang="uk-UA" sz="2800" b="1" dirty="0">
                <a:solidFill>
                  <a:srgbClr val="00B050"/>
                </a:solidFill>
                <a:latin typeface="Times New Roman" pitchFamily="18" charset="0"/>
              </a:rPr>
              <a:t>Психодіагностика інтелектуального, духовного та психічного розвитку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11469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00" y="1700808"/>
            <a:ext cx="2914651" cy="2185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697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160" y="4293096"/>
            <a:ext cx="3266509" cy="245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249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5405738"/>
              </p:ext>
            </p:extLst>
          </p:nvPr>
        </p:nvGraphicFramePr>
        <p:xfrm>
          <a:off x="83841" y="2060848"/>
          <a:ext cx="6576391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0085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46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WordArt 3"/>
          <p:cNvSpPr>
            <a:spLocks noChangeArrowheads="1" noChangeShapeType="1" noTextEdit="1"/>
          </p:cNvSpPr>
          <p:nvPr/>
        </p:nvSpPr>
        <p:spPr bwMode="auto">
          <a:xfrm>
            <a:off x="468313" y="4725144"/>
            <a:ext cx="8280400" cy="1417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Ми за  здоровий </a:t>
            </a:r>
            <a:r>
              <a:rPr lang="ru-RU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спосіб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життя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0865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14:conveyor dir="l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39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407476" y="188640"/>
            <a:ext cx="5127251" cy="12768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Перещепинська</a:t>
            </a:r>
            <a:r>
              <a:rPr lang="en-US" sz="3600" b="1" kern="1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 </a:t>
            </a:r>
            <a:endParaRPr lang="uk-UA" sz="3600" b="1" kern="1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mpac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загальноосв</a:t>
            </a:r>
            <a:r>
              <a:rPr lang="uk-UA" sz="3600" b="1" kern="1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ітня</a:t>
            </a:r>
            <a:r>
              <a:rPr lang="uk-UA" sz="3600" b="1" kern="1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школа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kern="1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І-ІІІ ступенів №1</a:t>
            </a:r>
            <a:r>
              <a:rPr lang="en-US" sz="3600" b="1" kern="1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</a:t>
            </a:r>
            <a:r>
              <a:rPr lang="ru-RU" sz="3600" b="1" kern="1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2" b="16903"/>
          <a:stretch/>
        </p:blipFill>
        <p:spPr>
          <a:xfrm>
            <a:off x="188775" y="1628800"/>
            <a:ext cx="3954206" cy="3181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54722" y="4654891"/>
            <a:ext cx="4321334" cy="198515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264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51221</a:t>
            </a: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</a:rPr>
              <a:t>, </a:t>
            </a:r>
            <a:r>
              <a:rPr lang="uk-UA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вул. Калініна,</a:t>
            </a:r>
            <a:r>
              <a:rPr lang="en-US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i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uk-UA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Перещепине</a:t>
            </a:r>
            <a:endParaRPr lang="ru-RU" b="1" i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Новомосковськ</a:t>
            </a:r>
            <a:r>
              <a:rPr lang="uk-UA" b="1" i="1" dirty="0" smtClean="0">
                <a:solidFill>
                  <a:srgbClr val="FFC000"/>
                </a:solidFill>
                <a:latin typeface="Times New Roman" pitchFamily="18" charset="0"/>
              </a:rPr>
              <a:t>ого</a:t>
            </a:r>
            <a:r>
              <a:rPr lang="uk-UA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району</a:t>
            </a:r>
            <a:endParaRPr lang="ru-RU" b="1" i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Дніпропетровської області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Тел./факс: (805693) 9 – 15- 79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pereschepinska_school_1@ukr.net</a:t>
            </a:r>
            <a:endParaRPr lang="en-US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Pereschepino1.klasna.com</a:t>
            </a:r>
            <a:r>
              <a:rPr lang="ru-RU" b="1" i="1" dirty="0" smtClean="0">
                <a:solidFill>
                  <a:srgbClr val="FFC000"/>
                </a:solidFill>
                <a:latin typeface="Arial Black" pitchFamily="34" charset="0"/>
                <a:cs typeface="Times New Roman" pitchFamily="18" charset="0"/>
              </a:rPr>
              <a:t>                </a:t>
            </a:r>
            <a:endParaRPr lang="uk-UA" b="1" i="1" dirty="0" smtClean="0">
              <a:solidFill>
                <a:srgbClr val="FFC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" b="22418"/>
          <a:stretch/>
        </p:blipFill>
        <p:spPr>
          <a:xfrm>
            <a:off x="4572000" y="2379046"/>
            <a:ext cx="4237087" cy="3476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914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2346601" cy="239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32" y="589951"/>
            <a:ext cx="1704243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7" name="WordArt 13"/>
          <p:cNvSpPr>
            <a:spLocks noChangeArrowheads="1" noChangeShapeType="1" noTextEdit="1"/>
          </p:cNvSpPr>
          <p:nvPr/>
        </p:nvSpPr>
        <p:spPr bwMode="auto">
          <a:xfrm>
            <a:off x="971600" y="2810864"/>
            <a:ext cx="7775331" cy="147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/>
              </a:rPr>
              <a:t>Школа </a:t>
            </a:r>
            <a:r>
              <a:rPr lang="ru-RU" sz="3600" b="1" kern="1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/>
              </a:rPr>
              <a:t>дружня</a:t>
            </a:r>
            <a:r>
              <a:rPr lang="ru-RU" sz="3600" b="1" kern="1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/>
              </a:rPr>
              <a:t> до </a:t>
            </a:r>
            <a:r>
              <a:rPr lang="ru-RU" sz="3600" b="1" kern="1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/>
              </a:rPr>
              <a:t>дитини</a:t>
            </a:r>
            <a:endParaRPr lang="ru-RU" sz="3600" b="1" kern="1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Arial"/>
            </a:endParaRPr>
          </a:p>
        </p:txBody>
      </p:sp>
      <p:sp>
        <p:nvSpPr>
          <p:cNvPr id="11278" name="WordArt 14"/>
          <p:cNvSpPr>
            <a:spLocks noChangeArrowheads="1" noChangeShapeType="1" noTextEdit="1"/>
          </p:cNvSpPr>
          <p:nvPr/>
        </p:nvSpPr>
        <p:spPr bwMode="auto">
          <a:xfrm>
            <a:off x="2490677" y="4280889"/>
            <a:ext cx="5611306" cy="15359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“</a:t>
            </a:r>
            <a:r>
              <a:rPr lang="ru-RU" sz="3600" b="1" kern="1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Особистість</a:t>
            </a:r>
            <a:r>
              <a:rPr lang="ru-RU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 -</a:t>
            </a:r>
          </a:p>
          <a:p>
            <a:pPr algn="ctr"/>
            <a:r>
              <a:rPr lang="ru-RU" sz="3600" b="1" kern="1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понад</a:t>
            </a:r>
            <a:r>
              <a:rPr lang="ru-RU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 усе”</a:t>
            </a:r>
          </a:p>
        </p:txBody>
      </p:sp>
      <p:pic>
        <p:nvPicPr>
          <p:cNvPr id="10242" name="Picture 2" descr="http://pereschepino1.klasna.com/uploads/editor/2030/93115/sitepage_12/malunov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7344" r="8767" b="11425"/>
          <a:stretch/>
        </p:blipFill>
        <p:spPr bwMode="auto">
          <a:xfrm>
            <a:off x="468924" y="200474"/>
            <a:ext cx="2021753" cy="2664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9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/>
      <p:bldP spid="112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Стенд Герб и флаг Укра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49145"/>
            <a:ext cx="216024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827584" y="1336499"/>
            <a:ext cx="7560840" cy="548816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                          </a:t>
            </a:r>
            <a:r>
              <a:rPr lang="ru-RU" dirty="0" smtClean="0">
                <a:solidFill>
                  <a:srgbClr val="0070C0"/>
                </a:solidFill>
              </a:rPr>
              <a:t>Держава</a:t>
            </a:r>
            <a:r>
              <a:rPr lang="uk-UA" dirty="0" smtClean="0">
                <a:solidFill>
                  <a:srgbClr val="0070C0"/>
                </a:solidFill>
              </a:rPr>
              <a:t>,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                     виховні інститути</a:t>
            </a:r>
            <a:r>
              <a:rPr lang="uk-UA" dirty="0">
                <a:solidFill>
                  <a:srgbClr val="0070C0"/>
                </a:solidFill>
              </a:rPr>
              <a:t>, здійснюють профілактику </a:t>
            </a:r>
            <a:r>
              <a:rPr lang="uk-UA" dirty="0" smtClean="0">
                <a:solidFill>
                  <a:srgbClr val="0070C0"/>
                </a:solidFill>
              </a:rPr>
              <a:t>негативних проявів поведінки дітей та учнівської молоді, допомагають їм виробити імунітет до негативних впливів соціального середовища.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uk-UA" dirty="0" smtClean="0">
                <a:solidFill>
                  <a:srgbClr val="0070C0"/>
                </a:solidFill>
              </a:rPr>
              <a:t>    </a:t>
            </a:r>
            <a:r>
              <a:rPr lang="en-US" dirty="0" smtClean="0">
                <a:solidFill>
                  <a:srgbClr val="0070C0"/>
                </a:solidFill>
              </a:rPr>
              <a:t>           </a:t>
            </a:r>
            <a:r>
              <a:rPr lang="uk-UA" sz="2400" dirty="0" smtClean="0">
                <a:solidFill>
                  <a:srgbClr val="0070C0"/>
                </a:solidFill>
              </a:rPr>
              <a:t>( “ Основні орієнтири виховання ” )</a:t>
            </a:r>
          </a:p>
          <a:p>
            <a:pPr marL="0" lvl="0" indent="0">
              <a:buNone/>
            </a:pPr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B050"/>
                </a:solidFill>
              </a:rPr>
              <a:t>НАЙЛІПША ПРОФІЛАКТИКА — ПРЕВЕНТИВНА ОСВІТА </a:t>
            </a:r>
            <a:r>
              <a:rPr lang="ru-RU" sz="2000" b="1" dirty="0" smtClean="0">
                <a:solidFill>
                  <a:srgbClr val="00B050"/>
                </a:solidFill>
              </a:rPr>
              <a:t>!!!</a:t>
            </a:r>
            <a:endParaRPr lang="ru-RU" sz="2000" b="1" dirty="0">
              <a:solidFill>
                <a:srgbClr val="00B05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6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5549" y="706244"/>
            <a:ext cx="756084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defRPr/>
            </a:pPr>
            <a:endParaRPr lang="ru-RU" sz="800" dirty="0">
              <a:solidFill>
                <a:srgbClr val="66FF33"/>
              </a:solidFill>
            </a:endParaRPr>
          </a:p>
          <a:p>
            <a:pPr marL="274320" indent="-274320" algn="just">
              <a:buClr>
                <a:srgbClr val="FFFF00"/>
              </a:buClr>
              <a:defRPr/>
            </a:pPr>
            <a:r>
              <a:rPr lang="uk-UA" sz="2000" i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</a:t>
            </a:r>
            <a:r>
              <a:rPr lang="uk-UA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комплексний </a:t>
            </a:r>
            <a:r>
              <a:rPr lang="uk-UA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цілеспрямований вплив на особистість у процесі її активної динамічної взаємодії із соціальними інституціями, спрямованої на фізичний, психічний, духовний</a:t>
            </a:r>
            <a:r>
              <a:rPr lang="uk-UA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соціальний </a:t>
            </a:r>
            <a:r>
              <a:rPr lang="uk-UA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розвиток особистості; вироблення в неї імунітету до негативних впливів соціального </a:t>
            </a:r>
            <a:r>
              <a:rPr lang="uk-UA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оточення, </a:t>
            </a:r>
            <a:r>
              <a:rPr lang="uk-UA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профілактику, корекцію і подолання асоціальних проявів у поведінці дітей та </a:t>
            </a:r>
            <a:r>
              <a:rPr lang="uk-UA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молоді, </a:t>
            </a:r>
            <a:r>
              <a:rPr lang="uk-UA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саме:</a:t>
            </a:r>
            <a:endParaRPr lang="uk-UA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39048347"/>
              </p:ext>
            </p:extLst>
          </p:nvPr>
        </p:nvGraphicFramePr>
        <p:xfrm>
          <a:off x="971600" y="3140968"/>
          <a:ext cx="7699350" cy="334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133843"/>
            <a:ext cx="7580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defRPr/>
            </a:pPr>
            <a:r>
              <a:rPr lang="uk-UA" sz="32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Сутність превентивного виховання: </a:t>
            </a:r>
          </a:p>
        </p:txBody>
      </p:sp>
    </p:spTree>
    <p:extLst>
      <p:ext uri="{BB962C8B-B14F-4D97-AF65-F5344CB8AC3E}">
        <p14:creationId xmlns:p14="http://schemas.microsoft.com/office/powerpoint/2010/main" val="389684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15818339"/>
              </p:ext>
            </p:extLst>
          </p:nvPr>
        </p:nvGraphicFramePr>
        <p:xfrm>
          <a:off x="395536" y="562546"/>
          <a:ext cx="8568952" cy="635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47326" y="116632"/>
            <a:ext cx="684076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sz="2400" b="1" kern="0" dirty="0">
                <a:solidFill>
                  <a:srgbClr val="000000"/>
                </a:solidFill>
                <a:latin typeface="Times New Roman" pitchFamily="18" charset="0"/>
              </a:rPr>
              <a:t>Провідна ідея школи </a:t>
            </a:r>
            <a:r>
              <a:rPr lang="ru-RU" sz="2400" b="1" kern="0" dirty="0" err="1" smtClean="0">
                <a:solidFill>
                  <a:srgbClr val="000000"/>
                </a:solidFill>
                <a:latin typeface="Times New Roman" pitchFamily="18" charset="0"/>
              </a:rPr>
              <a:t>дружньо</a:t>
            </a:r>
            <a:r>
              <a:rPr lang="uk-UA" sz="2400" b="1" kern="0" dirty="0" smtClean="0">
                <a:solidFill>
                  <a:srgbClr val="000000"/>
                </a:solidFill>
                <a:latin typeface="Times New Roman" pitchFamily="18" charset="0"/>
              </a:rPr>
              <a:t>ї до дитини:</a:t>
            </a:r>
            <a:endParaRPr lang="uk-UA" sz="2400" b="1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2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Воспитание\рисунки\Чувачки\b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579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629239" y="6172200"/>
            <a:ext cx="990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004048" y="6057900"/>
            <a:ext cx="990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43217989"/>
              </p:ext>
            </p:extLst>
          </p:nvPr>
        </p:nvGraphicFramePr>
        <p:xfrm>
          <a:off x="208129" y="188640"/>
          <a:ext cx="8543255" cy="634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6" descr="E:\Воспитание\ВОСПЕТ работа\рисунки\ДЕТИ\ученики\В мантии выпускниа\0_91aa4_db32c83b_ori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10743"/>
            <a:ext cx="14144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:\Воспитание\рисунки\Чувачки\j753_1146335632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16" y="5555772"/>
            <a:ext cx="10382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5616" y="-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 Е Т А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5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2.6|2.4|5.1|1.9|2.7|3.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Оформлення за замовчуванням">
  <a:themeElements>
    <a:clrScheme name="Оформлення за замовчуванням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ня за замовчування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ня за замовчування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3">
        <a:dk1>
          <a:srgbClr val="000000"/>
        </a:dk1>
        <a:lt1>
          <a:srgbClr val="F7E1EE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AEEF5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14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5">
        <a:dk1>
          <a:srgbClr val="005A58"/>
        </a:dk1>
        <a:lt1>
          <a:srgbClr val="FFFFFF"/>
        </a:lt1>
        <a:dk2>
          <a:srgbClr val="33CCFF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DE2FF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6">
        <a:dk1>
          <a:srgbClr val="005A58"/>
        </a:dk1>
        <a:lt1>
          <a:srgbClr val="FFFFFF"/>
        </a:lt1>
        <a:dk2>
          <a:srgbClr val="0099FF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AFF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Оформлення за замовчуванням">
  <a:themeElements>
    <a:clrScheme name="Оформлення за замовчування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ня за замовчування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ня за замовчування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Оформлення за замовчуванням">
  <a:themeElements>
    <a:clrScheme name="Оформлення за замовчування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ня за замовчування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350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350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ня за замовчування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Оформлення за замовчуванням">
  <a:themeElements>
    <a:clrScheme name="Оформлення за замовчування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ня за замовчування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ня за замовчування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1695</Words>
  <Application>Microsoft Office PowerPoint</Application>
  <PresentationFormat>Экран (4:3)</PresentationFormat>
  <Paragraphs>274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Оформление по умолчанию</vt:lpstr>
      <vt:lpstr>3_Оформление по умолчанию</vt:lpstr>
      <vt:lpstr>11_Оформление по умолчанию</vt:lpstr>
      <vt:lpstr>14_Оформление по умолчанию</vt:lpstr>
      <vt:lpstr>17_Оформление по умолчанию</vt:lpstr>
      <vt:lpstr>1_Оформлення за замовчуванням</vt:lpstr>
      <vt:lpstr>4_Оформлення за замовчуванням</vt:lpstr>
      <vt:lpstr>2_Оформлення за замовчуванням</vt:lpstr>
      <vt:lpstr>3_Оформлення за замовчуванням</vt:lpstr>
      <vt:lpstr>Тема Office</vt:lpstr>
      <vt:lpstr>Перещепинська ЗОШ І-ІІІ ступенів №1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Напрямки превентивного виховання:  </vt:lpstr>
      <vt:lpstr>Презентация PowerPoint</vt:lpstr>
      <vt:lpstr>Система роботи  щодо збереження, зміцнення здоров’я учнів та профілактики  асоціальної поведінки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педагогічні умови  реалізації якісного превентивного виховання </vt:lpstr>
      <vt:lpstr>Презентация PowerPoint</vt:lpstr>
      <vt:lpstr>Презентация PowerPoint</vt:lpstr>
      <vt:lpstr>Презентация PowerPoint</vt:lpstr>
      <vt:lpstr>  Показники  успішності превентивного виховання:  </vt:lpstr>
      <vt:lpstr>Очікувані   виховні   досягнення : </vt:lpstr>
      <vt:lpstr>Презентация PowerPoint</vt:lpstr>
      <vt:lpstr>Контрольно – аналітична  діяльність   стану  превентивного виховання</vt:lpstr>
      <vt:lpstr>Моніторинг рівня фізичного розвитку  (медико-педагогічний контроль)</vt:lpstr>
      <vt:lpstr>Психодіагностика інтелектуального, духовного та психічного розвитку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Збереження і зміцнення здоров’я молодого покоління-найважливіша функція шкільної освіти. На законодавчому рівні вона визначена законами України ”Про освіту”, “Про загальну середню освіту.  Школа і вчитель несуть правову й моральну відповідальність за здоров’я школярів, за створення позитивної, сприятливої атмосфери в класі, школі та сім’ї.</dc:title>
  <dc:creator>Администратор</dc:creator>
  <cp:lastModifiedBy>Администратор</cp:lastModifiedBy>
  <cp:revision>191</cp:revision>
  <cp:lastPrinted>2014-05-14T07:40:11Z</cp:lastPrinted>
  <dcterms:modified xsi:type="dcterms:W3CDTF">2014-06-06T09:21:06Z</dcterms:modified>
</cp:coreProperties>
</file>