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606" autoAdjust="0"/>
    <p:restoredTop sz="86438" autoAdjust="0"/>
  </p:normalViewPr>
  <p:slideViewPr>
    <p:cSldViewPr>
      <p:cViewPr varScale="1">
        <p:scale>
          <a:sx n="73" d="100"/>
          <a:sy n="73" d="100"/>
        </p:scale>
        <p:origin x="-17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06/relationships/legacyDocTextInfo" Target="legacyDocTextInfo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9.bin"/><Relationship Id="rId2" Type="http://schemas.microsoft.com/office/2006/relationships/legacyDiagramText" Target="legacyDiagramText8.bin"/><Relationship Id="rId1" Type="http://schemas.microsoft.com/office/2006/relationships/legacyDiagramText" Target="legacyDiagramText7.bin"/><Relationship Id="rId5" Type="http://schemas.microsoft.com/office/2006/relationships/legacyDiagramText" Target="legacyDiagramText11.bin"/><Relationship Id="rId4" Type="http://schemas.microsoft.com/office/2006/relationships/legacyDiagramText" Target="legacyDiagramText10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7892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FA8F07B-8DD1-4234-9BE1-BE444E29BE8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082C6-9D2C-45E7-834C-614EDC63AB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8ABF4-2C34-44ED-A200-C76AA38610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E59F937-CBCF-4CCE-833D-28B1D56685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48662EE-2072-4F6D-83D2-965CF31A3E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0A7A1-5D14-41C9-A7AC-B4A8FE1BCA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75CEC4-CF6D-42A4-95B0-456C990896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4B95D-AD6A-4980-8317-4A2E2B684A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13824-D873-473D-A663-6E6D79C8E2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83B74-DC78-45D0-9F00-E71F86D8C6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9CB5D-568C-4984-8452-FCBC80F598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D55F8-7F49-4F18-AE8B-823A5BB62A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52563-CCEE-41A5-B482-5703172B2D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CF42DDE1-FFC1-40E3-95A8-B3A8FD94A97E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686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686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686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686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686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981075"/>
            <a:ext cx="7772400" cy="1143000"/>
          </a:xfrm>
        </p:spPr>
        <p:txBody>
          <a:bodyPr/>
          <a:lstStyle/>
          <a:p>
            <a:r>
              <a:rPr lang="uk-UA" sz="2000"/>
              <a:t>Одеська загальноосвітня школа №31 І-ІІІ ступенів</a:t>
            </a:r>
            <a:br>
              <a:rPr lang="uk-UA" sz="2000"/>
            </a:br>
            <a:r>
              <a:rPr lang="uk-UA" sz="2000"/>
              <a:t>Одеської міської ради Одеської області</a:t>
            </a:r>
            <a:endParaRPr lang="ru-RU" sz="20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/>
              <a:t>Модель превентивної освіти </a:t>
            </a:r>
          </a:p>
          <a:p>
            <a:r>
              <a:rPr lang="uk-UA"/>
              <a:t>у школі, дружній до дитини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5" name="Diagram 5"/>
          <p:cNvGraphicFramePr>
            <a:graphicFrameLocks/>
          </p:cNvGraphicFramePr>
          <p:nvPr>
            <p:ph idx="1"/>
          </p:nvPr>
        </p:nvGraphicFramePr>
        <p:xfrm>
          <a:off x="0" y="-4763"/>
          <a:ext cx="8820150" cy="6862763"/>
        </p:xfrm>
        <a:graphic>
          <a:graphicData uri="http://schemas.openxmlformats.org/drawingml/2006/compatibility">
            <com:legacyDrawing xmlns:com="http://schemas.openxmlformats.org/drawingml/2006/compatibility" spid="_x0000_s4096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/>
              <a:t>Структурна модель</a:t>
            </a:r>
            <a:br>
              <a:rPr lang="uk-UA" sz="4000"/>
            </a:br>
            <a:r>
              <a:rPr lang="uk-UA" sz="4000"/>
              <a:t>ОЗОШ №31</a:t>
            </a:r>
            <a:endParaRPr lang="ru-RU" sz="4000"/>
          </a:p>
        </p:txBody>
      </p:sp>
      <p:graphicFrame>
        <p:nvGraphicFramePr>
          <p:cNvPr id="43015" name="Organization Chart 7"/>
          <p:cNvGraphicFramePr>
            <a:graphicFrameLocks/>
          </p:cNvGraphicFramePr>
          <p:nvPr>
            <p:ph type="dgm" idx="1"/>
          </p:nvPr>
        </p:nvGraphicFramePr>
        <p:xfrm>
          <a:off x="431800" y="1865313"/>
          <a:ext cx="8208963" cy="4103687"/>
        </p:xfrm>
        <a:graphic>
          <a:graphicData uri="http://schemas.openxmlformats.org/drawingml/2006/compatibility">
            <com:legacyDrawing xmlns:com="http://schemas.openxmlformats.org/drawingml/2006/compatibility" spid="_x0000_s4301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9" name="Rectangle 29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92100"/>
            <a:ext cx="8229600" cy="904875"/>
          </a:xfrm>
        </p:spPr>
        <p:txBody>
          <a:bodyPr/>
          <a:lstStyle/>
          <a:p>
            <a:pPr algn="ctr"/>
            <a:r>
              <a:rPr lang="uk-UA" sz="3200">
                <a:latin typeface="Monotype Corsiva" pitchFamily="66" charset="0"/>
              </a:rPr>
              <a:t>Підготовка волонтерів і їх робота</a:t>
            </a:r>
            <a:endParaRPr lang="ru-RU" sz="3200">
              <a:latin typeface="Monotype Corsiva" pitchFamily="66" charset="0"/>
            </a:endParaRPr>
          </a:p>
        </p:txBody>
      </p:sp>
      <p:pic>
        <p:nvPicPr>
          <p:cNvPr id="25634" name="Picture 34" descr="DSC0225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2988" y="1125538"/>
            <a:ext cx="3744912" cy="2968625"/>
          </a:xfrm>
        </p:spPr>
      </p:pic>
      <p:pic>
        <p:nvPicPr>
          <p:cNvPr id="25635" name="Picture 35" descr="DSC0225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87900" y="1125538"/>
            <a:ext cx="3816350" cy="2951162"/>
          </a:xfrm>
        </p:spPr>
      </p:pic>
      <p:pic>
        <p:nvPicPr>
          <p:cNvPr id="25636" name="Picture 36" descr="DSC0389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042988" y="4076700"/>
            <a:ext cx="3744912" cy="2520950"/>
          </a:xfrm>
        </p:spPr>
      </p:pic>
      <p:pic>
        <p:nvPicPr>
          <p:cNvPr id="25637" name="Picture 37" descr="DSC03926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787900" y="4076700"/>
            <a:ext cx="3816350" cy="2520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Мета </a:t>
            </a:r>
            <a:endParaRPr lang="ru-R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/>
              <a:t>Підвищення культури </a:t>
            </a:r>
          </a:p>
          <a:p>
            <a:pPr>
              <a:lnSpc>
                <a:spcPct val="90000"/>
              </a:lnSpc>
            </a:pPr>
            <a:r>
              <a:rPr lang="uk-UA"/>
              <a:t>Попередження асоціальних проявів учнів </a:t>
            </a:r>
          </a:p>
          <a:p>
            <a:pPr>
              <a:lnSpc>
                <a:spcPct val="90000"/>
              </a:lnSpc>
            </a:pPr>
            <a:r>
              <a:rPr lang="uk-UA"/>
              <a:t>Профілактика вживання шкідливих звичок </a:t>
            </a:r>
          </a:p>
          <a:p>
            <a:pPr>
              <a:lnSpc>
                <a:spcPct val="90000"/>
              </a:lnSpc>
            </a:pPr>
            <a:r>
              <a:rPr lang="uk-UA"/>
              <a:t>Статеве виховання </a:t>
            </a:r>
          </a:p>
          <a:p>
            <a:pPr>
              <a:lnSpc>
                <a:spcPct val="90000"/>
              </a:lnSpc>
            </a:pPr>
            <a:r>
              <a:rPr lang="uk-UA"/>
              <a:t>Сформувати імунітет до негативного впливу соціального оточення </a:t>
            </a:r>
          </a:p>
          <a:p>
            <a:pPr>
              <a:lnSpc>
                <a:spcPct val="90000"/>
              </a:lnSpc>
            </a:pP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Завдання </a:t>
            </a:r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2800"/>
              <a:t>Забезпечити соціально-психологічної діяльності, педагогічно зорієнтованої на протидію втягування дітей і молоді в незвичайні ситуації </a:t>
            </a:r>
          </a:p>
          <a:p>
            <a:r>
              <a:rPr lang="uk-UA" sz="2800"/>
              <a:t>Надання психолого-педагогічної допомоги тим неповнолітнім які її потребують </a:t>
            </a:r>
          </a:p>
          <a:p>
            <a:r>
              <a:rPr lang="uk-UA" sz="2800"/>
              <a:t>Пропаганда здорового способу життя у позитивні орієнтації </a:t>
            </a:r>
            <a:endParaRPr lang="ru-RU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Очікувані результати </a:t>
            </a:r>
            <a:endParaRPr lang="ru-RU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Досягти відповідальної поведінки неповнолітніх</a:t>
            </a:r>
          </a:p>
          <a:p>
            <a:r>
              <a:rPr lang="uk-UA"/>
              <a:t>Сформованість імунітету до негативних впливів соціуму </a:t>
            </a:r>
          </a:p>
          <a:p>
            <a:r>
              <a:rPr lang="uk-UA"/>
              <a:t>Розкриття здібностей учнів, позитивних сторін особистості</a:t>
            </a:r>
          </a:p>
          <a:p>
            <a:r>
              <a:rPr lang="uk-UA"/>
              <a:t>Становлення особистості учнів 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248</TotalTime>
  <Words>165</Words>
  <Application>Microsoft Office PowerPoint</Application>
  <PresentationFormat>Экран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Tahoma</vt:lpstr>
      <vt:lpstr>Wingdings</vt:lpstr>
      <vt:lpstr>Monotype Corsiva</vt:lpstr>
      <vt:lpstr>Океан</vt:lpstr>
      <vt:lpstr>Одеська загальноосвітня школа №31 І-ІІІ ступенів Одеської міської ради Одеської області</vt:lpstr>
      <vt:lpstr>Слайд 2</vt:lpstr>
      <vt:lpstr>Структурна модель ОЗОШ №31</vt:lpstr>
      <vt:lpstr>Підготовка волонтерів і їх робота</vt:lpstr>
      <vt:lpstr>Мета </vt:lpstr>
      <vt:lpstr>Завдання </vt:lpstr>
      <vt:lpstr>Очікувані результати 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Одеська загальноосвітня школа №31 І-ІІІ ступенів Одеської міської ради Одеської області</dc:title>
  <dc:creator>User</dc:creator>
  <cp:lastModifiedBy>Sony</cp:lastModifiedBy>
  <cp:revision>5</cp:revision>
  <dcterms:created xsi:type="dcterms:W3CDTF">2014-06-11T07:00:43Z</dcterms:created>
  <dcterms:modified xsi:type="dcterms:W3CDTF">2014-07-14T13:50:26Z</dcterms:modified>
</cp:coreProperties>
</file>