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77" r:id="rId12"/>
    <p:sldId id="270" r:id="rId13"/>
    <p:sldId id="271" r:id="rId14"/>
    <p:sldId id="275" r:id="rId15"/>
    <p:sldId id="276" r:id="rId16"/>
    <p:sldId id="281" r:id="rId17"/>
    <p:sldId id="279" r:id="rId18"/>
    <p:sldId id="280" r:id="rId19"/>
  </p:sldIdLst>
  <p:sldSz cx="9144000" cy="6858000" type="screen4x3"/>
  <p:notesSz cx="7105650" cy="102393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357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6D25F-9C33-4508-A0F5-79D0B9BF169D}" type="doc">
      <dgm:prSet loTypeId="urn:microsoft.com/office/officeart/2005/8/layout/pyramid1" loCatId="pyramid" qsTypeId="urn:microsoft.com/office/officeart/2005/8/quickstyle/3d3" qsCatId="3D" csTypeId="urn:microsoft.com/office/officeart/2005/8/colors/colorful5" csCatId="colorful" phldr="1"/>
      <dgm:spPr/>
    </dgm:pt>
    <dgm:pt modelId="{3FF85C59-0529-4EAF-A8BA-C6A58E259483}">
      <dgm:prSet phldrT="[Текст]" custT="1"/>
      <dgm:spPr/>
      <dgm:t>
        <a:bodyPr anchor="b"/>
        <a:lstStyle/>
        <a:p>
          <a:pPr>
            <a:lnSpc>
              <a:spcPts val="1200"/>
            </a:lnSpc>
          </a:pPr>
          <a:r>
            <a:rPr lang="uk-UA" sz="32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</a:t>
          </a:r>
          <a:r>
            <a:rPr lang="en-US" sz="32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uk-UA" sz="3200" b="1" i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класи</a:t>
          </a:r>
          <a:r>
            <a:rPr lang="uk-UA" sz="3200" b="1" baseline="0" dirty="0" smtClean="0"/>
            <a:t> </a:t>
          </a:r>
        </a:p>
      </dgm:t>
    </dgm:pt>
    <dgm:pt modelId="{EF3761E7-8433-4A8E-A282-756B17CC50B0}" type="parTrans" cxnId="{ADE6A4AD-6C10-46A1-90C5-A3DE6808363A}">
      <dgm:prSet/>
      <dgm:spPr/>
      <dgm:t>
        <a:bodyPr/>
        <a:lstStyle/>
        <a:p>
          <a:pPr>
            <a:lnSpc>
              <a:spcPts val="1200"/>
            </a:lnSpc>
          </a:pPr>
          <a:endParaRPr lang="ru-RU"/>
        </a:p>
      </dgm:t>
    </dgm:pt>
    <dgm:pt modelId="{EA54FAD9-C01B-4D80-8D3C-3DBAC482E447}" type="sibTrans" cxnId="{ADE6A4AD-6C10-46A1-90C5-A3DE6808363A}">
      <dgm:prSet/>
      <dgm:spPr/>
      <dgm:t>
        <a:bodyPr/>
        <a:lstStyle/>
        <a:p>
          <a:pPr>
            <a:lnSpc>
              <a:spcPts val="1200"/>
            </a:lnSpc>
          </a:pPr>
          <a:endParaRPr lang="ru-RU"/>
        </a:p>
      </dgm:t>
    </dgm:pt>
    <dgm:pt modelId="{D8C633D4-A73C-4ECA-9F1E-F88937F4FEB1}">
      <dgm:prSet phldrT="[Текст]" custT="1"/>
      <dgm:spPr/>
      <dgm:t>
        <a:bodyPr/>
        <a:lstStyle/>
        <a:p>
          <a:pPr rtl="0">
            <a:lnSpc>
              <a:spcPts val="1200"/>
            </a:lnSpc>
          </a:pPr>
          <a:r>
            <a:rPr lang="uk-UA" sz="32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8, 9 – </a:t>
          </a:r>
          <a:endParaRPr lang="en-US" sz="3200" b="1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>
            <a:lnSpc>
              <a:spcPts val="1200"/>
            </a:lnSpc>
          </a:pPr>
          <a:r>
            <a:rPr lang="uk-UA" sz="3200" b="1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проліцейні</a:t>
          </a:r>
          <a:r>
            <a:rPr lang="uk-UA" sz="32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3200" b="1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>
            <a:lnSpc>
              <a:spcPts val="1200"/>
            </a:lnSpc>
          </a:pPr>
          <a:r>
            <a:rPr lang="uk-UA" sz="32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класи</a:t>
          </a:r>
          <a:endParaRPr lang="ru-RU" sz="3200" dirty="0"/>
        </a:p>
      </dgm:t>
    </dgm:pt>
    <dgm:pt modelId="{ED62E752-D4BE-4128-BAF7-494EC1286CA8}" type="parTrans" cxnId="{1431219B-013C-497F-AF43-A9ED645A88C4}">
      <dgm:prSet/>
      <dgm:spPr/>
      <dgm:t>
        <a:bodyPr/>
        <a:lstStyle/>
        <a:p>
          <a:pPr>
            <a:lnSpc>
              <a:spcPts val="1200"/>
            </a:lnSpc>
          </a:pPr>
          <a:endParaRPr lang="ru-RU"/>
        </a:p>
      </dgm:t>
    </dgm:pt>
    <dgm:pt modelId="{66566537-4121-4DC8-8B6D-053C65B3472E}" type="sibTrans" cxnId="{1431219B-013C-497F-AF43-A9ED645A88C4}">
      <dgm:prSet/>
      <dgm:spPr/>
      <dgm:t>
        <a:bodyPr/>
        <a:lstStyle/>
        <a:p>
          <a:pPr>
            <a:lnSpc>
              <a:spcPts val="1200"/>
            </a:lnSpc>
          </a:pPr>
          <a:endParaRPr lang="ru-RU"/>
        </a:p>
      </dgm:t>
    </dgm:pt>
    <dgm:pt modelId="{DBA56411-37D2-4338-A005-F33AF469E49F}">
      <dgm:prSet phldrT="[Текст]" custT="1"/>
      <dgm:spPr/>
      <dgm:t>
        <a:bodyPr/>
        <a:lstStyle/>
        <a:p>
          <a:pPr>
            <a:lnSpc>
              <a:spcPts val="1200"/>
            </a:lnSpc>
          </a:pPr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10,11 </a:t>
          </a:r>
          <a:r>
            <a:rPr lang="uk-UA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класи-</a:t>
          </a:r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1200"/>
            </a:lnSpc>
          </a:pPr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ліцей </a:t>
          </a:r>
        </a:p>
        <a:p>
          <a:pPr>
            <a:lnSpc>
              <a:spcPts val="1200"/>
            </a:lnSpc>
          </a:pPr>
          <a:r>
            <a:rPr lang="uk-UA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“Управлінські</a:t>
          </a:r>
          <a:r>
            <a: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ts val="1200"/>
            </a:lnSpc>
          </a:pPr>
          <a:r>
            <a:rPr lang="uk-UA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технології”</a:t>
          </a:r>
          <a:endParaRPr lang="ru-RU" sz="3200" dirty="0"/>
        </a:p>
      </dgm:t>
    </dgm:pt>
    <dgm:pt modelId="{FBDBA1FD-76E9-479E-BA83-20955F5CD916}" type="parTrans" cxnId="{C1AFD046-5AF3-4FBD-A3DA-23CE268E12C2}">
      <dgm:prSet/>
      <dgm:spPr/>
      <dgm:t>
        <a:bodyPr/>
        <a:lstStyle/>
        <a:p>
          <a:pPr>
            <a:lnSpc>
              <a:spcPts val="1200"/>
            </a:lnSpc>
          </a:pPr>
          <a:endParaRPr lang="ru-RU"/>
        </a:p>
      </dgm:t>
    </dgm:pt>
    <dgm:pt modelId="{D7872956-4711-4361-B6B9-D4C0DAB795DC}" type="sibTrans" cxnId="{C1AFD046-5AF3-4FBD-A3DA-23CE268E12C2}">
      <dgm:prSet/>
      <dgm:spPr/>
      <dgm:t>
        <a:bodyPr/>
        <a:lstStyle/>
        <a:p>
          <a:pPr>
            <a:lnSpc>
              <a:spcPts val="1200"/>
            </a:lnSpc>
          </a:pPr>
          <a:endParaRPr lang="ru-RU"/>
        </a:p>
      </dgm:t>
    </dgm:pt>
    <dgm:pt modelId="{76178682-B1C6-46CE-91F5-1397A40A0C9D}" type="pres">
      <dgm:prSet presAssocID="{51E6D25F-9C33-4508-A0F5-79D0B9BF169D}" presName="Name0" presStyleCnt="0">
        <dgm:presLayoutVars>
          <dgm:dir val="rev"/>
          <dgm:animLvl val="lvl"/>
          <dgm:resizeHandles val="exact"/>
        </dgm:presLayoutVars>
      </dgm:prSet>
      <dgm:spPr/>
    </dgm:pt>
    <dgm:pt modelId="{D5CA521C-84CE-4E75-ACFB-1F6F9A5DA53E}" type="pres">
      <dgm:prSet presAssocID="{3FF85C59-0529-4EAF-A8BA-C6A58E259483}" presName="Name8" presStyleCnt="0"/>
      <dgm:spPr/>
    </dgm:pt>
    <dgm:pt modelId="{417192AD-8173-402A-9BCD-DE6CD266A1BF}" type="pres">
      <dgm:prSet presAssocID="{3FF85C59-0529-4EAF-A8BA-C6A58E25948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4D05D-8B43-4A66-8D01-828A26232B94}" type="pres">
      <dgm:prSet presAssocID="{3FF85C59-0529-4EAF-A8BA-C6A58E2594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77E02-2829-487D-A870-2D37CACA86B1}" type="pres">
      <dgm:prSet presAssocID="{D8C633D4-A73C-4ECA-9F1E-F88937F4FEB1}" presName="Name8" presStyleCnt="0"/>
      <dgm:spPr/>
    </dgm:pt>
    <dgm:pt modelId="{107430A5-5AD1-436A-BEE9-DEE194A93006}" type="pres">
      <dgm:prSet presAssocID="{D8C633D4-A73C-4ECA-9F1E-F88937F4FEB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D50D2-709D-4B13-B196-3ACCA84BEC9C}" type="pres">
      <dgm:prSet presAssocID="{D8C633D4-A73C-4ECA-9F1E-F88937F4FE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DA24C3-40E7-422A-A4E4-43CEB42A1DE7}" type="pres">
      <dgm:prSet presAssocID="{DBA56411-37D2-4338-A005-F33AF469E49F}" presName="Name8" presStyleCnt="0"/>
      <dgm:spPr/>
    </dgm:pt>
    <dgm:pt modelId="{49CC9EA5-6783-4426-A982-BF0B2DCA9E6A}" type="pres">
      <dgm:prSet presAssocID="{DBA56411-37D2-4338-A005-F33AF469E49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C1F80-91D8-4084-A927-DDEF1235B5F7}" type="pres">
      <dgm:prSet presAssocID="{DBA56411-37D2-4338-A005-F33AF469E4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E6A4AD-6C10-46A1-90C5-A3DE6808363A}" srcId="{51E6D25F-9C33-4508-A0F5-79D0B9BF169D}" destId="{3FF85C59-0529-4EAF-A8BA-C6A58E259483}" srcOrd="0" destOrd="0" parTransId="{EF3761E7-8433-4A8E-A282-756B17CC50B0}" sibTransId="{EA54FAD9-C01B-4D80-8D3C-3DBAC482E447}"/>
    <dgm:cxn modelId="{C1AFD046-5AF3-4FBD-A3DA-23CE268E12C2}" srcId="{51E6D25F-9C33-4508-A0F5-79D0B9BF169D}" destId="{DBA56411-37D2-4338-A005-F33AF469E49F}" srcOrd="2" destOrd="0" parTransId="{FBDBA1FD-76E9-479E-BA83-20955F5CD916}" sibTransId="{D7872956-4711-4361-B6B9-D4C0DAB795DC}"/>
    <dgm:cxn modelId="{A6BBF5EE-FF7A-4ECA-9D84-BF1417331E04}" type="presOf" srcId="{D8C633D4-A73C-4ECA-9F1E-F88937F4FEB1}" destId="{E48D50D2-709D-4B13-B196-3ACCA84BEC9C}" srcOrd="1" destOrd="0" presId="urn:microsoft.com/office/officeart/2005/8/layout/pyramid1"/>
    <dgm:cxn modelId="{D3D990D1-71FF-4A2B-8C9A-37A62DF79F07}" type="presOf" srcId="{DBA56411-37D2-4338-A005-F33AF469E49F}" destId="{014C1F80-91D8-4084-A927-DDEF1235B5F7}" srcOrd="1" destOrd="0" presId="urn:microsoft.com/office/officeart/2005/8/layout/pyramid1"/>
    <dgm:cxn modelId="{5E9113A0-021A-43F9-9017-425D696FCB02}" type="presOf" srcId="{DBA56411-37D2-4338-A005-F33AF469E49F}" destId="{49CC9EA5-6783-4426-A982-BF0B2DCA9E6A}" srcOrd="0" destOrd="0" presId="urn:microsoft.com/office/officeart/2005/8/layout/pyramid1"/>
    <dgm:cxn modelId="{94456D25-98F3-4E9C-9490-2D1909456B5E}" type="presOf" srcId="{3FF85C59-0529-4EAF-A8BA-C6A58E259483}" destId="{417192AD-8173-402A-9BCD-DE6CD266A1BF}" srcOrd="0" destOrd="0" presId="urn:microsoft.com/office/officeart/2005/8/layout/pyramid1"/>
    <dgm:cxn modelId="{0DBFD76A-36AD-4C08-931F-380CBAFF2ACB}" type="presOf" srcId="{3FF85C59-0529-4EAF-A8BA-C6A58E259483}" destId="{3734D05D-8B43-4A66-8D01-828A26232B94}" srcOrd="1" destOrd="0" presId="urn:microsoft.com/office/officeart/2005/8/layout/pyramid1"/>
    <dgm:cxn modelId="{1431219B-013C-497F-AF43-A9ED645A88C4}" srcId="{51E6D25F-9C33-4508-A0F5-79D0B9BF169D}" destId="{D8C633D4-A73C-4ECA-9F1E-F88937F4FEB1}" srcOrd="1" destOrd="0" parTransId="{ED62E752-D4BE-4128-BAF7-494EC1286CA8}" sibTransId="{66566537-4121-4DC8-8B6D-053C65B3472E}"/>
    <dgm:cxn modelId="{64A08F31-69C6-4E17-9F84-E10EC87A1C1F}" type="presOf" srcId="{51E6D25F-9C33-4508-A0F5-79D0B9BF169D}" destId="{76178682-B1C6-46CE-91F5-1397A40A0C9D}" srcOrd="0" destOrd="0" presId="urn:microsoft.com/office/officeart/2005/8/layout/pyramid1"/>
    <dgm:cxn modelId="{ADB7DAB3-EEFD-4B92-BAD9-8B8A7923DE60}" type="presOf" srcId="{D8C633D4-A73C-4ECA-9F1E-F88937F4FEB1}" destId="{107430A5-5AD1-436A-BEE9-DEE194A93006}" srcOrd="0" destOrd="0" presId="urn:microsoft.com/office/officeart/2005/8/layout/pyramid1"/>
    <dgm:cxn modelId="{C3F102C5-F4BA-42C6-B1F1-85E12C3DB4CF}" type="presParOf" srcId="{76178682-B1C6-46CE-91F5-1397A40A0C9D}" destId="{D5CA521C-84CE-4E75-ACFB-1F6F9A5DA53E}" srcOrd="0" destOrd="0" presId="urn:microsoft.com/office/officeart/2005/8/layout/pyramid1"/>
    <dgm:cxn modelId="{6D31291F-110A-4AF4-9D65-8CBDBA50EAD1}" type="presParOf" srcId="{D5CA521C-84CE-4E75-ACFB-1F6F9A5DA53E}" destId="{417192AD-8173-402A-9BCD-DE6CD266A1BF}" srcOrd="0" destOrd="0" presId="urn:microsoft.com/office/officeart/2005/8/layout/pyramid1"/>
    <dgm:cxn modelId="{CDE7D664-55A2-465A-A076-C6B18D20923A}" type="presParOf" srcId="{D5CA521C-84CE-4E75-ACFB-1F6F9A5DA53E}" destId="{3734D05D-8B43-4A66-8D01-828A26232B94}" srcOrd="1" destOrd="0" presId="urn:microsoft.com/office/officeart/2005/8/layout/pyramid1"/>
    <dgm:cxn modelId="{EA88C874-61B3-43B2-8BF3-A946BDF19EF4}" type="presParOf" srcId="{76178682-B1C6-46CE-91F5-1397A40A0C9D}" destId="{11B77E02-2829-487D-A870-2D37CACA86B1}" srcOrd="1" destOrd="0" presId="urn:microsoft.com/office/officeart/2005/8/layout/pyramid1"/>
    <dgm:cxn modelId="{E224CD8D-3524-45C9-8892-54F6E40C9FC9}" type="presParOf" srcId="{11B77E02-2829-487D-A870-2D37CACA86B1}" destId="{107430A5-5AD1-436A-BEE9-DEE194A93006}" srcOrd="0" destOrd="0" presId="urn:microsoft.com/office/officeart/2005/8/layout/pyramid1"/>
    <dgm:cxn modelId="{51CD9F6F-2806-4433-99AF-0065C60D3E3F}" type="presParOf" srcId="{11B77E02-2829-487D-A870-2D37CACA86B1}" destId="{E48D50D2-709D-4B13-B196-3ACCA84BEC9C}" srcOrd="1" destOrd="0" presId="urn:microsoft.com/office/officeart/2005/8/layout/pyramid1"/>
    <dgm:cxn modelId="{5D52A836-6701-4F22-A8D6-DA0CE2E1916E}" type="presParOf" srcId="{76178682-B1C6-46CE-91F5-1397A40A0C9D}" destId="{DFDA24C3-40E7-422A-A4E4-43CEB42A1DE7}" srcOrd="2" destOrd="0" presId="urn:microsoft.com/office/officeart/2005/8/layout/pyramid1"/>
    <dgm:cxn modelId="{A54CAD5D-789A-4893-886D-24114C426CEA}" type="presParOf" srcId="{DFDA24C3-40E7-422A-A4E4-43CEB42A1DE7}" destId="{49CC9EA5-6783-4426-A982-BF0B2DCA9E6A}" srcOrd="0" destOrd="0" presId="urn:microsoft.com/office/officeart/2005/8/layout/pyramid1"/>
    <dgm:cxn modelId="{07803055-28E3-4881-A6E2-027E6C127751}" type="presParOf" srcId="{DFDA24C3-40E7-422A-A4E4-43CEB42A1DE7}" destId="{014C1F80-91D8-4084-A927-DDEF1235B5F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3DB3C-ADFE-4B1A-8585-970CE8768AE2}" type="doc">
      <dgm:prSet loTypeId="urn:microsoft.com/office/officeart/2005/8/layout/radial6" loCatId="cycle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379FD6-FB47-4933-B0AE-0935C119F429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</a:rPr>
            <a:t>Напрямки діяльності</a:t>
          </a:r>
          <a:endParaRPr lang="ru-RU" sz="2400" b="1" dirty="0">
            <a:solidFill>
              <a:schemeClr val="tx1"/>
            </a:solidFill>
          </a:endParaRPr>
        </a:p>
      </dgm:t>
    </dgm:pt>
    <dgm:pt modelId="{CD5670DE-9AB9-49E2-BB4C-BE21C3572329}" type="parTrans" cxnId="{B378A13C-FB28-4F7D-A5B0-F00838FDAC24}">
      <dgm:prSet/>
      <dgm:spPr/>
      <dgm:t>
        <a:bodyPr/>
        <a:lstStyle/>
        <a:p>
          <a:endParaRPr lang="ru-RU"/>
        </a:p>
      </dgm:t>
    </dgm:pt>
    <dgm:pt modelId="{6CE1FA18-9EEB-4780-A13D-B042D6C36DCC}" type="sibTrans" cxnId="{B378A13C-FB28-4F7D-A5B0-F00838FDAC24}">
      <dgm:prSet/>
      <dgm:spPr/>
      <dgm:t>
        <a:bodyPr/>
        <a:lstStyle/>
        <a:p>
          <a:endParaRPr lang="ru-RU"/>
        </a:p>
      </dgm:t>
    </dgm:pt>
    <dgm:pt modelId="{BD5AD260-DE23-4DDC-AAF4-11D2DBB90B99}">
      <dgm:prSet phldrT="[Текст]" custT="1"/>
      <dgm:spPr/>
      <dgm:t>
        <a:bodyPr/>
        <a:lstStyle/>
        <a:p>
          <a:pPr algn="ctr"/>
          <a:r>
            <a:rPr lang="uk-UA" sz="2000" smtClean="0">
              <a:solidFill>
                <a:schemeClr val="tx1"/>
              </a:solidFill>
            </a:rPr>
            <a:t>Виховання інтелектуальної особистості</a:t>
          </a:r>
          <a:endParaRPr lang="ru-RU" sz="2000" dirty="0">
            <a:solidFill>
              <a:schemeClr val="tx1"/>
            </a:solidFill>
          </a:endParaRPr>
        </a:p>
      </dgm:t>
    </dgm:pt>
    <dgm:pt modelId="{E085929C-BAA5-48AF-8F4B-329CAC9447AA}" type="parTrans" cxnId="{0A058C72-8173-4F72-8A5D-4F53D6F6E2F9}">
      <dgm:prSet/>
      <dgm:spPr/>
      <dgm:t>
        <a:bodyPr/>
        <a:lstStyle/>
        <a:p>
          <a:endParaRPr lang="ru-RU"/>
        </a:p>
      </dgm:t>
    </dgm:pt>
    <dgm:pt modelId="{EF0DA59E-EA5C-480C-BEDE-E0397045F310}" type="sibTrans" cxnId="{0A058C72-8173-4F72-8A5D-4F53D6F6E2F9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</a:endParaRPr>
        </a:p>
      </dgm:t>
    </dgm:pt>
    <dgm:pt modelId="{36D34424-7132-49CB-8831-7F3DA9C5089E}">
      <dgm:prSet phldrT="[Текст]" custT="1"/>
      <dgm:spPr/>
      <dgm:t>
        <a:bodyPr/>
        <a:lstStyle/>
        <a:p>
          <a:pPr algn="ctr"/>
          <a:r>
            <a:rPr lang="uk-UA" sz="2000" smtClean="0">
              <a:solidFill>
                <a:schemeClr val="tx1"/>
              </a:solidFill>
            </a:rPr>
            <a:t>Навчання – це цілісний творчий процес</a:t>
          </a:r>
          <a:endParaRPr lang="ru-RU" sz="2000" dirty="0">
            <a:solidFill>
              <a:schemeClr val="tx1"/>
            </a:solidFill>
          </a:endParaRPr>
        </a:p>
      </dgm:t>
    </dgm:pt>
    <dgm:pt modelId="{5E24CB60-3065-4678-8507-696CA7613F8C}" type="parTrans" cxnId="{2FFC29D4-817E-4023-BDB5-62802AD4ABBD}">
      <dgm:prSet/>
      <dgm:spPr/>
      <dgm:t>
        <a:bodyPr/>
        <a:lstStyle/>
        <a:p>
          <a:endParaRPr lang="ru-RU"/>
        </a:p>
      </dgm:t>
    </dgm:pt>
    <dgm:pt modelId="{A1D323D7-F5AC-4050-AD5C-32D4778B9205}" type="sibTrans" cxnId="{2FFC29D4-817E-4023-BDB5-62802AD4ABBD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</a:endParaRPr>
        </a:p>
      </dgm:t>
    </dgm:pt>
    <dgm:pt modelId="{C73C7B26-D546-4356-B51F-E8448923BC77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</a:rPr>
            <a:t>Співпраця з установами Академії педагогічних наук України</a:t>
          </a:r>
          <a:endParaRPr lang="ru-RU" sz="2000" dirty="0">
            <a:solidFill>
              <a:schemeClr val="tx1"/>
            </a:solidFill>
          </a:endParaRPr>
        </a:p>
      </dgm:t>
    </dgm:pt>
    <dgm:pt modelId="{9D0BAD99-52A2-43CC-AC6C-048D0752AE8E}" type="parTrans" cxnId="{6B8CD741-5F2F-4ACC-A362-7C2F91FBEB7B}">
      <dgm:prSet/>
      <dgm:spPr/>
      <dgm:t>
        <a:bodyPr/>
        <a:lstStyle/>
        <a:p>
          <a:endParaRPr lang="ru-RU"/>
        </a:p>
      </dgm:t>
    </dgm:pt>
    <dgm:pt modelId="{E641FD6F-2755-4D51-A9A2-80E025213EB2}" type="sibTrans" cxnId="{6B8CD741-5F2F-4ACC-A362-7C2F91FBEB7B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</a:endParaRPr>
        </a:p>
      </dgm:t>
    </dgm:pt>
    <dgm:pt modelId="{76CCABEB-62DA-4DCB-9BCE-53B2A5EFBB82}">
      <dgm:prSet phldrT="[Текст]" custT="1"/>
      <dgm:spPr/>
      <dgm:t>
        <a:bodyPr/>
        <a:lstStyle/>
        <a:p>
          <a:pPr algn="ctr"/>
          <a:r>
            <a:rPr lang="uk-UA" sz="2000" smtClean="0">
              <a:solidFill>
                <a:schemeClr val="tx1"/>
              </a:solidFill>
            </a:rPr>
            <a:t>Побудова кожного уроку як уроку мислення-спілкування</a:t>
          </a:r>
          <a:endParaRPr lang="ru-RU" sz="2000" dirty="0">
            <a:solidFill>
              <a:schemeClr val="tx1"/>
            </a:solidFill>
          </a:endParaRPr>
        </a:p>
      </dgm:t>
    </dgm:pt>
    <dgm:pt modelId="{C668F6B9-0D2E-41DE-AC77-CFD95836CE92}" type="parTrans" cxnId="{593857A3-5D6B-46AF-8E44-50BA85F78847}">
      <dgm:prSet/>
      <dgm:spPr/>
      <dgm:t>
        <a:bodyPr/>
        <a:lstStyle/>
        <a:p>
          <a:endParaRPr lang="ru-RU"/>
        </a:p>
      </dgm:t>
    </dgm:pt>
    <dgm:pt modelId="{AE956049-5293-496E-B2CE-D5F8C5221D82}" type="sibTrans" cxnId="{593857A3-5D6B-46AF-8E44-50BA85F78847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</a:endParaRPr>
        </a:p>
      </dgm:t>
    </dgm:pt>
    <dgm:pt modelId="{36526F97-8BF6-4A0E-85F0-983744B1C188}">
      <dgm:prSet custT="1"/>
      <dgm:spPr/>
      <dgm:t>
        <a:bodyPr/>
        <a:lstStyle/>
        <a:p>
          <a:pPr algn="ctr"/>
          <a:endParaRPr lang="ru-RU" sz="2000" dirty="0">
            <a:solidFill>
              <a:schemeClr val="tx1"/>
            </a:solidFill>
          </a:endParaRPr>
        </a:p>
      </dgm:t>
    </dgm:pt>
    <dgm:pt modelId="{2248010E-532F-4F63-B0B1-CA7F7906F324}" type="parTrans" cxnId="{BBF365C2-48DC-4753-9D78-F277C2968152}">
      <dgm:prSet/>
      <dgm:spPr/>
      <dgm:t>
        <a:bodyPr/>
        <a:lstStyle/>
        <a:p>
          <a:endParaRPr lang="ru-RU"/>
        </a:p>
      </dgm:t>
    </dgm:pt>
    <dgm:pt modelId="{4072D8CA-BDC6-4FB3-B4BE-A8551375A397}" type="sibTrans" cxnId="{BBF365C2-48DC-4753-9D78-F277C2968152}">
      <dgm:prSet/>
      <dgm:spPr/>
      <dgm:t>
        <a:bodyPr/>
        <a:lstStyle/>
        <a:p>
          <a:endParaRPr lang="ru-RU"/>
        </a:p>
      </dgm:t>
    </dgm:pt>
    <dgm:pt modelId="{DBAAF8DA-B488-4844-9E6C-F3785DE6EE8A}">
      <dgm:prSet custT="1"/>
      <dgm:spPr/>
      <dgm:t>
        <a:bodyPr/>
        <a:lstStyle/>
        <a:p>
          <a:pPr algn="ctr"/>
          <a:r>
            <a:rPr lang="uk-UA" sz="2000" smtClean="0">
              <a:solidFill>
                <a:schemeClr val="tx1"/>
              </a:solidFill>
            </a:rPr>
            <a:t>Застосовування набутих знань в нестандартних ситуаціях.</a:t>
          </a:r>
          <a:endParaRPr lang="ru-RU" sz="2000" dirty="0">
            <a:solidFill>
              <a:schemeClr val="tx1"/>
            </a:solidFill>
          </a:endParaRPr>
        </a:p>
      </dgm:t>
    </dgm:pt>
    <dgm:pt modelId="{9660D56D-57B9-46C9-A1C8-F210E4B84A52}" type="parTrans" cxnId="{F9F7AE10-B029-4129-B0A7-EF9A2E93E345}">
      <dgm:prSet/>
      <dgm:spPr/>
      <dgm:t>
        <a:bodyPr/>
        <a:lstStyle/>
        <a:p>
          <a:endParaRPr lang="ru-RU"/>
        </a:p>
      </dgm:t>
    </dgm:pt>
    <dgm:pt modelId="{89AC6E13-14C2-48B2-869A-6A6A26690573}" type="sibTrans" cxnId="{F9F7AE10-B029-4129-B0A7-EF9A2E93E345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</a:endParaRPr>
        </a:p>
      </dgm:t>
    </dgm:pt>
    <dgm:pt modelId="{001146A8-6F4D-4CFD-AAB2-69191F0A3103}">
      <dgm:prSet custT="1"/>
      <dgm:spPr/>
      <dgm:t>
        <a:bodyPr/>
        <a:lstStyle/>
        <a:p>
          <a:pPr algn="ctr"/>
          <a:r>
            <a:rPr lang="uk-UA" sz="2000" smtClean="0">
              <a:solidFill>
                <a:schemeClr val="tx1"/>
              </a:solidFill>
            </a:rPr>
            <a:t>Виховання готовності до співпраці з іншими</a:t>
          </a:r>
          <a:endParaRPr lang="ru-RU" sz="2000" dirty="0">
            <a:solidFill>
              <a:schemeClr val="tx1"/>
            </a:solidFill>
          </a:endParaRPr>
        </a:p>
      </dgm:t>
    </dgm:pt>
    <dgm:pt modelId="{4D8A9A59-9F1C-4289-953A-76247A42C73D}" type="parTrans" cxnId="{545CDD83-FA05-44B7-97EC-83DBAA16078E}">
      <dgm:prSet/>
      <dgm:spPr/>
      <dgm:t>
        <a:bodyPr/>
        <a:lstStyle/>
        <a:p>
          <a:endParaRPr lang="ru-RU"/>
        </a:p>
      </dgm:t>
    </dgm:pt>
    <dgm:pt modelId="{1997D903-5467-4780-9BC7-22F1B3D1554A}" type="sibTrans" cxnId="{545CDD83-FA05-44B7-97EC-83DBAA16078E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</a:endParaRPr>
        </a:p>
      </dgm:t>
    </dgm:pt>
    <dgm:pt modelId="{383BF052-CD70-4243-B626-2E76C647BA5C}" type="pres">
      <dgm:prSet presAssocID="{4C73DB3C-ADFE-4B1A-8585-970CE8768A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B31100-6B41-478B-B313-E5DF8064CEDB}" type="pres">
      <dgm:prSet presAssocID="{16379FD6-FB47-4933-B0AE-0935C119F429}" presName="centerShape" presStyleLbl="node0" presStyleIdx="0" presStyleCnt="1" custScaleX="119469" custScaleY="108438" custLinFactNeighborX="1487" custLinFactNeighborY="-469"/>
      <dgm:spPr/>
      <dgm:t>
        <a:bodyPr/>
        <a:lstStyle/>
        <a:p>
          <a:endParaRPr lang="ru-RU"/>
        </a:p>
      </dgm:t>
    </dgm:pt>
    <dgm:pt modelId="{70A449E9-B707-49AD-958B-E9B63F51DF2C}" type="pres">
      <dgm:prSet presAssocID="{BD5AD260-DE23-4DDC-AAF4-11D2DBB90B99}" presName="node" presStyleLbl="node1" presStyleIdx="0" presStyleCnt="6" custScaleX="187465" custScaleY="157121" custRadScaleRad="95709" custRadScaleInc="24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46C23-9E8D-4D14-B707-D5977ABBA77D}" type="pres">
      <dgm:prSet presAssocID="{BD5AD260-DE23-4DDC-AAF4-11D2DBB90B99}" presName="dummy" presStyleCnt="0"/>
      <dgm:spPr/>
      <dgm:t>
        <a:bodyPr/>
        <a:lstStyle/>
        <a:p>
          <a:endParaRPr lang="ru-RU"/>
        </a:p>
      </dgm:t>
    </dgm:pt>
    <dgm:pt modelId="{7EF0955A-521D-41C7-BD78-9211C610AA22}" type="pres">
      <dgm:prSet presAssocID="{EF0DA59E-EA5C-480C-BEDE-E0397045F310}" presName="sibTrans" presStyleLbl="sibTrans2D1" presStyleIdx="0" presStyleCnt="6" custScaleX="119693" custScaleY="113222"/>
      <dgm:spPr/>
      <dgm:t>
        <a:bodyPr/>
        <a:lstStyle/>
        <a:p>
          <a:endParaRPr lang="ru-RU"/>
        </a:p>
      </dgm:t>
    </dgm:pt>
    <dgm:pt modelId="{8AF7927F-FFCD-42BB-80AF-AD752E7D10CA}" type="pres">
      <dgm:prSet presAssocID="{36D34424-7132-49CB-8831-7F3DA9C5089E}" presName="node" presStyleLbl="node1" presStyleIdx="1" presStyleCnt="6" custScaleX="158643" custScaleY="147341" custRadScaleRad="116462" custRadScaleInc="28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A66BF-23DE-4613-BB0E-FCC82D97F6A8}" type="pres">
      <dgm:prSet presAssocID="{36D34424-7132-49CB-8831-7F3DA9C5089E}" presName="dummy" presStyleCnt="0"/>
      <dgm:spPr/>
      <dgm:t>
        <a:bodyPr/>
        <a:lstStyle/>
        <a:p>
          <a:endParaRPr lang="ru-RU"/>
        </a:p>
      </dgm:t>
    </dgm:pt>
    <dgm:pt modelId="{74048752-8435-49DA-860F-D52696E4B04F}" type="pres">
      <dgm:prSet presAssocID="{A1D323D7-F5AC-4050-AD5C-32D4778B9205}" presName="sibTrans" presStyleLbl="sibTrans2D1" presStyleIdx="1" presStyleCnt="6" custScaleX="119693" custScaleY="113222"/>
      <dgm:spPr/>
      <dgm:t>
        <a:bodyPr/>
        <a:lstStyle/>
        <a:p>
          <a:endParaRPr lang="ru-RU"/>
        </a:p>
      </dgm:t>
    </dgm:pt>
    <dgm:pt modelId="{D859F5D7-E0A8-468C-AFDE-08B0EA3F7387}" type="pres">
      <dgm:prSet presAssocID="{C73C7B26-D546-4356-B51F-E8448923BC77}" presName="node" presStyleLbl="node1" presStyleIdx="2" presStyleCnt="6" custScaleX="166884" custScaleY="153241" custRadScaleRad="114802" custRadScaleInc="-15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347A0-7EE0-4896-AD8A-C92BC50AD179}" type="pres">
      <dgm:prSet presAssocID="{C73C7B26-D546-4356-B51F-E8448923BC77}" presName="dummy" presStyleCnt="0"/>
      <dgm:spPr/>
      <dgm:t>
        <a:bodyPr/>
        <a:lstStyle/>
        <a:p>
          <a:endParaRPr lang="ru-RU"/>
        </a:p>
      </dgm:t>
    </dgm:pt>
    <dgm:pt modelId="{4173D7F9-4725-485D-AE83-C4EC4EEECA62}" type="pres">
      <dgm:prSet presAssocID="{E641FD6F-2755-4D51-A9A2-80E025213EB2}" presName="sibTrans" presStyleLbl="sibTrans2D1" presStyleIdx="2" presStyleCnt="6" custScaleX="119693" custScaleY="113222"/>
      <dgm:spPr/>
      <dgm:t>
        <a:bodyPr/>
        <a:lstStyle/>
        <a:p>
          <a:endParaRPr lang="ru-RU"/>
        </a:p>
      </dgm:t>
    </dgm:pt>
    <dgm:pt modelId="{6D9C3FC5-9537-446E-8051-0A4DA0DCD809}" type="pres">
      <dgm:prSet presAssocID="{76CCABEB-62DA-4DCB-9BCE-53B2A5EFBB82}" presName="node" presStyleLbl="node1" presStyleIdx="3" presStyleCnt="6" custScaleX="169103" custScaleY="146468" custRadScaleRad="92412" custRadScaleInc="-7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DF192-3E11-42FE-A849-B47069781CBE}" type="pres">
      <dgm:prSet presAssocID="{76CCABEB-62DA-4DCB-9BCE-53B2A5EFBB82}" presName="dummy" presStyleCnt="0"/>
      <dgm:spPr/>
      <dgm:t>
        <a:bodyPr/>
        <a:lstStyle/>
        <a:p>
          <a:endParaRPr lang="ru-RU"/>
        </a:p>
      </dgm:t>
    </dgm:pt>
    <dgm:pt modelId="{0AF4626E-1518-4561-B74E-7B8797A72D8D}" type="pres">
      <dgm:prSet presAssocID="{AE956049-5293-496E-B2CE-D5F8C5221D82}" presName="sibTrans" presStyleLbl="sibTrans2D1" presStyleIdx="3" presStyleCnt="6" custScaleX="119693" custScaleY="113222"/>
      <dgm:spPr/>
      <dgm:t>
        <a:bodyPr/>
        <a:lstStyle/>
        <a:p>
          <a:endParaRPr lang="ru-RU"/>
        </a:p>
      </dgm:t>
    </dgm:pt>
    <dgm:pt modelId="{4701D1AD-6F84-4BBF-9621-D45CFCA55D32}" type="pres">
      <dgm:prSet presAssocID="{DBAAF8DA-B488-4844-9E6C-F3785DE6EE8A}" presName="node" presStyleLbl="node1" presStyleIdx="4" presStyleCnt="6" custScaleX="184729" custScaleY="162900" custRadScaleRad="109885" custRadScaleInc="25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BB671-73EF-426C-8DA6-2FFA3D401238}" type="pres">
      <dgm:prSet presAssocID="{DBAAF8DA-B488-4844-9E6C-F3785DE6EE8A}" presName="dummy" presStyleCnt="0"/>
      <dgm:spPr/>
      <dgm:t>
        <a:bodyPr/>
        <a:lstStyle/>
        <a:p>
          <a:endParaRPr lang="ru-RU"/>
        </a:p>
      </dgm:t>
    </dgm:pt>
    <dgm:pt modelId="{EC0FBA8C-787C-4CB5-8254-508926F7636E}" type="pres">
      <dgm:prSet presAssocID="{89AC6E13-14C2-48B2-869A-6A6A26690573}" presName="sibTrans" presStyleLbl="sibTrans2D1" presStyleIdx="4" presStyleCnt="6" custScaleX="119693" custScaleY="113222" custLinFactNeighborX="1687" custLinFactNeighborY="-939"/>
      <dgm:spPr/>
      <dgm:t>
        <a:bodyPr/>
        <a:lstStyle/>
        <a:p>
          <a:endParaRPr lang="ru-RU"/>
        </a:p>
      </dgm:t>
    </dgm:pt>
    <dgm:pt modelId="{1E753D7D-7CF2-4E53-B6CC-384D79FC83CF}" type="pres">
      <dgm:prSet presAssocID="{001146A8-6F4D-4CFD-AAB2-69191F0A3103}" presName="node" presStyleLbl="node1" presStyleIdx="5" presStyleCnt="6" custScaleX="167947" custScaleY="157640" custRadScaleRad="114134" custRadScaleInc="-1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0615C-2551-49BE-BC83-D4B471C69510}" type="pres">
      <dgm:prSet presAssocID="{001146A8-6F4D-4CFD-AAB2-69191F0A3103}" presName="dummy" presStyleCnt="0"/>
      <dgm:spPr/>
      <dgm:t>
        <a:bodyPr/>
        <a:lstStyle/>
        <a:p>
          <a:endParaRPr lang="ru-RU"/>
        </a:p>
      </dgm:t>
    </dgm:pt>
    <dgm:pt modelId="{31E45820-EA15-40FA-A2DD-8F41112EC75E}" type="pres">
      <dgm:prSet presAssocID="{1997D903-5467-4780-9BC7-22F1B3D1554A}" presName="sibTrans" presStyleLbl="sibTrans2D1" presStyleIdx="5" presStyleCnt="6" custScaleX="119693" custScaleY="113222"/>
      <dgm:spPr/>
      <dgm:t>
        <a:bodyPr/>
        <a:lstStyle/>
        <a:p>
          <a:endParaRPr lang="ru-RU"/>
        </a:p>
      </dgm:t>
    </dgm:pt>
  </dgm:ptLst>
  <dgm:cxnLst>
    <dgm:cxn modelId="{BBF365C2-48DC-4753-9D78-F277C2968152}" srcId="{76CCABEB-62DA-4DCB-9BCE-53B2A5EFBB82}" destId="{36526F97-8BF6-4A0E-85F0-983744B1C188}" srcOrd="0" destOrd="0" parTransId="{2248010E-532F-4F63-B0B1-CA7F7906F324}" sibTransId="{4072D8CA-BDC6-4FB3-B4BE-A8551375A397}"/>
    <dgm:cxn modelId="{0A058C72-8173-4F72-8A5D-4F53D6F6E2F9}" srcId="{16379FD6-FB47-4933-B0AE-0935C119F429}" destId="{BD5AD260-DE23-4DDC-AAF4-11D2DBB90B99}" srcOrd="0" destOrd="0" parTransId="{E085929C-BAA5-48AF-8F4B-329CAC9447AA}" sibTransId="{EF0DA59E-EA5C-480C-BEDE-E0397045F310}"/>
    <dgm:cxn modelId="{BB968A40-7DFB-482B-B7E0-8FEA007FB856}" type="presOf" srcId="{76CCABEB-62DA-4DCB-9BCE-53B2A5EFBB82}" destId="{6D9C3FC5-9537-446E-8051-0A4DA0DCD809}" srcOrd="0" destOrd="0" presId="urn:microsoft.com/office/officeart/2005/8/layout/radial6"/>
    <dgm:cxn modelId="{A5E4D4F2-6A62-4C84-8A86-F78CBBBBFDE0}" type="presOf" srcId="{EF0DA59E-EA5C-480C-BEDE-E0397045F310}" destId="{7EF0955A-521D-41C7-BD78-9211C610AA22}" srcOrd="0" destOrd="0" presId="urn:microsoft.com/office/officeart/2005/8/layout/radial6"/>
    <dgm:cxn modelId="{2FFC29D4-817E-4023-BDB5-62802AD4ABBD}" srcId="{16379FD6-FB47-4933-B0AE-0935C119F429}" destId="{36D34424-7132-49CB-8831-7F3DA9C5089E}" srcOrd="1" destOrd="0" parTransId="{5E24CB60-3065-4678-8507-696CA7613F8C}" sibTransId="{A1D323D7-F5AC-4050-AD5C-32D4778B9205}"/>
    <dgm:cxn modelId="{8CC4B655-A907-410C-B9CF-2BFCDF183AE6}" type="presOf" srcId="{36526F97-8BF6-4A0E-85F0-983744B1C188}" destId="{6D9C3FC5-9537-446E-8051-0A4DA0DCD809}" srcOrd="0" destOrd="1" presId="urn:microsoft.com/office/officeart/2005/8/layout/radial6"/>
    <dgm:cxn modelId="{995E23E8-942C-4C30-A201-1C554C463139}" type="presOf" srcId="{36D34424-7132-49CB-8831-7F3DA9C5089E}" destId="{8AF7927F-FFCD-42BB-80AF-AD752E7D10CA}" srcOrd="0" destOrd="0" presId="urn:microsoft.com/office/officeart/2005/8/layout/radial6"/>
    <dgm:cxn modelId="{6B8CD741-5F2F-4ACC-A362-7C2F91FBEB7B}" srcId="{16379FD6-FB47-4933-B0AE-0935C119F429}" destId="{C73C7B26-D546-4356-B51F-E8448923BC77}" srcOrd="2" destOrd="0" parTransId="{9D0BAD99-52A2-43CC-AC6C-048D0752AE8E}" sibTransId="{E641FD6F-2755-4D51-A9A2-80E025213EB2}"/>
    <dgm:cxn modelId="{545CDD83-FA05-44B7-97EC-83DBAA16078E}" srcId="{16379FD6-FB47-4933-B0AE-0935C119F429}" destId="{001146A8-6F4D-4CFD-AAB2-69191F0A3103}" srcOrd="5" destOrd="0" parTransId="{4D8A9A59-9F1C-4289-953A-76247A42C73D}" sibTransId="{1997D903-5467-4780-9BC7-22F1B3D1554A}"/>
    <dgm:cxn modelId="{B378A13C-FB28-4F7D-A5B0-F00838FDAC24}" srcId="{4C73DB3C-ADFE-4B1A-8585-970CE8768AE2}" destId="{16379FD6-FB47-4933-B0AE-0935C119F429}" srcOrd="0" destOrd="0" parTransId="{CD5670DE-9AB9-49E2-BB4C-BE21C3572329}" sibTransId="{6CE1FA18-9EEB-4780-A13D-B042D6C36DCC}"/>
    <dgm:cxn modelId="{4DFC2705-85B8-47AC-974F-CECF6E59DB6F}" type="presOf" srcId="{BD5AD260-DE23-4DDC-AAF4-11D2DBB90B99}" destId="{70A449E9-B707-49AD-958B-E9B63F51DF2C}" srcOrd="0" destOrd="0" presId="urn:microsoft.com/office/officeart/2005/8/layout/radial6"/>
    <dgm:cxn modelId="{64A9F963-E72C-4F36-B817-ED7B49C5B870}" type="presOf" srcId="{AE956049-5293-496E-B2CE-D5F8C5221D82}" destId="{0AF4626E-1518-4561-B74E-7B8797A72D8D}" srcOrd="0" destOrd="0" presId="urn:microsoft.com/office/officeart/2005/8/layout/radial6"/>
    <dgm:cxn modelId="{383C1C0F-4828-404B-BBC0-9E237F595411}" type="presOf" srcId="{1997D903-5467-4780-9BC7-22F1B3D1554A}" destId="{31E45820-EA15-40FA-A2DD-8F41112EC75E}" srcOrd="0" destOrd="0" presId="urn:microsoft.com/office/officeart/2005/8/layout/radial6"/>
    <dgm:cxn modelId="{6D8009E1-EF96-4BDE-9FCE-859242BEF38D}" type="presOf" srcId="{A1D323D7-F5AC-4050-AD5C-32D4778B9205}" destId="{74048752-8435-49DA-860F-D52696E4B04F}" srcOrd="0" destOrd="0" presId="urn:microsoft.com/office/officeart/2005/8/layout/radial6"/>
    <dgm:cxn modelId="{9553D6BE-B1DF-4426-AC0D-2D944424A35E}" type="presOf" srcId="{E641FD6F-2755-4D51-A9A2-80E025213EB2}" destId="{4173D7F9-4725-485D-AE83-C4EC4EEECA62}" srcOrd="0" destOrd="0" presId="urn:microsoft.com/office/officeart/2005/8/layout/radial6"/>
    <dgm:cxn modelId="{F9F7AE10-B029-4129-B0A7-EF9A2E93E345}" srcId="{16379FD6-FB47-4933-B0AE-0935C119F429}" destId="{DBAAF8DA-B488-4844-9E6C-F3785DE6EE8A}" srcOrd="4" destOrd="0" parTransId="{9660D56D-57B9-46C9-A1C8-F210E4B84A52}" sibTransId="{89AC6E13-14C2-48B2-869A-6A6A26690573}"/>
    <dgm:cxn modelId="{46AC6486-F8C4-40CC-BF58-9FD0C44278FB}" type="presOf" srcId="{DBAAF8DA-B488-4844-9E6C-F3785DE6EE8A}" destId="{4701D1AD-6F84-4BBF-9621-D45CFCA55D32}" srcOrd="0" destOrd="0" presId="urn:microsoft.com/office/officeart/2005/8/layout/radial6"/>
    <dgm:cxn modelId="{593857A3-5D6B-46AF-8E44-50BA85F78847}" srcId="{16379FD6-FB47-4933-B0AE-0935C119F429}" destId="{76CCABEB-62DA-4DCB-9BCE-53B2A5EFBB82}" srcOrd="3" destOrd="0" parTransId="{C668F6B9-0D2E-41DE-AC77-CFD95836CE92}" sibTransId="{AE956049-5293-496E-B2CE-D5F8C5221D82}"/>
    <dgm:cxn modelId="{47F1558B-4D88-411C-BD08-93736B5BEF64}" type="presOf" srcId="{C73C7B26-D546-4356-B51F-E8448923BC77}" destId="{D859F5D7-E0A8-468C-AFDE-08B0EA3F7387}" srcOrd="0" destOrd="0" presId="urn:microsoft.com/office/officeart/2005/8/layout/radial6"/>
    <dgm:cxn modelId="{4F543D2F-8B91-4F91-884A-4705F9CC3CA6}" type="presOf" srcId="{16379FD6-FB47-4933-B0AE-0935C119F429}" destId="{88B31100-6B41-478B-B313-E5DF8064CEDB}" srcOrd="0" destOrd="0" presId="urn:microsoft.com/office/officeart/2005/8/layout/radial6"/>
    <dgm:cxn modelId="{7E00C422-04C8-42CC-9E55-3976B249F66D}" type="presOf" srcId="{89AC6E13-14C2-48B2-869A-6A6A26690573}" destId="{EC0FBA8C-787C-4CB5-8254-508926F7636E}" srcOrd="0" destOrd="0" presId="urn:microsoft.com/office/officeart/2005/8/layout/radial6"/>
    <dgm:cxn modelId="{1EE456AC-71FE-416F-B002-BE4521B454D1}" type="presOf" srcId="{4C73DB3C-ADFE-4B1A-8585-970CE8768AE2}" destId="{383BF052-CD70-4243-B626-2E76C647BA5C}" srcOrd="0" destOrd="0" presId="urn:microsoft.com/office/officeart/2005/8/layout/radial6"/>
    <dgm:cxn modelId="{5AEEC7EF-6FEF-418C-8BC5-EEA774C79D43}" type="presOf" srcId="{001146A8-6F4D-4CFD-AAB2-69191F0A3103}" destId="{1E753D7D-7CF2-4E53-B6CC-384D79FC83CF}" srcOrd="0" destOrd="0" presId="urn:microsoft.com/office/officeart/2005/8/layout/radial6"/>
    <dgm:cxn modelId="{83E5C398-5C4F-4013-90F8-40B540A04E11}" type="presParOf" srcId="{383BF052-CD70-4243-B626-2E76C647BA5C}" destId="{88B31100-6B41-478B-B313-E5DF8064CEDB}" srcOrd="0" destOrd="0" presId="urn:microsoft.com/office/officeart/2005/8/layout/radial6"/>
    <dgm:cxn modelId="{49E129FE-2600-487B-AD2C-78C6EA850453}" type="presParOf" srcId="{383BF052-CD70-4243-B626-2E76C647BA5C}" destId="{70A449E9-B707-49AD-958B-E9B63F51DF2C}" srcOrd="1" destOrd="0" presId="urn:microsoft.com/office/officeart/2005/8/layout/radial6"/>
    <dgm:cxn modelId="{F27F71DE-669B-4DD3-A3DC-DD4983BCAA0A}" type="presParOf" srcId="{383BF052-CD70-4243-B626-2E76C647BA5C}" destId="{FF446C23-9E8D-4D14-B707-D5977ABBA77D}" srcOrd="2" destOrd="0" presId="urn:microsoft.com/office/officeart/2005/8/layout/radial6"/>
    <dgm:cxn modelId="{95977A36-CE94-42F1-B0A4-A247951066DE}" type="presParOf" srcId="{383BF052-CD70-4243-B626-2E76C647BA5C}" destId="{7EF0955A-521D-41C7-BD78-9211C610AA22}" srcOrd="3" destOrd="0" presId="urn:microsoft.com/office/officeart/2005/8/layout/radial6"/>
    <dgm:cxn modelId="{5486F347-E0A0-494F-B8EC-3B988E4E06EF}" type="presParOf" srcId="{383BF052-CD70-4243-B626-2E76C647BA5C}" destId="{8AF7927F-FFCD-42BB-80AF-AD752E7D10CA}" srcOrd="4" destOrd="0" presId="urn:microsoft.com/office/officeart/2005/8/layout/radial6"/>
    <dgm:cxn modelId="{2FF0C88E-3ECC-4731-B511-941BBCEC9C4C}" type="presParOf" srcId="{383BF052-CD70-4243-B626-2E76C647BA5C}" destId="{025A66BF-23DE-4613-BB0E-FCC82D97F6A8}" srcOrd="5" destOrd="0" presId="urn:microsoft.com/office/officeart/2005/8/layout/radial6"/>
    <dgm:cxn modelId="{88B800C6-EC7D-46AE-ACCB-521788B27BDB}" type="presParOf" srcId="{383BF052-CD70-4243-B626-2E76C647BA5C}" destId="{74048752-8435-49DA-860F-D52696E4B04F}" srcOrd="6" destOrd="0" presId="urn:microsoft.com/office/officeart/2005/8/layout/radial6"/>
    <dgm:cxn modelId="{40BE5ECC-490A-4EAF-8641-E401F724D72E}" type="presParOf" srcId="{383BF052-CD70-4243-B626-2E76C647BA5C}" destId="{D859F5D7-E0A8-468C-AFDE-08B0EA3F7387}" srcOrd="7" destOrd="0" presId="urn:microsoft.com/office/officeart/2005/8/layout/radial6"/>
    <dgm:cxn modelId="{5EAF7AB3-1309-432C-B72F-808DE2D8FD2F}" type="presParOf" srcId="{383BF052-CD70-4243-B626-2E76C647BA5C}" destId="{4BE347A0-7EE0-4896-AD8A-C92BC50AD179}" srcOrd="8" destOrd="0" presId="urn:microsoft.com/office/officeart/2005/8/layout/radial6"/>
    <dgm:cxn modelId="{DE1DC11C-DDE9-4CFA-AA51-94E213FD723C}" type="presParOf" srcId="{383BF052-CD70-4243-B626-2E76C647BA5C}" destId="{4173D7F9-4725-485D-AE83-C4EC4EEECA62}" srcOrd="9" destOrd="0" presId="urn:microsoft.com/office/officeart/2005/8/layout/radial6"/>
    <dgm:cxn modelId="{5DFCDDF7-E3D9-444B-BC63-095D5FF37AA4}" type="presParOf" srcId="{383BF052-CD70-4243-B626-2E76C647BA5C}" destId="{6D9C3FC5-9537-446E-8051-0A4DA0DCD809}" srcOrd="10" destOrd="0" presId="urn:microsoft.com/office/officeart/2005/8/layout/radial6"/>
    <dgm:cxn modelId="{BC3C2D09-E65B-4630-BC9E-8060E7E2D592}" type="presParOf" srcId="{383BF052-CD70-4243-B626-2E76C647BA5C}" destId="{440DF192-3E11-42FE-A849-B47069781CBE}" srcOrd="11" destOrd="0" presId="urn:microsoft.com/office/officeart/2005/8/layout/radial6"/>
    <dgm:cxn modelId="{671736DF-DFE3-4236-9147-D6D8E9E8C0A1}" type="presParOf" srcId="{383BF052-CD70-4243-B626-2E76C647BA5C}" destId="{0AF4626E-1518-4561-B74E-7B8797A72D8D}" srcOrd="12" destOrd="0" presId="urn:microsoft.com/office/officeart/2005/8/layout/radial6"/>
    <dgm:cxn modelId="{952CB744-1790-491C-AA22-CFB93C9CA301}" type="presParOf" srcId="{383BF052-CD70-4243-B626-2E76C647BA5C}" destId="{4701D1AD-6F84-4BBF-9621-D45CFCA55D32}" srcOrd="13" destOrd="0" presId="urn:microsoft.com/office/officeart/2005/8/layout/radial6"/>
    <dgm:cxn modelId="{E1944A53-EF5C-4497-BA7B-2F712A432486}" type="presParOf" srcId="{383BF052-CD70-4243-B626-2E76C647BA5C}" destId="{BFFBB671-73EF-426C-8DA6-2FFA3D401238}" srcOrd="14" destOrd="0" presId="urn:microsoft.com/office/officeart/2005/8/layout/radial6"/>
    <dgm:cxn modelId="{66989B82-8D47-4E6D-A851-0C7ABF9B0B6A}" type="presParOf" srcId="{383BF052-CD70-4243-B626-2E76C647BA5C}" destId="{EC0FBA8C-787C-4CB5-8254-508926F7636E}" srcOrd="15" destOrd="0" presId="urn:microsoft.com/office/officeart/2005/8/layout/radial6"/>
    <dgm:cxn modelId="{589C3762-6689-4957-B096-E9C6F6C2AD09}" type="presParOf" srcId="{383BF052-CD70-4243-B626-2E76C647BA5C}" destId="{1E753D7D-7CF2-4E53-B6CC-384D79FC83CF}" srcOrd="16" destOrd="0" presId="urn:microsoft.com/office/officeart/2005/8/layout/radial6"/>
    <dgm:cxn modelId="{42029F07-D9BC-478B-9A1C-92C14006512C}" type="presParOf" srcId="{383BF052-CD70-4243-B626-2E76C647BA5C}" destId="{DFB0615C-2551-49BE-BC83-D4B471C69510}" srcOrd="17" destOrd="0" presId="urn:microsoft.com/office/officeart/2005/8/layout/radial6"/>
    <dgm:cxn modelId="{0B9EC624-47E1-4619-A0C8-65E1770BFCEA}" type="presParOf" srcId="{383BF052-CD70-4243-B626-2E76C647BA5C}" destId="{31E45820-EA15-40FA-A2DD-8F41112EC75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D607F9-CFD3-4401-BAEF-778958F73416}" type="doc">
      <dgm:prSet loTypeId="urn:microsoft.com/office/officeart/2005/8/layout/gear1" loCatId="cycle" qsTypeId="urn:microsoft.com/office/officeart/2005/8/quickstyle/simple1#3" qsCatId="simple" csTypeId="urn:microsoft.com/office/officeart/2005/8/colors/colorful5" csCatId="colorful" phldr="1"/>
      <dgm:spPr/>
    </dgm:pt>
    <dgm:pt modelId="{843B5C81-83BB-4F28-8614-F9AC8D790952}">
      <dgm:prSet phldrT="[Текст]" custT="1"/>
      <dgm:spPr/>
      <dgm:t>
        <a:bodyPr/>
        <a:lstStyle/>
        <a:p>
          <a:r>
            <a:rPr lang="uk-UA" sz="2000" b="1" dirty="0" err="1" smtClean="0">
              <a:solidFill>
                <a:schemeClr val="tx1"/>
              </a:solidFill>
            </a:rPr>
            <a:t>Адміністра-ція</a:t>
          </a:r>
          <a:endParaRPr lang="ru-RU" sz="2000" b="1" dirty="0">
            <a:solidFill>
              <a:schemeClr val="tx1"/>
            </a:solidFill>
          </a:endParaRPr>
        </a:p>
      </dgm:t>
    </dgm:pt>
    <dgm:pt modelId="{C9864BF0-5934-4251-8D38-D0C920796B41}" type="parTrans" cxnId="{D04FDA3E-15B8-46FD-9510-DBFA7B144D35}">
      <dgm:prSet/>
      <dgm:spPr/>
      <dgm:t>
        <a:bodyPr/>
        <a:lstStyle/>
        <a:p>
          <a:endParaRPr lang="ru-RU"/>
        </a:p>
      </dgm:t>
    </dgm:pt>
    <dgm:pt modelId="{2A96A416-23AA-47A4-81C8-AD85A243B2FB}" type="sibTrans" cxnId="{D04FDA3E-15B8-46FD-9510-DBFA7B144D35}">
      <dgm:prSet/>
      <dgm:spPr/>
      <dgm:t>
        <a:bodyPr/>
        <a:lstStyle/>
        <a:p>
          <a:endParaRPr lang="ru-RU"/>
        </a:p>
      </dgm:t>
    </dgm:pt>
    <dgm:pt modelId="{79522B12-B146-4FDE-991B-7BF4C39946FB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Учителі</a:t>
          </a:r>
          <a:endParaRPr lang="ru-RU" sz="2000" b="1" dirty="0">
            <a:solidFill>
              <a:schemeClr val="tx1"/>
            </a:solidFill>
          </a:endParaRPr>
        </a:p>
      </dgm:t>
    </dgm:pt>
    <dgm:pt modelId="{2DC8756D-4693-4AC2-B6D3-A8397DF969B9}" type="parTrans" cxnId="{A01E8609-051B-43B3-8FC0-611BDA8A5A6E}">
      <dgm:prSet/>
      <dgm:spPr/>
      <dgm:t>
        <a:bodyPr/>
        <a:lstStyle/>
        <a:p>
          <a:endParaRPr lang="ru-RU"/>
        </a:p>
      </dgm:t>
    </dgm:pt>
    <dgm:pt modelId="{93CC200B-3E03-447F-BF8E-3C7D7CE434B2}" type="sibTrans" cxnId="{A01E8609-051B-43B3-8FC0-611BDA8A5A6E}">
      <dgm:prSet/>
      <dgm:spPr/>
      <dgm:t>
        <a:bodyPr/>
        <a:lstStyle/>
        <a:p>
          <a:endParaRPr lang="ru-RU"/>
        </a:p>
      </dgm:t>
    </dgm:pt>
    <dgm:pt modelId="{ECD2B36F-41C1-4ECF-8A13-423A67A03A66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Класні керівники</a:t>
          </a:r>
          <a:endParaRPr lang="ru-RU" sz="2000" b="1" dirty="0">
            <a:solidFill>
              <a:schemeClr val="tx1"/>
            </a:solidFill>
          </a:endParaRPr>
        </a:p>
      </dgm:t>
    </dgm:pt>
    <dgm:pt modelId="{65909FED-C396-4406-A0B2-9D1C89437919}" type="parTrans" cxnId="{034243D3-8A2D-4460-B19D-8E4A4F29C312}">
      <dgm:prSet/>
      <dgm:spPr/>
      <dgm:t>
        <a:bodyPr/>
        <a:lstStyle/>
        <a:p>
          <a:endParaRPr lang="ru-RU"/>
        </a:p>
      </dgm:t>
    </dgm:pt>
    <dgm:pt modelId="{D092E05C-4532-4A3A-9824-4B78D8C06C8B}" type="sibTrans" cxnId="{034243D3-8A2D-4460-B19D-8E4A4F29C312}">
      <dgm:prSet/>
      <dgm:spPr/>
      <dgm:t>
        <a:bodyPr/>
        <a:lstStyle/>
        <a:p>
          <a:endParaRPr lang="ru-RU"/>
        </a:p>
      </dgm:t>
    </dgm:pt>
    <dgm:pt modelId="{DB5D5A61-931D-4801-B4C5-80B6D8D77FB7}" type="pres">
      <dgm:prSet presAssocID="{7CD607F9-CFD3-4401-BAEF-778958F7341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CA2C0FE-D5E1-4FF6-894F-44D621C7C96F}" type="pres">
      <dgm:prSet presAssocID="{843B5C81-83BB-4F28-8614-F9AC8D790952}" presName="gear1" presStyleLbl="node1" presStyleIdx="0" presStyleCnt="3" custScaleX="114605" custLinFactNeighborX="671" custLinFactNeighborY="61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5975E-9740-4B54-A39B-7318B7A77583}" type="pres">
      <dgm:prSet presAssocID="{843B5C81-83BB-4F28-8614-F9AC8D790952}" presName="gear1srcNode" presStyleLbl="node1" presStyleIdx="0" presStyleCnt="3"/>
      <dgm:spPr/>
      <dgm:t>
        <a:bodyPr/>
        <a:lstStyle/>
        <a:p>
          <a:endParaRPr lang="ru-RU"/>
        </a:p>
      </dgm:t>
    </dgm:pt>
    <dgm:pt modelId="{19012F15-8DBA-4CB8-85EB-06F7F283219F}" type="pres">
      <dgm:prSet presAssocID="{843B5C81-83BB-4F28-8614-F9AC8D790952}" presName="gear1dstNode" presStyleLbl="node1" presStyleIdx="0" presStyleCnt="3"/>
      <dgm:spPr/>
      <dgm:t>
        <a:bodyPr/>
        <a:lstStyle/>
        <a:p>
          <a:endParaRPr lang="ru-RU"/>
        </a:p>
      </dgm:t>
    </dgm:pt>
    <dgm:pt modelId="{39BCAEC7-96AB-424C-82A7-D2B59A81B349}" type="pres">
      <dgm:prSet presAssocID="{79522B12-B146-4FDE-991B-7BF4C39946FB}" presName="gear2" presStyleLbl="node1" presStyleIdx="1" presStyleCnt="3" custScaleX="122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7BC15-8D9A-4BC2-8F6F-C907D924E014}" type="pres">
      <dgm:prSet presAssocID="{79522B12-B146-4FDE-991B-7BF4C39946FB}" presName="gear2srcNode" presStyleLbl="node1" presStyleIdx="1" presStyleCnt="3"/>
      <dgm:spPr/>
      <dgm:t>
        <a:bodyPr/>
        <a:lstStyle/>
        <a:p>
          <a:endParaRPr lang="ru-RU"/>
        </a:p>
      </dgm:t>
    </dgm:pt>
    <dgm:pt modelId="{FF9430A2-EA7A-429D-926A-4A59C1995410}" type="pres">
      <dgm:prSet presAssocID="{79522B12-B146-4FDE-991B-7BF4C39946FB}" presName="gear2dstNode" presStyleLbl="node1" presStyleIdx="1" presStyleCnt="3"/>
      <dgm:spPr/>
      <dgm:t>
        <a:bodyPr/>
        <a:lstStyle/>
        <a:p>
          <a:endParaRPr lang="ru-RU"/>
        </a:p>
      </dgm:t>
    </dgm:pt>
    <dgm:pt modelId="{4C688355-9340-47E7-9060-A3129E8251BD}" type="pres">
      <dgm:prSet presAssocID="{ECD2B36F-41C1-4ECF-8A13-423A67A03A66}" presName="gear3" presStyleLbl="node1" presStyleIdx="2" presStyleCnt="3" custScaleX="155292" custScaleY="144645" custLinFactNeighborX="18474" custLinFactNeighborY="-17869"/>
      <dgm:spPr/>
      <dgm:t>
        <a:bodyPr/>
        <a:lstStyle/>
        <a:p>
          <a:endParaRPr lang="ru-RU"/>
        </a:p>
      </dgm:t>
    </dgm:pt>
    <dgm:pt modelId="{E3B0C595-EAD6-4B50-B482-4AC3ABAB9121}" type="pres">
      <dgm:prSet presAssocID="{ECD2B36F-41C1-4ECF-8A13-423A67A03A6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29512-64ED-495C-AA3C-8E857EC7F51C}" type="pres">
      <dgm:prSet presAssocID="{ECD2B36F-41C1-4ECF-8A13-423A67A03A66}" presName="gear3srcNode" presStyleLbl="node1" presStyleIdx="2" presStyleCnt="3"/>
      <dgm:spPr/>
      <dgm:t>
        <a:bodyPr/>
        <a:lstStyle/>
        <a:p>
          <a:endParaRPr lang="ru-RU"/>
        </a:p>
      </dgm:t>
    </dgm:pt>
    <dgm:pt modelId="{3291560C-DA8C-46E0-9F36-AF49F2CF917C}" type="pres">
      <dgm:prSet presAssocID="{ECD2B36F-41C1-4ECF-8A13-423A67A03A66}" presName="gear3dstNode" presStyleLbl="node1" presStyleIdx="2" presStyleCnt="3"/>
      <dgm:spPr/>
      <dgm:t>
        <a:bodyPr/>
        <a:lstStyle/>
        <a:p>
          <a:endParaRPr lang="ru-RU"/>
        </a:p>
      </dgm:t>
    </dgm:pt>
    <dgm:pt modelId="{C31338B3-560D-42F5-93F0-A0F354A22A99}" type="pres">
      <dgm:prSet presAssocID="{2A96A416-23AA-47A4-81C8-AD85A243B2FB}" presName="connector1" presStyleLbl="sibTrans2D1" presStyleIdx="0" presStyleCnt="3" custLinFactNeighborX="7752" custLinFactNeighborY="9116"/>
      <dgm:spPr/>
      <dgm:t>
        <a:bodyPr/>
        <a:lstStyle/>
        <a:p>
          <a:endParaRPr lang="ru-RU"/>
        </a:p>
      </dgm:t>
    </dgm:pt>
    <dgm:pt modelId="{F35E9E05-FF31-484C-ADF2-161A8F147AF5}" type="pres">
      <dgm:prSet presAssocID="{93CC200B-3E03-447F-BF8E-3C7D7CE434B2}" presName="connector2" presStyleLbl="sibTrans2D1" presStyleIdx="1" presStyleCnt="3" custLinFactNeighborX="-7640" custLinFactNeighborY="-9228"/>
      <dgm:spPr/>
      <dgm:t>
        <a:bodyPr/>
        <a:lstStyle/>
        <a:p>
          <a:endParaRPr lang="ru-RU"/>
        </a:p>
      </dgm:t>
    </dgm:pt>
    <dgm:pt modelId="{7A83AA40-6787-40C9-B296-64FBFA3AC99C}" type="pres">
      <dgm:prSet presAssocID="{D092E05C-4532-4A3A-9824-4B78D8C06C8B}" presName="connector3" presStyleLbl="sibTrans2D1" presStyleIdx="2" presStyleCnt="3" custAng="1064280" custLinFactNeighborX="470" custLinFactNeighborY="-21426"/>
      <dgm:spPr/>
      <dgm:t>
        <a:bodyPr/>
        <a:lstStyle/>
        <a:p>
          <a:endParaRPr lang="ru-RU"/>
        </a:p>
      </dgm:t>
    </dgm:pt>
  </dgm:ptLst>
  <dgm:cxnLst>
    <dgm:cxn modelId="{3AF76E80-9FA4-49CB-A47C-C0970AF03AC5}" type="presOf" srcId="{843B5C81-83BB-4F28-8614-F9AC8D790952}" destId="{19012F15-8DBA-4CB8-85EB-06F7F283219F}" srcOrd="2" destOrd="0" presId="urn:microsoft.com/office/officeart/2005/8/layout/gear1"/>
    <dgm:cxn modelId="{CB230280-9D06-47B1-AA58-4CEEB60CB239}" type="presOf" srcId="{ECD2B36F-41C1-4ECF-8A13-423A67A03A66}" destId="{4C688355-9340-47E7-9060-A3129E8251BD}" srcOrd="0" destOrd="0" presId="urn:microsoft.com/office/officeart/2005/8/layout/gear1"/>
    <dgm:cxn modelId="{FD02895E-099A-45D2-97DA-3D9A952B766A}" type="presOf" srcId="{79522B12-B146-4FDE-991B-7BF4C39946FB}" destId="{76E7BC15-8D9A-4BC2-8F6F-C907D924E014}" srcOrd="1" destOrd="0" presId="urn:microsoft.com/office/officeart/2005/8/layout/gear1"/>
    <dgm:cxn modelId="{E027CE19-92A4-4F48-8EEA-2345C099534C}" type="presOf" srcId="{D092E05C-4532-4A3A-9824-4B78D8C06C8B}" destId="{7A83AA40-6787-40C9-B296-64FBFA3AC99C}" srcOrd="0" destOrd="0" presId="urn:microsoft.com/office/officeart/2005/8/layout/gear1"/>
    <dgm:cxn modelId="{75AE1CE2-080E-4024-94F9-C2B46030F510}" type="presOf" srcId="{79522B12-B146-4FDE-991B-7BF4C39946FB}" destId="{FF9430A2-EA7A-429D-926A-4A59C1995410}" srcOrd="2" destOrd="0" presId="urn:microsoft.com/office/officeart/2005/8/layout/gear1"/>
    <dgm:cxn modelId="{B77F8B5F-7665-4958-97E8-2D812CCD7D0C}" type="presOf" srcId="{93CC200B-3E03-447F-BF8E-3C7D7CE434B2}" destId="{F35E9E05-FF31-484C-ADF2-161A8F147AF5}" srcOrd="0" destOrd="0" presId="urn:microsoft.com/office/officeart/2005/8/layout/gear1"/>
    <dgm:cxn modelId="{B9D48C7C-BCCA-4C8E-953A-E8F1C2318E44}" type="presOf" srcId="{843B5C81-83BB-4F28-8614-F9AC8D790952}" destId="{3795975E-9740-4B54-A39B-7318B7A77583}" srcOrd="1" destOrd="0" presId="urn:microsoft.com/office/officeart/2005/8/layout/gear1"/>
    <dgm:cxn modelId="{A01E8609-051B-43B3-8FC0-611BDA8A5A6E}" srcId="{7CD607F9-CFD3-4401-BAEF-778958F73416}" destId="{79522B12-B146-4FDE-991B-7BF4C39946FB}" srcOrd="1" destOrd="0" parTransId="{2DC8756D-4693-4AC2-B6D3-A8397DF969B9}" sibTransId="{93CC200B-3E03-447F-BF8E-3C7D7CE434B2}"/>
    <dgm:cxn modelId="{D04FDA3E-15B8-46FD-9510-DBFA7B144D35}" srcId="{7CD607F9-CFD3-4401-BAEF-778958F73416}" destId="{843B5C81-83BB-4F28-8614-F9AC8D790952}" srcOrd="0" destOrd="0" parTransId="{C9864BF0-5934-4251-8D38-D0C920796B41}" sibTransId="{2A96A416-23AA-47A4-81C8-AD85A243B2FB}"/>
    <dgm:cxn modelId="{034243D3-8A2D-4460-B19D-8E4A4F29C312}" srcId="{7CD607F9-CFD3-4401-BAEF-778958F73416}" destId="{ECD2B36F-41C1-4ECF-8A13-423A67A03A66}" srcOrd="2" destOrd="0" parTransId="{65909FED-C396-4406-A0B2-9D1C89437919}" sibTransId="{D092E05C-4532-4A3A-9824-4B78D8C06C8B}"/>
    <dgm:cxn modelId="{48F49794-EF41-4196-A601-3C870507C11E}" type="presOf" srcId="{843B5C81-83BB-4F28-8614-F9AC8D790952}" destId="{6CA2C0FE-D5E1-4FF6-894F-44D621C7C96F}" srcOrd="0" destOrd="0" presId="urn:microsoft.com/office/officeart/2005/8/layout/gear1"/>
    <dgm:cxn modelId="{51291126-4A07-4FC4-B8CF-D00F687F6B2D}" type="presOf" srcId="{ECD2B36F-41C1-4ECF-8A13-423A67A03A66}" destId="{3291560C-DA8C-46E0-9F36-AF49F2CF917C}" srcOrd="3" destOrd="0" presId="urn:microsoft.com/office/officeart/2005/8/layout/gear1"/>
    <dgm:cxn modelId="{EB8A5544-005D-4423-9E74-BC2B2A18F72C}" type="presOf" srcId="{ECD2B36F-41C1-4ECF-8A13-423A67A03A66}" destId="{E3B0C595-EAD6-4B50-B482-4AC3ABAB9121}" srcOrd="1" destOrd="0" presId="urn:microsoft.com/office/officeart/2005/8/layout/gear1"/>
    <dgm:cxn modelId="{B4259CAA-A7E5-4710-B874-0493481D53CF}" type="presOf" srcId="{7CD607F9-CFD3-4401-BAEF-778958F73416}" destId="{DB5D5A61-931D-4801-B4C5-80B6D8D77FB7}" srcOrd="0" destOrd="0" presId="urn:microsoft.com/office/officeart/2005/8/layout/gear1"/>
    <dgm:cxn modelId="{B13B640E-7716-4231-BCE5-0056F13B60BC}" type="presOf" srcId="{79522B12-B146-4FDE-991B-7BF4C39946FB}" destId="{39BCAEC7-96AB-424C-82A7-D2B59A81B349}" srcOrd="0" destOrd="0" presId="urn:microsoft.com/office/officeart/2005/8/layout/gear1"/>
    <dgm:cxn modelId="{E31EBCAA-C887-4ACF-B59E-965E94186831}" type="presOf" srcId="{ECD2B36F-41C1-4ECF-8A13-423A67A03A66}" destId="{E4829512-64ED-495C-AA3C-8E857EC7F51C}" srcOrd="2" destOrd="0" presId="urn:microsoft.com/office/officeart/2005/8/layout/gear1"/>
    <dgm:cxn modelId="{87E6926D-95E9-4CA3-A993-E43068473F09}" type="presOf" srcId="{2A96A416-23AA-47A4-81C8-AD85A243B2FB}" destId="{C31338B3-560D-42F5-93F0-A0F354A22A99}" srcOrd="0" destOrd="0" presId="urn:microsoft.com/office/officeart/2005/8/layout/gear1"/>
    <dgm:cxn modelId="{85D4D1C7-9AC8-4CB9-B03E-F4366A33F59D}" type="presParOf" srcId="{DB5D5A61-931D-4801-B4C5-80B6D8D77FB7}" destId="{6CA2C0FE-D5E1-4FF6-894F-44D621C7C96F}" srcOrd="0" destOrd="0" presId="urn:microsoft.com/office/officeart/2005/8/layout/gear1"/>
    <dgm:cxn modelId="{360E0DBC-0D35-48AE-ABBA-EF38BD9C5FCB}" type="presParOf" srcId="{DB5D5A61-931D-4801-B4C5-80B6D8D77FB7}" destId="{3795975E-9740-4B54-A39B-7318B7A77583}" srcOrd="1" destOrd="0" presId="urn:microsoft.com/office/officeart/2005/8/layout/gear1"/>
    <dgm:cxn modelId="{69BF9739-CF22-408F-B74E-315B5E1FA76F}" type="presParOf" srcId="{DB5D5A61-931D-4801-B4C5-80B6D8D77FB7}" destId="{19012F15-8DBA-4CB8-85EB-06F7F283219F}" srcOrd="2" destOrd="0" presId="urn:microsoft.com/office/officeart/2005/8/layout/gear1"/>
    <dgm:cxn modelId="{10F25837-BAE0-43F4-B44C-F1B6C4A68DAD}" type="presParOf" srcId="{DB5D5A61-931D-4801-B4C5-80B6D8D77FB7}" destId="{39BCAEC7-96AB-424C-82A7-D2B59A81B349}" srcOrd="3" destOrd="0" presId="urn:microsoft.com/office/officeart/2005/8/layout/gear1"/>
    <dgm:cxn modelId="{D2CE6514-635A-4181-8C7D-9A7BB721B11C}" type="presParOf" srcId="{DB5D5A61-931D-4801-B4C5-80B6D8D77FB7}" destId="{76E7BC15-8D9A-4BC2-8F6F-C907D924E014}" srcOrd="4" destOrd="0" presId="urn:microsoft.com/office/officeart/2005/8/layout/gear1"/>
    <dgm:cxn modelId="{667B0730-A62E-4741-85C9-38D02BCE0F68}" type="presParOf" srcId="{DB5D5A61-931D-4801-B4C5-80B6D8D77FB7}" destId="{FF9430A2-EA7A-429D-926A-4A59C1995410}" srcOrd="5" destOrd="0" presId="urn:microsoft.com/office/officeart/2005/8/layout/gear1"/>
    <dgm:cxn modelId="{4C962E1E-EE1E-4070-B9D1-8C34409A39F5}" type="presParOf" srcId="{DB5D5A61-931D-4801-B4C5-80B6D8D77FB7}" destId="{4C688355-9340-47E7-9060-A3129E8251BD}" srcOrd="6" destOrd="0" presId="urn:microsoft.com/office/officeart/2005/8/layout/gear1"/>
    <dgm:cxn modelId="{CE33D169-6263-4BEB-A0D0-C11D96C60EC2}" type="presParOf" srcId="{DB5D5A61-931D-4801-B4C5-80B6D8D77FB7}" destId="{E3B0C595-EAD6-4B50-B482-4AC3ABAB9121}" srcOrd="7" destOrd="0" presId="urn:microsoft.com/office/officeart/2005/8/layout/gear1"/>
    <dgm:cxn modelId="{3373016B-5A6A-4184-8EDE-35BB4F668B02}" type="presParOf" srcId="{DB5D5A61-931D-4801-B4C5-80B6D8D77FB7}" destId="{E4829512-64ED-495C-AA3C-8E857EC7F51C}" srcOrd="8" destOrd="0" presId="urn:microsoft.com/office/officeart/2005/8/layout/gear1"/>
    <dgm:cxn modelId="{445C01DB-EB1E-47E8-82D6-EB7C3CF6941C}" type="presParOf" srcId="{DB5D5A61-931D-4801-B4C5-80B6D8D77FB7}" destId="{3291560C-DA8C-46E0-9F36-AF49F2CF917C}" srcOrd="9" destOrd="0" presId="urn:microsoft.com/office/officeart/2005/8/layout/gear1"/>
    <dgm:cxn modelId="{CF07DD8E-DADF-46D7-B835-944DBA26DF6C}" type="presParOf" srcId="{DB5D5A61-931D-4801-B4C5-80B6D8D77FB7}" destId="{C31338B3-560D-42F5-93F0-A0F354A22A99}" srcOrd="10" destOrd="0" presId="urn:microsoft.com/office/officeart/2005/8/layout/gear1"/>
    <dgm:cxn modelId="{A5C55D93-8A79-4BA5-8ACB-71A2F1E0D557}" type="presParOf" srcId="{DB5D5A61-931D-4801-B4C5-80B6D8D77FB7}" destId="{F35E9E05-FF31-484C-ADF2-161A8F147AF5}" srcOrd="11" destOrd="0" presId="urn:microsoft.com/office/officeart/2005/8/layout/gear1"/>
    <dgm:cxn modelId="{AEBC2B6D-DF53-4968-9E72-EEFE5C83ABE3}" type="presParOf" srcId="{DB5D5A61-931D-4801-B4C5-80B6D8D77FB7}" destId="{7A83AA40-6787-40C9-B296-64FBFA3AC99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DFE889-03DF-4559-B316-90AAA503D615}" type="doc">
      <dgm:prSet loTypeId="urn:microsoft.com/office/officeart/2005/8/layout/gear1" loCatId="cycle" qsTypeId="urn:microsoft.com/office/officeart/2005/8/quickstyle/simple1#4" qsCatId="simple" csTypeId="urn:microsoft.com/office/officeart/2005/8/colors/colorful1#1" csCatId="colorful" phldr="1"/>
      <dgm:spPr/>
    </dgm:pt>
    <dgm:pt modelId="{8063B282-90FD-47E4-8946-FDAA6B1F967E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представники громадськості</a:t>
          </a:r>
          <a:endParaRPr lang="ru-RU" sz="2000" b="1" dirty="0">
            <a:solidFill>
              <a:schemeClr val="tx1"/>
            </a:solidFill>
          </a:endParaRPr>
        </a:p>
      </dgm:t>
    </dgm:pt>
    <dgm:pt modelId="{F18AF822-2EA8-4B9A-A07A-131617CAF299}" type="parTrans" cxnId="{A69B5D61-1F02-4790-B0B0-0F1903098366}">
      <dgm:prSet/>
      <dgm:spPr/>
      <dgm:t>
        <a:bodyPr/>
        <a:lstStyle/>
        <a:p>
          <a:endParaRPr lang="ru-RU"/>
        </a:p>
      </dgm:t>
    </dgm:pt>
    <dgm:pt modelId="{B54DE23D-E0C0-4F56-B527-431823685388}" type="sibTrans" cxnId="{A69B5D61-1F02-4790-B0B0-0F1903098366}">
      <dgm:prSet/>
      <dgm:spPr/>
      <dgm:t>
        <a:bodyPr/>
        <a:lstStyle/>
        <a:p>
          <a:endParaRPr lang="ru-RU"/>
        </a:p>
      </dgm:t>
    </dgm:pt>
    <dgm:pt modelId="{96906EA1-77AC-49F1-9101-FEDD372607B1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Учні</a:t>
          </a:r>
          <a:endParaRPr lang="ru-RU" sz="2000" dirty="0"/>
        </a:p>
      </dgm:t>
    </dgm:pt>
    <dgm:pt modelId="{07964B45-D02C-4856-BC60-63683D39A25B}" type="parTrans" cxnId="{0147A934-BE08-4343-9CAA-84F0822DBC0E}">
      <dgm:prSet/>
      <dgm:spPr/>
      <dgm:t>
        <a:bodyPr/>
        <a:lstStyle/>
        <a:p>
          <a:endParaRPr lang="ru-RU"/>
        </a:p>
      </dgm:t>
    </dgm:pt>
    <dgm:pt modelId="{E1848C17-8968-40B1-ACD3-AEEF857CB3D1}" type="sibTrans" cxnId="{0147A934-BE08-4343-9CAA-84F0822DBC0E}">
      <dgm:prSet/>
      <dgm:spPr/>
      <dgm:t>
        <a:bodyPr/>
        <a:lstStyle/>
        <a:p>
          <a:endParaRPr lang="ru-RU"/>
        </a:p>
      </dgm:t>
    </dgm:pt>
    <dgm:pt modelId="{F554B829-5798-40A1-B530-68F1E8E2DAB0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Батьки</a:t>
          </a:r>
          <a:endParaRPr lang="ru-RU" sz="2000" b="1" dirty="0">
            <a:solidFill>
              <a:schemeClr val="tx1"/>
            </a:solidFill>
          </a:endParaRPr>
        </a:p>
      </dgm:t>
    </dgm:pt>
    <dgm:pt modelId="{1832B59C-70A8-47E2-864B-1A81FF396D18}" type="parTrans" cxnId="{D6C6080B-4EF6-4F92-A9C4-81340DCBB80E}">
      <dgm:prSet/>
      <dgm:spPr/>
      <dgm:t>
        <a:bodyPr/>
        <a:lstStyle/>
        <a:p>
          <a:endParaRPr lang="ru-RU"/>
        </a:p>
      </dgm:t>
    </dgm:pt>
    <dgm:pt modelId="{7D6D2E76-5816-4A90-A1B3-38E40083381D}" type="sibTrans" cxnId="{D6C6080B-4EF6-4F92-A9C4-81340DCBB80E}">
      <dgm:prSet/>
      <dgm:spPr/>
      <dgm:t>
        <a:bodyPr/>
        <a:lstStyle/>
        <a:p>
          <a:endParaRPr lang="ru-RU"/>
        </a:p>
      </dgm:t>
    </dgm:pt>
    <dgm:pt modelId="{25143E7E-5D85-4A16-9E81-CC9FCB13AAF0}" type="pres">
      <dgm:prSet presAssocID="{7DDFE889-03DF-4559-B316-90AAA503D61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D0CCC87-D2E2-4E0A-A563-31B8F98DE588}" type="pres">
      <dgm:prSet presAssocID="{8063B282-90FD-47E4-8946-FDAA6B1F967E}" presName="gear1" presStyleLbl="node1" presStyleIdx="0" presStyleCnt="3" custAng="0" custScaleX="133238" custScaleY="117957" custLinFactNeighborX="830" custLinFactNeighborY="-19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05BEE-03AD-4BED-A949-5A0F976C8E66}" type="pres">
      <dgm:prSet presAssocID="{8063B282-90FD-47E4-8946-FDAA6B1F967E}" presName="gear1srcNode" presStyleLbl="node1" presStyleIdx="0" presStyleCnt="3"/>
      <dgm:spPr/>
      <dgm:t>
        <a:bodyPr/>
        <a:lstStyle/>
        <a:p>
          <a:endParaRPr lang="ru-RU"/>
        </a:p>
      </dgm:t>
    </dgm:pt>
    <dgm:pt modelId="{FE76F941-D49B-4268-99E5-FDB12C410128}" type="pres">
      <dgm:prSet presAssocID="{8063B282-90FD-47E4-8946-FDAA6B1F967E}" presName="gear1dstNode" presStyleLbl="node1" presStyleIdx="0" presStyleCnt="3"/>
      <dgm:spPr/>
      <dgm:t>
        <a:bodyPr/>
        <a:lstStyle/>
        <a:p>
          <a:endParaRPr lang="ru-RU"/>
        </a:p>
      </dgm:t>
    </dgm:pt>
    <dgm:pt modelId="{BDCE32C4-2F9F-4977-A327-2E85390617B8}" type="pres">
      <dgm:prSet presAssocID="{96906EA1-77AC-49F1-9101-FEDD372607B1}" presName="gear2" presStyleLbl="node1" presStyleIdx="1" presStyleCnt="3" custLinFactNeighborX="-29011" custLinFactNeighborY="-34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D8347-44F4-427C-8212-E5521E7382B4}" type="pres">
      <dgm:prSet presAssocID="{96906EA1-77AC-49F1-9101-FEDD372607B1}" presName="gear2srcNode" presStyleLbl="node1" presStyleIdx="1" presStyleCnt="3"/>
      <dgm:spPr/>
      <dgm:t>
        <a:bodyPr/>
        <a:lstStyle/>
        <a:p>
          <a:endParaRPr lang="ru-RU"/>
        </a:p>
      </dgm:t>
    </dgm:pt>
    <dgm:pt modelId="{13A6307B-9E01-4C6C-8E9F-C3F8979A012C}" type="pres">
      <dgm:prSet presAssocID="{96906EA1-77AC-49F1-9101-FEDD372607B1}" presName="gear2dstNode" presStyleLbl="node1" presStyleIdx="1" presStyleCnt="3"/>
      <dgm:spPr/>
      <dgm:t>
        <a:bodyPr/>
        <a:lstStyle/>
        <a:p>
          <a:endParaRPr lang="ru-RU"/>
        </a:p>
      </dgm:t>
    </dgm:pt>
    <dgm:pt modelId="{3010ACE0-A814-489E-8447-7F9ACC8E788F}" type="pres">
      <dgm:prSet presAssocID="{F554B829-5798-40A1-B530-68F1E8E2DAB0}" presName="gear3" presStyleLbl="node1" presStyleIdx="2" presStyleCnt="3" custScaleX="106554" custScaleY="94626" custLinFactNeighborX="17659" custLinFactNeighborY="-7464"/>
      <dgm:spPr/>
      <dgm:t>
        <a:bodyPr/>
        <a:lstStyle/>
        <a:p>
          <a:endParaRPr lang="ru-RU"/>
        </a:p>
      </dgm:t>
    </dgm:pt>
    <dgm:pt modelId="{1BC126B6-4845-48C2-B15F-29121829173C}" type="pres">
      <dgm:prSet presAssocID="{F554B829-5798-40A1-B530-68F1E8E2DAB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6C203-ED68-45A4-94B3-9989DBF68607}" type="pres">
      <dgm:prSet presAssocID="{F554B829-5798-40A1-B530-68F1E8E2DAB0}" presName="gear3srcNode" presStyleLbl="node1" presStyleIdx="2" presStyleCnt="3"/>
      <dgm:spPr/>
      <dgm:t>
        <a:bodyPr/>
        <a:lstStyle/>
        <a:p>
          <a:endParaRPr lang="ru-RU"/>
        </a:p>
      </dgm:t>
    </dgm:pt>
    <dgm:pt modelId="{5460484E-6583-4090-A07B-C995D8CEB9C2}" type="pres">
      <dgm:prSet presAssocID="{F554B829-5798-40A1-B530-68F1E8E2DAB0}" presName="gear3dstNode" presStyleLbl="node1" presStyleIdx="2" presStyleCnt="3"/>
      <dgm:spPr/>
      <dgm:t>
        <a:bodyPr/>
        <a:lstStyle/>
        <a:p>
          <a:endParaRPr lang="ru-RU"/>
        </a:p>
      </dgm:t>
    </dgm:pt>
    <dgm:pt modelId="{0AE507FB-66C3-471D-9C12-065C35D24921}" type="pres">
      <dgm:prSet presAssocID="{B54DE23D-E0C0-4F56-B527-431823685388}" presName="connector1" presStyleLbl="sibTrans2D1" presStyleIdx="0" presStyleCnt="3" custAng="9044552" custScaleX="78672" custScaleY="80803" custLinFactNeighborX="-20310" custLinFactNeighborY="11676"/>
      <dgm:spPr/>
      <dgm:t>
        <a:bodyPr/>
        <a:lstStyle/>
        <a:p>
          <a:endParaRPr lang="ru-RU"/>
        </a:p>
      </dgm:t>
    </dgm:pt>
    <dgm:pt modelId="{17629AC6-30BC-425E-92BF-9B300939A9A2}" type="pres">
      <dgm:prSet presAssocID="{E1848C17-8968-40B1-ACD3-AEEF857CB3D1}" presName="connector2" presStyleLbl="sibTrans2D1" presStyleIdx="1" presStyleCnt="3" custAng="9358931" custLinFactNeighborX="-14538" custLinFactNeighborY="-5732"/>
      <dgm:spPr/>
      <dgm:t>
        <a:bodyPr/>
        <a:lstStyle/>
        <a:p>
          <a:endParaRPr lang="ru-RU"/>
        </a:p>
      </dgm:t>
    </dgm:pt>
    <dgm:pt modelId="{666B14CB-5AE8-4B74-BBB1-52FB40DD09B8}" type="pres">
      <dgm:prSet presAssocID="{7D6D2E76-5816-4A90-A1B3-38E40083381D}" presName="connector3" presStyleLbl="sibTrans2D1" presStyleIdx="2" presStyleCnt="3" custLinFactNeighborX="12336" custLinFactNeighborY="-8037"/>
      <dgm:spPr/>
      <dgm:t>
        <a:bodyPr/>
        <a:lstStyle/>
        <a:p>
          <a:endParaRPr lang="ru-RU"/>
        </a:p>
      </dgm:t>
    </dgm:pt>
  </dgm:ptLst>
  <dgm:cxnLst>
    <dgm:cxn modelId="{0147A934-BE08-4343-9CAA-84F0822DBC0E}" srcId="{7DDFE889-03DF-4559-B316-90AAA503D615}" destId="{96906EA1-77AC-49F1-9101-FEDD372607B1}" srcOrd="1" destOrd="0" parTransId="{07964B45-D02C-4856-BC60-63683D39A25B}" sibTransId="{E1848C17-8968-40B1-ACD3-AEEF857CB3D1}"/>
    <dgm:cxn modelId="{2D589F59-2CB9-4501-A8E5-3DC4C4806950}" type="presOf" srcId="{F554B829-5798-40A1-B530-68F1E8E2DAB0}" destId="{1BC126B6-4845-48C2-B15F-29121829173C}" srcOrd="1" destOrd="0" presId="urn:microsoft.com/office/officeart/2005/8/layout/gear1"/>
    <dgm:cxn modelId="{78B6053A-922F-4661-94C0-E642F4BCC999}" type="presOf" srcId="{96906EA1-77AC-49F1-9101-FEDD372607B1}" destId="{BDCE32C4-2F9F-4977-A327-2E85390617B8}" srcOrd="0" destOrd="0" presId="urn:microsoft.com/office/officeart/2005/8/layout/gear1"/>
    <dgm:cxn modelId="{696EB80B-A955-4494-930A-9862DF1EE64B}" type="presOf" srcId="{8063B282-90FD-47E4-8946-FDAA6B1F967E}" destId="{6D0CCC87-D2E2-4E0A-A563-31B8F98DE588}" srcOrd="0" destOrd="0" presId="urn:microsoft.com/office/officeart/2005/8/layout/gear1"/>
    <dgm:cxn modelId="{FC6049D4-F90B-4376-A5FE-F326B650940D}" type="presOf" srcId="{E1848C17-8968-40B1-ACD3-AEEF857CB3D1}" destId="{17629AC6-30BC-425E-92BF-9B300939A9A2}" srcOrd="0" destOrd="0" presId="urn:microsoft.com/office/officeart/2005/8/layout/gear1"/>
    <dgm:cxn modelId="{4B52A17A-BE3C-443F-8371-E9084E2FF0CA}" type="presOf" srcId="{F554B829-5798-40A1-B530-68F1E8E2DAB0}" destId="{3010ACE0-A814-489E-8447-7F9ACC8E788F}" srcOrd="0" destOrd="0" presId="urn:microsoft.com/office/officeart/2005/8/layout/gear1"/>
    <dgm:cxn modelId="{81EB01C6-4CA8-44E2-BFE4-F245CBBFC265}" type="presOf" srcId="{96906EA1-77AC-49F1-9101-FEDD372607B1}" destId="{13A6307B-9E01-4C6C-8E9F-C3F8979A012C}" srcOrd="2" destOrd="0" presId="urn:microsoft.com/office/officeart/2005/8/layout/gear1"/>
    <dgm:cxn modelId="{A32D696B-0A04-4E59-90EF-87F6E84D61F8}" type="presOf" srcId="{96906EA1-77AC-49F1-9101-FEDD372607B1}" destId="{9FAD8347-44F4-427C-8212-E5521E7382B4}" srcOrd="1" destOrd="0" presId="urn:microsoft.com/office/officeart/2005/8/layout/gear1"/>
    <dgm:cxn modelId="{D6C6080B-4EF6-4F92-A9C4-81340DCBB80E}" srcId="{7DDFE889-03DF-4559-B316-90AAA503D615}" destId="{F554B829-5798-40A1-B530-68F1E8E2DAB0}" srcOrd="2" destOrd="0" parTransId="{1832B59C-70A8-47E2-864B-1A81FF396D18}" sibTransId="{7D6D2E76-5816-4A90-A1B3-38E40083381D}"/>
    <dgm:cxn modelId="{8DAC348F-6EE8-44BF-B6DF-89DC9D0F22DC}" type="presOf" srcId="{B54DE23D-E0C0-4F56-B527-431823685388}" destId="{0AE507FB-66C3-471D-9C12-065C35D24921}" srcOrd="0" destOrd="0" presId="urn:microsoft.com/office/officeart/2005/8/layout/gear1"/>
    <dgm:cxn modelId="{2004A8BD-5000-4484-81B0-7E2B2E2F8F69}" type="presOf" srcId="{F554B829-5798-40A1-B530-68F1E8E2DAB0}" destId="{AA56C203-ED68-45A4-94B3-9989DBF68607}" srcOrd="2" destOrd="0" presId="urn:microsoft.com/office/officeart/2005/8/layout/gear1"/>
    <dgm:cxn modelId="{557FA8F5-ED6F-4D8D-88BF-43BF98D9E06D}" type="presOf" srcId="{8063B282-90FD-47E4-8946-FDAA6B1F967E}" destId="{F5E05BEE-03AD-4BED-A949-5A0F976C8E66}" srcOrd="1" destOrd="0" presId="urn:microsoft.com/office/officeart/2005/8/layout/gear1"/>
    <dgm:cxn modelId="{A69B5D61-1F02-4790-B0B0-0F1903098366}" srcId="{7DDFE889-03DF-4559-B316-90AAA503D615}" destId="{8063B282-90FD-47E4-8946-FDAA6B1F967E}" srcOrd="0" destOrd="0" parTransId="{F18AF822-2EA8-4B9A-A07A-131617CAF299}" sibTransId="{B54DE23D-E0C0-4F56-B527-431823685388}"/>
    <dgm:cxn modelId="{EA3B70B3-B63A-441E-9958-BC40FC13CB21}" type="presOf" srcId="{7DDFE889-03DF-4559-B316-90AAA503D615}" destId="{25143E7E-5D85-4A16-9E81-CC9FCB13AAF0}" srcOrd="0" destOrd="0" presId="urn:microsoft.com/office/officeart/2005/8/layout/gear1"/>
    <dgm:cxn modelId="{A05BBE82-97A9-43DD-A449-668A842AB1F1}" type="presOf" srcId="{8063B282-90FD-47E4-8946-FDAA6B1F967E}" destId="{FE76F941-D49B-4268-99E5-FDB12C410128}" srcOrd="2" destOrd="0" presId="urn:microsoft.com/office/officeart/2005/8/layout/gear1"/>
    <dgm:cxn modelId="{140E2179-9331-42C9-A814-065BD4E593E3}" type="presOf" srcId="{F554B829-5798-40A1-B530-68F1E8E2DAB0}" destId="{5460484E-6583-4090-A07B-C995D8CEB9C2}" srcOrd="3" destOrd="0" presId="urn:microsoft.com/office/officeart/2005/8/layout/gear1"/>
    <dgm:cxn modelId="{FAB5679D-3FC4-420B-923E-571FEBE62E4A}" type="presOf" srcId="{7D6D2E76-5816-4A90-A1B3-38E40083381D}" destId="{666B14CB-5AE8-4B74-BBB1-52FB40DD09B8}" srcOrd="0" destOrd="0" presId="urn:microsoft.com/office/officeart/2005/8/layout/gear1"/>
    <dgm:cxn modelId="{1B9913FA-F8B0-4CB0-81E5-DE7AB3030F84}" type="presParOf" srcId="{25143E7E-5D85-4A16-9E81-CC9FCB13AAF0}" destId="{6D0CCC87-D2E2-4E0A-A563-31B8F98DE588}" srcOrd="0" destOrd="0" presId="urn:microsoft.com/office/officeart/2005/8/layout/gear1"/>
    <dgm:cxn modelId="{EF8C3B51-D258-4AF4-87E3-559D07DD4BED}" type="presParOf" srcId="{25143E7E-5D85-4A16-9E81-CC9FCB13AAF0}" destId="{F5E05BEE-03AD-4BED-A949-5A0F976C8E66}" srcOrd="1" destOrd="0" presId="urn:microsoft.com/office/officeart/2005/8/layout/gear1"/>
    <dgm:cxn modelId="{85C63030-43BA-45B7-BE85-AFD86941F764}" type="presParOf" srcId="{25143E7E-5D85-4A16-9E81-CC9FCB13AAF0}" destId="{FE76F941-D49B-4268-99E5-FDB12C410128}" srcOrd="2" destOrd="0" presId="urn:microsoft.com/office/officeart/2005/8/layout/gear1"/>
    <dgm:cxn modelId="{DEC31805-4A21-4BD1-8EE0-53A839757E8D}" type="presParOf" srcId="{25143E7E-5D85-4A16-9E81-CC9FCB13AAF0}" destId="{BDCE32C4-2F9F-4977-A327-2E85390617B8}" srcOrd="3" destOrd="0" presId="urn:microsoft.com/office/officeart/2005/8/layout/gear1"/>
    <dgm:cxn modelId="{651BB04C-D2AE-45F8-83E1-B469383660AB}" type="presParOf" srcId="{25143E7E-5D85-4A16-9E81-CC9FCB13AAF0}" destId="{9FAD8347-44F4-427C-8212-E5521E7382B4}" srcOrd="4" destOrd="0" presId="urn:microsoft.com/office/officeart/2005/8/layout/gear1"/>
    <dgm:cxn modelId="{1F0EA7CC-DA5C-4549-BC22-EFA141BDC900}" type="presParOf" srcId="{25143E7E-5D85-4A16-9E81-CC9FCB13AAF0}" destId="{13A6307B-9E01-4C6C-8E9F-C3F8979A012C}" srcOrd="5" destOrd="0" presId="urn:microsoft.com/office/officeart/2005/8/layout/gear1"/>
    <dgm:cxn modelId="{EDD5DA69-0081-46FF-B8B5-D80DB75B2623}" type="presParOf" srcId="{25143E7E-5D85-4A16-9E81-CC9FCB13AAF0}" destId="{3010ACE0-A814-489E-8447-7F9ACC8E788F}" srcOrd="6" destOrd="0" presId="urn:microsoft.com/office/officeart/2005/8/layout/gear1"/>
    <dgm:cxn modelId="{E67EAFBB-F5E1-464D-8980-DAA5FC5873FE}" type="presParOf" srcId="{25143E7E-5D85-4A16-9E81-CC9FCB13AAF0}" destId="{1BC126B6-4845-48C2-B15F-29121829173C}" srcOrd="7" destOrd="0" presId="urn:microsoft.com/office/officeart/2005/8/layout/gear1"/>
    <dgm:cxn modelId="{E74FEB65-36D2-4CED-B281-8ED08AE1AA42}" type="presParOf" srcId="{25143E7E-5D85-4A16-9E81-CC9FCB13AAF0}" destId="{AA56C203-ED68-45A4-94B3-9989DBF68607}" srcOrd="8" destOrd="0" presId="urn:microsoft.com/office/officeart/2005/8/layout/gear1"/>
    <dgm:cxn modelId="{CFA392C8-366D-46BD-BA0C-5D62BFDC4E96}" type="presParOf" srcId="{25143E7E-5D85-4A16-9E81-CC9FCB13AAF0}" destId="{5460484E-6583-4090-A07B-C995D8CEB9C2}" srcOrd="9" destOrd="0" presId="urn:microsoft.com/office/officeart/2005/8/layout/gear1"/>
    <dgm:cxn modelId="{AB6EA0ED-4189-44AA-969D-25EEAEBE2C12}" type="presParOf" srcId="{25143E7E-5D85-4A16-9E81-CC9FCB13AAF0}" destId="{0AE507FB-66C3-471D-9C12-065C35D24921}" srcOrd="10" destOrd="0" presId="urn:microsoft.com/office/officeart/2005/8/layout/gear1"/>
    <dgm:cxn modelId="{662A4DFC-5A36-4B97-9065-6F88913A641F}" type="presParOf" srcId="{25143E7E-5D85-4A16-9E81-CC9FCB13AAF0}" destId="{17629AC6-30BC-425E-92BF-9B300939A9A2}" srcOrd="11" destOrd="0" presId="urn:microsoft.com/office/officeart/2005/8/layout/gear1"/>
    <dgm:cxn modelId="{C4FC955F-736B-4533-B76C-8448CB1E1150}" type="presParOf" srcId="{25143E7E-5D85-4A16-9E81-CC9FCB13AAF0}" destId="{666B14CB-5AE8-4B74-BBB1-52FB40DD09B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7192AD-8173-402A-9BCD-DE6CD266A1BF}">
      <dsp:nvSpPr>
        <dsp:cNvPr id="0" name=""/>
        <dsp:cNvSpPr/>
      </dsp:nvSpPr>
      <dsp:spPr>
        <a:xfrm>
          <a:off x="2667018" y="0"/>
          <a:ext cx="2667018" cy="1785942"/>
        </a:xfrm>
        <a:prstGeom prst="trapezoid">
          <a:avLst>
            <a:gd name="adj" fmla="val 7466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ctr" defTabSz="14224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1-</a:t>
          </a:r>
          <a:r>
            <a:rPr lang="en-US" sz="3200" b="1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r>
            <a:rPr lang="uk-UA" sz="3200" b="1" i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класи</a:t>
          </a:r>
          <a:r>
            <a:rPr lang="uk-UA" sz="3200" b="1" kern="1200" baseline="0" dirty="0" smtClean="0"/>
            <a:t> </a:t>
          </a:r>
        </a:p>
      </dsp:txBody>
      <dsp:txXfrm>
        <a:off x="2667018" y="0"/>
        <a:ext cx="2667018" cy="1785942"/>
      </dsp:txXfrm>
    </dsp:sp>
    <dsp:sp modelId="{107430A5-5AD1-436A-BEE9-DEE194A93006}">
      <dsp:nvSpPr>
        <dsp:cNvPr id="0" name=""/>
        <dsp:cNvSpPr/>
      </dsp:nvSpPr>
      <dsp:spPr>
        <a:xfrm>
          <a:off x="1333509" y="1785942"/>
          <a:ext cx="5334037" cy="1785942"/>
        </a:xfrm>
        <a:prstGeom prst="trapezoid">
          <a:avLst>
            <a:gd name="adj" fmla="val 7466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glow rad="70000">
            <a:schemeClr val="accent5">
              <a:hueOff val="-4966938"/>
              <a:satOff val="19906"/>
              <a:lumOff val="4314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8, 9 – </a:t>
          </a:r>
          <a:endParaRPr lang="en-US" sz="3200" b="1" kern="1200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422400" rtl="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baseline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проліцейні</a:t>
          </a:r>
          <a:r>
            <a:rPr lang="uk-UA" sz="32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3200" b="1" kern="1200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422400" rtl="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класи</a:t>
          </a:r>
          <a:endParaRPr lang="ru-RU" sz="3200" kern="1200" dirty="0"/>
        </a:p>
      </dsp:txBody>
      <dsp:txXfrm>
        <a:off x="2266965" y="1785942"/>
        <a:ext cx="3467124" cy="1785942"/>
      </dsp:txXfrm>
    </dsp:sp>
    <dsp:sp modelId="{49CC9EA5-6783-4426-A982-BF0B2DCA9E6A}">
      <dsp:nvSpPr>
        <dsp:cNvPr id="0" name=""/>
        <dsp:cNvSpPr/>
      </dsp:nvSpPr>
      <dsp:spPr>
        <a:xfrm>
          <a:off x="0" y="3571884"/>
          <a:ext cx="8001056" cy="1785942"/>
        </a:xfrm>
        <a:prstGeom prst="trapezoid">
          <a:avLst>
            <a:gd name="adj" fmla="val 7466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glow rad="70000">
            <a:schemeClr val="accent5">
              <a:hueOff val="-9933876"/>
              <a:satOff val="39811"/>
              <a:lumOff val="86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10,11 </a:t>
          </a:r>
          <a:r>
            <a:rPr lang="uk-UA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класи-</a:t>
          </a: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4224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ліцей </a:t>
          </a:r>
        </a:p>
        <a:p>
          <a:pPr lvl="0" algn="ctr" defTabSz="14224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“Управлінські</a:t>
          </a:r>
          <a:r>
            <a:rPr lang="uk-UA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4224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технології”</a:t>
          </a:r>
          <a:endParaRPr lang="ru-RU" sz="3200" kern="1200" dirty="0"/>
        </a:p>
      </dsp:txBody>
      <dsp:txXfrm>
        <a:off x="1400184" y="3571884"/>
        <a:ext cx="5200686" cy="17859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E45820-EA15-40FA-A2DD-8F41112EC75E}">
      <dsp:nvSpPr>
        <dsp:cNvPr id="0" name=""/>
        <dsp:cNvSpPr/>
      </dsp:nvSpPr>
      <dsp:spPr>
        <a:xfrm>
          <a:off x="1240649" y="466839"/>
          <a:ext cx="5885808" cy="5567602"/>
        </a:xfrm>
        <a:prstGeom prst="blockArc">
          <a:avLst>
            <a:gd name="adj1" fmla="val 12919153"/>
            <a:gd name="adj2" fmla="val 17095611"/>
            <a:gd name="adj3" fmla="val 452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FBA8C-787C-4CB5-8254-508926F7636E}">
      <dsp:nvSpPr>
        <dsp:cNvPr id="0" name=""/>
        <dsp:cNvSpPr/>
      </dsp:nvSpPr>
      <dsp:spPr>
        <a:xfrm>
          <a:off x="1417792" y="277129"/>
          <a:ext cx="5885808" cy="5567602"/>
        </a:xfrm>
        <a:prstGeom prst="blockArc">
          <a:avLst>
            <a:gd name="adj1" fmla="val 8963109"/>
            <a:gd name="adj2" fmla="val 12673503"/>
            <a:gd name="adj3" fmla="val 4527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4626E-1518-4561-B74E-7B8797A72D8D}">
      <dsp:nvSpPr>
        <dsp:cNvPr id="0" name=""/>
        <dsp:cNvSpPr/>
      </dsp:nvSpPr>
      <dsp:spPr>
        <a:xfrm>
          <a:off x="1313275" y="287581"/>
          <a:ext cx="5885808" cy="5567602"/>
        </a:xfrm>
        <a:prstGeom prst="blockArc">
          <a:avLst>
            <a:gd name="adj1" fmla="val 4818654"/>
            <a:gd name="adj2" fmla="val 8903419"/>
            <a:gd name="adj3" fmla="val 4527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3D7F9-4725-485D-AE83-C4EC4EEECA62}">
      <dsp:nvSpPr>
        <dsp:cNvPr id="0" name=""/>
        <dsp:cNvSpPr/>
      </dsp:nvSpPr>
      <dsp:spPr>
        <a:xfrm>
          <a:off x="2162572" y="294838"/>
          <a:ext cx="5885808" cy="5567602"/>
        </a:xfrm>
        <a:prstGeom prst="blockArc">
          <a:avLst>
            <a:gd name="adj1" fmla="val 2123770"/>
            <a:gd name="adj2" fmla="val 6040093"/>
            <a:gd name="adj3" fmla="val 4527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48752-8435-49DA-860F-D52696E4B04F}">
      <dsp:nvSpPr>
        <dsp:cNvPr id="0" name=""/>
        <dsp:cNvSpPr/>
      </dsp:nvSpPr>
      <dsp:spPr>
        <a:xfrm>
          <a:off x="2087929" y="406355"/>
          <a:ext cx="5885808" cy="5567602"/>
        </a:xfrm>
        <a:prstGeom prst="blockArc">
          <a:avLst>
            <a:gd name="adj1" fmla="val 19928926"/>
            <a:gd name="adj2" fmla="val 1931774"/>
            <a:gd name="adj3" fmla="val 4527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0955A-521D-41C7-BD78-9211C610AA22}">
      <dsp:nvSpPr>
        <dsp:cNvPr id="0" name=""/>
        <dsp:cNvSpPr/>
      </dsp:nvSpPr>
      <dsp:spPr>
        <a:xfrm>
          <a:off x="2157640" y="529381"/>
          <a:ext cx="5885808" cy="5567602"/>
        </a:xfrm>
        <a:prstGeom prst="blockArc">
          <a:avLst>
            <a:gd name="adj1" fmla="val 15772595"/>
            <a:gd name="adj2" fmla="val 19726608"/>
            <a:gd name="adj3" fmla="val 452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31100-6B41-478B-B313-E5DF8064CEDB}">
      <dsp:nvSpPr>
        <dsp:cNvPr id="0" name=""/>
        <dsp:cNvSpPr/>
      </dsp:nvSpPr>
      <dsp:spPr>
        <a:xfrm>
          <a:off x="3357585" y="2000255"/>
          <a:ext cx="2638286" cy="23946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</a:rPr>
            <a:t>Напрямки діяльності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357585" y="2000255"/>
        <a:ext cx="2638286" cy="2394684"/>
      </dsp:txXfrm>
    </dsp:sp>
    <dsp:sp modelId="{70A449E9-B707-49AD-958B-E9B63F51DF2C}">
      <dsp:nvSpPr>
        <dsp:cNvPr id="0" name=""/>
        <dsp:cNvSpPr/>
      </dsp:nvSpPr>
      <dsp:spPr>
        <a:xfrm>
          <a:off x="3353592" y="-285749"/>
          <a:ext cx="2897910" cy="24288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</a:rPr>
            <a:t>Виховання інтелектуальної особистості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353592" y="-285749"/>
        <a:ext cx="2897910" cy="2428840"/>
      </dsp:txXfrm>
    </dsp:sp>
    <dsp:sp modelId="{8AF7927F-FFCD-42BB-80AF-AD752E7D10CA}">
      <dsp:nvSpPr>
        <dsp:cNvPr id="0" name=""/>
        <dsp:cNvSpPr/>
      </dsp:nvSpPr>
      <dsp:spPr>
        <a:xfrm>
          <a:off x="5929347" y="928671"/>
          <a:ext cx="2452368" cy="2277657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</a:rPr>
            <a:t>Навчання – це цілісний творчий процес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929347" y="928671"/>
        <a:ext cx="2452368" cy="2277657"/>
      </dsp:txXfrm>
    </dsp:sp>
    <dsp:sp modelId="{D859F5D7-E0A8-468C-AFDE-08B0EA3F7387}">
      <dsp:nvSpPr>
        <dsp:cNvPr id="0" name=""/>
        <dsp:cNvSpPr/>
      </dsp:nvSpPr>
      <dsp:spPr>
        <a:xfrm>
          <a:off x="5774490" y="3286124"/>
          <a:ext cx="2579761" cy="2368862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Співпраця з установами Академії педагогічних наук України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774490" y="3286124"/>
        <a:ext cx="2579761" cy="2368862"/>
      </dsp:txXfrm>
    </dsp:sp>
    <dsp:sp modelId="{6D9C3FC5-9537-446E-8051-0A4DA0DCD809}">
      <dsp:nvSpPr>
        <dsp:cNvPr id="0" name=""/>
        <dsp:cNvSpPr/>
      </dsp:nvSpPr>
      <dsp:spPr>
        <a:xfrm>
          <a:off x="3353587" y="4308083"/>
          <a:ext cx="2614063" cy="2264162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</a:rPr>
            <a:t>Побудова кожного уроку як уроку мислення-спілкування</a:t>
          </a:r>
          <a:endParaRPr lang="ru-RU" sz="2000" kern="1200" dirty="0">
            <a:solidFill>
              <a:schemeClr val="tx1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1"/>
            </a:solidFill>
          </a:endParaRPr>
        </a:p>
      </dsp:txBody>
      <dsp:txXfrm>
        <a:off x="3353587" y="4308083"/>
        <a:ext cx="2614063" cy="2264162"/>
      </dsp:txXfrm>
    </dsp:sp>
    <dsp:sp modelId="{4701D1AD-6F84-4BBF-9621-D45CFCA55D32}">
      <dsp:nvSpPr>
        <dsp:cNvPr id="0" name=""/>
        <dsp:cNvSpPr/>
      </dsp:nvSpPr>
      <dsp:spPr>
        <a:xfrm>
          <a:off x="781833" y="3071810"/>
          <a:ext cx="2855616" cy="2518174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</a:rPr>
            <a:t>Застосовування набутих знань в нестандартних ситуаціях.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781833" y="3071810"/>
        <a:ext cx="2855616" cy="2518174"/>
      </dsp:txXfrm>
    </dsp:sp>
    <dsp:sp modelId="{1E753D7D-7CF2-4E53-B6CC-384D79FC83CF}">
      <dsp:nvSpPr>
        <dsp:cNvPr id="0" name=""/>
        <dsp:cNvSpPr/>
      </dsp:nvSpPr>
      <dsp:spPr>
        <a:xfrm>
          <a:off x="924695" y="642924"/>
          <a:ext cx="2596193" cy="243686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tx1"/>
              </a:solidFill>
            </a:rPr>
            <a:t>Виховання готовності до співпраці з іншими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924695" y="642924"/>
        <a:ext cx="2596193" cy="24368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A2C0FE-D5E1-4FF6-894F-44D621C7C96F}">
      <dsp:nvSpPr>
        <dsp:cNvPr id="0" name=""/>
        <dsp:cNvSpPr/>
      </dsp:nvSpPr>
      <dsp:spPr>
        <a:xfrm>
          <a:off x="1698439" y="2805221"/>
          <a:ext cx="2746789" cy="2396744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solidFill>
                <a:schemeClr val="tx1"/>
              </a:solidFill>
            </a:rPr>
            <a:t>Адміністра-ція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698439" y="2805221"/>
        <a:ext cx="2746789" cy="2396744"/>
      </dsp:txXfrm>
    </dsp:sp>
    <dsp:sp modelId="{39BCAEC7-96AB-424C-82A7-D2B59A81B349}">
      <dsp:nvSpPr>
        <dsp:cNvPr id="0" name=""/>
        <dsp:cNvSpPr/>
      </dsp:nvSpPr>
      <dsp:spPr>
        <a:xfrm>
          <a:off x="285753" y="2092277"/>
          <a:ext cx="2129564" cy="1743087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Учителі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85753" y="2092277"/>
        <a:ext cx="2129564" cy="1743087"/>
      </dsp:txXfrm>
    </dsp:sp>
    <dsp:sp modelId="{4C688355-9340-47E7-9060-A3129E8251BD}">
      <dsp:nvSpPr>
        <dsp:cNvPr id="0" name=""/>
        <dsp:cNvSpPr/>
      </dsp:nvSpPr>
      <dsp:spPr>
        <a:xfrm rot="20700000">
          <a:off x="1336284" y="310877"/>
          <a:ext cx="2718741" cy="2403791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Класні керівники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951264" y="819418"/>
        <a:ext cx="1488781" cy="1386708"/>
      </dsp:txXfrm>
    </dsp:sp>
    <dsp:sp modelId="{C31338B3-560D-42F5-93F0-A0F354A22A99}">
      <dsp:nvSpPr>
        <dsp:cNvPr id="0" name=""/>
        <dsp:cNvSpPr/>
      </dsp:nvSpPr>
      <dsp:spPr>
        <a:xfrm>
          <a:off x="1928781" y="2575758"/>
          <a:ext cx="3067833" cy="3067833"/>
        </a:xfrm>
        <a:prstGeom prst="circularArrow">
          <a:avLst>
            <a:gd name="adj1" fmla="val 4688"/>
            <a:gd name="adj2" fmla="val 299029"/>
            <a:gd name="adj3" fmla="val 2519978"/>
            <a:gd name="adj4" fmla="val 15853089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E9E05-FF31-484C-ADF2-161A8F147AF5}">
      <dsp:nvSpPr>
        <dsp:cNvPr id="0" name=""/>
        <dsp:cNvSpPr/>
      </dsp:nvSpPr>
      <dsp:spPr>
        <a:xfrm>
          <a:off x="1" y="1500206"/>
          <a:ext cx="2228972" cy="22289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3AA40-6787-40C9-B296-64FBFA3AC99C}">
      <dsp:nvSpPr>
        <dsp:cNvPr id="0" name=""/>
        <dsp:cNvSpPr/>
      </dsp:nvSpPr>
      <dsp:spPr>
        <a:xfrm rot="1064280">
          <a:off x="1071546" y="8"/>
          <a:ext cx="2403281" cy="24032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0CCC87-D2E2-4E0A-A563-31B8F98DE588}">
      <dsp:nvSpPr>
        <dsp:cNvPr id="0" name=""/>
        <dsp:cNvSpPr/>
      </dsp:nvSpPr>
      <dsp:spPr>
        <a:xfrm>
          <a:off x="1408205" y="2143148"/>
          <a:ext cx="3298075" cy="291982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представники громадськості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408205" y="2143148"/>
        <a:ext cx="3298075" cy="2919820"/>
      </dsp:txXfrm>
    </dsp:sp>
    <dsp:sp modelId="{BDCE32C4-2F9F-4977-A327-2E85390617B8}">
      <dsp:nvSpPr>
        <dsp:cNvPr id="0" name=""/>
        <dsp:cNvSpPr/>
      </dsp:nvSpPr>
      <dsp:spPr>
        <a:xfrm>
          <a:off x="0" y="1214441"/>
          <a:ext cx="1800237" cy="1800237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Учні</a:t>
          </a:r>
          <a:endParaRPr lang="ru-RU" sz="2000" kern="1200" dirty="0"/>
        </a:p>
      </dsp:txBody>
      <dsp:txXfrm>
        <a:off x="0" y="1214441"/>
        <a:ext cx="1800237" cy="1800237"/>
      </dsp:txXfrm>
    </dsp:sp>
    <dsp:sp modelId="{3010ACE0-A814-489E-8447-7F9ACC8E788F}">
      <dsp:nvSpPr>
        <dsp:cNvPr id="0" name=""/>
        <dsp:cNvSpPr/>
      </dsp:nvSpPr>
      <dsp:spPr>
        <a:xfrm rot="20700000">
          <a:off x="1672884" y="511808"/>
          <a:ext cx="1956478" cy="1592065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Батьки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123611" y="839380"/>
        <a:ext cx="1055023" cy="936920"/>
      </dsp:txXfrm>
    </dsp:sp>
    <dsp:sp modelId="{0AE507FB-66C3-471D-9C12-065C35D24921}">
      <dsp:nvSpPr>
        <dsp:cNvPr id="0" name=""/>
        <dsp:cNvSpPr/>
      </dsp:nvSpPr>
      <dsp:spPr>
        <a:xfrm rot="9044552">
          <a:off x="1326991" y="2712831"/>
          <a:ext cx="2492657" cy="2560176"/>
        </a:xfrm>
        <a:prstGeom prst="circularArrow">
          <a:avLst>
            <a:gd name="adj1" fmla="val 4688"/>
            <a:gd name="adj2" fmla="val 299029"/>
            <a:gd name="adj3" fmla="val 2523046"/>
            <a:gd name="adj4" fmla="val 1584653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29AC6-30BC-425E-92BF-9B300939A9A2}">
      <dsp:nvSpPr>
        <dsp:cNvPr id="0" name=""/>
        <dsp:cNvSpPr/>
      </dsp:nvSpPr>
      <dsp:spPr>
        <a:xfrm rot="9358931">
          <a:off x="-274101" y="1297539"/>
          <a:ext cx="2302053" cy="230205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B14CB-5AE8-4B74-BBB1-52FB40DD09B8}">
      <dsp:nvSpPr>
        <dsp:cNvPr id="0" name=""/>
        <dsp:cNvSpPr/>
      </dsp:nvSpPr>
      <dsp:spPr>
        <a:xfrm>
          <a:off x="1285895" y="0"/>
          <a:ext cx="2482077" cy="248207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EE01-EFBA-48F1-91E4-2D5FD51BBB8A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5F4C3-C90E-45FF-A2A5-1604FEFD1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7A92-62C1-47BB-BA30-2D4BCBEA70A4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7B47-EEB8-44D8-B870-4DD5C876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3FF2E-4DBC-4077-837F-0F4E4DF34520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527DE-B6D7-481B-A84F-397528164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E486-AC85-4BED-9415-B8A3CBC01F91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0C03-859B-4DC5-82A6-CB05F279A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5CD9-9FE0-4CDB-887B-915EE51A4C52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80AF-1FB3-49B9-8C28-9A0F56352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21B7-296D-4E5B-9B97-E5E27830A933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E47F-8D6E-4085-98F8-DBF903A24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9523-7019-4685-94B9-F91F8A6BFB89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DC6D-E11A-4A31-9562-7D55AE8C4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AB4B-9158-437C-B526-C3892D90DBF2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B633-6253-4CA3-9088-8D894C7E8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7F19-5819-4FE6-90E5-A7F3A5210F0C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B6BA-DB6F-4EC8-AD95-345CCABCD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1890C-C721-4506-B63E-532A74F9111B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9254E-0E97-4D61-A972-8CD85792D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91719-D866-42DB-B033-E15A3C6309E3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707B-E05E-48FA-A1DC-DCCE511B6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5F6B7B-51E9-4132-A3AF-9A3873F4F79F}" type="datetimeFigureOut">
              <a:rPr lang="ru-RU"/>
              <a:pPr>
                <a:defRPr/>
              </a:pPr>
              <a:t>29.08.2014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19D36D-21AF-42A0-9D35-EA8B9E43E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1" r:id="rId2"/>
    <p:sldLayoutId id="2147483853" r:id="rId3"/>
    <p:sldLayoutId id="2147483850" r:id="rId4"/>
    <p:sldLayoutId id="2147483849" r:id="rId5"/>
    <p:sldLayoutId id="2147483848" r:id="rId6"/>
    <p:sldLayoutId id="2147483847" r:id="rId7"/>
    <p:sldLayoutId id="2147483854" r:id="rId8"/>
    <p:sldLayoutId id="2147483846" r:id="rId9"/>
    <p:sldLayoutId id="2147483845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eorgia" pitchFamily="18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8934"/>
            <a:ext cx="9144000" cy="270986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mtClean="0">
                <a:ln w="5000" cmpd="sng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превентивної освіти у </a:t>
            </a:r>
            <a:br>
              <a:rPr lang="uk-UA" smtClean="0">
                <a:ln w="5000" cmpd="sng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mtClean="0">
                <a:ln w="5000" cmpd="sng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школі,  дружній  до дитини</a:t>
            </a:r>
            <a:endParaRPr lang="ru-RU">
              <a:ln w="5000" cmpd="sng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571500"/>
            <a:ext cx="8429625" cy="1428750"/>
          </a:xfrm>
        </p:spPr>
        <p:txBody>
          <a:bodyPr>
            <a:normAutofit fontScale="92500"/>
          </a:bodyPr>
          <a:lstStyle/>
          <a:p>
            <a:pPr algn="ctr" eaLnBrk="1" hangingPunct="1">
              <a:defRPr/>
            </a:pPr>
            <a:r>
              <a:rPr lang="uk-UA" sz="2400" b="1" dirty="0" smtClean="0"/>
              <a:t>НАВЧАЛЬНО-ВИХОВНИЙ КОМПЛЕКС №240 “СОЦІУМ” СЕРЕДНЯ ЗАГАЛЬНООСВІТНЯ ШКОЛА </a:t>
            </a:r>
          </a:p>
          <a:p>
            <a:pPr algn="ctr" eaLnBrk="1" hangingPunct="1">
              <a:defRPr/>
            </a:pPr>
            <a:r>
              <a:rPr lang="uk-UA" sz="2400" b="1" dirty="0" smtClean="0"/>
              <a:t>І-ІІ СТУПЕНІВ ЛІЦЕЙ “УПРАВЛІНСЬКІ ТЕХНОЛОГІЇ”</a:t>
            </a:r>
            <a:endParaRPr lang="ru-RU" sz="24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318500" cy="101917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chemeClr val="tx1"/>
                </a:solidFill>
                <a:latin typeface="+mn-lt"/>
              </a:rPr>
              <a:t>Години спілкування, тренінги, круглі столи </a:t>
            </a:r>
            <a:endParaRPr lang="ru-RU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750" y="115888"/>
            <a:ext cx="8175625" cy="4857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 і методи роботи: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5" name="Picture 7" descr="IMG_7532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8864">
            <a:off x="323850" y="1700213"/>
            <a:ext cx="3071813" cy="2449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6" name="Picture 8" descr="P1000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3674">
            <a:off x="5292725" y="1700213"/>
            <a:ext cx="3671888" cy="2881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7" name="Picture 9" descr="Изображение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716338"/>
            <a:ext cx="3889375" cy="2952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358188" cy="785812"/>
          </a:xfrm>
        </p:spPr>
        <p:txBody>
          <a:bodyPr/>
          <a:lstStyle/>
          <a:p>
            <a:pPr algn="ctr" eaLnBrk="1" hangingPunct="1"/>
            <a:r>
              <a:rPr lang="uk-UA" sz="2800" smtClean="0">
                <a:solidFill>
                  <a:schemeClr val="tx1"/>
                </a:solidFill>
              </a:rPr>
              <a:t>Години спілкування</a:t>
            </a:r>
            <a:r>
              <a:rPr lang="en-US" sz="2800" smtClean="0">
                <a:solidFill>
                  <a:schemeClr val="tx1"/>
                </a:solidFill>
              </a:rPr>
              <a:t>,</a:t>
            </a:r>
            <a:r>
              <a:rPr lang="uk-UA" sz="2800" smtClean="0">
                <a:solidFill>
                  <a:schemeClr val="tx1"/>
                </a:solidFill>
              </a:rPr>
              <a:t> тренінги, круглі столи</a:t>
            </a:r>
            <a:endParaRPr lang="ru-RU" sz="2800" smtClean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500" y="214313"/>
            <a:ext cx="7686675" cy="4857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 і методи роботи: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z="1700" b="1" smtClean="0">
              <a:latin typeface="Arial" charset="0"/>
            </a:endParaRPr>
          </a:p>
        </p:txBody>
      </p:sp>
      <p:pic>
        <p:nvPicPr>
          <p:cNvPr id="32773" name="Picture 5" descr="P1020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3350">
            <a:off x="395288" y="1989138"/>
            <a:ext cx="4829175" cy="3622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5" name="Picture 7" descr="P10202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8348">
            <a:off x="4716463" y="2960688"/>
            <a:ext cx="4144962" cy="3348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143000" y="714375"/>
            <a:ext cx="6686550" cy="457200"/>
          </a:xfrm>
        </p:spPr>
        <p:txBody>
          <a:bodyPr/>
          <a:lstStyle/>
          <a:p>
            <a:pPr algn="ctr" eaLnBrk="1" hangingPunct="1"/>
            <a:r>
              <a:rPr lang="uk-UA" sz="2800" smtClean="0">
                <a:solidFill>
                  <a:schemeClr val="tx1"/>
                </a:solidFill>
              </a:rPr>
              <a:t>Спільні з батьками  заходи</a:t>
            </a:r>
            <a:endParaRPr lang="ru-RU" sz="2800" smtClean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813" y="214313"/>
            <a:ext cx="7686675" cy="4857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 і методи роботи: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5" name="Picture 5" descr="P102027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21153935">
            <a:off x="357158" y="1285860"/>
            <a:ext cx="3687763" cy="2765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P1000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9702">
            <a:off x="1928794" y="3643314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7" name="Picture 7" descr="PIC_08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4653">
            <a:off x="4945320" y="1505459"/>
            <a:ext cx="3990983" cy="29926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58175" cy="671513"/>
          </a:xfrm>
        </p:spPr>
        <p:txBody>
          <a:bodyPr/>
          <a:lstStyle/>
          <a:p>
            <a:pPr algn="ctr" eaLnBrk="1" hangingPunct="1"/>
            <a:r>
              <a:rPr lang="uk-UA" sz="2800" smtClean="0">
                <a:solidFill>
                  <a:schemeClr val="tx1"/>
                </a:solidFill>
              </a:rPr>
              <a:t>діяльність органів учнівського самоврядування</a:t>
            </a:r>
            <a:endParaRPr lang="ru-RU" sz="2800" smtClean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38" y="142875"/>
            <a:ext cx="7686675" cy="714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 і методи роботи: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9" name="Picture 5" descr="P102028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21191963">
            <a:off x="624077" y="2191377"/>
            <a:ext cx="4033378" cy="3092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1" name="Picture 7" descr="P10203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4390">
            <a:off x="4716463" y="3429000"/>
            <a:ext cx="4205287" cy="2952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571625" y="1000125"/>
            <a:ext cx="6686550" cy="457200"/>
          </a:xfrm>
        </p:spPr>
        <p:txBody>
          <a:bodyPr/>
          <a:lstStyle/>
          <a:p>
            <a:pPr algn="ctr" eaLnBrk="1" hangingPunct="1"/>
            <a:r>
              <a:rPr lang="uk-UA" sz="2800" smtClean="0">
                <a:solidFill>
                  <a:schemeClr val="tx1"/>
                </a:solidFill>
              </a:rPr>
              <a:t>просвітницькі акції</a:t>
            </a:r>
            <a:endParaRPr lang="ru-RU" sz="2800" smtClean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2950" y="285750"/>
            <a:ext cx="8401050" cy="4857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 і методи роботи: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5" name="Picture 5" descr="DSC09745"/>
          <p:cNvPicPr preferRelativeResize="0">
            <a:picLocks noGrp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21177659">
            <a:off x="395288" y="1844675"/>
            <a:ext cx="4105275" cy="30972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7" name="Picture 7" descr="DSC098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1416">
            <a:off x="4572000" y="3213100"/>
            <a:ext cx="4321175" cy="3241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Рисунок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21332771">
            <a:off x="127837" y="1513634"/>
            <a:ext cx="4160708" cy="3454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IMG_1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4048">
            <a:off x="4423734" y="1338645"/>
            <a:ext cx="4457678" cy="3101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1071563" y="714375"/>
            <a:ext cx="6686550" cy="457200"/>
          </a:xfrm>
        </p:spPr>
        <p:txBody>
          <a:bodyPr/>
          <a:lstStyle/>
          <a:p>
            <a:pPr algn="ctr" eaLnBrk="1" hangingPunct="1"/>
            <a:r>
              <a:rPr lang="uk-UA" sz="2800" smtClean="0">
                <a:solidFill>
                  <a:schemeClr val="tx1"/>
                </a:solidFill>
              </a:rPr>
              <a:t>колективна творча справа</a:t>
            </a:r>
            <a:endParaRPr lang="ru-RU" sz="2800" smtClean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75" y="214313"/>
            <a:ext cx="7686675" cy="4857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 і методи роботи: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Admin\Рабочий стол\IMG_16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4360" y="3714751"/>
            <a:ext cx="5060333" cy="29298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725487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 і методи роботи: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500" y="642938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defRPr/>
            </a:pPr>
            <a:r>
              <a:rPr lang="uk-UA" sz="2800" b="1" dirty="0">
                <a:latin typeface="+mj-lt"/>
                <a:ea typeface="+mj-ea"/>
                <a:cs typeface="+mj-cs"/>
              </a:rPr>
              <a:t>колективна творча справа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8914" name="Picture 2" descr="C:\Documents and Settings\Admin\Рабочий стол\Photo0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8226">
            <a:off x="285720" y="1428736"/>
            <a:ext cx="4786314" cy="50006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5" name="Picture 3" descr="C:\Documents and Settings\Admin\Рабочий стол\Photo05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85762">
            <a:off x="5214942" y="1214422"/>
            <a:ext cx="3487123" cy="5214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Очікувані результати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sz="2800" smtClean="0"/>
              <a:t>активізація діяльності педагогічних працівників;</a:t>
            </a:r>
            <a:endParaRPr lang="ru-RU" sz="2800" smtClean="0"/>
          </a:p>
          <a:p>
            <a:pPr algn="just" eaLnBrk="1" hangingPunct="1"/>
            <a:r>
              <a:rPr lang="uk-UA" sz="2800" smtClean="0"/>
              <a:t>забезпечення та дотримання належних санітарно-гігієнічних норм;</a:t>
            </a:r>
            <a:endParaRPr lang="ru-RU" sz="2800" smtClean="0"/>
          </a:p>
          <a:p>
            <a:pPr algn="just" eaLnBrk="1" hangingPunct="1"/>
            <a:r>
              <a:rPr lang="uk-UA" sz="2800" smtClean="0"/>
              <a:t>залучення медичних, соціальних та правоохоронних закладів до вирішення проблем попередження правопорушень і злочинності;</a:t>
            </a:r>
            <a:endParaRPr lang="ru-RU" sz="28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Очікувані результати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sz="2800" smtClean="0"/>
              <a:t>зміні установок і моделей поведінки неповнолітніх; </a:t>
            </a:r>
            <a:endParaRPr lang="ru-RU" sz="2800" smtClean="0"/>
          </a:p>
          <a:p>
            <a:pPr algn="just" eaLnBrk="1" hangingPunct="1"/>
            <a:r>
              <a:rPr lang="uk-UA" sz="2800" smtClean="0"/>
              <a:t>залучення до творчого процесу;</a:t>
            </a:r>
            <a:endParaRPr lang="ru-RU" sz="2800" smtClean="0"/>
          </a:p>
          <a:p>
            <a:pPr algn="just" eaLnBrk="1" hangingPunct="1"/>
            <a:r>
              <a:rPr lang="uk-UA" sz="2800" smtClean="0"/>
              <a:t>створення здорового мікроклімату для виховання здорової особистості.</a:t>
            </a:r>
            <a:endParaRPr lang="ru-RU" sz="2800" smtClean="0"/>
          </a:p>
          <a:p>
            <a:pPr eaLnBrk="1" hangingPunct="1"/>
            <a:r>
              <a:rPr lang="uk-UA" sz="2800" smtClean="0"/>
              <a:t>формування у молодого покоління здорового способу життя.</a:t>
            </a:r>
            <a:endParaRPr lang="ru-RU" sz="28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43938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НВК №240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“Соціум”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001056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14346" y="285750"/>
          <a:ext cx="9072596" cy="635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2" descr="H:\Царенко\НВК № 240 Соціум\Model1.jpg"/>
          <p:cNvPicPr>
            <a:picLocks noChangeAspect="1" noChangeArrowheads="1"/>
          </p:cNvPicPr>
          <p:nvPr/>
        </p:nvPicPr>
        <p:blipFill>
          <a:blip r:embed="rId2" cstate="print"/>
          <a:srcRect l="4634"/>
          <a:stretch>
            <a:fillRect/>
          </a:stretch>
        </p:blipFill>
        <p:spPr bwMode="auto">
          <a:xfrm>
            <a:off x="0" y="0"/>
            <a:ext cx="9248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Превентивне  виховання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smtClean="0"/>
              <a:t>– це  система  підготовчих  та профілактичних дій педагога (педагогів), спрямованих на запобігання формуванню в учнів негативних звичок, рис характеру, проявам асоціальної поведінки підлітків та організацію належного догляду за діяльністю школярів. </a:t>
            </a:r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діяльності :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714500"/>
            <a:ext cx="7467600" cy="4525963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забезпечення відповідального ставлення до особистого здоров’я учнів;</a:t>
            </a: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протистояння шкідливим звичкам та неадекватній поведінці,</a:t>
            </a: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накопичення відповідних знань і вмінь, </a:t>
            </a: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підвищення рівня обізнаності з проблематики ВІЛ/СНІД, шкідливих звичок.</a:t>
            </a: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428625"/>
            <a:ext cx="7467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формування правового світогляду підлітків, попередження правопорушень серед учнів;</a:t>
            </a: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підвищення  правової  культури;</a:t>
            </a: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набуття учнями знань, умінь і навичок реалізації здорового  способу життя та попередження вживання  наркотичних речовин, алкоголю, </a:t>
            </a:r>
            <a:r>
              <a:rPr lang="uk-UA" dirty="0" err="1" smtClean="0"/>
              <a:t>тютюнопаління</a:t>
            </a:r>
            <a:r>
              <a:rPr lang="uk-UA" dirty="0" smtClean="0"/>
              <a:t>;</a:t>
            </a: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формування  навичок  відповідальної поведінки учнів;</a:t>
            </a: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профілактика дитячої  безоглядності;</a:t>
            </a: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попередження  випадків дитячого травматизму;</a:t>
            </a: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підвищення  обізнаності учнів щодо проблеми ВІЛ/</a:t>
            </a:r>
            <a:r>
              <a:rPr lang="uk-UA" dirty="0" err="1" smtClean="0"/>
              <a:t>СНІДу</a:t>
            </a:r>
            <a:r>
              <a:rPr lang="uk-UA" dirty="0" smtClean="0"/>
              <a:t>;</a:t>
            </a: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набуття необхідних  умінь і навичок безпечної поведінки; правильне  статеве  виховання.</a:t>
            </a: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виховання толерантного ставлення учня до оточуючих</a:t>
            </a:r>
            <a:endParaRPr lang="ru-RU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єкти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0" y="1214422"/>
          <a:ext cx="435771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214810" y="1071546"/>
          <a:ext cx="4500593" cy="550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485</TotalTime>
  <Words>316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Georgia</vt:lpstr>
      <vt:lpstr>Wingdings 2</vt:lpstr>
      <vt:lpstr>Calibri</vt:lpstr>
      <vt:lpstr>Техническая</vt:lpstr>
      <vt:lpstr>Модель превентивної освіти у  школі,  дружній  до дитини</vt:lpstr>
      <vt:lpstr>Структура НВК №240 “Соціум”</vt:lpstr>
      <vt:lpstr>Слайд 3</vt:lpstr>
      <vt:lpstr>Слайд 4</vt:lpstr>
      <vt:lpstr>Превентивне  виховання </vt:lpstr>
      <vt:lpstr> Мета діяльності :</vt:lpstr>
      <vt:lpstr>Завдання:</vt:lpstr>
      <vt:lpstr>Завдання:</vt:lpstr>
      <vt:lpstr>Суб’єкти</vt:lpstr>
      <vt:lpstr>Години спілкування, тренінги, круглі столи </vt:lpstr>
      <vt:lpstr>Години спілкування, тренінги, круглі столи</vt:lpstr>
      <vt:lpstr>Спільні з батьками  заходи</vt:lpstr>
      <vt:lpstr>діяльність органів учнівського самоврядування</vt:lpstr>
      <vt:lpstr>просвітницькі акції</vt:lpstr>
      <vt:lpstr>колективна творча справа</vt:lpstr>
      <vt:lpstr>Форми і методи роботи: </vt:lpstr>
      <vt:lpstr>Очікувані результати</vt:lpstr>
      <vt:lpstr>Очікувані результати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Sony</cp:lastModifiedBy>
  <cp:revision>55</cp:revision>
  <dcterms:created xsi:type="dcterms:W3CDTF">2014-06-02T13:54:29Z</dcterms:created>
  <dcterms:modified xsi:type="dcterms:W3CDTF">2014-08-29T10:44:47Z</dcterms:modified>
</cp:coreProperties>
</file>