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2138F1-19C1-4A9E-9A87-56B7CE7D33E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D8BA80-5CE9-418F-9151-C3EA4C09897D}">
      <dgm:prSet phldrT="[Текст]" custT="1"/>
      <dgm:spPr>
        <a:solidFill>
          <a:srgbClr val="7030A0">
            <a:alpha val="56000"/>
          </a:srgbClr>
        </a:solidFill>
      </dgm:spPr>
      <dgm:t>
        <a:bodyPr/>
        <a:lstStyle/>
        <a:p>
          <a:r>
            <a:rPr lang="uk-UA" sz="2400" b="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Мета роботи системи превентивної освіти полягає у досягненні сталої відповідальної поведінки , сформованості імунітету до негативних впливів соціального оточення</a:t>
          </a:r>
          <a:endParaRPr lang="ru-RU" sz="2400" b="0" i="1" dirty="0">
            <a:solidFill>
              <a:srgbClr val="FFC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B7E080C-2AF9-46AE-9EC6-EB31DEC3FFC3}" type="parTrans" cxnId="{A4A79C2D-9741-4621-AFA0-58AAF1675EC3}">
      <dgm:prSet/>
      <dgm:spPr/>
      <dgm:t>
        <a:bodyPr/>
        <a:lstStyle/>
        <a:p>
          <a:endParaRPr lang="ru-RU"/>
        </a:p>
      </dgm:t>
    </dgm:pt>
    <dgm:pt modelId="{89FBBB6C-3775-4960-A5B4-67ED64566F2D}" type="sibTrans" cxnId="{A4A79C2D-9741-4621-AFA0-58AAF1675EC3}">
      <dgm:prSet/>
      <dgm:spPr/>
      <dgm:t>
        <a:bodyPr/>
        <a:lstStyle/>
        <a:p>
          <a:endParaRPr lang="ru-RU"/>
        </a:p>
      </dgm:t>
    </dgm:pt>
    <dgm:pt modelId="{B3BF18F1-62E5-41EA-897B-CCE4145FCDED}">
      <dgm:prSet phldrT="[Текст]" custT="1"/>
      <dgm:spPr>
        <a:solidFill>
          <a:srgbClr val="92D050">
            <a:alpha val="67000"/>
          </a:srgbClr>
        </a:solidFill>
      </dgm:spPr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Педагогічний аспект 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превентивної діяльності полягає у сформованості такої позиції, яка конкретизується культурою цінностей,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самоактуалізації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,свідомим вибором 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просоціальної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поведінки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E20263D-93DE-4BC9-920A-0FFEF824520E}" type="parTrans" cxnId="{AC10D902-2578-48A3-97E1-23ADA1F0B9D3}">
      <dgm:prSet/>
      <dgm:spPr/>
      <dgm:t>
        <a:bodyPr/>
        <a:lstStyle/>
        <a:p>
          <a:endParaRPr lang="ru-RU"/>
        </a:p>
      </dgm:t>
    </dgm:pt>
    <dgm:pt modelId="{92DF804B-5BEE-4589-9374-750F7C07DAF3}" type="sibTrans" cxnId="{AC10D902-2578-48A3-97E1-23ADA1F0B9D3}">
      <dgm:prSet/>
      <dgm:spPr/>
      <dgm:t>
        <a:bodyPr/>
        <a:lstStyle/>
        <a:p>
          <a:endParaRPr lang="ru-RU"/>
        </a:p>
      </dgm:t>
    </dgm:pt>
    <dgm:pt modelId="{867F24D9-482D-44F7-BC3A-E76965CA077B}">
      <dgm:prSet phldrT="[Текст]" custT="1"/>
      <dgm:spPr>
        <a:solidFill>
          <a:srgbClr val="00B0F0">
            <a:alpha val="39000"/>
          </a:srgbClr>
        </a:solidFill>
      </dgm:spPr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Соціальний зміст 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передбачає поєднання суб’єктів превентивної діяльності  на міжгалузевому рівні, спрямованих на узгоджену і своєчасну реалізацію попереджувальних заходів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711E7EC-0C48-4D3B-8175-0DD203F739BE}" type="parTrans" cxnId="{2DB70B28-A0D5-4844-A05B-231BF96DC2BB}">
      <dgm:prSet/>
      <dgm:spPr/>
      <dgm:t>
        <a:bodyPr/>
        <a:lstStyle/>
        <a:p>
          <a:endParaRPr lang="ru-RU"/>
        </a:p>
      </dgm:t>
    </dgm:pt>
    <dgm:pt modelId="{24C96446-A729-430B-A3C5-2F8989B42A4F}" type="sibTrans" cxnId="{2DB70B28-A0D5-4844-A05B-231BF96DC2BB}">
      <dgm:prSet/>
      <dgm:spPr/>
      <dgm:t>
        <a:bodyPr/>
        <a:lstStyle/>
        <a:p>
          <a:endParaRPr lang="ru-RU"/>
        </a:p>
      </dgm:t>
    </dgm:pt>
    <dgm:pt modelId="{157D0997-C805-4543-8222-42B68E30B39B}">
      <dgm:prSet phldrT="[Текст]" custT="1"/>
      <dgm:spPr>
        <a:solidFill>
          <a:srgbClr val="C00000">
            <a:alpha val="47000"/>
          </a:srgbClr>
        </a:solidFill>
      </dgm:spPr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Правовий аспект 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полягає в охороні й захисті прав особистості, формуванні правової культури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BA3392A2-80A7-46D2-AAAB-80856F87FEAB}" type="parTrans" cxnId="{AAAFFF69-51A5-4AF0-BD02-A26EF7F061FF}">
      <dgm:prSet/>
      <dgm:spPr/>
      <dgm:t>
        <a:bodyPr/>
        <a:lstStyle/>
        <a:p>
          <a:endParaRPr lang="ru-RU"/>
        </a:p>
      </dgm:t>
    </dgm:pt>
    <dgm:pt modelId="{E4931CDD-0AB2-422A-B6E2-45660FB07555}" type="sibTrans" cxnId="{AAAFFF69-51A5-4AF0-BD02-A26EF7F061FF}">
      <dgm:prSet/>
      <dgm:spPr/>
      <dgm:t>
        <a:bodyPr/>
        <a:lstStyle/>
        <a:p>
          <a:endParaRPr lang="ru-RU"/>
        </a:p>
      </dgm:t>
    </dgm:pt>
    <dgm:pt modelId="{F6702A01-190D-4D0E-8B36-E224680300A6}">
      <dgm:prSet phldrT="[Текст]" custT="1"/>
      <dgm:spPr>
        <a:solidFill>
          <a:srgbClr val="FFFF00">
            <a:alpha val="45000"/>
          </a:srgbClr>
        </a:solidFill>
      </dgm:spPr>
      <dgm:t>
        <a:bodyPr/>
        <a:lstStyle/>
        <a:p>
          <a:r>
            <a:rPr lang="uk-UA" sz="2000" b="1" dirty="0" smtClean="0">
              <a:latin typeface="Times New Roman" pitchFamily="18" charset="0"/>
              <a:cs typeface="Times New Roman" pitchFamily="18" charset="0"/>
            </a:rPr>
            <a:t>Психологічний аспект 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превентивної діяльності передбачає диференційований індивідуально-психологічний, </a:t>
          </a:r>
          <a:r>
            <a:rPr lang="uk-UA" sz="2000" dirty="0" err="1" smtClean="0">
              <a:latin typeface="Times New Roman" pitchFamily="18" charset="0"/>
              <a:cs typeface="Times New Roman" pitchFamily="18" charset="0"/>
            </a:rPr>
            <a:t>статево-віковий</a:t>
          </a:r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 підходи до виявлення генезису деструктивних проявів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0C338ED2-D174-4E89-A53F-94B2F1D6E974}" type="parTrans" cxnId="{0495FD90-49C0-4C75-9239-905447A45085}">
      <dgm:prSet/>
      <dgm:spPr/>
      <dgm:t>
        <a:bodyPr/>
        <a:lstStyle/>
        <a:p>
          <a:endParaRPr lang="ru-RU"/>
        </a:p>
      </dgm:t>
    </dgm:pt>
    <dgm:pt modelId="{BF8E953C-B57C-4D8A-A118-0B9F9286667A}" type="sibTrans" cxnId="{0495FD90-49C0-4C75-9239-905447A45085}">
      <dgm:prSet/>
      <dgm:spPr/>
      <dgm:t>
        <a:bodyPr/>
        <a:lstStyle/>
        <a:p>
          <a:endParaRPr lang="ru-RU"/>
        </a:p>
      </dgm:t>
    </dgm:pt>
    <dgm:pt modelId="{FA51672E-9D8B-42F9-BF39-FAAFE6455820}" type="pres">
      <dgm:prSet presAssocID="{F52138F1-19C1-4A9E-9A87-56B7CE7D33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375E841-8795-4B37-92CC-15887B5FFC55}" type="pres">
      <dgm:prSet presAssocID="{8ED8BA80-5CE9-418F-9151-C3EA4C09897D}" presName="root" presStyleCnt="0"/>
      <dgm:spPr/>
    </dgm:pt>
    <dgm:pt modelId="{0F12BB64-EB3E-4AEB-887C-63DD362ADD09}" type="pres">
      <dgm:prSet presAssocID="{8ED8BA80-5CE9-418F-9151-C3EA4C09897D}" presName="rootComposite" presStyleCnt="0"/>
      <dgm:spPr/>
    </dgm:pt>
    <dgm:pt modelId="{365012B6-1197-44AB-A004-925B8B693475}" type="pres">
      <dgm:prSet presAssocID="{8ED8BA80-5CE9-418F-9151-C3EA4C09897D}" presName="rootText" presStyleLbl="node1" presStyleIdx="0" presStyleCnt="1" custScaleX="394349"/>
      <dgm:spPr/>
      <dgm:t>
        <a:bodyPr/>
        <a:lstStyle/>
        <a:p>
          <a:endParaRPr lang="ru-RU"/>
        </a:p>
      </dgm:t>
    </dgm:pt>
    <dgm:pt modelId="{BD47EF9C-3177-43A7-A079-9BE6B77A4483}" type="pres">
      <dgm:prSet presAssocID="{8ED8BA80-5CE9-418F-9151-C3EA4C09897D}" presName="rootConnector" presStyleLbl="node1" presStyleIdx="0" presStyleCnt="1"/>
      <dgm:spPr/>
      <dgm:t>
        <a:bodyPr/>
        <a:lstStyle/>
        <a:p>
          <a:endParaRPr lang="ru-RU"/>
        </a:p>
      </dgm:t>
    </dgm:pt>
    <dgm:pt modelId="{EE7CA326-2552-466E-A086-3E5E81CB70F4}" type="pres">
      <dgm:prSet presAssocID="{8ED8BA80-5CE9-418F-9151-C3EA4C09897D}" presName="childShape" presStyleCnt="0"/>
      <dgm:spPr/>
    </dgm:pt>
    <dgm:pt modelId="{E2AC6DBC-1D2B-4F42-871F-5A0EA6EBDE28}" type="pres">
      <dgm:prSet presAssocID="{AE20263D-93DE-4BC9-920A-0FFEF824520E}" presName="Name13" presStyleLbl="parChTrans1D2" presStyleIdx="0" presStyleCnt="4"/>
      <dgm:spPr/>
      <dgm:t>
        <a:bodyPr/>
        <a:lstStyle/>
        <a:p>
          <a:endParaRPr lang="ru-RU"/>
        </a:p>
      </dgm:t>
    </dgm:pt>
    <dgm:pt modelId="{6A7872C3-0277-4B67-8846-A2E81F5149DC}" type="pres">
      <dgm:prSet presAssocID="{B3BF18F1-62E5-41EA-897B-CCE4145FCDED}" presName="childText" presStyleLbl="bgAcc1" presStyleIdx="0" presStyleCnt="4" custScaleX="421188" custLinFactNeighborX="-30868" custLinFactNeighborY="7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7E9E11-274E-49F1-A32B-8BF0097FF740}" type="pres">
      <dgm:prSet presAssocID="{4711E7EC-0C48-4D3B-8175-0DD203F739BE}" presName="Name13" presStyleLbl="parChTrans1D2" presStyleIdx="1" presStyleCnt="4"/>
      <dgm:spPr/>
      <dgm:t>
        <a:bodyPr/>
        <a:lstStyle/>
        <a:p>
          <a:endParaRPr lang="ru-RU"/>
        </a:p>
      </dgm:t>
    </dgm:pt>
    <dgm:pt modelId="{B69ABA41-D11E-4147-A57F-AC49961F503E}" type="pres">
      <dgm:prSet presAssocID="{867F24D9-482D-44F7-BC3A-E76965CA077B}" presName="childText" presStyleLbl="bgAcc1" presStyleIdx="1" presStyleCnt="4" custScaleX="421854" custLinFactNeighborX="-30868" custLinFactNeighborY="1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E585B-B78C-4F01-8B57-0E7836C2249D}" type="pres">
      <dgm:prSet presAssocID="{0C338ED2-D174-4E89-A53F-94B2F1D6E974}" presName="Name13" presStyleLbl="parChTrans1D2" presStyleIdx="2" presStyleCnt="4"/>
      <dgm:spPr/>
      <dgm:t>
        <a:bodyPr/>
        <a:lstStyle/>
        <a:p>
          <a:endParaRPr lang="ru-RU"/>
        </a:p>
      </dgm:t>
    </dgm:pt>
    <dgm:pt modelId="{4C92B1D2-8B49-4A9C-A4BE-7C3D069334DD}" type="pres">
      <dgm:prSet presAssocID="{F6702A01-190D-4D0E-8B36-E224680300A6}" presName="childText" presStyleLbl="bgAcc1" presStyleIdx="2" presStyleCnt="4" custScaleX="423474" custLinFactNeighborX="-30868" custLinFactNeighborY="1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AC037-BF03-4268-A4B7-8136D2989381}" type="pres">
      <dgm:prSet presAssocID="{BA3392A2-80A7-46D2-AAAB-80856F87FEAB}" presName="Name13" presStyleLbl="parChTrans1D2" presStyleIdx="3" presStyleCnt="4"/>
      <dgm:spPr/>
      <dgm:t>
        <a:bodyPr/>
        <a:lstStyle/>
        <a:p>
          <a:endParaRPr lang="ru-RU"/>
        </a:p>
      </dgm:t>
    </dgm:pt>
    <dgm:pt modelId="{AFBCC59D-6C8C-460A-98E5-DAE0C2226A00}" type="pres">
      <dgm:prSet presAssocID="{157D0997-C805-4543-8222-42B68E30B39B}" presName="childText" presStyleLbl="bgAcc1" presStyleIdx="3" presStyleCnt="4" custScaleX="422609" custLinFactNeighborX="-30868" custLinFactNeighborY="2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1BEC0F-6E62-4D3B-A370-B842CA906B46}" type="presOf" srcId="{8ED8BA80-5CE9-418F-9151-C3EA4C09897D}" destId="{365012B6-1197-44AB-A004-925B8B693475}" srcOrd="0" destOrd="0" presId="urn:microsoft.com/office/officeart/2005/8/layout/hierarchy3"/>
    <dgm:cxn modelId="{AC10D902-2578-48A3-97E1-23ADA1F0B9D3}" srcId="{8ED8BA80-5CE9-418F-9151-C3EA4C09897D}" destId="{B3BF18F1-62E5-41EA-897B-CCE4145FCDED}" srcOrd="0" destOrd="0" parTransId="{AE20263D-93DE-4BC9-920A-0FFEF824520E}" sibTransId="{92DF804B-5BEE-4589-9374-750F7C07DAF3}"/>
    <dgm:cxn modelId="{BFB0C936-F51A-4F57-ABD5-AC969AD39E9E}" type="presOf" srcId="{8ED8BA80-5CE9-418F-9151-C3EA4C09897D}" destId="{BD47EF9C-3177-43A7-A079-9BE6B77A4483}" srcOrd="1" destOrd="0" presId="urn:microsoft.com/office/officeart/2005/8/layout/hierarchy3"/>
    <dgm:cxn modelId="{3D8D3A5F-8283-4D17-AB4E-B56A1EE3EAFC}" type="presOf" srcId="{0C338ED2-D174-4E89-A53F-94B2F1D6E974}" destId="{B07E585B-B78C-4F01-8B57-0E7836C2249D}" srcOrd="0" destOrd="0" presId="urn:microsoft.com/office/officeart/2005/8/layout/hierarchy3"/>
    <dgm:cxn modelId="{0495FD90-49C0-4C75-9239-905447A45085}" srcId="{8ED8BA80-5CE9-418F-9151-C3EA4C09897D}" destId="{F6702A01-190D-4D0E-8B36-E224680300A6}" srcOrd="2" destOrd="0" parTransId="{0C338ED2-D174-4E89-A53F-94B2F1D6E974}" sibTransId="{BF8E953C-B57C-4D8A-A118-0B9F9286667A}"/>
    <dgm:cxn modelId="{95CF525D-175B-45E4-8C2E-510483ADE29D}" type="presOf" srcId="{F52138F1-19C1-4A9E-9A87-56B7CE7D33EF}" destId="{FA51672E-9D8B-42F9-BF39-FAAFE6455820}" srcOrd="0" destOrd="0" presId="urn:microsoft.com/office/officeart/2005/8/layout/hierarchy3"/>
    <dgm:cxn modelId="{C80B84AD-8C34-44FF-AEDA-B8C9B2CEB9E8}" type="presOf" srcId="{BA3392A2-80A7-46D2-AAAB-80856F87FEAB}" destId="{8DCAC037-BF03-4268-A4B7-8136D2989381}" srcOrd="0" destOrd="0" presId="urn:microsoft.com/office/officeart/2005/8/layout/hierarchy3"/>
    <dgm:cxn modelId="{A4A79C2D-9741-4621-AFA0-58AAF1675EC3}" srcId="{F52138F1-19C1-4A9E-9A87-56B7CE7D33EF}" destId="{8ED8BA80-5CE9-418F-9151-C3EA4C09897D}" srcOrd="0" destOrd="0" parTransId="{9B7E080C-2AF9-46AE-9EC6-EB31DEC3FFC3}" sibTransId="{89FBBB6C-3775-4960-A5B4-67ED64566F2D}"/>
    <dgm:cxn modelId="{A309781A-DCB7-477F-9D22-163A9A0CDBFF}" type="presOf" srcId="{AE20263D-93DE-4BC9-920A-0FFEF824520E}" destId="{E2AC6DBC-1D2B-4F42-871F-5A0EA6EBDE28}" srcOrd="0" destOrd="0" presId="urn:microsoft.com/office/officeart/2005/8/layout/hierarchy3"/>
    <dgm:cxn modelId="{1E81DF72-DA74-4E90-AC1F-AC8C8A5EB71B}" type="presOf" srcId="{B3BF18F1-62E5-41EA-897B-CCE4145FCDED}" destId="{6A7872C3-0277-4B67-8846-A2E81F5149DC}" srcOrd="0" destOrd="0" presId="urn:microsoft.com/office/officeart/2005/8/layout/hierarchy3"/>
    <dgm:cxn modelId="{06862BA0-9E66-4F6D-A56B-FA2D8666EFBB}" type="presOf" srcId="{4711E7EC-0C48-4D3B-8175-0DD203F739BE}" destId="{1A7E9E11-274E-49F1-A32B-8BF0097FF740}" srcOrd="0" destOrd="0" presId="urn:microsoft.com/office/officeart/2005/8/layout/hierarchy3"/>
    <dgm:cxn modelId="{0BA4A7BA-67A6-499F-95D7-0D7FBAAA0F71}" type="presOf" srcId="{F6702A01-190D-4D0E-8B36-E224680300A6}" destId="{4C92B1D2-8B49-4A9C-A4BE-7C3D069334DD}" srcOrd="0" destOrd="0" presId="urn:microsoft.com/office/officeart/2005/8/layout/hierarchy3"/>
    <dgm:cxn modelId="{2DB70B28-A0D5-4844-A05B-231BF96DC2BB}" srcId="{8ED8BA80-5CE9-418F-9151-C3EA4C09897D}" destId="{867F24D9-482D-44F7-BC3A-E76965CA077B}" srcOrd="1" destOrd="0" parTransId="{4711E7EC-0C48-4D3B-8175-0DD203F739BE}" sibTransId="{24C96446-A729-430B-A3C5-2F8989B42A4F}"/>
    <dgm:cxn modelId="{59A11A2D-84AD-4838-9273-670648744B61}" type="presOf" srcId="{867F24D9-482D-44F7-BC3A-E76965CA077B}" destId="{B69ABA41-D11E-4147-A57F-AC49961F503E}" srcOrd="0" destOrd="0" presId="urn:microsoft.com/office/officeart/2005/8/layout/hierarchy3"/>
    <dgm:cxn modelId="{AAAFFF69-51A5-4AF0-BD02-A26EF7F061FF}" srcId="{8ED8BA80-5CE9-418F-9151-C3EA4C09897D}" destId="{157D0997-C805-4543-8222-42B68E30B39B}" srcOrd="3" destOrd="0" parTransId="{BA3392A2-80A7-46D2-AAAB-80856F87FEAB}" sibTransId="{E4931CDD-0AB2-422A-B6E2-45660FB07555}"/>
    <dgm:cxn modelId="{3FB22D5D-8824-4A36-BF4E-1E09373A7E0A}" type="presOf" srcId="{157D0997-C805-4543-8222-42B68E30B39B}" destId="{AFBCC59D-6C8C-460A-98E5-DAE0C2226A00}" srcOrd="0" destOrd="0" presId="urn:microsoft.com/office/officeart/2005/8/layout/hierarchy3"/>
    <dgm:cxn modelId="{A86A23B9-8654-44A0-9286-96990BC98226}" type="presParOf" srcId="{FA51672E-9D8B-42F9-BF39-FAAFE6455820}" destId="{5375E841-8795-4B37-92CC-15887B5FFC55}" srcOrd="0" destOrd="0" presId="urn:microsoft.com/office/officeart/2005/8/layout/hierarchy3"/>
    <dgm:cxn modelId="{FFDF0F19-6ABC-4A44-9237-B05A4C435FCF}" type="presParOf" srcId="{5375E841-8795-4B37-92CC-15887B5FFC55}" destId="{0F12BB64-EB3E-4AEB-887C-63DD362ADD09}" srcOrd="0" destOrd="0" presId="urn:microsoft.com/office/officeart/2005/8/layout/hierarchy3"/>
    <dgm:cxn modelId="{C9BFC874-42C8-43C9-A6FC-E8EE3EE7850A}" type="presParOf" srcId="{0F12BB64-EB3E-4AEB-887C-63DD362ADD09}" destId="{365012B6-1197-44AB-A004-925B8B693475}" srcOrd="0" destOrd="0" presId="urn:microsoft.com/office/officeart/2005/8/layout/hierarchy3"/>
    <dgm:cxn modelId="{0D373FEC-BFBF-480D-9F33-62E0D40C5381}" type="presParOf" srcId="{0F12BB64-EB3E-4AEB-887C-63DD362ADD09}" destId="{BD47EF9C-3177-43A7-A079-9BE6B77A4483}" srcOrd="1" destOrd="0" presId="urn:microsoft.com/office/officeart/2005/8/layout/hierarchy3"/>
    <dgm:cxn modelId="{CAF69D2A-2D98-4EE5-9725-39AE8E417058}" type="presParOf" srcId="{5375E841-8795-4B37-92CC-15887B5FFC55}" destId="{EE7CA326-2552-466E-A086-3E5E81CB70F4}" srcOrd="1" destOrd="0" presId="urn:microsoft.com/office/officeart/2005/8/layout/hierarchy3"/>
    <dgm:cxn modelId="{C7FB4573-D002-492B-8B16-8A6ED76EB749}" type="presParOf" srcId="{EE7CA326-2552-466E-A086-3E5E81CB70F4}" destId="{E2AC6DBC-1D2B-4F42-871F-5A0EA6EBDE28}" srcOrd="0" destOrd="0" presId="urn:microsoft.com/office/officeart/2005/8/layout/hierarchy3"/>
    <dgm:cxn modelId="{33F698FB-43E1-4344-8999-6A3EC1BB29EF}" type="presParOf" srcId="{EE7CA326-2552-466E-A086-3E5E81CB70F4}" destId="{6A7872C3-0277-4B67-8846-A2E81F5149DC}" srcOrd="1" destOrd="0" presId="urn:microsoft.com/office/officeart/2005/8/layout/hierarchy3"/>
    <dgm:cxn modelId="{E84DD86A-3604-4B97-B601-ECFFF5E2E2A3}" type="presParOf" srcId="{EE7CA326-2552-466E-A086-3E5E81CB70F4}" destId="{1A7E9E11-274E-49F1-A32B-8BF0097FF740}" srcOrd="2" destOrd="0" presId="urn:microsoft.com/office/officeart/2005/8/layout/hierarchy3"/>
    <dgm:cxn modelId="{82C24F2B-C5E6-4FF8-A46A-617985A52C1A}" type="presParOf" srcId="{EE7CA326-2552-466E-A086-3E5E81CB70F4}" destId="{B69ABA41-D11E-4147-A57F-AC49961F503E}" srcOrd="3" destOrd="0" presId="urn:microsoft.com/office/officeart/2005/8/layout/hierarchy3"/>
    <dgm:cxn modelId="{A90B512B-F8F6-48AA-918B-9F1E43269DB0}" type="presParOf" srcId="{EE7CA326-2552-466E-A086-3E5E81CB70F4}" destId="{B07E585B-B78C-4F01-8B57-0E7836C2249D}" srcOrd="4" destOrd="0" presId="urn:microsoft.com/office/officeart/2005/8/layout/hierarchy3"/>
    <dgm:cxn modelId="{80C0EFDE-444D-4AC0-BCEC-FAD91ECD5C03}" type="presParOf" srcId="{EE7CA326-2552-466E-A086-3E5E81CB70F4}" destId="{4C92B1D2-8B49-4A9C-A4BE-7C3D069334DD}" srcOrd="5" destOrd="0" presId="urn:microsoft.com/office/officeart/2005/8/layout/hierarchy3"/>
    <dgm:cxn modelId="{2253D034-B2DD-4126-926A-A0A0C58A44CB}" type="presParOf" srcId="{EE7CA326-2552-466E-A086-3E5E81CB70F4}" destId="{8DCAC037-BF03-4268-A4B7-8136D2989381}" srcOrd="6" destOrd="0" presId="urn:microsoft.com/office/officeart/2005/8/layout/hierarchy3"/>
    <dgm:cxn modelId="{DB9D0D93-1C34-4F97-A023-EBE1096957AC}" type="presParOf" srcId="{EE7CA326-2552-466E-A086-3E5E81CB70F4}" destId="{AFBCC59D-6C8C-460A-98E5-DAE0C2226A0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2FA549-B544-427A-AEBE-5F9944BD82E4}" type="doc">
      <dgm:prSet loTypeId="urn:microsoft.com/office/officeart/2005/8/layout/radial4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59F06FB-75A1-44BC-B4D7-DE2D5BEBC2EC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Основні завдання системи превентивної освіти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3FE8B8-F261-4C19-B338-F357186793CC}" type="parTrans" cxnId="{B3408793-0AA3-4C14-B832-ECDD0AE40402}">
      <dgm:prSet/>
      <dgm:spPr/>
      <dgm:t>
        <a:bodyPr/>
        <a:lstStyle/>
        <a:p>
          <a:endParaRPr lang="ru-RU"/>
        </a:p>
      </dgm:t>
    </dgm:pt>
    <dgm:pt modelId="{BCEA794F-109A-49CE-A3DE-B7F1CCE0442C}" type="sibTrans" cxnId="{B3408793-0AA3-4C14-B832-ECDD0AE40402}">
      <dgm:prSet/>
      <dgm:spPr/>
      <dgm:t>
        <a:bodyPr/>
        <a:lstStyle/>
        <a:p>
          <a:endParaRPr lang="ru-RU"/>
        </a:p>
      </dgm:t>
    </dgm:pt>
    <dgm:pt modelId="{D7AB2840-7943-4260-B4A5-28F3B887936F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Створити умови для формування позитивних якостей особистості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8A8FE0-B25C-4EDA-B3C6-EDB1C8133362}" type="parTrans" cxnId="{AD21CCDE-5BF5-48E7-8FBC-F9F7E3467835}">
      <dgm:prSet/>
      <dgm:spPr/>
      <dgm:t>
        <a:bodyPr/>
        <a:lstStyle/>
        <a:p>
          <a:endParaRPr lang="ru-RU"/>
        </a:p>
      </dgm:t>
    </dgm:pt>
    <dgm:pt modelId="{34FE59AC-0117-4B6E-8E14-47A8C22C49C2}" type="sibTrans" cxnId="{AD21CCDE-5BF5-48E7-8FBC-F9F7E3467835}">
      <dgm:prSet/>
      <dgm:spPr/>
      <dgm:t>
        <a:bodyPr/>
        <a:lstStyle/>
        <a:p>
          <a:endParaRPr lang="ru-RU"/>
        </a:p>
      </dgm:t>
    </dgm:pt>
    <dgm:pt modelId="{8D16231E-009B-4227-B780-0169DCDE0DC0}">
      <dgm:prSet phldrT="[Текст]" custT="1"/>
      <dgm:spPr/>
      <dgm:t>
        <a:bodyPr/>
        <a:lstStyle/>
        <a:p>
          <a:r>
            <a:rPr lang="uk-UA" sz="1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Забезпечити пед. діяльність, спрямовану на протидію втягуванню молоді в  негативні ситуації</a:t>
          </a:r>
          <a:endParaRPr lang="ru-RU" sz="18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585A6E-7DC2-4462-86D4-2CEB31D53A39}" type="parTrans" cxnId="{789AEB53-E746-493F-82C1-BB3E2835A816}">
      <dgm:prSet/>
      <dgm:spPr/>
      <dgm:t>
        <a:bodyPr/>
        <a:lstStyle/>
        <a:p>
          <a:endParaRPr lang="ru-RU"/>
        </a:p>
      </dgm:t>
    </dgm:pt>
    <dgm:pt modelId="{25D18D68-B9AC-4746-94BE-E59FDDA01E5E}" type="sibTrans" cxnId="{789AEB53-E746-493F-82C1-BB3E2835A816}">
      <dgm:prSet/>
      <dgm:spPr/>
      <dgm:t>
        <a:bodyPr/>
        <a:lstStyle/>
        <a:p>
          <a:endParaRPr lang="ru-RU"/>
        </a:p>
      </dgm:t>
    </dgm:pt>
    <dgm:pt modelId="{4FB53E41-A239-497B-BF5F-E27FA9EC90EE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Надавати комплексну психолого-педагогічну допомогу тим дітям, що її потребують 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0C8E10-59B8-4EF1-BD0A-30C4034BF573}" type="parTrans" cxnId="{8EE77231-7F5E-4927-83EA-59AEF406111D}">
      <dgm:prSet/>
      <dgm:spPr/>
      <dgm:t>
        <a:bodyPr/>
        <a:lstStyle/>
        <a:p>
          <a:endParaRPr lang="ru-RU"/>
        </a:p>
      </dgm:t>
    </dgm:pt>
    <dgm:pt modelId="{DD732D41-2564-407B-B7BA-CED0809ED629}" type="sibTrans" cxnId="{8EE77231-7F5E-4927-83EA-59AEF406111D}">
      <dgm:prSet/>
      <dgm:spPr/>
      <dgm:t>
        <a:bodyPr/>
        <a:lstStyle/>
        <a:p>
          <a:endParaRPr lang="ru-RU"/>
        </a:p>
      </dgm:t>
    </dgm:pt>
    <dgm:pt modelId="{2FEE4BAF-5DBA-42AD-9CE6-6D4D1DA4E125}">
      <dgm:prSet phldrT="[Текст]"/>
      <dgm:spPr/>
      <dgm:t>
        <a:bodyPr/>
        <a:lstStyle/>
        <a:p>
          <a:r>
            <a:rPr lang="uk-UA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Забезпечити адекватну соціальну адаптацію тих підлітків, які порушили закон або зловживають психотропними речовинами</a:t>
          </a:r>
          <a:endParaRPr lang="ru-RU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6557C5-A7AD-4991-B860-FAADD3AA09A7}" type="parTrans" cxnId="{C1A389BD-BDC6-450D-AEAD-BB2E430EA981}">
      <dgm:prSet/>
      <dgm:spPr/>
      <dgm:t>
        <a:bodyPr/>
        <a:lstStyle/>
        <a:p>
          <a:endParaRPr lang="ru-RU"/>
        </a:p>
      </dgm:t>
    </dgm:pt>
    <dgm:pt modelId="{EF7BAC97-21FB-4D50-BE8A-D46102A587E9}" type="sibTrans" cxnId="{C1A389BD-BDC6-450D-AEAD-BB2E430EA981}">
      <dgm:prSet/>
      <dgm:spPr/>
      <dgm:t>
        <a:bodyPr/>
        <a:lstStyle/>
        <a:p>
          <a:endParaRPr lang="ru-RU"/>
        </a:p>
      </dgm:t>
    </dgm:pt>
    <dgm:pt modelId="{8DBA0D8C-1E4D-437B-98DE-A8ECBB8285A9}">
      <dgm:prSet phldrT="[Текст]" custT="1"/>
      <dgm:spPr/>
      <dgm:t>
        <a:bodyPr/>
        <a:lstStyle/>
        <a:p>
          <a:r>
            <a:rPr lang="uk-UA" sz="16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Стимулювати неповнолітніх до здорового способу життя,  позитивної соціальної адаптації</a:t>
          </a:r>
          <a:endParaRPr lang="ru-RU" sz="16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558A10-C7EA-4E2E-80A4-F523382B58DC}" type="parTrans" cxnId="{86D4E327-695A-4D2A-8B54-5DBC6B0EEB8C}">
      <dgm:prSet/>
      <dgm:spPr/>
      <dgm:t>
        <a:bodyPr/>
        <a:lstStyle/>
        <a:p>
          <a:endParaRPr lang="ru-RU"/>
        </a:p>
      </dgm:t>
    </dgm:pt>
    <dgm:pt modelId="{A1DD177E-6A6D-495B-B11B-718F0A58AF4E}" type="sibTrans" cxnId="{86D4E327-695A-4D2A-8B54-5DBC6B0EEB8C}">
      <dgm:prSet/>
      <dgm:spPr/>
      <dgm:t>
        <a:bodyPr/>
        <a:lstStyle/>
        <a:p>
          <a:endParaRPr lang="ru-RU"/>
        </a:p>
      </dgm:t>
    </dgm:pt>
    <dgm:pt modelId="{A37D29AB-D4EC-4E28-99FF-F3FD2417A763}" type="pres">
      <dgm:prSet presAssocID="{8B2FA549-B544-427A-AEBE-5F9944BD82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CD0381-8BF3-4BC4-9B09-3D5DFCF8857E}" type="pres">
      <dgm:prSet presAssocID="{759F06FB-75A1-44BC-B4D7-DE2D5BEBC2EC}" presName="centerShape" presStyleLbl="node0" presStyleIdx="0" presStyleCnt="1"/>
      <dgm:spPr/>
      <dgm:t>
        <a:bodyPr/>
        <a:lstStyle/>
        <a:p>
          <a:endParaRPr lang="ru-RU"/>
        </a:p>
      </dgm:t>
    </dgm:pt>
    <dgm:pt modelId="{D511351F-76A3-49C4-A444-189DF369853F}" type="pres">
      <dgm:prSet presAssocID="{718A8FE0-B25C-4EDA-B3C6-EDB1C8133362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4BAEC4D8-46B5-41F8-87CA-8103C011B087}" type="pres">
      <dgm:prSet presAssocID="{D7AB2840-7943-4260-B4A5-28F3B887936F}" presName="node" presStyleLbl="node1" presStyleIdx="0" presStyleCnt="5" custRadScaleRad="97033" custRadScaleInc="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14A0D7-1557-4AE3-BDFE-C1E9FB68345A}" type="pres">
      <dgm:prSet presAssocID="{BB585A6E-7DC2-4462-86D4-2CEB31D53A39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2CA208E8-1964-4EC0-B3E0-8AEF93FE5F69}" type="pres">
      <dgm:prSet presAssocID="{8D16231E-009B-4227-B780-0169DCDE0DC0}" presName="node" presStyleLbl="node1" presStyleIdx="1" presStyleCnt="5" custScaleX="147865" custRadScaleRad="101598" custRadScaleInc="-17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9B5CB-CCE5-4671-BE99-054FC84F8BD8}" type="pres">
      <dgm:prSet presAssocID="{A60C8E10-59B8-4EF1-BD0A-30C4034BF573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C0DD4425-2BC4-4FA9-AEB8-6BE4E03CD851}" type="pres">
      <dgm:prSet presAssocID="{4FB53E41-A239-497B-BF5F-E27FA9EC90EE}" presName="node" presStyleLbl="node1" presStyleIdx="2" presStyleCnt="5" custScaleX="145893" custRadScaleRad="119866" custRadScaleInc="-2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5397F6-C444-4824-96E6-6068640A7BE0}" type="pres">
      <dgm:prSet presAssocID="{D86557C5-A7AD-4991-B860-FAADD3AA09A7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97AD40AF-0486-48C8-8D62-6CF57C8F5400}" type="pres">
      <dgm:prSet presAssocID="{2FEE4BAF-5DBA-42AD-9CE6-6D4D1DA4E125}" presName="node" presStyleLbl="node1" presStyleIdx="3" presStyleCnt="5" custScaleX="154635" custRadScaleRad="110047" custRadScaleInc="27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AE83F-1340-4CF7-8AC1-C01D75D2FA01}" type="pres">
      <dgm:prSet presAssocID="{D0558A10-C7EA-4E2E-80A4-F523382B58DC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204F11C3-A0AD-4A3C-A9A7-614CA195E58E}" type="pres">
      <dgm:prSet presAssocID="{8DBA0D8C-1E4D-437B-98DE-A8ECBB8285A9}" presName="node" presStyleLbl="node1" presStyleIdx="4" presStyleCnt="5" custScaleX="131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98E6D9-6197-4260-AE55-22BA6A5FFCBF}" type="presOf" srcId="{A60C8E10-59B8-4EF1-BD0A-30C4034BF573}" destId="{B3B9B5CB-CCE5-4671-BE99-054FC84F8BD8}" srcOrd="0" destOrd="0" presId="urn:microsoft.com/office/officeart/2005/8/layout/radial4"/>
    <dgm:cxn modelId="{AD21CCDE-5BF5-48E7-8FBC-F9F7E3467835}" srcId="{759F06FB-75A1-44BC-B4D7-DE2D5BEBC2EC}" destId="{D7AB2840-7943-4260-B4A5-28F3B887936F}" srcOrd="0" destOrd="0" parTransId="{718A8FE0-B25C-4EDA-B3C6-EDB1C8133362}" sibTransId="{34FE59AC-0117-4B6E-8E14-47A8C22C49C2}"/>
    <dgm:cxn modelId="{B86DB22F-0643-4769-8D50-63C2C1D1C3AC}" type="presOf" srcId="{4FB53E41-A239-497B-BF5F-E27FA9EC90EE}" destId="{C0DD4425-2BC4-4FA9-AEB8-6BE4E03CD851}" srcOrd="0" destOrd="0" presId="urn:microsoft.com/office/officeart/2005/8/layout/radial4"/>
    <dgm:cxn modelId="{BA2A210F-EA20-4988-BC42-7D22FD36994A}" type="presOf" srcId="{D86557C5-A7AD-4991-B860-FAADD3AA09A7}" destId="{475397F6-C444-4824-96E6-6068640A7BE0}" srcOrd="0" destOrd="0" presId="urn:microsoft.com/office/officeart/2005/8/layout/radial4"/>
    <dgm:cxn modelId="{B3408793-0AA3-4C14-B832-ECDD0AE40402}" srcId="{8B2FA549-B544-427A-AEBE-5F9944BD82E4}" destId="{759F06FB-75A1-44BC-B4D7-DE2D5BEBC2EC}" srcOrd="0" destOrd="0" parTransId="{583FE8B8-F261-4C19-B338-F357186793CC}" sibTransId="{BCEA794F-109A-49CE-A3DE-B7F1CCE0442C}"/>
    <dgm:cxn modelId="{28C25EEF-45AA-46C8-9F6D-F51D415735B6}" type="presOf" srcId="{2FEE4BAF-5DBA-42AD-9CE6-6D4D1DA4E125}" destId="{97AD40AF-0486-48C8-8D62-6CF57C8F5400}" srcOrd="0" destOrd="0" presId="urn:microsoft.com/office/officeart/2005/8/layout/radial4"/>
    <dgm:cxn modelId="{538736EC-50D2-444C-A149-7B7776C80CB4}" type="presOf" srcId="{759F06FB-75A1-44BC-B4D7-DE2D5BEBC2EC}" destId="{37CD0381-8BF3-4BC4-9B09-3D5DFCF8857E}" srcOrd="0" destOrd="0" presId="urn:microsoft.com/office/officeart/2005/8/layout/radial4"/>
    <dgm:cxn modelId="{4BA5C6BD-5E3C-46DB-87AE-1D005848BB9B}" type="presOf" srcId="{BB585A6E-7DC2-4462-86D4-2CEB31D53A39}" destId="{0814A0D7-1557-4AE3-BDFE-C1E9FB68345A}" srcOrd="0" destOrd="0" presId="urn:microsoft.com/office/officeart/2005/8/layout/radial4"/>
    <dgm:cxn modelId="{8614EE15-5FE9-4B85-9F2E-9F52DFCF29C7}" type="presOf" srcId="{8DBA0D8C-1E4D-437B-98DE-A8ECBB8285A9}" destId="{204F11C3-A0AD-4A3C-A9A7-614CA195E58E}" srcOrd="0" destOrd="0" presId="urn:microsoft.com/office/officeart/2005/8/layout/radial4"/>
    <dgm:cxn modelId="{86D4E327-695A-4D2A-8B54-5DBC6B0EEB8C}" srcId="{759F06FB-75A1-44BC-B4D7-DE2D5BEBC2EC}" destId="{8DBA0D8C-1E4D-437B-98DE-A8ECBB8285A9}" srcOrd="4" destOrd="0" parTransId="{D0558A10-C7EA-4E2E-80A4-F523382B58DC}" sibTransId="{A1DD177E-6A6D-495B-B11B-718F0A58AF4E}"/>
    <dgm:cxn modelId="{ECBB8461-6589-4A61-A44F-986E60451238}" type="presOf" srcId="{D7AB2840-7943-4260-B4A5-28F3B887936F}" destId="{4BAEC4D8-46B5-41F8-87CA-8103C011B087}" srcOrd="0" destOrd="0" presId="urn:microsoft.com/office/officeart/2005/8/layout/radial4"/>
    <dgm:cxn modelId="{789AEB53-E746-493F-82C1-BB3E2835A816}" srcId="{759F06FB-75A1-44BC-B4D7-DE2D5BEBC2EC}" destId="{8D16231E-009B-4227-B780-0169DCDE0DC0}" srcOrd="1" destOrd="0" parTransId="{BB585A6E-7DC2-4462-86D4-2CEB31D53A39}" sibTransId="{25D18D68-B9AC-4746-94BE-E59FDDA01E5E}"/>
    <dgm:cxn modelId="{8EE77231-7F5E-4927-83EA-59AEF406111D}" srcId="{759F06FB-75A1-44BC-B4D7-DE2D5BEBC2EC}" destId="{4FB53E41-A239-497B-BF5F-E27FA9EC90EE}" srcOrd="2" destOrd="0" parTransId="{A60C8E10-59B8-4EF1-BD0A-30C4034BF573}" sibTransId="{DD732D41-2564-407B-B7BA-CED0809ED629}"/>
    <dgm:cxn modelId="{A3C2820E-165F-4D87-8295-1AA06139BF88}" type="presOf" srcId="{D0558A10-C7EA-4E2E-80A4-F523382B58DC}" destId="{99BAE83F-1340-4CF7-8AC1-C01D75D2FA01}" srcOrd="0" destOrd="0" presId="urn:microsoft.com/office/officeart/2005/8/layout/radial4"/>
    <dgm:cxn modelId="{D8E71102-F612-4DDA-BC63-A70B5A6C534B}" type="presOf" srcId="{8D16231E-009B-4227-B780-0169DCDE0DC0}" destId="{2CA208E8-1964-4EC0-B3E0-8AEF93FE5F69}" srcOrd="0" destOrd="0" presId="urn:microsoft.com/office/officeart/2005/8/layout/radial4"/>
    <dgm:cxn modelId="{C1A389BD-BDC6-450D-AEAD-BB2E430EA981}" srcId="{759F06FB-75A1-44BC-B4D7-DE2D5BEBC2EC}" destId="{2FEE4BAF-5DBA-42AD-9CE6-6D4D1DA4E125}" srcOrd="3" destOrd="0" parTransId="{D86557C5-A7AD-4991-B860-FAADD3AA09A7}" sibTransId="{EF7BAC97-21FB-4D50-BE8A-D46102A587E9}"/>
    <dgm:cxn modelId="{E71B8D68-52D0-440D-AAD7-85E08D2279A6}" type="presOf" srcId="{8B2FA549-B544-427A-AEBE-5F9944BD82E4}" destId="{A37D29AB-D4EC-4E28-99FF-F3FD2417A763}" srcOrd="0" destOrd="0" presId="urn:microsoft.com/office/officeart/2005/8/layout/radial4"/>
    <dgm:cxn modelId="{68211B5F-D157-4738-A7C2-81808BF43017}" type="presOf" srcId="{718A8FE0-B25C-4EDA-B3C6-EDB1C8133362}" destId="{D511351F-76A3-49C4-A444-189DF369853F}" srcOrd="0" destOrd="0" presId="urn:microsoft.com/office/officeart/2005/8/layout/radial4"/>
    <dgm:cxn modelId="{668E3D3E-896D-40CB-B757-BD2562A015F1}" type="presParOf" srcId="{A37D29AB-D4EC-4E28-99FF-F3FD2417A763}" destId="{37CD0381-8BF3-4BC4-9B09-3D5DFCF8857E}" srcOrd="0" destOrd="0" presId="urn:microsoft.com/office/officeart/2005/8/layout/radial4"/>
    <dgm:cxn modelId="{469B3E8F-28A2-42D3-AD28-4C322BBC13EA}" type="presParOf" srcId="{A37D29AB-D4EC-4E28-99FF-F3FD2417A763}" destId="{D511351F-76A3-49C4-A444-189DF369853F}" srcOrd="1" destOrd="0" presId="urn:microsoft.com/office/officeart/2005/8/layout/radial4"/>
    <dgm:cxn modelId="{FB1732C0-C96F-4B35-8511-97DD0280D7F7}" type="presParOf" srcId="{A37D29AB-D4EC-4E28-99FF-F3FD2417A763}" destId="{4BAEC4D8-46B5-41F8-87CA-8103C011B087}" srcOrd="2" destOrd="0" presId="urn:microsoft.com/office/officeart/2005/8/layout/radial4"/>
    <dgm:cxn modelId="{52C338C1-E32F-402B-B96C-D00444C9C66D}" type="presParOf" srcId="{A37D29AB-D4EC-4E28-99FF-F3FD2417A763}" destId="{0814A0D7-1557-4AE3-BDFE-C1E9FB68345A}" srcOrd="3" destOrd="0" presId="urn:microsoft.com/office/officeart/2005/8/layout/radial4"/>
    <dgm:cxn modelId="{63798E2F-2231-48A1-A7AD-0FDA14CD4BB3}" type="presParOf" srcId="{A37D29AB-D4EC-4E28-99FF-F3FD2417A763}" destId="{2CA208E8-1964-4EC0-B3E0-8AEF93FE5F69}" srcOrd="4" destOrd="0" presId="urn:microsoft.com/office/officeart/2005/8/layout/radial4"/>
    <dgm:cxn modelId="{090DD7FD-1EB5-4738-BB9F-E9E984DDAAD0}" type="presParOf" srcId="{A37D29AB-D4EC-4E28-99FF-F3FD2417A763}" destId="{B3B9B5CB-CCE5-4671-BE99-054FC84F8BD8}" srcOrd="5" destOrd="0" presId="urn:microsoft.com/office/officeart/2005/8/layout/radial4"/>
    <dgm:cxn modelId="{E4663977-1BF3-47D9-8248-845E3F38336C}" type="presParOf" srcId="{A37D29AB-D4EC-4E28-99FF-F3FD2417A763}" destId="{C0DD4425-2BC4-4FA9-AEB8-6BE4E03CD851}" srcOrd="6" destOrd="0" presId="urn:microsoft.com/office/officeart/2005/8/layout/radial4"/>
    <dgm:cxn modelId="{47023F1E-4BFD-4FC0-AA11-8A4AD5C52274}" type="presParOf" srcId="{A37D29AB-D4EC-4E28-99FF-F3FD2417A763}" destId="{475397F6-C444-4824-96E6-6068640A7BE0}" srcOrd="7" destOrd="0" presId="urn:microsoft.com/office/officeart/2005/8/layout/radial4"/>
    <dgm:cxn modelId="{2C9BB42F-7A8A-441B-AF56-18A1E2488835}" type="presParOf" srcId="{A37D29AB-D4EC-4E28-99FF-F3FD2417A763}" destId="{97AD40AF-0486-48C8-8D62-6CF57C8F5400}" srcOrd="8" destOrd="0" presId="urn:microsoft.com/office/officeart/2005/8/layout/radial4"/>
    <dgm:cxn modelId="{A4CAE10C-74EE-470E-9840-A6F9E98BC91F}" type="presParOf" srcId="{A37D29AB-D4EC-4E28-99FF-F3FD2417A763}" destId="{99BAE83F-1340-4CF7-8AC1-C01D75D2FA01}" srcOrd="9" destOrd="0" presId="urn:microsoft.com/office/officeart/2005/8/layout/radial4"/>
    <dgm:cxn modelId="{793C4755-9598-4F2F-8C0F-42BEC96B5631}" type="presParOf" srcId="{A37D29AB-D4EC-4E28-99FF-F3FD2417A763}" destId="{204F11C3-A0AD-4A3C-A9A7-614CA195E58E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6BE2D2-5C1C-45CC-B93A-A1F66DB3E715}" type="doc">
      <dgm:prSet loTypeId="urn:microsoft.com/office/officeart/2005/8/layout/vList5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50B3F5A-6227-4321-A900-5EE5A008C1EA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Мета нашої роботи </a:t>
          </a:r>
        </a:p>
        <a:p>
          <a:r>
            <a:rPr lang="uk-UA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Забезпечення постійної відповідальної поведінки, сформованості імунітету до негативних впливів соціального середовища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9E85FC-76CC-4D78-B376-E590954C2046}" type="parTrans" cxnId="{87E119ED-D5F1-4779-B0CD-EC64B2F5BE38}">
      <dgm:prSet/>
      <dgm:spPr/>
      <dgm:t>
        <a:bodyPr/>
        <a:lstStyle/>
        <a:p>
          <a:endParaRPr lang="ru-RU"/>
        </a:p>
      </dgm:t>
    </dgm:pt>
    <dgm:pt modelId="{773677FD-A1AF-4F03-9869-E70D66975730}" type="sibTrans" cxnId="{87E119ED-D5F1-4779-B0CD-EC64B2F5BE38}">
      <dgm:prSet/>
      <dgm:spPr/>
      <dgm:t>
        <a:bodyPr/>
        <a:lstStyle/>
        <a:p>
          <a:endParaRPr lang="ru-RU"/>
        </a:p>
      </dgm:t>
    </dgm:pt>
    <dgm:pt modelId="{726F4861-4AB8-4824-9E11-28AE4E7FA98E}">
      <dgm:prSet phldrT="[Текст]" custT="1"/>
      <dgm:spPr/>
      <dgm:t>
        <a:bodyPr/>
        <a:lstStyle/>
        <a:p>
          <a:r>
            <a: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Завдання роботи системи превентивної освіти нашої школи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223E0E-0CD2-4386-A7F3-121672888D97}" type="parTrans" cxnId="{71F36358-DEE4-4ED3-966F-C67649350D34}">
      <dgm:prSet/>
      <dgm:spPr/>
      <dgm:t>
        <a:bodyPr/>
        <a:lstStyle/>
        <a:p>
          <a:endParaRPr lang="ru-RU"/>
        </a:p>
      </dgm:t>
    </dgm:pt>
    <dgm:pt modelId="{03B1097C-F74E-43AC-9A50-A8AE755F2572}" type="sibTrans" cxnId="{71F36358-DEE4-4ED3-966F-C67649350D34}">
      <dgm:prSet/>
      <dgm:spPr/>
      <dgm:t>
        <a:bodyPr/>
        <a:lstStyle/>
        <a:p>
          <a:endParaRPr lang="ru-RU"/>
        </a:p>
      </dgm:t>
    </dgm:pt>
    <dgm:pt modelId="{B5CA643C-A70A-42AE-9064-0B1628666085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Формування правової свідомості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FD92E570-A7B8-4594-9C95-3D614840E61B}" type="parTrans" cxnId="{DE193EDA-66BE-4611-B836-D4F4B8B8EB84}">
      <dgm:prSet/>
      <dgm:spPr/>
      <dgm:t>
        <a:bodyPr/>
        <a:lstStyle/>
        <a:p>
          <a:endParaRPr lang="ru-RU"/>
        </a:p>
      </dgm:t>
    </dgm:pt>
    <dgm:pt modelId="{AA42454F-A6EC-4715-8416-436022580CDF}" type="sibTrans" cxnId="{DE193EDA-66BE-4611-B836-D4F4B8B8EB84}">
      <dgm:prSet/>
      <dgm:spPr/>
      <dgm:t>
        <a:bodyPr/>
        <a:lstStyle/>
        <a:p>
          <a:endParaRPr lang="ru-RU"/>
        </a:p>
      </dgm:t>
    </dgm:pt>
    <dgm:pt modelId="{87695BC3-3536-4A10-AB58-6A868E343035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Формування почуттів, що регулюють поведінку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D37D49F-6B54-4808-BF93-A78010C53878}" type="parTrans" cxnId="{8F8F229F-7309-4D72-BA3A-56C4B3E58055}">
      <dgm:prSet/>
      <dgm:spPr/>
      <dgm:t>
        <a:bodyPr/>
        <a:lstStyle/>
        <a:p>
          <a:endParaRPr lang="ru-RU"/>
        </a:p>
      </dgm:t>
    </dgm:pt>
    <dgm:pt modelId="{AE01E79A-5E59-4633-BCDE-C28BE1035F4C}" type="sibTrans" cxnId="{8F8F229F-7309-4D72-BA3A-56C4B3E58055}">
      <dgm:prSet/>
      <dgm:spPr/>
      <dgm:t>
        <a:bodyPr/>
        <a:lstStyle/>
        <a:p>
          <a:endParaRPr lang="ru-RU"/>
        </a:p>
      </dgm:t>
    </dgm:pt>
    <dgm:pt modelId="{987792C0-D3E7-4E0E-9A7F-541B8172A5CC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Законності обраної мети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4B6DAB1E-7187-4ED8-9E17-7F29363F8888}" type="parTrans" cxnId="{6D4BED92-7A02-4357-B436-62D69F5BEE22}">
      <dgm:prSet/>
      <dgm:spPr/>
      <dgm:t>
        <a:bodyPr/>
        <a:lstStyle/>
        <a:p>
          <a:endParaRPr lang="ru-RU"/>
        </a:p>
      </dgm:t>
    </dgm:pt>
    <dgm:pt modelId="{99A4A775-30EE-4B58-A83C-7D5885A5C60B}" type="sibTrans" cxnId="{6D4BED92-7A02-4357-B436-62D69F5BEE22}">
      <dgm:prSet/>
      <dgm:spPr/>
      <dgm:t>
        <a:bodyPr/>
        <a:lstStyle/>
        <a:p>
          <a:endParaRPr lang="ru-RU"/>
        </a:p>
      </dgm:t>
    </dgm:pt>
    <dgm:pt modelId="{46F89D51-00E4-4A0F-A0AF-F6E2EC22BEE8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Формування позитивної мотивації , свідомого ставлення до свого здоров’я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338E461-E005-4096-9DDA-AE5825E3C372}" type="parTrans" cxnId="{87E8B044-3E89-4B37-9F7A-B60EC15C5670}">
      <dgm:prSet/>
      <dgm:spPr/>
      <dgm:t>
        <a:bodyPr/>
        <a:lstStyle/>
        <a:p>
          <a:endParaRPr lang="ru-RU"/>
        </a:p>
      </dgm:t>
    </dgm:pt>
    <dgm:pt modelId="{DA0E6250-B811-45A9-B6AD-F15F83C97458}" type="sibTrans" cxnId="{87E8B044-3E89-4B37-9F7A-B60EC15C5670}">
      <dgm:prSet/>
      <dgm:spPr/>
      <dgm:t>
        <a:bodyPr/>
        <a:lstStyle/>
        <a:p>
          <a:endParaRPr lang="ru-RU"/>
        </a:p>
      </dgm:t>
    </dgm:pt>
    <dgm:pt modelId="{892DB852-610C-4423-B60D-B7C4B52D8B9E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Правомірності шляхів її реалізації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43D533A-957D-47D9-A996-482BA96657BD}" type="parTrans" cxnId="{9C562E79-8170-4D96-918A-A7DB2E3D780E}">
      <dgm:prSet/>
      <dgm:spPr/>
      <dgm:t>
        <a:bodyPr/>
        <a:lstStyle/>
        <a:p>
          <a:endParaRPr lang="ru-RU"/>
        </a:p>
      </dgm:t>
    </dgm:pt>
    <dgm:pt modelId="{D643C59F-1498-4A06-A8A0-31DA0DA397AA}" type="sibTrans" cxnId="{9C562E79-8170-4D96-918A-A7DB2E3D780E}">
      <dgm:prSet/>
      <dgm:spPr/>
      <dgm:t>
        <a:bodyPr/>
        <a:lstStyle/>
        <a:p>
          <a:endParaRPr lang="ru-RU"/>
        </a:p>
      </dgm:t>
    </dgm:pt>
    <dgm:pt modelId="{E55DFCE4-FFEC-493D-8572-967091E6FAC1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Справедливості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CFF8F71E-FDF4-4EC3-8898-8925E24F9A4D}" type="parTrans" cxnId="{12773CDF-D4DF-4206-BBF9-04C9BC0DDD69}">
      <dgm:prSet/>
      <dgm:spPr/>
      <dgm:t>
        <a:bodyPr/>
        <a:lstStyle/>
        <a:p>
          <a:endParaRPr lang="ru-RU"/>
        </a:p>
      </dgm:t>
    </dgm:pt>
    <dgm:pt modelId="{C5C368AA-2F29-4343-9AA0-99B5A27CC601}" type="sibTrans" cxnId="{12773CDF-D4DF-4206-BBF9-04C9BC0DDD69}">
      <dgm:prSet/>
      <dgm:spPr/>
      <dgm:t>
        <a:bodyPr/>
        <a:lstStyle/>
        <a:p>
          <a:endParaRPr lang="ru-RU"/>
        </a:p>
      </dgm:t>
    </dgm:pt>
    <dgm:pt modelId="{BFD8153D-3019-471B-B77C-47AEE8B27094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Підвищення правової культури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CDCE408-5B79-4F7A-831C-686F4DB84C6C}" type="parTrans" cxnId="{D3B8E53A-10D9-433B-AB7F-D2DAA69146FD}">
      <dgm:prSet/>
      <dgm:spPr/>
      <dgm:t>
        <a:bodyPr/>
        <a:lstStyle/>
        <a:p>
          <a:endParaRPr lang="ru-RU"/>
        </a:p>
      </dgm:t>
    </dgm:pt>
    <dgm:pt modelId="{137DB62D-9242-4015-B611-0BB138D352F2}" type="sibTrans" cxnId="{D3B8E53A-10D9-433B-AB7F-D2DAA69146FD}">
      <dgm:prSet/>
      <dgm:spPr/>
      <dgm:t>
        <a:bodyPr/>
        <a:lstStyle/>
        <a:p>
          <a:endParaRPr lang="ru-RU"/>
        </a:p>
      </dgm:t>
    </dgm:pt>
    <dgm:pt modelId="{D3D74531-8DFC-47EA-A0F2-31D4263FF7B9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Попередження асоціальних проявів в учнів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E206B3CA-F7FB-4C60-AACB-AB8C31919ED7}" type="parTrans" cxnId="{1FC346E4-16CC-4C9E-95DA-EE7B590EC069}">
      <dgm:prSet/>
      <dgm:spPr/>
      <dgm:t>
        <a:bodyPr/>
        <a:lstStyle/>
        <a:p>
          <a:endParaRPr lang="ru-RU"/>
        </a:p>
      </dgm:t>
    </dgm:pt>
    <dgm:pt modelId="{C5823B59-AA02-4F06-85BA-F41542267839}" type="sibTrans" cxnId="{1FC346E4-16CC-4C9E-95DA-EE7B590EC069}">
      <dgm:prSet/>
      <dgm:spPr/>
      <dgm:t>
        <a:bodyPr/>
        <a:lstStyle/>
        <a:p>
          <a:endParaRPr lang="ru-RU"/>
        </a:p>
      </dgm:t>
    </dgm:pt>
    <dgm:pt modelId="{0828438B-F405-4842-9570-C03015B2FB1F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Правильне статеве виховання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EF5E958-2AD8-4EF0-A61F-89CB777D4ADC}" type="parTrans" cxnId="{0ACB5CD2-07B8-4317-8858-A23E4C92EC4E}">
      <dgm:prSet/>
      <dgm:spPr/>
      <dgm:t>
        <a:bodyPr/>
        <a:lstStyle/>
        <a:p>
          <a:endParaRPr lang="ru-RU"/>
        </a:p>
      </dgm:t>
    </dgm:pt>
    <dgm:pt modelId="{CBADC9A6-AAD8-4278-A7E3-AB77B7516D62}" type="sibTrans" cxnId="{0ACB5CD2-07B8-4317-8858-A23E4C92EC4E}">
      <dgm:prSet/>
      <dgm:spPr/>
      <dgm:t>
        <a:bodyPr/>
        <a:lstStyle/>
        <a:p>
          <a:endParaRPr lang="ru-RU"/>
        </a:p>
      </dgm:t>
    </dgm:pt>
    <dgm:pt modelId="{1A0D073F-48F8-4AAB-A42C-C8DCB983DAFE}">
      <dgm:prSet phldrT="[Текст]"/>
      <dgm:spPr/>
      <dgm:t>
        <a:bodyPr/>
        <a:lstStyle/>
        <a:p>
          <a:r>
            <a:rPr lang="uk-UA" dirty="0" smtClean="0">
              <a:latin typeface="Times New Roman" pitchFamily="18" charset="0"/>
              <a:cs typeface="Times New Roman" pitchFamily="18" charset="0"/>
            </a:rPr>
            <a:t>Попередження  дитячої бездоглядності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B0CD5A9-FC74-488D-B033-A55FCD900053}" type="parTrans" cxnId="{C54E8ED4-3281-4485-924E-C4BA2B477C31}">
      <dgm:prSet/>
      <dgm:spPr/>
      <dgm:t>
        <a:bodyPr/>
        <a:lstStyle/>
        <a:p>
          <a:endParaRPr lang="ru-RU"/>
        </a:p>
      </dgm:t>
    </dgm:pt>
    <dgm:pt modelId="{3348FAFC-8180-40CF-BCAA-A7CB2C634C29}" type="sibTrans" cxnId="{C54E8ED4-3281-4485-924E-C4BA2B477C31}">
      <dgm:prSet/>
      <dgm:spPr/>
      <dgm:t>
        <a:bodyPr/>
        <a:lstStyle/>
        <a:p>
          <a:endParaRPr lang="ru-RU"/>
        </a:p>
      </dgm:t>
    </dgm:pt>
    <dgm:pt modelId="{5F9C1DE7-E0F5-4A90-B3B9-3C767A11E77B}" type="pres">
      <dgm:prSet presAssocID="{9D6BE2D2-5C1C-45CC-B93A-A1F66DB3E7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C47344-46A6-4F6B-9B9C-5162DE5B45F3}" type="pres">
      <dgm:prSet presAssocID="{250B3F5A-6227-4321-A900-5EE5A008C1EA}" presName="linNode" presStyleCnt="0"/>
      <dgm:spPr/>
    </dgm:pt>
    <dgm:pt modelId="{07C65D68-E852-4A70-939B-96565BC1B4B2}" type="pres">
      <dgm:prSet presAssocID="{250B3F5A-6227-4321-A900-5EE5A008C1EA}" presName="parentText" presStyleLbl="node1" presStyleIdx="0" presStyleCnt="2" custScaleX="277778" custScaleY="2156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0E0D6-218C-46F3-8479-FA268635787C}" type="pres">
      <dgm:prSet presAssocID="{773677FD-A1AF-4F03-9869-E70D66975730}" presName="sp" presStyleCnt="0"/>
      <dgm:spPr/>
    </dgm:pt>
    <dgm:pt modelId="{3F75D53B-A81C-434F-97A8-D9A1DC7DBE8D}" type="pres">
      <dgm:prSet presAssocID="{726F4861-4AB8-4824-9E11-28AE4E7FA98E}" presName="linNode" presStyleCnt="0"/>
      <dgm:spPr/>
    </dgm:pt>
    <dgm:pt modelId="{0596E312-4B5F-4C6C-8C65-6CE87448D1DF}" type="pres">
      <dgm:prSet presAssocID="{726F4861-4AB8-4824-9E11-28AE4E7FA98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31E20-6695-4B9F-9B75-73DCA5F8AE83}" type="pres">
      <dgm:prSet presAssocID="{726F4861-4AB8-4824-9E11-28AE4E7FA98E}" presName="descendantText" presStyleLbl="alignAccFollowNode1" presStyleIdx="0" presStyleCnt="1" custScaleY="118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1C750B-5FBE-4E92-A38B-8E48E3218821}" type="presOf" srcId="{E55DFCE4-FFEC-493D-8572-967091E6FAC1}" destId="{25831E20-6695-4B9F-9B75-73DCA5F8AE83}" srcOrd="0" destOrd="5" presId="urn:microsoft.com/office/officeart/2005/8/layout/vList5"/>
    <dgm:cxn modelId="{273CCA08-537A-4F57-B9D4-209FC25DF168}" type="presOf" srcId="{1A0D073F-48F8-4AAB-A42C-C8DCB983DAFE}" destId="{25831E20-6695-4B9F-9B75-73DCA5F8AE83}" srcOrd="0" destOrd="9" presId="urn:microsoft.com/office/officeart/2005/8/layout/vList5"/>
    <dgm:cxn modelId="{DE193EDA-66BE-4611-B836-D4F4B8B8EB84}" srcId="{726F4861-4AB8-4824-9E11-28AE4E7FA98E}" destId="{B5CA643C-A70A-42AE-9064-0B1628666085}" srcOrd="0" destOrd="0" parTransId="{FD92E570-A7B8-4594-9C95-3D614840E61B}" sibTransId="{AA42454F-A6EC-4715-8416-436022580CDF}"/>
    <dgm:cxn modelId="{71F36358-DEE4-4ED3-966F-C67649350D34}" srcId="{9D6BE2D2-5C1C-45CC-B93A-A1F66DB3E715}" destId="{726F4861-4AB8-4824-9E11-28AE4E7FA98E}" srcOrd="1" destOrd="0" parTransId="{11223E0E-0CD2-4386-A7F3-121672888D97}" sibTransId="{03B1097C-F74E-43AC-9A50-A8AE755F2572}"/>
    <dgm:cxn modelId="{87E8B044-3E89-4B37-9F7A-B60EC15C5670}" srcId="{726F4861-4AB8-4824-9E11-28AE4E7FA98E}" destId="{46F89D51-00E4-4A0F-A0AF-F6E2EC22BEE8}" srcOrd="3" destOrd="0" parTransId="{D338E461-E005-4096-9DDA-AE5825E3C372}" sibTransId="{DA0E6250-B811-45A9-B6AD-F15F83C97458}"/>
    <dgm:cxn modelId="{A434C5B5-C393-4D1F-B616-A92107BE66AF}" type="presOf" srcId="{0828438B-F405-4842-9570-C03015B2FB1F}" destId="{25831E20-6695-4B9F-9B75-73DCA5F8AE83}" srcOrd="0" destOrd="8" presId="urn:microsoft.com/office/officeart/2005/8/layout/vList5"/>
    <dgm:cxn modelId="{87E119ED-D5F1-4779-B0CD-EC64B2F5BE38}" srcId="{9D6BE2D2-5C1C-45CC-B93A-A1F66DB3E715}" destId="{250B3F5A-6227-4321-A900-5EE5A008C1EA}" srcOrd="0" destOrd="0" parTransId="{589E85FC-76CC-4D78-B376-E590954C2046}" sibTransId="{773677FD-A1AF-4F03-9869-E70D66975730}"/>
    <dgm:cxn modelId="{1FC346E4-16CC-4C9E-95DA-EE7B590EC069}" srcId="{726F4861-4AB8-4824-9E11-28AE4E7FA98E}" destId="{D3D74531-8DFC-47EA-A0F2-31D4263FF7B9}" srcOrd="7" destOrd="0" parTransId="{E206B3CA-F7FB-4C60-AACB-AB8C31919ED7}" sibTransId="{C5823B59-AA02-4F06-85BA-F41542267839}"/>
    <dgm:cxn modelId="{12773CDF-D4DF-4206-BBF9-04C9BC0DDD69}" srcId="{726F4861-4AB8-4824-9E11-28AE4E7FA98E}" destId="{E55DFCE4-FFEC-493D-8572-967091E6FAC1}" srcOrd="5" destOrd="0" parTransId="{CFF8F71E-FDF4-4EC3-8898-8925E24F9A4D}" sibTransId="{C5C368AA-2F29-4343-9AA0-99B5A27CC601}"/>
    <dgm:cxn modelId="{D3B8E53A-10D9-433B-AB7F-D2DAA69146FD}" srcId="{726F4861-4AB8-4824-9E11-28AE4E7FA98E}" destId="{BFD8153D-3019-471B-B77C-47AEE8B27094}" srcOrd="6" destOrd="0" parTransId="{7CDCE408-5B79-4F7A-831C-686F4DB84C6C}" sibTransId="{137DB62D-9242-4015-B611-0BB138D352F2}"/>
    <dgm:cxn modelId="{DF593563-69F1-4A73-AB11-88B0A204DE92}" type="presOf" srcId="{46F89D51-00E4-4A0F-A0AF-F6E2EC22BEE8}" destId="{25831E20-6695-4B9F-9B75-73DCA5F8AE83}" srcOrd="0" destOrd="3" presId="urn:microsoft.com/office/officeart/2005/8/layout/vList5"/>
    <dgm:cxn modelId="{98AF6A3E-C2A8-4966-AF4E-06E278DC360E}" type="presOf" srcId="{892DB852-610C-4423-B60D-B7C4B52D8B9E}" destId="{25831E20-6695-4B9F-9B75-73DCA5F8AE83}" srcOrd="0" destOrd="4" presId="urn:microsoft.com/office/officeart/2005/8/layout/vList5"/>
    <dgm:cxn modelId="{BC23E5CD-A153-4C65-BA30-A2FBCFB115D5}" type="presOf" srcId="{9D6BE2D2-5C1C-45CC-B93A-A1F66DB3E715}" destId="{5F9C1DE7-E0F5-4A90-B3B9-3C767A11E77B}" srcOrd="0" destOrd="0" presId="urn:microsoft.com/office/officeart/2005/8/layout/vList5"/>
    <dgm:cxn modelId="{0ACB5CD2-07B8-4317-8858-A23E4C92EC4E}" srcId="{726F4861-4AB8-4824-9E11-28AE4E7FA98E}" destId="{0828438B-F405-4842-9570-C03015B2FB1F}" srcOrd="8" destOrd="0" parTransId="{9EF5E958-2AD8-4EF0-A61F-89CB777D4ADC}" sibTransId="{CBADC9A6-AAD8-4278-A7E3-AB77B7516D62}"/>
    <dgm:cxn modelId="{AAB832DA-DDF3-4721-9FCB-7513D6455D78}" type="presOf" srcId="{BFD8153D-3019-471B-B77C-47AEE8B27094}" destId="{25831E20-6695-4B9F-9B75-73DCA5F8AE83}" srcOrd="0" destOrd="6" presId="urn:microsoft.com/office/officeart/2005/8/layout/vList5"/>
    <dgm:cxn modelId="{247CAA99-C918-49A2-AC8B-EEE3802431A5}" type="presOf" srcId="{987792C0-D3E7-4E0E-9A7F-541B8172A5CC}" destId="{25831E20-6695-4B9F-9B75-73DCA5F8AE83}" srcOrd="0" destOrd="2" presId="urn:microsoft.com/office/officeart/2005/8/layout/vList5"/>
    <dgm:cxn modelId="{8F8F229F-7309-4D72-BA3A-56C4B3E58055}" srcId="{726F4861-4AB8-4824-9E11-28AE4E7FA98E}" destId="{87695BC3-3536-4A10-AB58-6A868E343035}" srcOrd="1" destOrd="0" parTransId="{3D37D49F-6B54-4808-BF93-A78010C53878}" sibTransId="{AE01E79A-5E59-4633-BCDE-C28BE1035F4C}"/>
    <dgm:cxn modelId="{F7505C9D-24E4-415F-A052-550E55FBED8F}" type="presOf" srcId="{87695BC3-3536-4A10-AB58-6A868E343035}" destId="{25831E20-6695-4B9F-9B75-73DCA5F8AE83}" srcOrd="0" destOrd="1" presId="urn:microsoft.com/office/officeart/2005/8/layout/vList5"/>
    <dgm:cxn modelId="{37F1A43E-6021-4221-8073-65EA148900CF}" type="presOf" srcId="{726F4861-4AB8-4824-9E11-28AE4E7FA98E}" destId="{0596E312-4B5F-4C6C-8C65-6CE87448D1DF}" srcOrd="0" destOrd="0" presId="urn:microsoft.com/office/officeart/2005/8/layout/vList5"/>
    <dgm:cxn modelId="{9C562E79-8170-4D96-918A-A7DB2E3D780E}" srcId="{726F4861-4AB8-4824-9E11-28AE4E7FA98E}" destId="{892DB852-610C-4423-B60D-B7C4B52D8B9E}" srcOrd="4" destOrd="0" parTransId="{943D533A-957D-47D9-A996-482BA96657BD}" sibTransId="{D643C59F-1498-4A06-A8A0-31DA0DA397AA}"/>
    <dgm:cxn modelId="{6D4BED92-7A02-4357-B436-62D69F5BEE22}" srcId="{726F4861-4AB8-4824-9E11-28AE4E7FA98E}" destId="{987792C0-D3E7-4E0E-9A7F-541B8172A5CC}" srcOrd="2" destOrd="0" parTransId="{4B6DAB1E-7187-4ED8-9E17-7F29363F8888}" sibTransId="{99A4A775-30EE-4B58-A83C-7D5885A5C60B}"/>
    <dgm:cxn modelId="{DCF70375-A05C-4170-8A17-71263EBD9443}" type="presOf" srcId="{B5CA643C-A70A-42AE-9064-0B1628666085}" destId="{25831E20-6695-4B9F-9B75-73DCA5F8AE83}" srcOrd="0" destOrd="0" presId="urn:microsoft.com/office/officeart/2005/8/layout/vList5"/>
    <dgm:cxn modelId="{EDED7A94-880C-49B2-83B6-C52117BE884C}" type="presOf" srcId="{D3D74531-8DFC-47EA-A0F2-31D4263FF7B9}" destId="{25831E20-6695-4B9F-9B75-73DCA5F8AE83}" srcOrd="0" destOrd="7" presId="urn:microsoft.com/office/officeart/2005/8/layout/vList5"/>
    <dgm:cxn modelId="{D0643F8E-9295-4E7D-AE59-AEE5CA942A7A}" type="presOf" srcId="{250B3F5A-6227-4321-A900-5EE5A008C1EA}" destId="{07C65D68-E852-4A70-939B-96565BC1B4B2}" srcOrd="0" destOrd="0" presId="urn:microsoft.com/office/officeart/2005/8/layout/vList5"/>
    <dgm:cxn modelId="{C54E8ED4-3281-4485-924E-C4BA2B477C31}" srcId="{726F4861-4AB8-4824-9E11-28AE4E7FA98E}" destId="{1A0D073F-48F8-4AAB-A42C-C8DCB983DAFE}" srcOrd="9" destOrd="0" parTransId="{7B0CD5A9-FC74-488D-B033-A55FCD900053}" sibTransId="{3348FAFC-8180-40CF-BCAA-A7CB2C634C29}"/>
    <dgm:cxn modelId="{E8690898-C276-4C32-B0AB-5902EA246419}" type="presParOf" srcId="{5F9C1DE7-E0F5-4A90-B3B9-3C767A11E77B}" destId="{4EC47344-46A6-4F6B-9B9C-5162DE5B45F3}" srcOrd="0" destOrd="0" presId="urn:microsoft.com/office/officeart/2005/8/layout/vList5"/>
    <dgm:cxn modelId="{E908780C-4EA7-4E12-ADD2-7704055AA04D}" type="presParOf" srcId="{4EC47344-46A6-4F6B-9B9C-5162DE5B45F3}" destId="{07C65D68-E852-4A70-939B-96565BC1B4B2}" srcOrd="0" destOrd="0" presId="urn:microsoft.com/office/officeart/2005/8/layout/vList5"/>
    <dgm:cxn modelId="{782EDFC0-BB04-4E04-9161-297EEF9A60CE}" type="presParOf" srcId="{5F9C1DE7-E0F5-4A90-B3B9-3C767A11E77B}" destId="{A7C0E0D6-218C-46F3-8479-FA268635787C}" srcOrd="1" destOrd="0" presId="urn:microsoft.com/office/officeart/2005/8/layout/vList5"/>
    <dgm:cxn modelId="{305B0979-9CA7-474D-9A6B-67485F6EC949}" type="presParOf" srcId="{5F9C1DE7-E0F5-4A90-B3B9-3C767A11E77B}" destId="{3F75D53B-A81C-434F-97A8-D9A1DC7DBE8D}" srcOrd="2" destOrd="0" presId="urn:microsoft.com/office/officeart/2005/8/layout/vList5"/>
    <dgm:cxn modelId="{C069BC10-EB2F-4D1F-B6F8-495B1AE1D3FC}" type="presParOf" srcId="{3F75D53B-A81C-434F-97A8-D9A1DC7DBE8D}" destId="{0596E312-4B5F-4C6C-8C65-6CE87448D1DF}" srcOrd="0" destOrd="0" presId="urn:microsoft.com/office/officeart/2005/8/layout/vList5"/>
    <dgm:cxn modelId="{38D7F7BF-8C46-4108-9540-92FBD839D74C}" type="presParOf" srcId="{3F75D53B-A81C-434F-97A8-D9A1DC7DBE8D}" destId="{25831E20-6695-4B9F-9B75-73DCA5F8AE8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EDE808-53C4-4E1E-BAFE-6DA353E4C585}" type="doc">
      <dgm:prSet loTypeId="urn:microsoft.com/office/officeart/2005/8/layout/hList2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BFFA7B9-CFCA-491D-8587-CC572C78E488}">
      <dgm:prSet phldrT="[Текст]"/>
      <dgm:spPr/>
      <dgm:t>
        <a:bodyPr/>
        <a:lstStyle/>
        <a:p>
          <a:r>
            <a:rPr lang="uk-UA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 рівні фізичного здоров’я </a:t>
          </a:r>
          <a:endParaRPr lang="ru-RU" b="1" i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83D4873-3534-4CF0-AA95-38A297D1E53A}" type="parTrans" cxnId="{ADFDCA86-6CCF-478E-A7A9-8E89F0E43F84}">
      <dgm:prSet/>
      <dgm:spPr/>
      <dgm:t>
        <a:bodyPr/>
        <a:lstStyle/>
        <a:p>
          <a:endParaRPr lang="ru-RU"/>
        </a:p>
      </dgm:t>
    </dgm:pt>
    <dgm:pt modelId="{ED9D3B52-C2B0-4686-8D7B-2759105CB813}" type="sibTrans" cxnId="{ADFDCA86-6CCF-478E-A7A9-8E89F0E43F84}">
      <dgm:prSet/>
      <dgm:spPr/>
      <dgm:t>
        <a:bodyPr/>
        <a:lstStyle/>
        <a:p>
          <a:endParaRPr lang="ru-RU"/>
        </a:p>
      </dgm:t>
    </dgm:pt>
    <dgm:pt modelId="{E93AE462-3143-4B03-89E1-9DC63BCC09D9}">
      <dgm:prSet phldrT="[Текст]" custT="1"/>
      <dgm:spPr/>
      <dgm:t>
        <a:bodyPr/>
        <a:lstStyle/>
        <a:p>
          <a:r>
            <a:rPr lang="uk-UA" sz="1600" dirty="0" smtClean="0">
              <a:latin typeface="Times New Roman" pitchFamily="18" charset="0"/>
              <a:cs typeface="Times New Roman" pitchFamily="18" charset="0"/>
            </a:rPr>
            <a:t>Прагнення фізичної досконалості , ставлення до власного здоров’я як до найвищої соціально цінності . Фізична розвиненість, загальна фізична </a:t>
          </a:r>
          <a:r>
            <a:rPr lang="uk-UA" sz="1600" dirty="0" err="1" smtClean="0">
              <a:latin typeface="Times New Roman" pitchFamily="18" charset="0"/>
              <a:cs typeface="Times New Roman" pitchFamily="18" charset="0"/>
            </a:rPr>
            <a:t>роботоздатність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E5E1FC0-3D01-41C1-9C71-60324F8B3852}" type="parTrans" cxnId="{E66CB217-C9CA-4D4E-AEEC-7A9A9391B84F}">
      <dgm:prSet/>
      <dgm:spPr/>
      <dgm:t>
        <a:bodyPr/>
        <a:lstStyle/>
        <a:p>
          <a:endParaRPr lang="ru-RU"/>
        </a:p>
      </dgm:t>
    </dgm:pt>
    <dgm:pt modelId="{2F8E8791-CB74-44A3-981A-F8F21BD17B88}" type="sibTrans" cxnId="{E66CB217-C9CA-4D4E-AEEC-7A9A9391B84F}">
      <dgm:prSet/>
      <dgm:spPr/>
      <dgm:t>
        <a:bodyPr/>
        <a:lstStyle/>
        <a:p>
          <a:endParaRPr lang="ru-RU"/>
        </a:p>
      </dgm:t>
    </dgm:pt>
    <dgm:pt modelId="{47630CE8-6E87-4925-AA73-B4206744C802}">
      <dgm:prSet phldrT="[Текст]"/>
      <dgm:spPr/>
      <dgm:t>
        <a:bodyPr/>
        <a:lstStyle/>
        <a:p>
          <a:r>
            <a:rPr lang="uk-UA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На рівні психічного здоров’я</a:t>
          </a:r>
          <a:endParaRPr lang="ru-RU" b="1" i="1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5B5AFFF-25C1-4E6E-AB34-486F5B68ED13}" type="parTrans" cxnId="{7D66B168-69FC-4391-948F-98F9D0CFADEC}">
      <dgm:prSet/>
      <dgm:spPr/>
      <dgm:t>
        <a:bodyPr/>
        <a:lstStyle/>
        <a:p>
          <a:endParaRPr lang="ru-RU"/>
        </a:p>
      </dgm:t>
    </dgm:pt>
    <dgm:pt modelId="{E997820C-1F62-41E4-89C2-992E5B2B72EE}" type="sibTrans" cxnId="{7D66B168-69FC-4391-948F-98F9D0CFADEC}">
      <dgm:prSet/>
      <dgm:spPr/>
      <dgm:t>
        <a:bodyPr/>
        <a:lstStyle/>
        <a:p>
          <a:endParaRPr lang="ru-RU"/>
        </a:p>
      </dgm:t>
    </dgm:pt>
    <dgm:pt modelId="{F1F41F05-6115-4CA4-B14F-B6D0E445540E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Відповідність календарної діяльності календарному віку , розвиненість  довільних психічних процесів, наявність саморегуляції, адекватна самооцінка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22794BB-AC8D-44A7-B752-7C31A1299503}" type="parTrans" cxnId="{A4BD6F56-B476-42A9-A30B-0F485B423861}">
      <dgm:prSet/>
      <dgm:spPr/>
      <dgm:t>
        <a:bodyPr/>
        <a:lstStyle/>
        <a:p>
          <a:endParaRPr lang="ru-RU"/>
        </a:p>
      </dgm:t>
    </dgm:pt>
    <dgm:pt modelId="{1F3A6000-CC77-480F-8B64-2CF5C332F8C2}" type="sibTrans" cxnId="{A4BD6F56-B476-42A9-A30B-0F485B423861}">
      <dgm:prSet/>
      <dgm:spPr/>
      <dgm:t>
        <a:bodyPr/>
        <a:lstStyle/>
        <a:p>
          <a:endParaRPr lang="ru-RU"/>
        </a:p>
      </dgm:t>
    </dgm:pt>
    <dgm:pt modelId="{182550DD-1C69-4E80-8C0B-77E4F494C7E9}">
      <dgm:prSet phldrT="[Текст]"/>
      <dgm:spPr/>
      <dgm:t>
        <a:bodyPr/>
        <a:lstStyle/>
        <a:p>
          <a:r>
            <a:rPr lang="uk-UA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На рівні духовного здоров’я </a:t>
          </a:r>
          <a:endParaRPr lang="ru-RU" b="1" i="1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10EC9C-A770-4485-A4A1-97BAE9ADF5B3}" type="parTrans" cxnId="{43F2A703-3E27-4834-B330-D249AB8873D5}">
      <dgm:prSet/>
      <dgm:spPr/>
      <dgm:t>
        <a:bodyPr/>
        <a:lstStyle/>
        <a:p>
          <a:endParaRPr lang="ru-RU"/>
        </a:p>
      </dgm:t>
    </dgm:pt>
    <dgm:pt modelId="{207CC542-4309-4546-A265-C6765817B5B9}" type="sibTrans" cxnId="{43F2A703-3E27-4834-B330-D249AB8873D5}">
      <dgm:prSet/>
      <dgm:spPr/>
      <dgm:t>
        <a:bodyPr/>
        <a:lstStyle/>
        <a:p>
          <a:endParaRPr lang="ru-RU"/>
        </a:p>
      </dgm:t>
    </dgm:pt>
    <dgm:pt modelId="{C0699870-B475-42B4-B156-6D72074C4F11}">
      <dgm:prSet phldrT="[Текст]" custT="1"/>
      <dgm:spPr/>
      <dgm:t>
        <a:bodyPr/>
        <a:lstStyle/>
        <a:p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Сформована громадянська відповідальність за наслідки нездорового способу життя,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соціальноорієнтована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dirty="0" err="1" smtClean="0">
              <a:latin typeface="Times New Roman" pitchFamily="18" charset="0"/>
              <a:cs typeface="Times New Roman" pitchFamily="18" charset="0"/>
            </a:rPr>
            <a:t>комунікативність</a:t>
          </a:r>
          <a:r>
            <a:rPr lang="uk-UA" sz="1800" dirty="0" smtClean="0">
              <a:latin typeface="Times New Roman" pitchFamily="18" charset="0"/>
              <a:cs typeface="Times New Roman" pitchFamily="18" charset="0"/>
            </a:rPr>
            <a:t>, доброзичливість у ставленні до людини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29ECC8DF-EBDF-45A0-92F4-92D0B2BDF654}" type="parTrans" cxnId="{D83EED49-5C90-4FCF-AC54-3AED392360C7}">
      <dgm:prSet/>
      <dgm:spPr/>
      <dgm:t>
        <a:bodyPr/>
        <a:lstStyle/>
        <a:p>
          <a:endParaRPr lang="ru-RU"/>
        </a:p>
      </dgm:t>
    </dgm:pt>
    <dgm:pt modelId="{AD67FF83-9E4A-48CD-BD3A-E27D803470A6}" type="sibTrans" cxnId="{D83EED49-5C90-4FCF-AC54-3AED392360C7}">
      <dgm:prSet/>
      <dgm:spPr/>
      <dgm:t>
        <a:bodyPr/>
        <a:lstStyle/>
        <a:p>
          <a:endParaRPr lang="ru-RU"/>
        </a:p>
      </dgm:t>
    </dgm:pt>
    <dgm:pt modelId="{3C9D5816-AD2F-4C87-832E-29DD9E107BA5}">
      <dgm:prSet phldrT="[Текст]"/>
      <dgm:spPr/>
      <dgm:t>
        <a:bodyPr/>
        <a:lstStyle/>
        <a:p>
          <a:r>
            <a:rPr lang="uk-UA" b="1" i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На рівні соціального здоров’я</a:t>
          </a:r>
          <a:endParaRPr lang="ru-RU" b="1" i="1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8FB9AED-71F8-4AC4-980B-5C4AEFFC1793}" type="parTrans" cxnId="{9B6F85DA-EE6D-4CF0-8A19-DD5A9D6A7A08}">
      <dgm:prSet/>
      <dgm:spPr/>
      <dgm:t>
        <a:bodyPr/>
        <a:lstStyle/>
        <a:p>
          <a:endParaRPr lang="ru-RU"/>
        </a:p>
      </dgm:t>
    </dgm:pt>
    <dgm:pt modelId="{835F17A7-188D-42E4-A888-FE160B1B0D89}" type="sibTrans" cxnId="{9B6F85DA-EE6D-4CF0-8A19-DD5A9D6A7A08}">
      <dgm:prSet/>
      <dgm:spPr/>
      <dgm:t>
        <a:bodyPr/>
        <a:lstStyle/>
        <a:p>
          <a:endParaRPr lang="ru-RU"/>
        </a:p>
      </dgm:t>
    </dgm:pt>
    <dgm:pt modelId="{A31EF477-AF45-4E31-B137-E55BBF3AA464}">
      <dgm:prSet custT="1"/>
      <dgm:spPr/>
      <dgm:t>
        <a:bodyPr/>
        <a:lstStyle/>
        <a:p>
          <a:r>
            <a:rPr lang="uk-UA" sz="2000" dirty="0" smtClean="0">
              <a:latin typeface="Times New Roman" pitchFamily="18" charset="0"/>
              <a:cs typeface="Times New Roman" pitchFamily="18" charset="0"/>
            </a:rPr>
            <a:t>Узгодженість загальнолюдських та  національних  морально-духовних цінностей , наявність позитивного ідеалу, працелюбність , почуття прекрасного в житті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B142A66-9A53-4966-8353-76EC7F6C18B5}" type="parTrans" cxnId="{55AD96C2-7D07-4944-B8CA-7D3D4DE3DC7E}">
      <dgm:prSet/>
      <dgm:spPr/>
      <dgm:t>
        <a:bodyPr/>
        <a:lstStyle/>
        <a:p>
          <a:endParaRPr lang="ru-RU"/>
        </a:p>
      </dgm:t>
    </dgm:pt>
    <dgm:pt modelId="{FDF6D32C-FF8E-4FE2-92DE-B57380D44692}" type="sibTrans" cxnId="{55AD96C2-7D07-4944-B8CA-7D3D4DE3DC7E}">
      <dgm:prSet/>
      <dgm:spPr/>
      <dgm:t>
        <a:bodyPr/>
        <a:lstStyle/>
        <a:p>
          <a:endParaRPr lang="ru-RU"/>
        </a:p>
      </dgm:t>
    </dgm:pt>
    <dgm:pt modelId="{2A87748C-944B-4D38-829B-517F8293138D}" type="pres">
      <dgm:prSet presAssocID="{19EDE808-53C4-4E1E-BAFE-6DA353E4C585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304E48-B0F6-405F-909C-09EAF60F210E}" type="pres">
      <dgm:prSet presAssocID="{DBFFA7B9-CFCA-491D-8587-CC572C78E488}" presName="compositeNode" presStyleCnt="0">
        <dgm:presLayoutVars>
          <dgm:bulletEnabled val="1"/>
        </dgm:presLayoutVars>
      </dgm:prSet>
      <dgm:spPr/>
    </dgm:pt>
    <dgm:pt modelId="{B137EE42-0EFA-48CD-AD32-5F06BC4152E7}" type="pres">
      <dgm:prSet presAssocID="{DBFFA7B9-CFCA-491D-8587-CC572C78E488}" presName="image" presStyleLbl="fgImgPlace1" presStyleIdx="0" presStyleCnt="4"/>
      <dgm:spPr>
        <a:solidFill>
          <a:schemeClr val="accent2">
            <a:tint val="50000"/>
            <a:hueOff val="0"/>
            <a:satOff val="0"/>
            <a:lumOff val="0"/>
            <a:alpha val="0"/>
          </a:schemeClr>
        </a:solidFill>
      </dgm:spPr>
    </dgm:pt>
    <dgm:pt modelId="{2AA36F01-3C14-40FE-BB18-8D9B5518BD27}" type="pres">
      <dgm:prSet presAssocID="{DBFFA7B9-CFCA-491D-8587-CC572C78E488}" presName="childNode" presStyleLbl="node1" presStyleIdx="0" presStyleCnt="4" custScaleX="118777" custScaleY="125813" custLinFactNeighborX="8942" custLinFactNeighborY="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6C6D4-FFFF-42E3-B343-6C2AC8074682}" type="pres">
      <dgm:prSet presAssocID="{DBFFA7B9-CFCA-491D-8587-CC572C78E488}" presName="parentNode" presStyleLbl="revTx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39D2CC-9CC2-4BEE-A556-DE93048BB074}" type="pres">
      <dgm:prSet presAssocID="{ED9D3B52-C2B0-4686-8D7B-2759105CB813}" presName="sibTrans" presStyleCnt="0"/>
      <dgm:spPr/>
    </dgm:pt>
    <dgm:pt modelId="{07E70B21-9287-416D-AC0E-DC047505A5B5}" type="pres">
      <dgm:prSet presAssocID="{47630CE8-6E87-4925-AA73-B4206744C802}" presName="compositeNode" presStyleCnt="0">
        <dgm:presLayoutVars>
          <dgm:bulletEnabled val="1"/>
        </dgm:presLayoutVars>
      </dgm:prSet>
      <dgm:spPr/>
    </dgm:pt>
    <dgm:pt modelId="{A7912C2F-E64C-4F94-AC86-90B3C39C2A81}" type="pres">
      <dgm:prSet presAssocID="{47630CE8-6E87-4925-AA73-B4206744C802}" presName="image" presStyleLbl="fgImgPlace1" presStyleIdx="1" presStyleCnt="4"/>
      <dgm:spPr>
        <a:solidFill>
          <a:schemeClr val="accent3">
            <a:tint val="50000"/>
            <a:hueOff val="0"/>
            <a:satOff val="0"/>
            <a:lumOff val="0"/>
            <a:alpha val="0"/>
          </a:schemeClr>
        </a:solidFill>
      </dgm:spPr>
    </dgm:pt>
    <dgm:pt modelId="{B776CCF9-8940-405B-BB86-1AAFF76C1238}" type="pres">
      <dgm:prSet presAssocID="{47630CE8-6E87-4925-AA73-B4206744C802}" presName="childNode" presStyleLbl="node1" presStyleIdx="1" presStyleCnt="4" custScaleX="117198" custScaleY="128205" custLinFactNeighborX="9055" custLinFactNeighborY="-1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C2BDD-7FD2-4003-97B3-009A38C23093}" type="pres">
      <dgm:prSet presAssocID="{47630CE8-6E87-4925-AA73-B4206744C802}" presName="parentNode" presStyleLbl="revTx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1A21D-C181-4242-B4D1-6F43059F9B8C}" type="pres">
      <dgm:prSet presAssocID="{E997820C-1F62-41E4-89C2-992E5B2B72EE}" presName="sibTrans" presStyleCnt="0"/>
      <dgm:spPr/>
    </dgm:pt>
    <dgm:pt modelId="{2F9EFF1F-AD4E-4860-BB86-6A4DF412F35A}" type="pres">
      <dgm:prSet presAssocID="{182550DD-1C69-4E80-8C0B-77E4F494C7E9}" presName="compositeNode" presStyleCnt="0">
        <dgm:presLayoutVars>
          <dgm:bulletEnabled val="1"/>
        </dgm:presLayoutVars>
      </dgm:prSet>
      <dgm:spPr/>
    </dgm:pt>
    <dgm:pt modelId="{EE67383A-DC3D-47AF-8B0B-697B7505CAEA}" type="pres">
      <dgm:prSet presAssocID="{182550DD-1C69-4E80-8C0B-77E4F494C7E9}" presName="image" presStyleLbl="fgImgPlace1" presStyleIdx="2" presStyleCnt="4"/>
      <dgm:spPr>
        <a:solidFill>
          <a:schemeClr val="accent4">
            <a:tint val="50000"/>
            <a:hueOff val="0"/>
            <a:satOff val="0"/>
            <a:lumOff val="0"/>
            <a:alpha val="0"/>
          </a:schemeClr>
        </a:solidFill>
      </dgm:spPr>
    </dgm:pt>
    <dgm:pt modelId="{F7E1FDF7-76E3-40AC-AEE5-7254685CDB1B}" type="pres">
      <dgm:prSet presAssocID="{182550DD-1C69-4E80-8C0B-77E4F494C7E9}" presName="childNode" presStyleLbl="node1" presStyleIdx="2" presStyleCnt="4" custScaleX="125258" custScaleY="126819" custLinFactNeighborX="9743" custLinFactNeighborY="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D3032-4210-4BCD-9A7D-06D6B36B7916}" type="pres">
      <dgm:prSet presAssocID="{182550DD-1C69-4E80-8C0B-77E4F494C7E9}" presName="parentNode" presStyleLbl="revTx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2B10C-6662-42F3-9F31-330BDD3D967B}" type="pres">
      <dgm:prSet presAssocID="{207CC542-4309-4546-A265-C6765817B5B9}" presName="sibTrans" presStyleCnt="0"/>
      <dgm:spPr/>
    </dgm:pt>
    <dgm:pt modelId="{5F30B940-C5A9-4FDE-A05E-1C27E33F4347}" type="pres">
      <dgm:prSet presAssocID="{3C9D5816-AD2F-4C87-832E-29DD9E107BA5}" presName="compositeNode" presStyleCnt="0">
        <dgm:presLayoutVars>
          <dgm:bulletEnabled val="1"/>
        </dgm:presLayoutVars>
      </dgm:prSet>
      <dgm:spPr/>
    </dgm:pt>
    <dgm:pt modelId="{8C712E18-6470-4EC6-9197-A7C172BF2192}" type="pres">
      <dgm:prSet presAssocID="{3C9D5816-AD2F-4C87-832E-29DD9E107BA5}" presName="image" presStyleLbl="fgImgPlace1" presStyleIdx="3" presStyleCnt="4"/>
      <dgm:spPr>
        <a:solidFill>
          <a:schemeClr val="accent5">
            <a:tint val="50000"/>
            <a:hueOff val="0"/>
            <a:satOff val="0"/>
            <a:lumOff val="0"/>
            <a:alpha val="0"/>
          </a:schemeClr>
        </a:solidFill>
      </dgm:spPr>
    </dgm:pt>
    <dgm:pt modelId="{173CE13D-8BC2-4E90-B899-F4A274C33992}" type="pres">
      <dgm:prSet presAssocID="{3C9D5816-AD2F-4C87-832E-29DD9E107BA5}" presName="childNode" presStyleLbl="node1" presStyleIdx="3" presStyleCnt="4" custScaleX="120480" custScaleY="128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1D599-C31A-45E0-9723-55514C97F6DF}" type="pres">
      <dgm:prSet presAssocID="{3C9D5816-AD2F-4C87-832E-29DD9E107BA5}" presName="parentNode" presStyleLbl="revTx" presStyleIdx="3" presStyleCnt="4" custLinFactNeighborX="-55907" custLinFactNeighborY="14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C5788F-1883-4F41-8D52-C96A81B0A479}" type="presOf" srcId="{A31EF477-AF45-4E31-B137-E55BBF3AA464}" destId="{F7E1FDF7-76E3-40AC-AEE5-7254685CDB1B}" srcOrd="0" destOrd="0" presId="urn:microsoft.com/office/officeart/2005/8/layout/hList2"/>
    <dgm:cxn modelId="{D83EED49-5C90-4FCF-AC54-3AED392360C7}" srcId="{3C9D5816-AD2F-4C87-832E-29DD9E107BA5}" destId="{C0699870-B475-42B4-B156-6D72074C4F11}" srcOrd="0" destOrd="0" parTransId="{29ECC8DF-EBDF-45A0-92F4-92D0B2BDF654}" sibTransId="{AD67FF83-9E4A-48CD-BD3A-E27D803470A6}"/>
    <dgm:cxn modelId="{ADFDCA86-6CCF-478E-A7A9-8E89F0E43F84}" srcId="{19EDE808-53C4-4E1E-BAFE-6DA353E4C585}" destId="{DBFFA7B9-CFCA-491D-8587-CC572C78E488}" srcOrd="0" destOrd="0" parTransId="{083D4873-3534-4CF0-AA95-38A297D1E53A}" sibTransId="{ED9D3B52-C2B0-4686-8D7B-2759105CB813}"/>
    <dgm:cxn modelId="{E66CB217-C9CA-4D4E-AEEC-7A9A9391B84F}" srcId="{DBFFA7B9-CFCA-491D-8587-CC572C78E488}" destId="{E93AE462-3143-4B03-89E1-9DC63BCC09D9}" srcOrd="0" destOrd="0" parTransId="{FE5E1FC0-3D01-41C1-9C71-60324F8B3852}" sibTransId="{2F8E8791-CB74-44A3-981A-F8F21BD17B88}"/>
    <dgm:cxn modelId="{A4BD6F56-B476-42A9-A30B-0F485B423861}" srcId="{47630CE8-6E87-4925-AA73-B4206744C802}" destId="{F1F41F05-6115-4CA4-B14F-B6D0E445540E}" srcOrd="0" destOrd="0" parTransId="{A22794BB-AC8D-44A7-B752-7C31A1299503}" sibTransId="{1F3A6000-CC77-480F-8B64-2CF5C332F8C2}"/>
    <dgm:cxn modelId="{43F2A703-3E27-4834-B330-D249AB8873D5}" srcId="{19EDE808-53C4-4E1E-BAFE-6DA353E4C585}" destId="{182550DD-1C69-4E80-8C0B-77E4F494C7E9}" srcOrd="2" destOrd="0" parTransId="{A410EC9C-A770-4485-A4A1-97BAE9ADF5B3}" sibTransId="{207CC542-4309-4546-A265-C6765817B5B9}"/>
    <dgm:cxn modelId="{7D66B168-69FC-4391-948F-98F9D0CFADEC}" srcId="{19EDE808-53C4-4E1E-BAFE-6DA353E4C585}" destId="{47630CE8-6E87-4925-AA73-B4206744C802}" srcOrd="1" destOrd="0" parTransId="{F5B5AFFF-25C1-4E6E-AB34-486F5B68ED13}" sibTransId="{E997820C-1F62-41E4-89C2-992E5B2B72EE}"/>
    <dgm:cxn modelId="{B06512F2-8745-4557-BE4B-E93B1A4D9310}" type="presOf" srcId="{182550DD-1C69-4E80-8C0B-77E4F494C7E9}" destId="{A33D3032-4210-4BCD-9A7D-06D6B36B7916}" srcOrd="0" destOrd="0" presId="urn:microsoft.com/office/officeart/2005/8/layout/hList2"/>
    <dgm:cxn modelId="{76C44ED6-AF9B-4F07-ABBD-6A4C3915A352}" type="presOf" srcId="{F1F41F05-6115-4CA4-B14F-B6D0E445540E}" destId="{B776CCF9-8940-405B-BB86-1AAFF76C1238}" srcOrd="0" destOrd="0" presId="urn:microsoft.com/office/officeart/2005/8/layout/hList2"/>
    <dgm:cxn modelId="{D19EE6B5-F5D3-4637-A9C3-6E895321959E}" type="presOf" srcId="{DBFFA7B9-CFCA-491D-8587-CC572C78E488}" destId="{7DC6C6D4-FFFF-42E3-B343-6C2AC8074682}" srcOrd="0" destOrd="0" presId="urn:microsoft.com/office/officeart/2005/8/layout/hList2"/>
    <dgm:cxn modelId="{189BC33C-1651-4C4D-BC1D-6B3FD12847DC}" type="presOf" srcId="{3C9D5816-AD2F-4C87-832E-29DD9E107BA5}" destId="{1F71D599-C31A-45E0-9723-55514C97F6DF}" srcOrd="0" destOrd="0" presId="urn:microsoft.com/office/officeart/2005/8/layout/hList2"/>
    <dgm:cxn modelId="{55AD96C2-7D07-4944-B8CA-7D3D4DE3DC7E}" srcId="{182550DD-1C69-4E80-8C0B-77E4F494C7E9}" destId="{A31EF477-AF45-4E31-B137-E55BBF3AA464}" srcOrd="0" destOrd="0" parTransId="{7B142A66-9A53-4966-8353-76EC7F6C18B5}" sibTransId="{FDF6D32C-FF8E-4FE2-92DE-B57380D44692}"/>
    <dgm:cxn modelId="{DB003798-ECBF-412B-BC08-5A28CEDF132D}" type="presOf" srcId="{C0699870-B475-42B4-B156-6D72074C4F11}" destId="{173CE13D-8BC2-4E90-B899-F4A274C33992}" srcOrd="0" destOrd="0" presId="urn:microsoft.com/office/officeart/2005/8/layout/hList2"/>
    <dgm:cxn modelId="{8308E64D-8F98-4B8A-ACEE-E43FDF0904B9}" type="presOf" srcId="{19EDE808-53C4-4E1E-BAFE-6DA353E4C585}" destId="{2A87748C-944B-4D38-829B-517F8293138D}" srcOrd="0" destOrd="0" presId="urn:microsoft.com/office/officeart/2005/8/layout/hList2"/>
    <dgm:cxn modelId="{9013B57D-031C-400B-B3B5-29B257F85BE8}" type="presOf" srcId="{E93AE462-3143-4B03-89E1-9DC63BCC09D9}" destId="{2AA36F01-3C14-40FE-BB18-8D9B5518BD27}" srcOrd="0" destOrd="0" presId="urn:microsoft.com/office/officeart/2005/8/layout/hList2"/>
    <dgm:cxn modelId="{483818DB-8B98-4951-B98B-24AD94A5F639}" type="presOf" srcId="{47630CE8-6E87-4925-AA73-B4206744C802}" destId="{D44C2BDD-7FD2-4003-97B3-009A38C23093}" srcOrd="0" destOrd="0" presId="urn:microsoft.com/office/officeart/2005/8/layout/hList2"/>
    <dgm:cxn modelId="{9B6F85DA-EE6D-4CF0-8A19-DD5A9D6A7A08}" srcId="{19EDE808-53C4-4E1E-BAFE-6DA353E4C585}" destId="{3C9D5816-AD2F-4C87-832E-29DD9E107BA5}" srcOrd="3" destOrd="0" parTransId="{A8FB9AED-71F8-4AC4-980B-5C4AEFFC1793}" sibTransId="{835F17A7-188D-42E4-A888-FE160B1B0D89}"/>
    <dgm:cxn modelId="{09D99B5D-10CF-4623-9489-2C16A6272A8F}" type="presParOf" srcId="{2A87748C-944B-4D38-829B-517F8293138D}" destId="{ED304E48-B0F6-405F-909C-09EAF60F210E}" srcOrd="0" destOrd="0" presId="urn:microsoft.com/office/officeart/2005/8/layout/hList2"/>
    <dgm:cxn modelId="{F0D167BC-CD5F-49E8-B797-DE189D5615A1}" type="presParOf" srcId="{ED304E48-B0F6-405F-909C-09EAF60F210E}" destId="{B137EE42-0EFA-48CD-AD32-5F06BC4152E7}" srcOrd="0" destOrd="0" presId="urn:microsoft.com/office/officeart/2005/8/layout/hList2"/>
    <dgm:cxn modelId="{E8C84F85-80EE-43AA-A0CD-8A9B62548A7E}" type="presParOf" srcId="{ED304E48-B0F6-405F-909C-09EAF60F210E}" destId="{2AA36F01-3C14-40FE-BB18-8D9B5518BD27}" srcOrd="1" destOrd="0" presId="urn:microsoft.com/office/officeart/2005/8/layout/hList2"/>
    <dgm:cxn modelId="{94108D3A-D00F-4FE9-932C-58550A5CF553}" type="presParOf" srcId="{ED304E48-B0F6-405F-909C-09EAF60F210E}" destId="{7DC6C6D4-FFFF-42E3-B343-6C2AC8074682}" srcOrd="2" destOrd="0" presId="urn:microsoft.com/office/officeart/2005/8/layout/hList2"/>
    <dgm:cxn modelId="{F15D787E-0745-4EC4-903B-1FBA9D7F519B}" type="presParOf" srcId="{2A87748C-944B-4D38-829B-517F8293138D}" destId="{9539D2CC-9CC2-4BEE-A556-DE93048BB074}" srcOrd="1" destOrd="0" presId="urn:microsoft.com/office/officeart/2005/8/layout/hList2"/>
    <dgm:cxn modelId="{83844C7F-98A8-44D4-B676-D7667444F068}" type="presParOf" srcId="{2A87748C-944B-4D38-829B-517F8293138D}" destId="{07E70B21-9287-416D-AC0E-DC047505A5B5}" srcOrd="2" destOrd="0" presId="urn:microsoft.com/office/officeart/2005/8/layout/hList2"/>
    <dgm:cxn modelId="{51D6033B-EDC5-4DDE-8D8E-0C539DE63602}" type="presParOf" srcId="{07E70B21-9287-416D-AC0E-DC047505A5B5}" destId="{A7912C2F-E64C-4F94-AC86-90B3C39C2A81}" srcOrd="0" destOrd="0" presId="urn:microsoft.com/office/officeart/2005/8/layout/hList2"/>
    <dgm:cxn modelId="{A11A2F71-0996-413A-A036-D1AA6AD473DF}" type="presParOf" srcId="{07E70B21-9287-416D-AC0E-DC047505A5B5}" destId="{B776CCF9-8940-405B-BB86-1AAFF76C1238}" srcOrd="1" destOrd="0" presId="urn:microsoft.com/office/officeart/2005/8/layout/hList2"/>
    <dgm:cxn modelId="{554353E2-865E-47CB-8257-63403FD5DD60}" type="presParOf" srcId="{07E70B21-9287-416D-AC0E-DC047505A5B5}" destId="{D44C2BDD-7FD2-4003-97B3-009A38C23093}" srcOrd="2" destOrd="0" presId="urn:microsoft.com/office/officeart/2005/8/layout/hList2"/>
    <dgm:cxn modelId="{3B97290E-4ABF-465F-B33C-F3D4776F02F7}" type="presParOf" srcId="{2A87748C-944B-4D38-829B-517F8293138D}" destId="{1171A21D-C181-4242-B4D1-6F43059F9B8C}" srcOrd="3" destOrd="0" presId="urn:microsoft.com/office/officeart/2005/8/layout/hList2"/>
    <dgm:cxn modelId="{85761400-AB00-4D3E-B9B2-38D3B88DC5ED}" type="presParOf" srcId="{2A87748C-944B-4D38-829B-517F8293138D}" destId="{2F9EFF1F-AD4E-4860-BB86-6A4DF412F35A}" srcOrd="4" destOrd="0" presId="urn:microsoft.com/office/officeart/2005/8/layout/hList2"/>
    <dgm:cxn modelId="{C09600E4-BFE1-4031-BE9B-A13F0DFAC2A5}" type="presParOf" srcId="{2F9EFF1F-AD4E-4860-BB86-6A4DF412F35A}" destId="{EE67383A-DC3D-47AF-8B0B-697B7505CAEA}" srcOrd="0" destOrd="0" presId="urn:microsoft.com/office/officeart/2005/8/layout/hList2"/>
    <dgm:cxn modelId="{E9A69043-01D7-415F-A801-312C3263A341}" type="presParOf" srcId="{2F9EFF1F-AD4E-4860-BB86-6A4DF412F35A}" destId="{F7E1FDF7-76E3-40AC-AEE5-7254685CDB1B}" srcOrd="1" destOrd="0" presId="urn:microsoft.com/office/officeart/2005/8/layout/hList2"/>
    <dgm:cxn modelId="{61785355-BFAA-4770-8FA3-B4C2BAD3DD36}" type="presParOf" srcId="{2F9EFF1F-AD4E-4860-BB86-6A4DF412F35A}" destId="{A33D3032-4210-4BCD-9A7D-06D6B36B7916}" srcOrd="2" destOrd="0" presId="urn:microsoft.com/office/officeart/2005/8/layout/hList2"/>
    <dgm:cxn modelId="{29B71DEA-2345-4AB5-8404-8ADE9A1B921B}" type="presParOf" srcId="{2A87748C-944B-4D38-829B-517F8293138D}" destId="{A1C2B10C-6662-42F3-9F31-330BDD3D967B}" srcOrd="5" destOrd="0" presId="urn:microsoft.com/office/officeart/2005/8/layout/hList2"/>
    <dgm:cxn modelId="{108FC648-3483-4077-847C-F7B7119D3C09}" type="presParOf" srcId="{2A87748C-944B-4D38-829B-517F8293138D}" destId="{5F30B940-C5A9-4FDE-A05E-1C27E33F4347}" srcOrd="6" destOrd="0" presId="urn:microsoft.com/office/officeart/2005/8/layout/hList2"/>
    <dgm:cxn modelId="{70D37708-B139-4606-9ADB-5E7BB348BB70}" type="presParOf" srcId="{5F30B940-C5A9-4FDE-A05E-1C27E33F4347}" destId="{8C712E18-6470-4EC6-9197-A7C172BF2192}" srcOrd="0" destOrd="0" presId="urn:microsoft.com/office/officeart/2005/8/layout/hList2"/>
    <dgm:cxn modelId="{FA3E57CF-C045-4AC1-BCB5-94BCF773D7B1}" type="presParOf" srcId="{5F30B940-C5A9-4FDE-A05E-1C27E33F4347}" destId="{173CE13D-8BC2-4E90-B899-F4A274C33992}" srcOrd="1" destOrd="0" presId="urn:microsoft.com/office/officeart/2005/8/layout/hList2"/>
    <dgm:cxn modelId="{DAC2172F-34A4-475F-9419-B7948B14BD78}" type="presParOf" srcId="{5F30B940-C5A9-4FDE-A05E-1C27E33F4347}" destId="{1F71D599-C31A-45E0-9723-55514C97F6DF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1C18EA-F0C7-4F93-8F91-9A1BD5A7956E}" type="doc">
      <dgm:prSet loTypeId="urn:microsoft.com/office/officeart/2005/8/layout/bProcess4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1B0F6E1-5D94-4CBD-83AD-2C3BB7AD1BED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Учні знатимуть про переваги здорового способу життя й негативний вплив на організм шкідливих звичок.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84977-5C32-47FB-B227-C2D35A68C773}" type="parTrans" cxnId="{3DEB4974-DD1C-4CD5-B828-EBD14AD68B7B}">
      <dgm:prSet/>
      <dgm:spPr/>
      <dgm:t>
        <a:bodyPr/>
        <a:lstStyle/>
        <a:p>
          <a:endParaRPr lang="ru-RU"/>
        </a:p>
      </dgm:t>
    </dgm:pt>
    <dgm:pt modelId="{F9323717-60F7-4BF8-88E8-1CC7ADC56859}" type="sibTrans" cxnId="{3DEB4974-DD1C-4CD5-B828-EBD14AD68B7B}">
      <dgm:prSet/>
      <dgm:spPr/>
      <dgm:t>
        <a:bodyPr/>
        <a:lstStyle/>
        <a:p>
          <a:endParaRPr lang="ru-RU"/>
        </a:p>
      </dgm:t>
    </dgm:pt>
    <dgm:pt modelId="{E4EB0A1A-EE42-40A5-93A3-287A9AE68B19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Долати упередження та шкідливі звички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B4DDBA-A77D-44C3-9B02-B5F4A74293AC}" type="parTrans" cxnId="{AF52D68A-4665-4E57-9A7A-99117EC589DF}">
      <dgm:prSet/>
      <dgm:spPr/>
      <dgm:t>
        <a:bodyPr/>
        <a:lstStyle/>
        <a:p>
          <a:endParaRPr lang="ru-RU"/>
        </a:p>
      </dgm:t>
    </dgm:pt>
    <dgm:pt modelId="{0BD55FB6-310F-4750-A572-DA0E184D041C}" type="sibTrans" cxnId="{AF52D68A-4665-4E57-9A7A-99117EC589DF}">
      <dgm:prSet/>
      <dgm:spPr/>
      <dgm:t>
        <a:bodyPr/>
        <a:lstStyle/>
        <a:p>
          <a:endParaRPr lang="ru-RU"/>
        </a:p>
      </dgm:t>
    </dgm:pt>
    <dgm:pt modelId="{CA3A6AAE-82E7-430E-A8B0-8BAFF49575FA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Учні умітимуть оцінювати різні джерела інформації, критично ставитись до власних дій та вчинків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46E76B-4996-47B5-A044-3E5ABED9FFF3}" type="parTrans" cxnId="{A1387A83-A14A-4DE1-9925-D331AAD94520}">
      <dgm:prSet/>
      <dgm:spPr/>
      <dgm:t>
        <a:bodyPr/>
        <a:lstStyle/>
        <a:p>
          <a:endParaRPr lang="ru-RU"/>
        </a:p>
      </dgm:t>
    </dgm:pt>
    <dgm:pt modelId="{C607B9C5-E68C-40EA-AAA5-FA9F86125F96}" type="sibTrans" cxnId="{A1387A83-A14A-4DE1-9925-D331AAD94520}">
      <dgm:prSet/>
      <dgm:spPr/>
      <dgm:t>
        <a:bodyPr/>
        <a:lstStyle/>
        <a:p>
          <a:endParaRPr lang="ru-RU"/>
        </a:p>
      </dgm:t>
    </dgm:pt>
    <dgm:pt modelId="{921865D0-7119-4F68-BD44-92E9D1B41D92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Співпрацювати з різними категоріями громадян для вирішення проблеми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FCD817E-0ABA-4CFC-BEB9-EEBC395AF3D7}" type="parTrans" cxnId="{7D0B3179-665A-4554-B369-7BFB5484CF3B}">
      <dgm:prSet/>
      <dgm:spPr/>
      <dgm:t>
        <a:bodyPr/>
        <a:lstStyle/>
        <a:p>
          <a:endParaRPr lang="ru-RU"/>
        </a:p>
      </dgm:t>
    </dgm:pt>
    <dgm:pt modelId="{4E38B21A-D64E-4F26-839A-013B6280322C}" type="sibTrans" cxnId="{7D0B3179-665A-4554-B369-7BFB5484CF3B}">
      <dgm:prSet/>
      <dgm:spPr/>
      <dgm:t>
        <a:bodyPr/>
        <a:lstStyle/>
        <a:p>
          <a:endParaRPr lang="ru-RU"/>
        </a:p>
      </dgm:t>
    </dgm:pt>
    <dgm:pt modelId="{19D9D35E-76C0-490C-BE9F-51EA2A9E4587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Виявляти негативні ситуації та уникати їх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3BB69A3-8C47-4857-B06B-3F9671AFFE55}" type="parTrans" cxnId="{F5314FB8-1924-4306-AFCB-D7AB565699D6}">
      <dgm:prSet/>
      <dgm:spPr/>
      <dgm:t>
        <a:bodyPr/>
        <a:lstStyle/>
        <a:p>
          <a:endParaRPr lang="ru-RU"/>
        </a:p>
      </dgm:t>
    </dgm:pt>
    <dgm:pt modelId="{6E17789C-F320-4193-B359-A58D0CB0A0AA}" type="sibTrans" cxnId="{F5314FB8-1924-4306-AFCB-D7AB565699D6}">
      <dgm:prSet/>
      <dgm:spPr/>
      <dgm:t>
        <a:bodyPr/>
        <a:lstStyle/>
        <a:p>
          <a:endParaRPr lang="ru-RU"/>
        </a:p>
      </dgm:t>
    </dgm:pt>
    <dgm:pt modelId="{F69CDC33-9155-43A1-84D5-53EABF3FEB5A}">
      <dgm:prSet phldrT="[Текст]"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Усвідомлення наслідків негативного впливу шкідливих звичок на здоров'я людини;</a:t>
          </a:r>
          <a:endParaRPr lang="ru-RU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C871DC5-C6D1-49DA-9D54-1FC93679797D}" type="parTrans" cxnId="{6E6160DF-046B-4A06-AB3F-BAA4EBAC1966}">
      <dgm:prSet/>
      <dgm:spPr/>
      <dgm:t>
        <a:bodyPr/>
        <a:lstStyle/>
        <a:p>
          <a:endParaRPr lang="ru-RU"/>
        </a:p>
      </dgm:t>
    </dgm:pt>
    <dgm:pt modelId="{C84E6BD3-65BF-4620-BEB4-4AB623F46B12}" type="sibTrans" cxnId="{6E6160DF-046B-4A06-AB3F-BAA4EBAC1966}">
      <dgm:prSet/>
      <dgm:spPr/>
      <dgm:t>
        <a:bodyPr/>
        <a:lstStyle/>
        <a:p>
          <a:endParaRPr lang="ru-RU"/>
        </a:p>
      </dgm:t>
    </dgm:pt>
    <dgm:pt modelId="{1ACCA3DE-4CB7-4CBD-80D2-E4EB152E5F82}">
      <dgm:prSet/>
      <dgm:spPr/>
      <dgm:t>
        <a:bodyPr/>
        <a:lstStyle/>
        <a:p>
          <a:r>
            <a:rPr lang="uk-UA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Розуміння необхідності подолання стигматизації та дискримінації людей, що живуть з ВІЛ</a:t>
          </a:r>
          <a:r>
            <a:rPr lang="uk-UA" b="1" i="1" dirty="0" smtClean="0">
              <a:cs typeface="Times New Roman" pitchFamily="18" charset="0"/>
            </a:rPr>
            <a:t>;</a:t>
          </a:r>
          <a:endParaRPr lang="ru-RU" b="1" i="1" dirty="0">
            <a:cs typeface="Times New Roman" pitchFamily="18" charset="0"/>
          </a:endParaRPr>
        </a:p>
      </dgm:t>
    </dgm:pt>
    <dgm:pt modelId="{65C57F37-25A0-4CE2-90E3-83989244E8D9}" type="parTrans" cxnId="{CD8E7698-77D2-4A3C-9D1D-F3E88566886D}">
      <dgm:prSet/>
      <dgm:spPr/>
      <dgm:t>
        <a:bodyPr/>
        <a:lstStyle/>
        <a:p>
          <a:endParaRPr lang="ru-RU"/>
        </a:p>
      </dgm:t>
    </dgm:pt>
    <dgm:pt modelId="{EB1AE961-30AB-4E2F-8150-1452D23FD617}" type="sibTrans" cxnId="{CD8E7698-77D2-4A3C-9D1D-F3E88566886D}">
      <dgm:prSet/>
      <dgm:spPr/>
      <dgm:t>
        <a:bodyPr/>
        <a:lstStyle/>
        <a:p>
          <a:endParaRPr lang="ru-RU"/>
        </a:p>
      </dgm:t>
    </dgm:pt>
    <dgm:pt modelId="{33D5FCB8-DBCF-4C58-9267-F77F5BEC3F74}" type="pres">
      <dgm:prSet presAssocID="{C01C18EA-F0C7-4F93-8F91-9A1BD5A7956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E55C008-7A35-4635-8B86-1220273E6B8D}" type="pres">
      <dgm:prSet presAssocID="{E1B0F6E1-5D94-4CBD-83AD-2C3BB7AD1BED}" presName="compNode" presStyleCnt="0"/>
      <dgm:spPr/>
    </dgm:pt>
    <dgm:pt modelId="{23CB7AF7-4B00-4B87-B640-AFC9C39EDCF0}" type="pres">
      <dgm:prSet presAssocID="{E1B0F6E1-5D94-4CBD-83AD-2C3BB7AD1BED}" presName="dummyConnPt" presStyleCnt="0"/>
      <dgm:spPr/>
    </dgm:pt>
    <dgm:pt modelId="{73D913C4-0C9B-43D2-82FC-7672D5C98FA3}" type="pres">
      <dgm:prSet presAssocID="{E1B0F6E1-5D94-4CBD-83AD-2C3BB7AD1BED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3F48CF-85E2-4A9A-BE4F-510D336A9FED}" type="pres">
      <dgm:prSet presAssocID="{F9323717-60F7-4BF8-88E8-1CC7ADC56859}" presName="sibTrans" presStyleLbl="bgSibTrans2D1" presStyleIdx="0" presStyleCnt="6"/>
      <dgm:spPr/>
      <dgm:t>
        <a:bodyPr/>
        <a:lstStyle/>
        <a:p>
          <a:endParaRPr lang="ru-RU"/>
        </a:p>
      </dgm:t>
    </dgm:pt>
    <dgm:pt modelId="{D1886848-8FC7-42F2-BB5E-F7ADA1B5E60B}" type="pres">
      <dgm:prSet presAssocID="{CA3A6AAE-82E7-430E-A8B0-8BAFF49575FA}" presName="compNode" presStyleCnt="0"/>
      <dgm:spPr/>
    </dgm:pt>
    <dgm:pt modelId="{06C085A4-7ED0-4A6B-A404-8B5D7E6EC7AA}" type="pres">
      <dgm:prSet presAssocID="{CA3A6AAE-82E7-430E-A8B0-8BAFF49575FA}" presName="dummyConnPt" presStyleCnt="0"/>
      <dgm:spPr/>
    </dgm:pt>
    <dgm:pt modelId="{49ED9C50-E6F2-4FFA-8675-F6879599560F}" type="pres">
      <dgm:prSet presAssocID="{CA3A6AAE-82E7-430E-A8B0-8BAFF49575FA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C7C47-9772-4A03-AF5B-23A6D812F522}" type="pres">
      <dgm:prSet presAssocID="{C607B9C5-E68C-40EA-AAA5-FA9F86125F96}" presName="sibTrans" presStyleLbl="bgSibTrans2D1" presStyleIdx="1" presStyleCnt="6"/>
      <dgm:spPr/>
      <dgm:t>
        <a:bodyPr/>
        <a:lstStyle/>
        <a:p>
          <a:endParaRPr lang="ru-RU"/>
        </a:p>
      </dgm:t>
    </dgm:pt>
    <dgm:pt modelId="{1EC17EC4-4A9C-456A-A1BA-0B4709406986}" type="pres">
      <dgm:prSet presAssocID="{E4EB0A1A-EE42-40A5-93A3-287A9AE68B19}" presName="compNode" presStyleCnt="0"/>
      <dgm:spPr/>
    </dgm:pt>
    <dgm:pt modelId="{968BDF67-7C5B-411A-8599-A9ED354C30CE}" type="pres">
      <dgm:prSet presAssocID="{E4EB0A1A-EE42-40A5-93A3-287A9AE68B19}" presName="dummyConnPt" presStyleCnt="0"/>
      <dgm:spPr/>
    </dgm:pt>
    <dgm:pt modelId="{029A2B4E-EE7D-4EFF-90B4-14C3A41209E1}" type="pres">
      <dgm:prSet presAssocID="{E4EB0A1A-EE42-40A5-93A3-287A9AE68B1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B21CCB-5C53-42C4-B644-C995EEBFC1D5}" type="pres">
      <dgm:prSet presAssocID="{0BD55FB6-310F-4750-A572-DA0E184D041C}" presName="sibTrans" presStyleLbl="bgSibTrans2D1" presStyleIdx="2" presStyleCnt="6"/>
      <dgm:spPr/>
      <dgm:t>
        <a:bodyPr/>
        <a:lstStyle/>
        <a:p>
          <a:endParaRPr lang="ru-RU"/>
        </a:p>
      </dgm:t>
    </dgm:pt>
    <dgm:pt modelId="{2A5A2696-D703-4784-801A-E155B793B28C}" type="pres">
      <dgm:prSet presAssocID="{921865D0-7119-4F68-BD44-92E9D1B41D92}" presName="compNode" presStyleCnt="0"/>
      <dgm:spPr/>
    </dgm:pt>
    <dgm:pt modelId="{714C51D7-03A7-4163-B577-62A8657E2D1E}" type="pres">
      <dgm:prSet presAssocID="{921865D0-7119-4F68-BD44-92E9D1B41D92}" presName="dummyConnPt" presStyleCnt="0"/>
      <dgm:spPr/>
    </dgm:pt>
    <dgm:pt modelId="{D1567858-6EC3-4848-89FE-4CC5DE54D12A}" type="pres">
      <dgm:prSet presAssocID="{921865D0-7119-4F68-BD44-92E9D1B41D92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A3208-0E7F-41C0-BD32-6C506F597106}" type="pres">
      <dgm:prSet presAssocID="{4E38B21A-D64E-4F26-839A-013B6280322C}" presName="sibTrans" presStyleLbl="bgSibTrans2D1" presStyleIdx="3" presStyleCnt="6"/>
      <dgm:spPr/>
      <dgm:t>
        <a:bodyPr/>
        <a:lstStyle/>
        <a:p>
          <a:endParaRPr lang="ru-RU"/>
        </a:p>
      </dgm:t>
    </dgm:pt>
    <dgm:pt modelId="{FE868197-DE63-4D7C-9F0D-06A217E2479C}" type="pres">
      <dgm:prSet presAssocID="{19D9D35E-76C0-490C-BE9F-51EA2A9E4587}" presName="compNode" presStyleCnt="0"/>
      <dgm:spPr/>
    </dgm:pt>
    <dgm:pt modelId="{BB176C8C-01CE-47B2-9A82-2C51F4904A6D}" type="pres">
      <dgm:prSet presAssocID="{19D9D35E-76C0-490C-BE9F-51EA2A9E4587}" presName="dummyConnPt" presStyleCnt="0"/>
      <dgm:spPr/>
    </dgm:pt>
    <dgm:pt modelId="{A6BF9794-DAD9-446E-9DC8-2D45FA471577}" type="pres">
      <dgm:prSet presAssocID="{19D9D35E-76C0-490C-BE9F-51EA2A9E458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EC263-B9BD-4CB1-949B-6DBB1A2F7EEF}" type="pres">
      <dgm:prSet presAssocID="{6E17789C-F320-4193-B359-A58D0CB0A0AA}" presName="sibTrans" presStyleLbl="bgSibTrans2D1" presStyleIdx="4" presStyleCnt="6"/>
      <dgm:spPr/>
      <dgm:t>
        <a:bodyPr/>
        <a:lstStyle/>
        <a:p>
          <a:endParaRPr lang="ru-RU"/>
        </a:p>
      </dgm:t>
    </dgm:pt>
    <dgm:pt modelId="{DD5A24E4-86F0-488A-9D01-8E700016E36A}" type="pres">
      <dgm:prSet presAssocID="{F69CDC33-9155-43A1-84D5-53EABF3FEB5A}" presName="compNode" presStyleCnt="0"/>
      <dgm:spPr/>
    </dgm:pt>
    <dgm:pt modelId="{5C333C94-CC87-4B8A-9B4B-C5C385B1A06F}" type="pres">
      <dgm:prSet presAssocID="{F69CDC33-9155-43A1-84D5-53EABF3FEB5A}" presName="dummyConnPt" presStyleCnt="0"/>
      <dgm:spPr/>
    </dgm:pt>
    <dgm:pt modelId="{FCE6DAD2-D3E3-4615-99A3-AED615B46D24}" type="pres">
      <dgm:prSet presAssocID="{F69CDC33-9155-43A1-84D5-53EABF3FEB5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50ED6A-3E74-4454-A31B-3BFC95B376FF}" type="pres">
      <dgm:prSet presAssocID="{C84E6BD3-65BF-4620-BEB4-4AB623F46B12}" presName="sibTrans" presStyleLbl="bgSibTrans2D1" presStyleIdx="5" presStyleCnt="6"/>
      <dgm:spPr/>
      <dgm:t>
        <a:bodyPr/>
        <a:lstStyle/>
        <a:p>
          <a:endParaRPr lang="ru-RU"/>
        </a:p>
      </dgm:t>
    </dgm:pt>
    <dgm:pt modelId="{594F8063-63B4-44D0-82B5-8CCDD3B9DE6E}" type="pres">
      <dgm:prSet presAssocID="{1ACCA3DE-4CB7-4CBD-80D2-E4EB152E5F82}" presName="compNode" presStyleCnt="0"/>
      <dgm:spPr/>
    </dgm:pt>
    <dgm:pt modelId="{A704448C-E47B-4000-B39D-F4915DF7247A}" type="pres">
      <dgm:prSet presAssocID="{1ACCA3DE-4CB7-4CBD-80D2-E4EB152E5F82}" presName="dummyConnPt" presStyleCnt="0"/>
      <dgm:spPr/>
    </dgm:pt>
    <dgm:pt modelId="{88AC783C-8566-4625-BA0D-A6090E4E8A1F}" type="pres">
      <dgm:prSet presAssocID="{1ACCA3DE-4CB7-4CBD-80D2-E4EB152E5F8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A833EE-1479-4746-8CC4-8DF2CFF8942E}" type="presOf" srcId="{0BD55FB6-310F-4750-A572-DA0E184D041C}" destId="{E6B21CCB-5C53-42C4-B644-C995EEBFC1D5}" srcOrd="0" destOrd="0" presId="urn:microsoft.com/office/officeart/2005/8/layout/bProcess4"/>
    <dgm:cxn modelId="{E4CB6D96-8986-40A4-B23D-E5D187C0F389}" type="presOf" srcId="{F69CDC33-9155-43A1-84D5-53EABF3FEB5A}" destId="{FCE6DAD2-D3E3-4615-99A3-AED615B46D24}" srcOrd="0" destOrd="0" presId="urn:microsoft.com/office/officeart/2005/8/layout/bProcess4"/>
    <dgm:cxn modelId="{FB485D92-34A8-4FF6-9889-7304BE7F33D5}" type="presOf" srcId="{C01C18EA-F0C7-4F93-8F91-9A1BD5A7956E}" destId="{33D5FCB8-DBCF-4C58-9267-F77F5BEC3F74}" srcOrd="0" destOrd="0" presId="urn:microsoft.com/office/officeart/2005/8/layout/bProcess4"/>
    <dgm:cxn modelId="{3DEB4974-DD1C-4CD5-B828-EBD14AD68B7B}" srcId="{C01C18EA-F0C7-4F93-8F91-9A1BD5A7956E}" destId="{E1B0F6E1-5D94-4CBD-83AD-2C3BB7AD1BED}" srcOrd="0" destOrd="0" parTransId="{87A84977-5C32-47FB-B227-C2D35A68C773}" sibTransId="{F9323717-60F7-4BF8-88E8-1CC7ADC56859}"/>
    <dgm:cxn modelId="{BEE28E7C-4435-4ABE-82E5-776C955DBFE7}" type="presOf" srcId="{CA3A6AAE-82E7-430E-A8B0-8BAFF49575FA}" destId="{49ED9C50-E6F2-4FFA-8675-F6879599560F}" srcOrd="0" destOrd="0" presId="urn:microsoft.com/office/officeart/2005/8/layout/bProcess4"/>
    <dgm:cxn modelId="{6E6160DF-046B-4A06-AB3F-BAA4EBAC1966}" srcId="{C01C18EA-F0C7-4F93-8F91-9A1BD5A7956E}" destId="{F69CDC33-9155-43A1-84D5-53EABF3FEB5A}" srcOrd="5" destOrd="0" parTransId="{8C871DC5-C6D1-49DA-9D54-1FC93679797D}" sibTransId="{C84E6BD3-65BF-4620-BEB4-4AB623F46B12}"/>
    <dgm:cxn modelId="{512EF2FE-C1FE-4EF7-BB55-B9F614ED200A}" type="presOf" srcId="{1ACCA3DE-4CB7-4CBD-80D2-E4EB152E5F82}" destId="{88AC783C-8566-4625-BA0D-A6090E4E8A1F}" srcOrd="0" destOrd="0" presId="urn:microsoft.com/office/officeart/2005/8/layout/bProcess4"/>
    <dgm:cxn modelId="{AE8252E5-C595-43F5-B19D-1DD7ABDFC301}" type="presOf" srcId="{C84E6BD3-65BF-4620-BEB4-4AB623F46B12}" destId="{AC50ED6A-3E74-4454-A31B-3BFC95B376FF}" srcOrd="0" destOrd="0" presId="urn:microsoft.com/office/officeart/2005/8/layout/bProcess4"/>
    <dgm:cxn modelId="{B5FF1327-ACC3-4A76-9EE6-F26B0687B08A}" type="presOf" srcId="{921865D0-7119-4F68-BD44-92E9D1B41D92}" destId="{D1567858-6EC3-4848-89FE-4CC5DE54D12A}" srcOrd="0" destOrd="0" presId="urn:microsoft.com/office/officeart/2005/8/layout/bProcess4"/>
    <dgm:cxn modelId="{896FA4AD-F1B8-4995-86A5-8775DB8EB959}" type="presOf" srcId="{4E38B21A-D64E-4F26-839A-013B6280322C}" destId="{DE6A3208-0E7F-41C0-BD32-6C506F597106}" srcOrd="0" destOrd="0" presId="urn:microsoft.com/office/officeart/2005/8/layout/bProcess4"/>
    <dgm:cxn modelId="{7D0B3179-665A-4554-B369-7BFB5484CF3B}" srcId="{C01C18EA-F0C7-4F93-8F91-9A1BD5A7956E}" destId="{921865D0-7119-4F68-BD44-92E9D1B41D92}" srcOrd="3" destOrd="0" parTransId="{1FCD817E-0ABA-4CFC-BEB9-EEBC395AF3D7}" sibTransId="{4E38B21A-D64E-4F26-839A-013B6280322C}"/>
    <dgm:cxn modelId="{930EE912-BBEA-4127-9ADF-54E4BA17302B}" type="presOf" srcId="{E1B0F6E1-5D94-4CBD-83AD-2C3BB7AD1BED}" destId="{73D913C4-0C9B-43D2-82FC-7672D5C98FA3}" srcOrd="0" destOrd="0" presId="urn:microsoft.com/office/officeart/2005/8/layout/bProcess4"/>
    <dgm:cxn modelId="{CD9CE30E-795F-4E37-A02A-1A142BA42883}" type="presOf" srcId="{6E17789C-F320-4193-B359-A58D0CB0A0AA}" destId="{D4DEC263-B9BD-4CB1-949B-6DBB1A2F7EEF}" srcOrd="0" destOrd="0" presId="urn:microsoft.com/office/officeart/2005/8/layout/bProcess4"/>
    <dgm:cxn modelId="{F5314FB8-1924-4306-AFCB-D7AB565699D6}" srcId="{C01C18EA-F0C7-4F93-8F91-9A1BD5A7956E}" destId="{19D9D35E-76C0-490C-BE9F-51EA2A9E4587}" srcOrd="4" destOrd="0" parTransId="{63BB69A3-8C47-4857-B06B-3F9671AFFE55}" sibTransId="{6E17789C-F320-4193-B359-A58D0CB0A0AA}"/>
    <dgm:cxn modelId="{AF52D68A-4665-4E57-9A7A-99117EC589DF}" srcId="{C01C18EA-F0C7-4F93-8F91-9A1BD5A7956E}" destId="{E4EB0A1A-EE42-40A5-93A3-287A9AE68B19}" srcOrd="2" destOrd="0" parTransId="{FBB4DDBA-A77D-44C3-9B02-B5F4A74293AC}" sibTransId="{0BD55FB6-310F-4750-A572-DA0E184D041C}"/>
    <dgm:cxn modelId="{CA298D41-C4F7-42AF-9D03-35C653AD22F9}" type="presOf" srcId="{F9323717-60F7-4BF8-88E8-1CC7ADC56859}" destId="{C73F48CF-85E2-4A9A-BE4F-510D336A9FED}" srcOrd="0" destOrd="0" presId="urn:microsoft.com/office/officeart/2005/8/layout/bProcess4"/>
    <dgm:cxn modelId="{A1387A83-A14A-4DE1-9925-D331AAD94520}" srcId="{C01C18EA-F0C7-4F93-8F91-9A1BD5A7956E}" destId="{CA3A6AAE-82E7-430E-A8B0-8BAFF49575FA}" srcOrd="1" destOrd="0" parTransId="{4A46E76B-4996-47B5-A044-3E5ABED9FFF3}" sibTransId="{C607B9C5-E68C-40EA-AAA5-FA9F86125F96}"/>
    <dgm:cxn modelId="{CD8E7698-77D2-4A3C-9D1D-F3E88566886D}" srcId="{C01C18EA-F0C7-4F93-8F91-9A1BD5A7956E}" destId="{1ACCA3DE-4CB7-4CBD-80D2-E4EB152E5F82}" srcOrd="6" destOrd="0" parTransId="{65C57F37-25A0-4CE2-90E3-83989244E8D9}" sibTransId="{EB1AE961-30AB-4E2F-8150-1452D23FD617}"/>
    <dgm:cxn modelId="{DC511793-61C2-4392-AF40-F3118D7B748F}" type="presOf" srcId="{E4EB0A1A-EE42-40A5-93A3-287A9AE68B19}" destId="{029A2B4E-EE7D-4EFF-90B4-14C3A41209E1}" srcOrd="0" destOrd="0" presId="urn:microsoft.com/office/officeart/2005/8/layout/bProcess4"/>
    <dgm:cxn modelId="{72B602DF-A15D-4C32-8011-D0F6DD800B0A}" type="presOf" srcId="{C607B9C5-E68C-40EA-AAA5-FA9F86125F96}" destId="{5D9C7C47-9772-4A03-AF5B-23A6D812F522}" srcOrd="0" destOrd="0" presId="urn:microsoft.com/office/officeart/2005/8/layout/bProcess4"/>
    <dgm:cxn modelId="{77EAD653-1B49-4A14-81C1-EC286D73E1D0}" type="presOf" srcId="{19D9D35E-76C0-490C-BE9F-51EA2A9E4587}" destId="{A6BF9794-DAD9-446E-9DC8-2D45FA471577}" srcOrd="0" destOrd="0" presId="urn:microsoft.com/office/officeart/2005/8/layout/bProcess4"/>
    <dgm:cxn modelId="{0F21F7AD-43ED-411D-AC4A-3227655A66AA}" type="presParOf" srcId="{33D5FCB8-DBCF-4C58-9267-F77F5BEC3F74}" destId="{4E55C008-7A35-4635-8B86-1220273E6B8D}" srcOrd="0" destOrd="0" presId="urn:microsoft.com/office/officeart/2005/8/layout/bProcess4"/>
    <dgm:cxn modelId="{BC558CF9-FD22-45DA-9AD9-82A8FF52CC3C}" type="presParOf" srcId="{4E55C008-7A35-4635-8B86-1220273E6B8D}" destId="{23CB7AF7-4B00-4B87-B640-AFC9C39EDCF0}" srcOrd="0" destOrd="0" presId="urn:microsoft.com/office/officeart/2005/8/layout/bProcess4"/>
    <dgm:cxn modelId="{B61222EF-F492-47FF-8181-C9726B8F758A}" type="presParOf" srcId="{4E55C008-7A35-4635-8B86-1220273E6B8D}" destId="{73D913C4-0C9B-43D2-82FC-7672D5C98FA3}" srcOrd="1" destOrd="0" presId="urn:microsoft.com/office/officeart/2005/8/layout/bProcess4"/>
    <dgm:cxn modelId="{E0F89C48-8639-49B9-A369-64DCA94E60B3}" type="presParOf" srcId="{33D5FCB8-DBCF-4C58-9267-F77F5BEC3F74}" destId="{C73F48CF-85E2-4A9A-BE4F-510D336A9FED}" srcOrd="1" destOrd="0" presId="urn:microsoft.com/office/officeart/2005/8/layout/bProcess4"/>
    <dgm:cxn modelId="{9D2A7752-7C40-48D8-8DED-2F8731F9DBA1}" type="presParOf" srcId="{33D5FCB8-DBCF-4C58-9267-F77F5BEC3F74}" destId="{D1886848-8FC7-42F2-BB5E-F7ADA1B5E60B}" srcOrd="2" destOrd="0" presId="urn:microsoft.com/office/officeart/2005/8/layout/bProcess4"/>
    <dgm:cxn modelId="{85C0136F-35A0-403C-9DEA-6A3F3AC01299}" type="presParOf" srcId="{D1886848-8FC7-42F2-BB5E-F7ADA1B5E60B}" destId="{06C085A4-7ED0-4A6B-A404-8B5D7E6EC7AA}" srcOrd="0" destOrd="0" presId="urn:microsoft.com/office/officeart/2005/8/layout/bProcess4"/>
    <dgm:cxn modelId="{41D8710E-A852-4F42-BA08-19F5ADD467BD}" type="presParOf" srcId="{D1886848-8FC7-42F2-BB5E-F7ADA1B5E60B}" destId="{49ED9C50-E6F2-4FFA-8675-F6879599560F}" srcOrd="1" destOrd="0" presId="urn:microsoft.com/office/officeart/2005/8/layout/bProcess4"/>
    <dgm:cxn modelId="{67E7C650-775B-4FF3-A66F-66370ABCFACC}" type="presParOf" srcId="{33D5FCB8-DBCF-4C58-9267-F77F5BEC3F74}" destId="{5D9C7C47-9772-4A03-AF5B-23A6D812F522}" srcOrd="3" destOrd="0" presId="urn:microsoft.com/office/officeart/2005/8/layout/bProcess4"/>
    <dgm:cxn modelId="{3D948DB6-9E51-41CB-9C1A-298FCBB388D6}" type="presParOf" srcId="{33D5FCB8-DBCF-4C58-9267-F77F5BEC3F74}" destId="{1EC17EC4-4A9C-456A-A1BA-0B4709406986}" srcOrd="4" destOrd="0" presId="urn:microsoft.com/office/officeart/2005/8/layout/bProcess4"/>
    <dgm:cxn modelId="{6EF091EF-9E29-426B-B155-805C2AB17BA8}" type="presParOf" srcId="{1EC17EC4-4A9C-456A-A1BA-0B4709406986}" destId="{968BDF67-7C5B-411A-8599-A9ED354C30CE}" srcOrd="0" destOrd="0" presId="urn:microsoft.com/office/officeart/2005/8/layout/bProcess4"/>
    <dgm:cxn modelId="{E037CF0F-4535-4AD6-9FCB-607B841C6345}" type="presParOf" srcId="{1EC17EC4-4A9C-456A-A1BA-0B4709406986}" destId="{029A2B4E-EE7D-4EFF-90B4-14C3A41209E1}" srcOrd="1" destOrd="0" presId="urn:microsoft.com/office/officeart/2005/8/layout/bProcess4"/>
    <dgm:cxn modelId="{8D68F422-6652-47E5-A0D5-08B373647824}" type="presParOf" srcId="{33D5FCB8-DBCF-4C58-9267-F77F5BEC3F74}" destId="{E6B21CCB-5C53-42C4-B644-C995EEBFC1D5}" srcOrd="5" destOrd="0" presId="urn:microsoft.com/office/officeart/2005/8/layout/bProcess4"/>
    <dgm:cxn modelId="{FA810A7B-5501-45E3-9449-32671D8630D6}" type="presParOf" srcId="{33D5FCB8-DBCF-4C58-9267-F77F5BEC3F74}" destId="{2A5A2696-D703-4784-801A-E155B793B28C}" srcOrd="6" destOrd="0" presId="urn:microsoft.com/office/officeart/2005/8/layout/bProcess4"/>
    <dgm:cxn modelId="{4E992177-71AE-4A44-84CA-4FEFBCD38EC6}" type="presParOf" srcId="{2A5A2696-D703-4784-801A-E155B793B28C}" destId="{714C51D7-03A7-4163-B577-62A8657E2D1E}" srcOrd="0" destOrd="0" presId="urn:microsoft.com/office/officeart/2005/8/layout/bProcess4"/>
    <dgm:cxn modelId="{320BD18E-05A6-45F8-B661-7462A1288AD2}" type="presParOf" srcId="{2A5A2696-D703-4784-801A-E155B793B28C}" destId="{D1567858-6EC3-4848-89FE-4CC5DE54D12A}" srcOrd="1" destOrd="0" presId="urn:microsoft.com/office/officeart/2005/8/layout/bProcess4"/>
    <dgm:cxn modelId="{566BD077-D195-4160-8584-19CA02A74909}" type="presParOf" srcId="{33D5FCB8-DBCF-4C58-9267-F77F5BEC3F74}" destId="{DE6A3208-0E7F-41C0-BD32-6C506F597106}" srcOrd="7" destOrd="0" presId="urn:microsoft.com/office/officeart/2005/8/layout/bProcess4"/>
    <dgm:cxn modelId="{D4035BC8-563B-45BE-AB7A-EA105D6A6189}" type="presParOf" srcId="{33D5FCB8-DBCF-4C58-9267-F77F5BEC3F74}" destId="{FE868197-DE63-4D7C-9F0D-06A217E2479C}" srcOrd="8" destOrd="0" presId="urn:microsoft.com/office/officeart/2005/8/layout/bProcess4"/>
    <dgm:cxn modelId="{F0F305E0-6D79-4A4A-B797-8ED39CFEA109}" type="presParOf" srcId="{FE868197-DE63-4D7C-9F0D-06A217E2479C}" destId="{BB176C8C-01CE-47B2-9A82-2C51F4904A6D}" srcOrd="0" destOrd="0" presId="urn:microsoft.com/office/officeart/2005/8/layout/bProcess4"/>
    <dgm:cxn modelId="{90DD99C4-6987-45B4-A678-BF015DD6C44A}" type="presParOf" srcId="{FE868197-DE63-4D7C-9F0D-06A217E2479C}" destId="{A6BF9794-DAD9-446E-9DC8-2D45FA471577}" srcOrd="1" destOrd="0" presId="urn:microsoft.com/office/officeart/2005/8/layout/bProcess4"/>
    <dgm:cxn modelId="{8DABD1BB-7C6F-4624-A534-45FDE05FB441}" type="presParOf" srcId="{33D5FCB8-DBCF-4C58-9267-F77F5BEC3F74}" destId="{D4DEC263-B9BD-4CB1-949B-6DBB1A2F7EEF}" srcOrd="9" destOrd="0" presId="urn:microsoft.com/office/officeart/2005/8/layout/bProcess4"/>
    <dgm:cxn modelId="{4EEC9CD2-D3E1-4E62-B89B-EA53822DE6A2}" type="presParOf" srcId="{33D5FCB8-DBCF-4C58-9267-F77F5BEC3F74}" destId="{DD5A24E4-86F0-488A-9D01-8E700016E36A}" srcOrd="10" destOrd="0" presId="urn:microsoft.com/office/officeart/2005/8/layout/bProcess4"/>
    <dgm:cxn modelId="{CD6CCE0B-55B9-4746-8CB6-EDAD513EFA87}" type="presParOf" srcId="{DD5A24E4-86F0-488A-9D01-8E700016E36A}" destId="{5C333C94-CC87-4B8A-9B4B-C5C385B1A06F}" srcOrd="0" destOrd="0" presId="urn:microsoft.com/office/officeart/2005/8/layout/bProcess4"/>
    <dgm:cxn modelId="{96CC0B60-E1B8-4145-B995-6E9676AFD366}" type="presParOf" srcId="{DD5A24E4-86F0-488A-9D01-8E700016E36A}" destId="{FCE6DAD2-D3E3-4615-99A3-AED615B46D24}" srcOrd="1" destOrd="0" presId="urn:microsoft.com/office/officeart/2005/8/layout/bProcess4"/>
    <dgm:cxn modelId="{9BA01016-F294-4237-9CE1-7F5796B4B4F4}" type="presParOf" srcId="{33D5FCB8-DBCF-4C58-9267-F77F5BEC3F74}" destId="{AC50ED6A-3E74-4454-A31B-3BFC95B376FF}" srcOrd="11" destOrd="0" presId="urn:microsoft.com/office/officeart/2005/8/layout/bProcess4"/>
    <dgm:cxn modelId="{E5284EF6-D8F3-4FAE-A074-2A64D845B584}" type="presParOf" srcId="{33D5FCB8-DBCF-4C58-9267-F77F5BEC3F74}" destId="{594F8063-63B4-44D0-82B5-8CCDD3B9DE6E}" srcOrd="12" destOrd="0" presId="urn:microsoft.com/office/officeart/2005/8/layout/bProcess4"/>
    <dgm:cxn modelId="{EFBC696F-506D-4F65-8B3F-EFBE833CF976}" type="presParOf" srcId="{594F8063-63B4-44D0-82B5-8CCDD3B9DE6E}" destId="{A704448C-E47B-4000-B39D-F4915DF7247A}" srcOrd="0" destOrd="0" presId="urn:microsoft.com/office/officeart/2005/8/layout/bProcess4"/>
    <dgm:cxn modelId="{1A70EDBE-FD58-4CC1-ACC5-ED3B4B9FCB9E}" type="presParOf" srcId="{594F8063-63B4-44D0-82B5-8CCDD3B9DE6E}" destId="{88AC783C-8566-4625-BA0D-A6090E4E8A1F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5012B6-1197-44AB-A004-925B8B693475}">
      <dsp:nvSpPr>
        <dsp:cNvPr id="0" name=""/>
        <dsp:cNvSpPr/>
      </dsp:nvSpPr>
      <dsp:spPr>
        <a:xfrm>
          <a:off x="47276" y="1273"/>
          <a:ext cx="8072483" cy="1023520"/>
        </a:xfrm>
        <a:prstGeom prst="roundRect">
          <a:avLst>
            <a:gd name="adj" fmla="val 10000"/>
          </a:avLst>
        </a:prstGeom>
        <a:solidFill>
          <a:srgbClr val="7030A0">
            <a:alpha val="56000"/>
          </a:srgb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0" i="1" kern="12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Мета роботи системи превентивної освіти полягає у досягненні сталої відповідальної поведінки , сформованості імунітету до негативних впливів соціального оточення</a:t>
          </a:r>
          <a:endParaRPr lang="ru-RU" sz="2400" b="0" i="1" kern="1200" dirty="0">
            <a:solidFill>
              <a:srgbClr val="FFC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7276" y="1273"/>
        <a:ext cx="8072483" cy="1023520"/>
      </dsp:txXfrm>
    </dsp:sp>
    <dsp:sp modelId="{E2AC6DBC-1D2B-4F42-871F-5A0EA6EBDE28}">
      <dsp:nvSpPr>
        <dsp:cNvPr id="0" name=""/>
        <dsp:cNvSpPr/>
      </dsp:nvSpPr>
      <dsp:spPr>
        <a:xfrm>
          <a:off x="854525" y="1024793"/>
          <a:ext cx="301744" cy="844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4291"/>
              </a:lnTo>
              <a:lnTo>
                <a:pt x="301744" y="844291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872C3-0277-4B67-8846-A2E81F5149DC}">
      <dsp:nvSpPr>
        <dsp:cNvPr id="0" name=""/>
        <dsp:cNvSpPr/>
      </dsp:nvSpPr>
      <dsp:spPr>
        <a:xfrm>
          <a:off x="1156269" y="1357324"/>
          <a:ext cx="6897511" cy="1023520"/>
        </a:xfrm>
        <a:prstGeom prst="roundRect">
          <a:avLst>
            <a:gd name="adj" fmla="val 10000"/>
          </a:avLst>
        </a:prstGeom>
        <a:solidFill>
          <a:srgbClr val="92D050">
            <a:alpha val="67000"/>
          </a:srgb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Педагогічний аспект 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превентивної діяльності полягає у сформованості такої позиції, яка конкретизується культурою цінностей,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самоактуалізації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,свідомим вибором 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просоціальної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поведінки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56269" y="1357324"/>
        <a:ext cx="6897511" cy="1023520"/>
      </dsp:txXfrm>
    </dsp:sp>
    <dsp:sp modelId="{1A7E9E11-274E-49F1-A32B-8BF0097FF740}">
      <dsp:nvSpPr>
        <dsp:cNvPr id="0" name=""/>
        <dsp:cNvSpPr/>
      </dsp:nvSpPr>
      <dsp:spPr>
        <a:xfrm>
          <a:off x="854525" y="1024793"/>
          <a:ext cx="301744" cy="20587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8739"/>
              </a:lnTo>
              <a:lnTo>
                <a:pt x="301744" y="2058739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9ABA41-D11E-4147-A57F-AC49961F503E}">
      <dsp:nvSpPr>
        <dsp:cNvPr id="0" name=""/>
        <dsp:cNvSpPr/>
      </dsp:nvSpPr>
      <dsp:spPr>
        <a:xfrm>
          <a:off x="1156269" y="2571772"/>
          <a:ext cx="6908417" cy="1023520"/>
        </a:xfrm>
        <a:prstGeom prst="roundRect">
          <a:avLst>
            <a:gd name="adj" fmla="val 10000"/>
          </a:avLst>
        </a:prstGeom>
        <a:solidFill>
          <a:srgbClr val="00B0F0">
            <a:alpha val="39000"/>
          </a:srgb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Соціальний зміст 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передбачає поєднання суб’єктів превентивної діяльності  на міжгалузевому рівні, спрямованих на узгоджену і своєчасну реалізацію попереджувальних заходів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56269" y="2571772"/>
        <a:ext cx="6908417" cy="1023520"/>
      </dsp:txXfrm>
    </dsp:sp>
    <dsp:sp modelId="{B07E585B-B78C-4F01-8B57-0E7836C2249D}">
      <dsp:nvSpPr>
        <dsp:cNvPr id="0" name=""/>
        <dsp:cNvSpPr/>
      </dsp:nvSpPr>
      <dsp:spPr>
        <a:xfrm>
          <a:off x="854525" y="1024793"/>
          <a:ext cx="301744" cy="3344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4618"/>
              </a:lnTo>
              <a:lnTo>
                <a:pt x="301744" y="3344618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92B1D2-8B49-4A9C-A4BE-7C3D069334DD}">
      <dsp:nvSpPr>
        <dsp:cNvPr id="0" name=""/>
        <dsp:cNvSpPr/>
      </dsp:nvSpPr>
      <dsp:spPr>
        <a:xfrm>
          <a:off x="1156269" y="3857651"/>
          <a:ext cx="6934947" cy="1023520"/>
        </a:xfrm>
        <a:prstGeom prst="roundRect">
          <a:avLst>
            <a:gd name="adj" fmla="val 10000"/>
          </a:avLst>
        </a:prstGeom>
        <a:solidFill>
          <a:srgbClr val="FFFF00">
            <a:alpha val="45000"/>
          </a:srgb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Психологічний аспект 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превентивної діяльності передбачає диференційований індивідуально-психологічний, </a:t>
          </a:r>
          <a:r>
            <a:rPr lang="uk-UA" sz="2000" kern="1200" dirty="0" err="1" smtClean="0">
              <a:latin typeface="Times New Roman" pitchFamily="18" charset="0"/>
              <a:cs typeface="Times New Roman" pitchFamily="18" charset="0"/>
            </a:rPr>
            <a:t>статево-віковий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 підходи до виявлення генезису деструктивних проявів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56269" y="3857651"/>
        <a:ext cx="6934947" cy="1023520"/>
      </dsp:txXfrm>
    </dsp:sp>
    <dsp:sp modelId="{8DCAC037-BF03-4268-A4B7-8136D2989381}">
      <dsp:nvSpPr>
        <dsp:cNvPr id="0" name=""/>
        <dsp:cNvSpPr/>
      </dsp:nvSpPr>
      <dsp:spPr>
        <a:xfrm>
          <a:off x="854525" y="1024793"/>
          <a:ext cx="301744" cy="4607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7114"/>
              </a:lnTo>
              <a:lnTo>
                <a:pt x="301744" y="4607114"/>
              </a:lnTo>
            </a:path>
          </a:pathLst>
        </a:custGeom>
        <a:noFill/>
        <a:ln w="2540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CC59D-6C8C-460A-98E5-DAE0C2226A00}">
      <dsp:nvSpPr>
        <dsp:cNvPr id="0" name=""/>
        <dsp:cNvSpPr/>
      </dsp:nvSpPr>
      <dsp:spPr>
        <a:xfrm>
          <a:off x="1156269" y="5120147"/>
          <a:ext cx="6920782" cy="1023520"/>
        </a:xfrm>
        <a:prstGeom prst="roundRect">
          <a:avLst>
            <a:gd name="adj" fmla="val 10000"/>
          </a:avLst>
        </a:prstGeom>
        <a:solidFill>
          <a:srgbClr val="C00000">
            <a:alpha val="47000"/>
          </a:srgb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latin typeface="Times New Roman" pitchFamily="18" charset="0"/>
              <a:cs typeface="Times New Roman" pitchFamily="18" charset="0"/>
            </a:rPr>
            <a:t>Правовий аспект </a:t>
          </a: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полягає в охороні й захисті прав особистості, формуванні правової культури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56269" y="5120147"/>
        <a:ext cx="6920782" cy="10235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CD0381-8BF3-4BC4-9B09-3D5DFCF8857E}">
      <dsp:nvSpPr>
        <dsp:cNvPr id="0" name=""/>
        <dsp:cNvSpPr/>
      </dsp:nvSpPr>
      <dsp:spPr>
        <a:xfrm>
          <a:off x="3066462" y="3604552"/>
          <a:ext cx="2242862" cy="22428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Основні завдання системи превентивної освіти</a:t>
          </a:r>
          <a:endParaRPr lang="ru-RU" sz="21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66462" y="3604552"/>
        <a:ext cx="2242862" cy="2242862"/>
      </dsp:txXfrm>
    </dsp:sp>
    <dsp:sp modelId="{D511351F-76A3-49C4-A444-189DF369853F}">
      <dsp:nvSpPr>
        <dsp:cNvPr id="0" name=""/>
        <dsp:cNvSpPr/>
      </dsp:nvSpPr>
      <dsp:spPr>
        <a:xfrm rot="10817258">
          <a:off x="993895" y="4395257"/>
          <a:ext cx="1958602" cy="63921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BAEC4D8-46B5-41F8-87CA-8103C011B087}">
      <dsp:nvSpPr>
        <dsp:cNvPr id="0" name=""/>
        <dsp:cNvSpPr/>
      </dsp:nvSpPr>
      <dsp:spPr>
        <a:xfrm>
          <a:off x="-71451" y="3857660"/>
          <a:ext cx="2130719" cy="1704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Створити умови для формування позитивних якостей особистості</a:t>
          </a:r>
          <a:endParaRPr lang="ru-RU" sz="19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71451" y="3857660"/>
        <a:ext cx="2130719" cy="1704575"/>
      </dsp:txXfrm>
    </dsp:sp>
    <dsp:sp modelId="{0814A0D7-1557-4AE3-BDFE-C1E9FB68345A}">
      <dsp:nvSpPr>
        <dsp:cNvPr id="0" name=""/>
        <dsp:cNvSpPr/>
      </dsp:nvSpPr>
      <dsp:spPr>
        <a:xfrm rot="13117723">
          <a:off x="1345509" y="2974303"/>
          <a:ext cx="2100603" cy="63921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CA208E8-1964-4EC0-B3E0-8AEF93FE5F69}">
      <dsp:nvSpPr>
        <dsp:cNvPr id="0" name=""/>
        <dsp:cNvSpPr/>
      </dsp:nvSpPr>
      <dsp:spPr>
        <a:xfrm>
          <a:off x="13" y="1785950"/>
          <a:ext cx="3150588" cy="1704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Забезпечити пед. діяльність, спрямовану на протидію втягуванню молоді в  негативні ситуації</a:t>
          </a:r>
          <a:endParaRPr lang="ru-RU" sz="18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" y="1785950"/>
        <a:ext cx="3150588" cy="1704575"/>
      </dsp:txXfrm>
    </dsp:sp>
    <dsp:sp modelId="{B3B9B5CB-CCE5-4671-BE99-054FC84F8BD8}">
      <dsp:nvSpPr>
        <dsp:cNvPr id="0" name=""/>
        <dsp:cNvSpPr/>
      </dsp:nvSpPr>
      <dsp:spPr>
        <a:xfrm rot="16145114">
          <a:off x="2846130" y="1833192"/>
          <a:ext cx="2601356" cy="63921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DD4425-2BC4-4FA9-AEB8-6BE4E03CD851}">
      <dsp:nvSpPr>
        <dsp:cNvPr id="0" name=""/>
        <dsp:cNvSpPr/>
      </dsp:nvSpPr>
      <dsp:spPr>
        <a:xfrm>
          <a:off x="2571757" y="0"/>
          <a:ext cx="3108571" cy="1704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Надавати комплексну психолого-педагогічну допомогу тим дітям, що її потребують </a:t>
          </a:r>
          <a:endParaRPr lang="ru-RU" sz="19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71757" y="0"/>
        <a:ext cx="3108571" cy="1704575"/>
      </dsp:txXfrm>
    </dsp:sp>
    <dsp:sp modelId="{475397F6-C444-4824-96E6-6068640A7BE0}">
      <dsp:nvSpPr>
        <dsp:cNvPr id="0" name=""/>
        <dsp:cNvSpPr/>
      </dsp:nvSpPr>
      <dsp:spPr>
        <a:xfrm rot="19443745">
          <a:off x="4985269" y="2994105"/>
          <a:ext cx="2301814" cy="63921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AD40AF-0486-48C8-8D62-6CF57C8F5400}">
      <dsp:nvSpPr>
        <dsp:cNvPr id="0" name=""/>
        <dsp:cNvSpPr/>
      </dsp:nvSpPr>
      <dsp:spPr>
        <a:xfrm>
          <a:off x="5420597" y="1785953"/>
          <a:ext cx="3294838" cy="1704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Забезпечити адекватну соціальну адаптацію тих підлітків, які порушили закон або зловживають психотропними речовинами</a:t>
          </a:r>
          <a:endParaRPr lang="ru-RU" sz="19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20597" y="1785953"/>
        <a:ext cx="3294838" cy="1704575"/>
      </dsp:txXfrm>
    </dsp:sp>
    <dsp:sp modelId="{99BAE83F-1340-4CF7-8AC1-C01D75D2FA01}">
      <dsp:nvSpPr>
        <dsp:cNvPr id="0" name=""/>
        <dsp:cNvSpPr/>
      </dsp:nvSpPr>
      <dsp:spPr>
        <a:xfrm>
          <a:off x="5428690" y="4406375"/>
          <a:ext cx="2050895" cy="63921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04F11C3-A0AD-4A3C-A9A7-614CA195E58E}">
      <dsp:nvSpPr>
        <dsp:cNvPr id="0" name=""/>
        <dsp:cNvSpPr/>
      </dsp:nvSpPr>
      <dsp:spPr>
        <a:xfrm>
          <a:off x="6074577" y="3873695"/>
          <a:ext cx="2810014" cy="17045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Стимулювати неповнолітніх до здорового способу життя,  позитивної соціальної адаптації</a:t>
          </a:r>
          <a:endParaRPr lang="ru-RU" sz="160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74577" y="3873695"/>
        <a:ext cx="2810014" cy="170457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C65D68-E852-4A70-939B-96565BC1B4B2}">
      <dsp:nvSpPr>
        <dsp:cNvPr id="0" name=""/>
        <dsp:cNvSpPr/>
      </dsp:nvSpPr>
      <dsp:spPr>
        <a:xfrm>
          <a:off x="0" y="324"/>
          <a:ext cx="8135985" cy="99788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Мета нашої роботи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Забезпечення постійної відповідальної поведінки, сформованості імунітету до негативних впливів соціального середовища</a:t>
          </a:r>
          <a:endParaRPr lang="ru-RU" sz="1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24"/>
        <a:ext cx="8135985" cy="997885"/>
      </dsp:txXfrm>
    </dsp:sp>
    <dsp:sp modelId="{25831E20-6695-4B9F-9B75-73DCA5F8AE83}">
      <dsp:nvSpPr>
        <dsp:cNvPr id="0" name=""/>
        <dsp:cNvSpPr/>
      </dsp:nvSpPr>
      <dsp:spPr>
        <a:xfrm rot="5400000">
          <a:off x="3351596" y="937542"/>
          <a:ext cx="4372554" cy="521211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Формування правової свідомості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Формування почуттів, що регулюють поведінку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Законності обраної мети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Формування позитивної мотивації , свідомого ставлення до свого здоров’я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Правомірності шляхів її реалізації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Справедливості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Підвищення правової культури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Попередження асоціальних проявів в учнів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Правильне статеве виховання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Попередження  дитячої бездоглядності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3351596" y="937542"/>
        <a:ext cx="4372554" cy="5212116"/>
      </dsp:txXfrm>
    </dsp:sp>
    <dsp:sp modelId="{0596E312-4B5F-4C6C-8C65-6CE87448D1DF}">
      <dsp:nvSpPr>
        <dsp:cNvPr id="0" name=""/>
        <dsp:cNvSpPr/>
      </dsp:nvSpPr>
      <dsp:spPr>
        <a:xfrm>
          <a:off x="0" y="1229609"/>
          <a:ext cx="2931815" cy="462798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Завдання роботи системи превентивної освіти нашої школи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229609"/>
        <a:ext cx="2931815" cy="462798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DC6C6D4-FFFF-42E3-B343-6C2AC8074682}">
      <dsp:nvSpPr>
        <dsp:cNvPr id="0" name=""/>
        <dsp:cNvSpPr/>
      </dsp:nvSpPr>
      <dsp:spPr>
        <a:xfrm rot="16200000">
          <a:off x="-1832792" y="2459107"/>
          <a:ext cx="4148155" cy="300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5208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На рівні фізичного здоров’я </a:t>
          </a:r>
          <a:endParaRPr lang="ru-RU" sz="2200" b="1" i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 rot="16200000">
        <a:off x="-1832792" y="2459107"/>
        <a:ext cx="4148155" cy="300708"/>
      </dsp:txXfrm>
    </dsp:sp>
    <dsp:sp modelId="{2AA36F01-3C14-40FE-BB18-8D9B5518BD27}">
      <dsp:nvSpPr>
        <dsp:cNvPr id="0" name=""/>
        <dsp:cNvSpPr/>
      </dsp:nvSpPr>
      <dsp:spPr>
        <a:xfrm>
          <a:off x="384951" y="34017"/>
          <a:ext cx="1779097" cy="521891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265208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Times New Roman" pitchFamily="18" charset="0"/>
              <a:cs typeface="Times New Roman" pitchFamily="18" charset="0"/>
            </a:rPr>
            <a:t>Прагнення фізичної досконалості , ставлення до власного здоров’я як до найвищої соціально цінності . Фізична розвиненість, загальна фізична </a:t>
          </a:r>
          <a:r>
            <a:rPr lang="uk-UA" sz="1600" kern="1200" dirty="0" err="1" smtClean="0">
              <a:latin typeface="Times New Roman" pitchFamily="18" charset="0"/>
              <a:cs typeface="Times New Roman" pitchFamily="18" charset="0"/>
            </a:rPr>
            <a:t>роботоздатність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4951" y="34017"/>
        <a:ext cx="1779097" cy="5218918"/>
      </dsp:txXfrm>
    </dsp:sp>
    <dsp:sp modelId="{B137EE42-0EFA-48CD-AD32-5F06BC4152E7}">
      <dsp:nvSpPr>
        <dsp:cNvPr id="0" name=""/>
        <dsp:cNvSpPr/>
      </dsp:nvSpPr>
      <dsp:spPr>
        <a:xfrm>
          <a:off x="90931" y="138449"/>
          <a:ext cx="601416" cy="601416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44C2BDD-7FD2-4003-97B3-009A38C23093}">
      <dsp:nvSpPr>
        <dsp:cNvPr id="0" name=""/>
        <dsp:cNvSpPr/>
      </dsp:nvSpPr>
      <dsp:spPr>
        <a:xfrm rot="16200000">
          <a:off x="491704" y="2508719"/>
          <a:ext cx="4148155" cy="300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5208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rPr>
            <a:t>На рівні психічного здоров’я</a:t>
          </a:r>
          <a:endParaRPr lang="ru-RU" sz="2200" b="1" i="1" kern="1200" dirty="0">
            <a:solidFill>
              <a:srgbClr val="00B050"/>
            </a:solidFill>
            <a:latin typeface="Times New Roman" pitchFamily="18" charset="0"/>
            <a:cs typeface="Times New Roman" pitchFamily="18" charset="0"/>
          </a:endParaRPr>
        </a:p>
      </dsp:txBody>
      <dsp:txXfrm rot="16200000">
        <a:off x="491704" y="2508719"/>
        <a:ext cx="4148155" cy="300708"/>
      </dsp:txXfrm>
    </dsp:sp>
    <dsp:sp modelId="{B776CCF9-8940-405B-BB86-1AAFF76C1238}">
      <dsp:nvSpPr>
        <dsp:cNvPr id="0" name=""/>
        <dsp:cNvSpPr/>
      </dsp:nvSpPr>
      <dsp:spPr>
        <a:xfrm>
          <a:off x="2722966" y="0"/>
          <a:ext cx="1755446" cy="531814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65208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Відповідність календарної діяльності календарному віку , розвиненість  довільних психічних процесів, наявність саморегуляції, адекватна самооцінка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22966" y="0"/>
        <a:ext cx="1755446" cy="5318142"/>
      </dsp:txXfrm>
    </dsp:sp>
    <dsp:sp modelId="{A7912C2F-E64C-4F94-AC86-90B3C39C2A81}">
      <dsp:nvSpPr>
        <dsp:cNvPr id="0" name=""/>
        <dsp:cNvSpPr/>
      </dsp:nvSpPr>
      <dsp:spPr>
        <a:xfrm>
          <a:off x="2415428" y="188061"/>
          <a:ext cx="601416" cy="601416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A33D3032-4210-4BCD-9A7D-06D6B36B7916}">
      <dsp:nvSpPr>
        <dsp:cNvPr id="0" name=""/>
        <dsp:cNvSpPr/>
      </dsp:nvSpPr>
      <dsp:spPr>
        <a:xfrm rot="16200000">
          <a:off x="2804375" y="2479973"/>
          <a:ext cx="4148155" cy="300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5208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rPr>
            <a:t>На рівні духовного здоров’я </a:t>
          </a:r>
          <a:endParaRPr lang="ru-RU" sz="2200" b="1" i="1" kern="1200" dirty="0">
            <a:solidFill>
              <a:srgbClr val="7030A0"/>
            </a:solidFill>
            <a:latin typeface="Times New Roman" pitchFamily="18" charset="0"/>
            <a:cs typeface="Times New Roman" pitchFamily="18" charset="0"/>
          </a:endParaRPr>
        </a:p>
      </dsp:txBody>
      <dsp:txXfrm rot="16200000">
        <a:off x="2804375" y="2479973"/>
        <a:ext cx="4148155" cy="300708"/>
      </dsp:txXfrm>
    </dsp:sp>
    <dsp:sp modelId="{F7E1FDF7-76E3-40AC-AEE5-7254685CDB1B}">
      <dsp:nvSpPr>
        <dsp:cNvPr id="0" name=""/>
        <dsp:cNvSpPr/>
      </dsp:nvSpPr>
      <dsp:spPr>
        <a:xfrm>
          <a:off x="4985579" y="34017"/>
          <a:ext cx="1876173" cy="526064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265208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dirty="0" smtClean="0">
              <a:latin typeface="Times New Roman" pitchFamily="18" charset="0"/>
              <a:cs typeface="Times New Roman" pitchFamily="18" charset="0"/>
            </a:rPr>
            <a:t>Узгодженість загальнолюдських та  національних  морально-духовних цінностей , наявність позитивного ідеалу, працелюбність , почуття прекрасного в житті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85579" y="34017"/>
        <a:ext cx="1876173" cy="5260649"/>
      </dsp:txXfrm>
    </dsp:sp>
    <dsp:sp modelId="{EE67383A-DC3D-47AF-8B0B-697B7505CAEA}">
      <dsp:nvSpPr>
        <dsp:cNvPr id="0" name=""/>
        <dsp:cNvSpPr/>
      </dsp:nvSpPr>
      <dsp:spPr>
        <a:xfrm>
          <a:off x="4728099" y="159314"/>
          <a:ext cx="601416" cy="601416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F71D599-C31A-45E0-9723-55514C97F6DF}">
      <dsp:nvSpPr>
        <dsp:cNvPr id="0" name=""/>
        <dsp:cNvSpPr/>
      </dsp:nvSpPr>
      <dsp:spPr>
        <a:xfrm rot="16200000">
          <a:off x="5009293" y="2570402"/>
          <a:ext cx="4148155" cy="3007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65208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rPr>
            <a:t>На рівні соціального здоров’я</a:t>
          </a:r>
          <a:endParaRPr lang="ru-RU" sz="2200" b="1" i="1" kern="1200" dirty="0">
            <a:solidFill>
              <a:srgbClr val="00B0F0"/>
            </a:solidFill>
            <a:latin typeface="Times New Roman" pitchFamily="18" charset="0"/>
            <a:cs typeface="Times New Roman" pitchFamily="18" charset="0"/>
          </a:endParaRPr>
        </a:p>
      </dsp:txBody>
      <dsp:txXfrm rot="16200000">
        <a:off x="5009293" y="2570402"/>
        <a:ext cx="4148155" cy="300708"/>
      </dsp:txXfrm>
    </dsp:sp>
    <dsp:sp modelId="{173CE13D-8BC2-4E90-B899-F4A274C33992}">
      <dsp:nvSpPr>
        <dsp:cNvPr id="0" name=""/>
        <dsp:cNvSpPr/>
      </dsp:nvSpPr>
      <dsp:spPr>
        <a:xfrm>
          <a:off x="7248462" y="2"/>
          <a:ext cx="1804605" cy="5318142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265208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Сформована громадянська відповідальність за наслідки нездорового способу життя,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соціальноорієнтована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800" kern="1200" dirty="0" err="1" smtClean="0">
              <a:latin typeface="Times New Roman" pitchFamily="18" charset="0"/>
              <a:cs typeface="Times New Roman" pitchFamily="18" charset="0"/>
            </a:rPr>
            <a:t>комунікативність</a:t>
          </a:r>
          <a:r>
            <a:rPr lang="uk-UA" sz="1800" kern="1200" dirty="0" smtClean="0">
              <a:latin typeface="Times New Roman" pitchFamily="18" charset="0"/>
              <a:cs typeface="Times New Roman" pitchFamily="18" charset="0"/>
            </a:rPr>
            <a:t>, доброзичливість у ставленні до людини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248462" y="2"/>
        <a:ext cx="1804605" cy="5318142"/>
      </dsp:txXfrm>
    </dsp:sp>
    <dsp:sp modelId="{8C712E18-6470-4EC6-9197-A7C172BF2192}">
      <dsp:nvSpPr>
        <dsp:cNvPr id="0" name=""/>
        <dsp:cNvSpPr/>
      </dsp:nvSpPr>
      <dsp:spPr>
        <a:xfrm>
          <a:off x="7101133" y="188061"/>
          <a:ext cx="601416" cy="601416"/>
        </a:xfrm>
        <a:prstGeom prst="rect">
          <a:avLst/>
        </a:prstGeom>
        <a:solidFill>
          <a:schemeClr val="accent5">
            <a:tint val="50000"/>
            <a:hueOff val="0"/>
            <a:satOff val="0"/>
            <a:lumOff val="0"/>
            <a:alpha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3F48CF-85E2-4A9A-BE4F-510D336A9FED}">
      <dsp:nvSpPr>
        <dsp:cNvPr id="0" name=""/>
        <dsp:cNvSpPr/>
      </dsp:nvSpPr>
      <dsp:spPr>
        <a:xfrm rot="5400000">
          <a:off x="-395169" y="1530112"/>
          <a:ext cx="1744340" cy="2104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3D913C4-0C9B-43D2-82FC-7672D5C98FA3}">
      <dsp:nvSpPr>
        <dsp:cNvPr id="0" name=""/>
        <dsp:cNvSpPr/>
      </dsp:nvSpPr>
      <dsp:spPr>
        <a:xfrm>
          <a:off x="4309" y="414226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Учні знатимуть про переваги здорового способу життя й негативний вплив на організм шкідливих звичок.</a:t>
          </a:r>
          <a:endParaRPr lang="ru-RU" sz="15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09" y="414226"/>
        <a:ext cx="2338888" cy="1403333"/>
      </dsp:txXfrm>
    </dsp:sp>
    <dsp:sp modelId="{5D9C7C47-9772-4A03-AF5B-23A6D812F522}">
      <dsp:nvSpPr>
        <dsp:cNvPr id="0" name=""/>
        <dsp:cNvSpPr/>
      </dsp:nvSpPr>
      <dsp:spPr>
        <a:xfrm rot="5400000">
          <a:off x="-395169" y="3284278"/>
          <a:ext cx="1744340" cy="21049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9ED9C50-E6F2-4FFA-8675-F6879599560F}">
      <dsp:nvSpPr>
        <dsp:cNvPr id="0" name=""/>
        <dsp:cNvSpPr/>
      </dsp:nvSpPr>
      <dsp:spPr>
        <a:xfrm>
          <a:off x="4309" y="2168393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Учні умітимуть оцінювати різні джерела інформації, критично ставитись до власних дій та вчинків</a:t>
          </a:r>
          <a:endParaRPr lang="ru-RU" sz="15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09" y="2168393"/>
        <a:ext cx="2338888" cy="1403333"/>
      </dsp:txXfrm>
    </dsp:sp>
    <dsp:sp modelId="{E6B21CCB-5C53-42C4-B644-C995EEBFC1D5}">
      <dsp:nvSpPr>
        <dsp:cNvPr id="0" name=""/>
        <dsp:cNvSpPr/>
      </dsp:nvSpPr>
      <dsp:spPr>
        <a:xfrm>
          <a:off x="481913" y="4161361"/>
          <a:ext cx="3100895" cy="21049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29A2B4E-EE7D-4EFF-90B4-14C3A41209E1}">
      <dsp:nvSpPr>
        <dsp:cNvPr id="0" name=""/>
        <dsp:cNvSpPr/>
      </dsp:nvSpPr>
      <dsp:spPr>
        <a:xfrm>
          <a:off x="4309" y="3922559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Долати упередження та шкідливі звички</a:t>
          </a:r>
          <a:endParaRPr lang="ru-RU" sz="15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309" y="3922559"/>
        <a:ext cx="2338888" cy="1403333"/>
      </dsp:txXfrm>
    </dsp:sp>
    <dsp:sp modelId="{DE6A3208-0E7F-41C0-BD32-6C506F597106}">
      <dsp:nvSpPr>
        <dsp:cNvPr id="0" name=""/>
        <dsp:cNvSpPr/>
      </dsp:nvSpPr>
      <dsp:spPr>
        <a:xfrm rot="16200000">
          <a:off x="2715552" y="3284278"/>
          <a:ext cx="1744340" cy="21049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567858-6EC3-4848-89FE-4CC5DE54D12A}">
      <dsp:nvSpPr>
        <dsp:cNvPr id="0" name=""/>
        <dsp:cNvSpPr/>
      </dsp:nvSpPr>
      <dsp:spPr>
        <a:xfrm>
          <a:off x="3115031" y="3922559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Співпрацювати з різними категоріями громадян для вирішення проблеми</a:t>
          </a:r>
          <a:endParaRPr lang="ru-RU" sz="15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15031" y="3922559"/>
        <a:ext cx="2338888" cy="1403333"/>
      </dsp:txXfrm>
    </dsp:sp>
    <dsp:sp modelId="{D4DEC263-B9BD-4CB1-949B-6DBB1A2F7EEF}">
      <dsp:nvSpPr>
        <dsp:cNvPr id="0" name=""/>
        <dsp:cNvSpPr/>
      </dsp:nvSpPr>
      <dsp:spPr>
        <a:xfrm rot="16200000">
          <a:off x="2715552" y="1530112"/>
          <a:ext cx="1744340" cy="21049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6BF9794-DAD9-446E-9DC8-2D45FA471577}">
      <dsp:nvSpPr>
        <dsp:cNvPr id="0" name=""/>
        <dsp:cNvSpPr/>
      </dsp:nvSpPr>
      <dsp:spPr>
        <a:xfrm>
          <a:off x="3115031" y="2168393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Виявляти негативні ситуації та уникати їх</a:t>
          </a:r>
          <a:endParaRPr lang="ru-RU" sz="15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15031" y="2168393"/>
        <a:ext cx="2338888" cy="1403333"/>
      </dsp:txXfrm>
    </dsp:sp>
    <dsp:sp modelId="{AC50ED6A-3E74-4454-A31B-3BFC95B376FF}">
      <dsp:nvSpPr>
        <dsp:cNvPr id="0" name=""/>
        <dsp:cNvSpPr/>
      </dsp:nvSpPr>
      <dsp:spPr>
        <a:xfrm>
          <a:off x="3592635" y="653028"/>
          <a:ext cx="3100895" cy="2104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E6DAD2-D3E3-4615-99A3-AED615B46D24}">
      <dsp:nvSpPr>
        <dsp:cNvPr id="0" name=""/>
        <dsp:cNvSpPr/>
      </dsp:nvSpPr>
      <dsp:spPr>
        <a:xfrm>
          <a:off x="3115031" y="414226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Усвідомлення наслідків негативного впливу шкідливих звичок на здоров'я людини;</a:t>
          </a:r>
          <a:endParaRPr lang="ru-RU" sz="15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15031" y="414226"/>
        <a:ext cx="2338888" cy="1403333"/>
      </dsp:txXfrm>
    </dsp:sp>
    <dsp:sp modelId="{88AC783C-8566-4625-BA0D-A6090E4E8A1F}">
      <dsp:nvSpPr>
        <dsp:cNvPr id="0" name=""/>
        <dsp:cNvSpPr/>
      </dsp:nvSpPr>
      <dsp:spPr>
        <a:xfrm>
          <a:off x="6225753" y="414226"/>
          <a:ext cx="2338888" cy="14033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Розуміння необхідності подолання стигматизації та дискримінації людей, що живуть з ВІЛ</a:t>
          </a:r>
          <a:r>
            <a:rPr lang="uk-UA" sz="1500" b="1" i="1" kern="1200" dirty="0" smtClean="0">
              <a:cs typeface="Times New Roman" pitchFamily="18" charset="0"/>
            </a:rPr>
            <a:t>;</a:t>
          </a:r>
          <a:endParaRPr lang="ru-RU" sz="1500" b="1" i="1" kern="1200" dirty="0">
            <a:cs typeface="Times New Roman" pitchFamily="18" charset="0"/>
          </a:endParaRPr>
        </a:p>
      </dsp:txBody>
      <dsp:txXfrm>
        <a:off x="6225753" y="414226"/>
        <a:ext cx="2338888" cy="14033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27335"/>
          </a:xfrm>
        </p:spPr>
        <p:txBody>
          <a:bodyPr>
            <a:normAutofit/>
          </a:bodyPr>
          <a:lstStyle/>
          <a:p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Модель превентивної </a:t>
            </a:r>
            <a:b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освіти у </a:t>
            </a:r>
            <a:b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школі, дружній до дитини </a:t>
            </a:r>
            <a:endParaRPr lang="ru-RU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571480"/>
            <a:ext cx="6400800" cy="1752600"/>
          </a:xfrm>
        </p:spPr>
        <p:txBody>
          <a:bodyPr>
            <a:normAutofit/>
          </a:bodyPr>
          <a:lstStyle/>
          <a:p>
            <a:r>
              <a:rPr lang="uk-UA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Лазірківська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загальноосвітня школа І-ІІІ ступенів</a:t>
            </a:r>
          </a:p>
          <a:p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імені В.О.Підпалого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MG_115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55576" y="404387"/>
            <a:ext cx="8085212" cy="6064676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064896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Факультативні заняття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індивідуальна робота,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участь в  </a:t>
            </a:r>
            <a:r>
              <a:rPr lang="ru-RU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акціях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Захистимо своє </a:t>
            </a:r>
            <a:r>
              <a:rPr lang="uk-UA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здоров’я”</a:t>
            </a:r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«</a:t>
            </a:r>
            <a:r>
              <a:rPr lang="uk-UA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СНІДу</a:t>
            </a:r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–НІ!» , </a:t>
            </a:r>
            <a:r>
              <a:rPr lang="uk-UA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S830926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628775"/>
            <a:ext cx="28257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PB3000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43213" y="2924175"/>
            <a:ext cx="3095625" cy="2322513"/>
          </a:xfrm>
          <a:prstGeom prst="rect">
            <a:avLst/>
          </a:prstGeom>
          <a:noFill/>
          <a:ln/>
        </p:spPr>
      </p:pic>
      <p:pic>
        <p:nvPicPr>
          <p:cNvPr id="5" name="Picture 8" descr="IMG_15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80063" y="4292600"/>
            <a:ext cx="316865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92888" cy="113877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100-річчя з дня народження М.М.Амосова</a:t>
            </a:r>
            <a:br>
              <a:rPr lang="uk-UA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Усний журнал </a:t>
            </a:r>
            <a:b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“Три</a:t>
            </a: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життя Миколи Амосова …”</a:t>
            </a:r>
            <a:endParaRPr lang="ru-RU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DSCN085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0" y="1628775"/>
            <a:ext cx="3170238" cy="2378075"/>
          </a:xfrm>
          <a:prstGeom prst="rect">
            <a:avLst/>
          </a:prstGeom>
          <a:noFill/>
        </p:spPr>
      </p:pic>
      <p:pic>
        <p:nvPicPr>
          <p:cNvPr id="4" name="Picture 4" descr="IMG_96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1700213"/>
            <a:ext cx="3116262" cy="2336800"/>
          </a:xfrm>
          <a:prstGeom prst="rect">
            <a:avLst/>
          </a:prstGeom>
          <a:noFill/>
        </p:spPr>
      </p:pic>
      <p:pic>
        <p:nvPicPr>
          <p:cNvPr id="5" name="Picture 7" descr="DSCN086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775" y="4149725"/>
            <a:ext cx="3240088" cy="24304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06489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АНКЕТУВАННЯ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10 клас 0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648" y="1340768"/>
            <a:ext cx="7126211" cy="48031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Геть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пияцтво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наркоманію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куріння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b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Ми - </a:t>
            </a:r>
            <a:r>
              <a:rPr lang="ru-RU" sz="2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здорове</a:t>
            </a:r>
            <a:r>
              <a:rPr lang="ru-RU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покоління!</a:t>
            </a:r>
            <a:endParaRPr lang="ru-RU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S83089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916113"/>
            <a:ext cx="4287837" cy="2859087"/>
          </a:xfrm>
          <a:prstGeom prst="rect">
            <a:avLst/>
          </a:prstGeom>
          <a:noFill/>
        </p:spPr>
      </p:pic>
      <p:pic>
        <p:nvPicPr>
          <p:cNvPr id="4" name="Picture 6" descr="DSC_228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00788" y="1125538"/>
            <a:ext cx="1662112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DSCN173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859338" y="4005263"/>
            <a:ext cx="3886200" cy="2592387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928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Виготовляємо листівки, плакати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IMG_97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052736"/>
            <a:ext cx="3763962" cy="2822575"/>
          </a:xfrm>
          <a:prstGeom prst="rect">
            <a:avLst/>
          </a:prstGeom>
          <a:noFill/>
        </p:spPr>
      </p:pic>
      <p:pic>
        <p:nvPicPr>
          <p:cNvPr id="4" name="Picture 5" descr="IMG_97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1052736"/>
            <a:ext cx="3689350" cy="2767013"/>
          </a:xfrm>
          <a:prstGeom prst="rect">
            <a:avLst/>
          </a:prstGeom>
          <a:noFill/>
        </p:spPr>
      </p:pic>
      <p:pic>
        <p:nvPicPr>
          <p:cNvPr id="5" name="Picture 6" descr="IMG_972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4077072"/>
            <a:ext cx="3476501" cy="2606628"/>
          </a:xfrm>
          <a:prstGeom prst="rect">
            <a:avLst/>
          </a:prstGeom>
          <a:noFill/>
        </p:spPr>
      </p:pic>
      <p:pic>
        <p:nvPicPr>
          <p:cNvPr id="6" name="Picture 7" descr="IMG_972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76056" y="3933056"/>
            <a:ext cx="3671887" cy="27559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2088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Акція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Чистий </a:t>
            </a:r>
            <a:r>
              <a:rPr lang="uk-UA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подих”</a:t>
            </a: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Виготовлені листівки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" descr="IMG_968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340768"/>
            <a:ext cx="3187700" cy="2390775"/>
          </a:xfrm>
          <a:prstGeom prst="rect">
            <a:avLst/>
          </a:prstGeom>
          <a:noFill/>
        </p:spPr>
      </p:pic>
      <p:pic>
        <p:nvPicPr>
          <p:cNvPr id="4" name="Picture 4" descr="IMG_968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0" y="1484313"/>
            <a:ext cx="3167063" cy="2376487"/>
          </a:xfrm>
          <a:prstGeom prst="rect">
            <a:avLst/>
          </a:prstGeom>
          <a:noFill/>
        </p:spPr>
      </p:pic>
      <p:pic>
        <p:nvPicPr>
          <p:cNvPr id="5" name="Picture 6" descr="IMG_968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87675" y="3789363"/>
            <a:ext cx="3476625" cy="26082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06489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Година спілкування </a:t>
            </a:r>
            <a:r>
              <a:rPr lang="uk-UA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“Вибір</a:t>
            </a: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користь </a:t>
            </a:r>
            <a:r>
              <a:rPr lang="uk-UA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здоров’ю”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7" descr="IMG_970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0200" y="1557338"/>
            <a:ext cx="4629150" cy="3473450"/>
          </a:xfrm>
          <a:prstGeom prst="rect">
            <a:avLst/>
          </a:prstGeom>
          <a:noFill/>
        </p:spPr>
      </p:pic>
      <p:pic>
        <p:nvPicPr>
          <p:cNvPr id="4" name="Picture 6" descr="IMG_97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3213100"/>
            <a:ext cx="4124325" cy="30940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7992888" cy="7386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Класна година</a:t>
            </a:r>
            <a:br>
              <a:rPr lang="uk-UA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Вороги</a:t>
            </a: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здоров’я – нам не друзі!”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IMG_97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23850" y="1557338"/>
            <a:ext cx="4449763" cy="3338512"/>
          </a:xfrm>
          <a:prstGeom prst="rect">
            <a:avLst/>
          </a:prstGeom>
          <a:noFill/>
          <a:ln/>
        </p:spPr>
      </p:pic>
      <p:pic>
        <p:nvPicPr>
          <p:cNvPr id="4" name="Picture 6" descr="IMG_116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40200" y="2997200"/>
            <a:ext cx="4824413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2656"/>
            <a:ext cx="813690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Вивчаємо факультативний курс</a:t>
            </a:r>
            <a:br>
              <a:rPr lang="uk-UA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“Захисти</a:t>
            </a:r>
            <a:r>
              <a:rPr lang="uk-UA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себе від </a:t>
            </a:r>
            <a:r>
              <a:rPr lang="uk-UA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ВІЛ”</a:t>
            </a:r>
            <a:endParaRPr lang="ru-RU" sz="2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IMG_973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484313"/>
            <a:ext cx="4681538" cy="3509962"/>
          </a:xfrm>
          <a:prstGeom prst="rect">
            <a:avLst/>
          </a:prstGeom>
          <a:noFill/>
        </p:spPr>
      </p:pic>
      <p:pic>
        <p:nvPicPr>
          <p:cNvPr id="4" name="Picture 5" descr="IMG_97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3500438"/>
            <a:ext cx="4427537" cy="3321050"/>
          </a:xfrm>
          <a:prstGeom prst="rect">
            <a:avLst/>
          </a:prstGeom>
          <a:noFill/>
        </p:spPr>
      </p:pic>
      <p:pic>
        <p:nvPicPr>
          <p:cNvPr id="5" name="Picture 7" descr="IMG_986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846808">
            <a:off x="6084888" y="1773238"/>
            <a:ext cx="1746250" cy="1309687"/>
          </a:xfrm>
          <a:prstGeom prst="rect">
            <a:avLst/>
          </a:prstGeom>
          <a:noFill/>
        </p:spPr>
      </p:pic>
      <p:pic>
        <p:nvPicPr>
          <p:cNvPr id="6" name="Picture 8" descr="IMG_985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1403350" y="5229225"/>
            <a:ext cx="1871663" cy="1404938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142852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Структурна модель 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системи превентивної освіти </a:t>
            </a:r>
          </a:p>
          <a:p>
            <a:pPr algn="ctr"/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Лазірківській</a:t>
            </a:r>
            <a:r>
              <a:rPr lang="uk-UA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ЗОШ І-ІІІ ст.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571736" y="1357298"/>
            <a:ext cx="3714776" cy="3357586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00430" y="2500306"/>
            <a:ext cx="1857388" cy="271464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Превен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тивне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виховання 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6" y="3929066"/>
            <a:ext cx="235745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школярів 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Блок-схема: задержка 19"/>
          <p:cNvSpPr/>
          <p:nvPr/>
        </p:nvSpPr>
        <p:spPr>
          <a:xfrm rot="12546719">
            <a:off x="3043655" y="2009695"/>
            <a:ext cx="500066" cy="1776161"/>
          </a:xfrm>
          <a:prstGeom prst="flowChartDelay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endParaRPr lang="ru-RU" dirty="0"/>
          </a:p>
        </p:txBody>
      </p:sp>
      <p:sp>
        <p:nvSpPr>
          <p:cNvPr id="21" name="Блок-схема: задержка 20"/>
          <p:cNvSpPr/>
          <p:nvPr/>
        </p:nvSpPr>
        <p:spPr>
          <a:xfrm rot="19830761">
            <a:off x="5333942" y="2008276"/>
            <a:ext cx="500066" cy="1776161"/>
          </a:xfrm>
          <a:prstGeom prst="flowChartDela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задержка 21"/>
          <p:cNvSpPr/>
          <p:nvPr/>
        </p:nvSpPr>
        <p:spPr>
          <a:xfrm rot="5400000">
            <a:off x="4209915" y="4076837"/>
            <a:ext cx="500066" cy="1776161"/>
          </a:xfrm>
          <a:prstGeom prst="flowChartDelay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rot="17975355">
            <a:off x="2526225" y="258220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3604115">
            <a:off x="4636908" y="2838295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Батьки</a:t>
            </a:r>
            <a:endParaRPr lang="ru-RU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43306" y="471488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800" b="1" i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Діти </a:t>
            </a:r>
            <a:endParaRPr lang="ru-RU" sz="2800" b="1" i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214282" y="4572008"/>
            <a:ext cx="2286016" cy="71438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Волонтерська  робота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142976" y="5357826"/>
            <a:ext cx="171451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Акції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1357290" y="6000768"/>
            <a:ext cx="3929090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Програма </a:t>
            </a:r>
          </a:p>
          <a:p>
            <a:pPr algn="ctr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“Здоровим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модно”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5429256" y="5929330"/>
            <a:ext cx="2357454" cy="5715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Проектна робота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6215074" y="5214950"/>
            <a:ext cx="1857388" cy="5715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Гурткова робота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6929454" y="4572008"/>
            <a:ext cx="1714512" cy="57150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Тренінги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8" name="Прямая со стрелкой 37"/>
          <p:cNvCxnSpPr>
            <a:stCxn id="27" idx="6"/>
            <a:endCxn id="22" idx="2"/>
          </p:cNvCxnSpPr>
          <p:nvPr/>
        </p:nvCxnSpPr>
        <p:spPr>
          <a:xfrm>
            <a:off x="2500298" y="4929198"/>
            <a:ext cx="1071570" cy="357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28" idx="7"/>
          </p:cNvCxnSpPr>
          <p:nvPr/>
        </p:nvCxnSpPr>
        <p:spPr>
          <a:xfrm rot="5400000" flipH="1" flipV="1">
            <a:off x="3077776" y="4672140"/>
            <a:ext cx="308471" cy="1251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endCxn id="25" idx="2"/>
          </p:cNvCxnSpPr>
          <p:nvPr/>
        </p:nvCxnSpPr>
        <p:spPr>
          <a:xfrm rot="5400000" flipH="1" flipV="1">
            <a:off x="3762040" y="5405124"/>
            <a:ext cx="834104" cy="500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30" idx="1"/>
          </p:cNvCxnSpPr>
          <p:nvPr/>
        </p:nvCxnSpPr>
        <p:spPr>
          <a:xfrm rot="16200000" flipV="1">
            <a:off x="4917088" y="5155616"/>
            <a:ext cx="798074" cy="9167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31" idx="2"/>
          </p:cNvCxnSpPr>
          <p:nvPr/>
        </p:nvCxnSpPr>
        <p:spPr>
          <a:xfrm rot="10800000">
            <a:off x="5214942" y="5143512"/>
            <a:ext cx="1000132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0800000" flipV="1">
            <a:off x="5357820" y="4857759"/>
            <a:ext cx="1714511" cy="10715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3" name="Овал 52"/>
          <p:cNvSpPr/>
          <p:nvPr/>
        </p:nvSpPr>
        <p:spPr>
          <a:xfrm>
            <a:off x="1785918" y="1142984"/>
            <a:ext cx="2286016" cy="7143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Консультації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928662" y="1857364"/>
            <a:ext cx="2071702" cy="71438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Поділ досвідом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357158" y="2643182"/>
            <a:ext cx="2000264" cy="78581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Семінари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Овал 55"/>
          <p:cNvSpPr/>
          <p:nvPr/>
        </p:nvSpPr>
        <p:spPr>
          <a:xfrm>
            <a:off x="357158" y="3571876"/>
            <a:ext cx="2071702" cy="78581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Методичні новинки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4714876" y="1142984"/>
            <a:ext cx="2143140" cy="571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Консультації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5857884" y="1643050"/>
            <a:ext cx="2143140" cy="571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Обмін досвідом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6429388" y="2357430"/>
            <a:ext cx="1928826" cy="571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Батьківські збори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6500826" y="3143248"/>
            <a:ext cx="1857388" cy="571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Тренінги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6357950" y="3857628"/>
            <a:ext cx="2071702" cy="5715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Анкетування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06489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Методичні посібники завжди в нагоді …</a:t>
            </a:r>
            <a:b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Мої перші помічники: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9" descr="IMG_985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1844675"/>
            <a:ext cx="3141662" cy="2355850"/>
          </a:xfrm>
          <a:prstGeom prst="rect">
            <a:avLst/>
          </a:prstGeom>
          <a:noFill/>
        </p:spPr>
      </p:pic>
      <p:pic>
        <p:nvPicPr>
          <p:cNvPr id="4" name="Picture 11" descr="IMG_984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8263" y="1916113"/>
            <a:ext cx="3024187" cy="2270125"/>
          </a:xfrm>
          <a:prstGeom prst="rect">
            <a:avLst/>
          </a:prstGeom>
          <a:noFill/>
        </p:spPr>
      </p:pic>
      <p:pic>
        <p:nvPicPr>
          <p:cNvPr id="5" name="Picture 5" descr="IMG_974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913" y="4365625"/>
            <a:ext cx="3095625" cy="2320925"/>
          </a:xfrm>
          <a:prstGeom prst="rect">
            <a:avLst/>
          </a:prstGeom>
          <a:noFill/>
        </p:spPr>
      </p:pic>
      <p:pic>
        <p:nvPicPr>
          <p:cNvPr id="6" name="Picture 4" descr="IMG_973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9700" y="4365625"/>
            <a:ext cx="3022600" cy="2266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Схема 47"/>
          <p:cNvGraphicFramePr/>
          <p:nvPr/>
        </p:nvGraphicFramePr>
        <p:xfrm>
          <a:off x="285720" y="214290"/>
          <a:ext cx="8643998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14282" y="214290"/>
          <a:ext cx="8715436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357166"/>
          <a:ext cx="8143932" cy="58579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214290"/>
            <a:ext cx="8572560" cy="10715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Реалізація мети та завдань превентивного виховання у</a:t>
            </a:r>
          </a:p>
          <a:p>
            <a:pPr algn="ctr"/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Лазірківській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ЗОШ І-ІІІ ст. ім. В.О.Підпалого                     здійснюється за такими напрямками 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1397000"/>
          <a:ext cx="9144000" cy="5318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hutovo.at.ua/_si/0/08709782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785794"/>
            <a:ext cx="8215370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282" y="142852"/>
            <a:ext cx="857256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Робота , спрямована на реалізацію мети та завдань 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51520" y="857232"/>
          <a:ext cx="8568952" cy="574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2910" y="214290"/>
            <a:ext cx="7929618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Очікувані результати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G_970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696" y="1268760"/>
            <a:ext cx="6769100" cy="5076825"/>
          </a:xfrm>
          <a:prstGeom prst="rect">
            <a:avLst/>
          </a:prstGeom>
          <a:noFill/>
        </p:spPr>
      </p:pic>
      <p:sp>
        <p:nvSpPr>
          <p:cNvPr id="3" name="Скругленный прямоугольник 2"/>
          <p:cNvSpPr/>
          <p:nvPr/>
        </p:nvSpPr>
        <p:spPr>
          <a:xfrm>
            <a:off x="1187624" y="332656"/>
            <a:ext cx="7128792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Шкідливим звичкам – НІ!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681</TotalTime>
  <Words>501</Words>
  <Application>Microsoft Office PowerPoint</Application>
  <PresentationFormat>Экран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Тема1</vt:lpstr>
      <vt:lpstr>Модель превентивної  освіти у  школі, дружній до дитини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превентивної  освіти у  школі, дружній до дитини</dc:title>
  <dc:creator>Win7</dc:creator>
  <cp:lastModifiedBy>Sony</cp:lastModifiedBy>
  <cp:revision>33</cp:revision>
  <dcterms:created xsi:type="dcterms:W3CDTF">2014-05-27T16:17:25Z</dcterms:created>
  <dcterms:modified xsi:type="dcterms:W3CDTF">2014-09-08T11:51:20Z</dcterms:modified>
</cp:coreProperties>
</file>