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88" r:id="rId8"/>
    <p:sldId id="289" r:id="rId9"/>
    <p:sldId id="290" r:id="rId10"/>
    <p:sldId id="261" r:id="rId11"/>
    <p:sldId id="286" r:id="rId12"/>
    <p:sldId id="262" r:id="rId13"/>
    <p:sldId id="263" r:id="rId14"/>
    <p:sldId id="297" r:id="rId15"/>
    <p:sldId id="304" r:id="rId16"/>
    <p:sldId id="303" r:id="rId17"/>
    <p:sldId id="299" r:id="rId18"/>
    <p:sldId id="301" r:id="rId19"/>
    <p:sldId id="264" r:id="rId20"/>
    <p:sldId id="265" r:id="rId21"/>
    <p:sldId id="266" r:id="rId22"/>
    <p:sldId id="267" r:id="rId23"/>
    <p:sldId id="29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5E"/>
    <a:srgbClr val="660033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0CF9C-96DC-492D-9513-0B3A68066A0F}" type="doc">
      <dgm:prSet loTypeId="urn:microsoft.com/office/officeart/2005/8/layout/l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995D48B-A6CA-4302-A4CC-653AD31A7877}">
      <dgm:prSet custT="1"/>
      <dgm:spPr/>
      <dgm:t>
        <a:bodyPr/>
        <a:lstStyle/>
        <a:p>
          <a:pPr rtl="0"/>
          <a:r>
            <a:rPr lang="uk-UA" sz="36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ru-RU" sz="3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4911F-5C30-4421-86E8-58021A063858}" type="parTrans" cxnId="{E6546836-8229-4EEB-8BB2-24D46FA190CC}">
      <dgm:prSet/>
      <dgm:spPr/>
      <dgm:t>
        <a:bodyPr/>
        <a:lstStyle/>
        <a:p>
          <a:endParaRPr lang="ru-RU"/>
        </a:p>
      </dgm:t>
    </dgm:pt>
    <dgm:pt modelId="{12057ACD-D20A-45A7-B937-63FE0915AD3C}" type="sibTrans" cxnId="{E6546836-8229-4EEB-8BB2-24D46FA190CC}">
      <dgm:prSet/>
      <dgm:spPr/>
      <dgm:t>
        <a:bodyPr/>
        <a:lstStyle/>
        <a:p>
          <a:endParaRPr lang="ru-RU"/>
        </a:p>
      </dgm:t>
    </dgm:pt>
    <dgm:pt modelId="{FBA1351F-B603-4BD1-9ACC-F01C897E7C49}" type="pres">
      <dgm:prSet presAssocID="{9110CF9C-96DC-492D-9513-0B3A68066A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9E1091-AF0E-4239-B2E3-05869C546BEE}" type="pres">
      <dgm:prSet presAssocID="{7995D48B-A6CA-4302-A4CC-653AD31A7877}" presName="horFlow" presStyleCnt="0"/>
      <dgm:spPr/>
    </dgm:pt>
    <dgm:pt modelId="{EC1A1743-B850-42F9-9195-45BB25398C1A}" type="pres">
      <dgm:prSet presAssocID="{7995D48B-A6CA-4302-A4CC-653AD31A7877}" presName="bigChev" presStyleLbl="node1" presStyleIdx="0" presStyleCnt="1" custScaleX="394605" custLinFactNeighborX="-1213" custLinFactNeighborY="-40959"/>
      <dgm:spPr/>
      <dgm:t>
        <a:bodyPr/>
        <a:lstStyle/>
        <a:p>
          <a:endParaRPr lang="ru-RU"/>
        </a:p>
      </dgm:t>
    </dgm:pt>
  </dgm:ptLst>
  <dgm:cxnLst>
    <dgm:cxn modelId="{E6546836-8229-4EEB-8BB2-24D46FA190CC}" srcId="{9110CF9C-96DC-492D-9513-0B3A68066A0F}" destId="{7995D48B-A6CA-4302-A4CC-653AD31A7877}" srcOrd="0" destOrd="0" parTransId="{21B4911F-5C30-4421-86E8-58021A063858}" sibTransId="{12057ACD-D20A-45A7-B937-63FE0915AD3C}"/>
    <dgm:cxn modelId="{4C1E4039-0669-4C48-B0B5-088C04A68FEB}" type="presOf" srcId="{9110CF9C-96DC-492D-9513-0B3A68066A0F}" destId="{FBA1351F-B603-4BD1-9ACC-F01C897E7C49}" srcOrd="0" destOrd="0" presId="urn:microsoft.com/office/officeart/2005/8/layout/lProcess3"/>
    <dgm:cxn modelId="{9BE24961-BB4F-4406-8ABB-1938A036C272}" type="presOf" srcId="{7995D48B-A6CA-4302-A4CC-653AD31A7877}" destId="{EC1A1743-B850-42F9-9195-45BB25398C1A}" srcOrd="0" destOrd="0" presId="urn:microsoft.com/office/officeart/2005/8/layout/lProcess3"/>
    <dgm:cxn modelId="{C1C781E1-B004-4604-8FAC-121B07028BA9}" type="presParOf" srcId="{FBA1351F-B603-4BD1-9ACC-F01C897E7C49}" destId="{699E1091-AF0E-4239-B2E3-05869C546BEE}" srcOrd="0" destOrd="0" presId="urn:microsoft.com/office/officeart/2005/8/layout/lProcess3"/>
    <dgm:cxn modelId="{6A53F05A-7A52-40C5-807E-5C86167AF771}" type="presParOf" srcId="{699E1091-AF0E-4239-B2E3-05869C546BEE}" destId="{EC1A1743-B850-42F9-9195-45BB25398C1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337E8-BAA5-4586-8307-D8DD9600676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7A997-95E4-4EB1-B48E-6E78BDCEA06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педагогічного колективу школи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9FDFE-9370-4048-B944-E84653FE1689}" type="parTrans" cxnId="{9C5789FE-99E6-4BCB-B3CB-F427178DA4CD}">
      <dgm:prSet/>
      <dgm:spPr/>
      <dgm:t>
        <a:bodyPr/>
        <a:lstStyle/>
        <a:p>
          <a:endParaRPr lang="ru-RU"/>
        </a:p>
      </dgm:t>
    </dgm:pt>
    <dgm:pt modelId="{B16A341F-752A-4D14-8D55-276206C20939}" type="sibTrans" cxnId="{9C5789FE-99E6-4BCB-B3CB-F427178DA4C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DE458D3-81CA-4D8B-A35F-355717DBA68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інтерактивних методів навчання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BDBD5-47F9-4C6F-8317-827DA6585979}" type="parTrans" cxnId="{BF0D643F-02A1-4470-9455-F01103C61A68}">
      <dgm:prSet/>
      <dgm:spPr/>
      <dgm:t>
        <a:bodyPr/>
        <a:lstStyle/>
        <a:p>
          <a:endParaRPr lang="ru-RU"/>
        </a:p>
      </dgm:t>
    </dgm:pt>
    <dgm:pt modelId="{21202DF1-A0B0-4F05-B0ED-8452B9416D58}" type="sibTrans" cxnId="{BF0D643F-02A1-4470-9455-F01103C61A6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CAD76AAB-A5FD-46E8-B6E7-5A9763C9892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</a:t>
          </a:r>
          <a:r>
            <a:rPr lang="uk-UA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здоров̕язберігаючих</a:t>
          </a:r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технологій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CA008-E4E5-433B-A37A-0122F1EEC832}" type="parTrans" cxnId="{A0BEF238-03A8-4F29-A266-A695368472FA}">
      <dgm:prSet/>
      <dgm:spPr/>
      <dgm:t>
        <a:bodyPr/>
        <a:lstStyle/>
        <a:p>
          <a:endParaRPr lang="ru-RU"/>
        </a:p>
      </dgm:t>
    </dgm:pt>
    <dgm:pt modelId="{880649A0-53C4-416E-B8EF-94B03AD53A2A}" type="sibTrans" cxnId="{A0BEF238-03A8-4F29-A266-A695368472F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6E4D46B-5FF0-466F-91C3-1528FC00B75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-тренінги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8643-C0BA-4D2C-89B7-3CE3D525967A}" type="parTrans" cxnId="{E4609F44-F47F-4296-8D95-49638E0DD46B}">
      <dgm:prSet/>
      <dgm:spPr/>
      <dgm:t>
        <a:bodyPr/>
        <a:lstStyle/>
        <a:p>
          <a:endParaRPr lang="ru-RU"/>
        </a:p>
      </dgm:t>
    </dgm:pt>
    <dgm:pt modelId="{997B491C-A640-4A27-B238-0A6C4C0F1DE5}" type="sibTrans" cxnId="{E4609F44-F47F-4296-8D95-49638E0DD46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10517AB-3124-4CFB-A269-0A223DCCAEC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Партнерські взаємодії вчителів, учнів і батьків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445EB-9187-46F5-916D-CCD03975B409}" type="parTrans" cxnId="{315784D3-C14E-40F1-8B58-8053BAE3D032}">
      <dgm:prSet/>
      <dgm:spPr/>
      <dgm:t>
        <a:bodyPr/>
        <a:lstStyle/>
        <a:p>
          <a:endParaRPr lang="ru-RU"/>
        </a:p>
      </dgm:t>
    </dgm:pt>
    <dgm:pt modelId="{F35880C5-D6E8-4CCF-9D43-6658482BD85A}" type="sibTrans" cxnId="{315784D3-C14E-40F1-8B58-8053BAE3D03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108CCE-9A31-4EAB-BBAF-B2501DAE857B}" type="pres">
      <dgm:prSet presAssocID="{C98337E8-BAA5-4586-8307-D8DD960067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2E30B-8DA1-4C88-800E-413B48436A6C}" type="pres">
      <dgm:prSet presAssocID="{35E7A997-95E4-4EB1-B48E-6E78BDCEA061}" presName="node" presStyleLbl="node1" presStyleIdx="0" presStyleCnt="5" custAng="0" custScaleX="12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A29B9-7133-4CAD-AD89-5A05A509ADEA}" type="pres">
      <dgm:prSet presAssocID="{B16A341F-752A-4D14-8D55-276206C2093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B091E8E-0E5E-408A-A8CA-5FAF386040D8}" type="pres">
      <dgm:prSet presAssocID="{B16A341F-752A-4D14-8D55-276206C2093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80CC5E4-8347-4910-BAC9-39F172FAF94A}" type="pres">
      <dgm:prSet presAssocID="{1DE458D3-81CA-4D8B-A35F-355717DBA688}" presName="node" presStyleLbl="node1" presStyleIdx="1" presStyleCnt="5" custScaleX="129316" custRadScaleRad="123196" custRadScaleInc="9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885F2-D34E-41E6-B9CC-C5407DBF9008}" type="pres">
      <dgm:prSet presAssocID="{21202DF1-A0B0-4F05-B0ED-8452B9416D5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46587A2-D718-4648-9256-AC1B1435ECF3}" type="pres">
      <dgm:prSet presAssocID="{21202DF1-A0B0-4F05-B0ED-8452B9416D5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4319372-99B6-419B-82E1-F8659398D329}" type="pres">
      <dgm:prSet presAssocID="{CAD76AAB-A5FD-46E8-B6E7-5A9763C98928}" presName="node" presStyleLbl="node1" presStyleIdx="2" presStyleCnt="5" custScaleX="173632" custScaleY="83212" custRadScaleRad="112384" custRadScaleInc="-25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453B0-FA68-4471-9A02-C2A83EB14A2F}" type="pres">
      <dgm:prSet presAssocID="{880649A0-53C4-416E-B8EF-94B03AD53A2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DB15EF7-5CDA-4BB8-A3EA-021D8F3AD4E4}" type="pres">
      <dgm:prSet presAssocID="{880649A0-53C4-416E-B8EF-94B03AD53A2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9AD561F-1A62-4FD1-B355-8540EE35CAA9}" type="pres">
      <dgm:prSet presAssocID="{46E4D46B-5FF0-466F-91C3-1528FC00B750}" presName="node" presStyleLbl="node1" presStyleIdx="3" presStyleCnt="5" custScaleX="171531" custScaleY="88713" custRadScaleRad="121081" custRadScaleInc="4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094A-E483-4D8F-82C2-6C3497B40702}" type="pres">
      <dgm:prSet presAssocID="{997B491C-A640-4A27-B238-0A6C4C0F1DE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C1746BF-B2B3-4D7F-94BC-EE6EDC2A6FB7}" type="pres">
      <dgm:prSet presAssocID="{997B491C-A640-4A27-B238-0A6C4C0F1DE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30542CC-C418-4367-AAA5-C06E84D4F00D}" type="pres">
      <dgm:prSet presAssocID="{E10517AB-3124-4CFB-A269-0A223DCCAECD}" presName="node" presStyleLbl="node1" presStyleIdx="4" presStyleCnt="5" custScaleX="140028" custRadScaleRad="132172" custRadScaleInc="-15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2C3F3-4DFD-4C30-92ED-D212F7772FE8}" type="pres">
      <dgm:prSet presAssocID="{F35880C5-D6E8-4CCF-9D43-6658482BD85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6A59EA98-1D51-45DC-B7EC-D65DD5DE57CE}" type="pres">
      <dgm:prSet presAssocID="{F35880C5-D6E8-4CCF-9D43-6658482BD85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8E293AA-6808-4793-90E9-B550B474C2AB}" type="presOf" srcId="{35E7A997-95E4-4EB1-B48E-6E78BDCEA061}" destId="{CD42E30B-8DA1-4C88-800E-413B48436A6C}" srcOrd="0" destOrd="0" presId="urn:microsoft.com/office/officeart/2005/8/layout/cycle2"/>
    <dgm:cxn modelId="{4F8E7498-7474-4988-8A97-CEE10ECAE340}" type="presOf" srcId="{F35880C5-D6E8-4CCF-9D43-6658482BD85A}" destId="{6A59EA98-1D51-45DC-B7EC-D65DD5DE57CE}" srcOrd="1" destOrd="0" presId="urn:microsoft.com/office/officeart/2005/8/layout/cycle2"/>
    <dgm:cxn modelId="{C7EC5F47-4160-4D92-A18A-936D245C880A}" type="presOf" srcId="{B16A341F-752A-4D14-8D55-276206C20939}" destId="{DB091E8E-0E5E-408A-A8CA-5FAF386040D8}" srcOrd="1" destOrd="0" presId="urn:microsoft.com/office/officeart/2005/8/layout/cycle2"/>
    <dgm:cxn modelId="{BF0D643F-02A1-4470-9455-F01103C61A68}" srcId="{C98337E8-BAA5-4586-8307-D8DD9600676B}" destId="{1DE458D3-81CA-4D8B-A35F-355717DBA688}" srcOrd="1" destOrd="0" parTransId="{011BDBD5-47F9-4C6F-8317-827DA6585979}" sibTransId="{21202DF1-A0B0-4F05-B0ED-8452B9416D58}"/>
    <dgm:cxn modelId="{59AE7D94-5882-4F8D-B435-AA5FB46F55DC}" type="presOf" srcId="{B16A341F-752A-4D14-8D55-276206C20939}" destId="{8A2A29B9-7133-4CAD-AD89-5A05A509ADEA}" srcOrd="0" destOrd="0" presId="urn:microsoft.com/office/officeart/2005/8/layout/cycle2"/>
    <dgm:cxn modelId="{A0BEF238-03A8-4F29-A266-A695368472FA}" srcId="{C98337E8-BAA5-4586-8307-D8DD9600676B}" destId="{CAD76AAB-A5FD-46E8-B6E7-5A9763C98928}" srcOrd="2" destOrd="0" parTransId="{E84CA008-E4E5-433B-A37A-0122F1EEC832}" sibTransId="{880649A0-53C4-416E-B8EF-94B03AD53A2A}"/>
    <dgm:cxn modelId="{F53B2921-DE59-498D-8C0B-2FD2B472B44E}" type="presOf" srcId="{1DE458D3-81CA-4D8B-A35F-355717DBA688}" destId="{A80CC5E4-8347-4910-BAC9-39F172FAF94A}" srcOrd="0" destOrd="0" presId="urn:microsoft.com/office/officeart/2005/8/layout/cycle2"/>
    <dgm:cxn modelId="{2665D36E-EB71-4251-BB19-D0C1B6872028}" type="presOf" srcId="{E10517AB-3124-4CFB-A269-0A223DCCAECD}" destId="{D30542CC-C418-4367-AAA5-C06E84D4F00D}" srcOrd="0" destOrd="0" presId="urn:microsoft.com/office/officeart/2005/8/layout/cycle2"/>
    <dgm:cxn modelId="{C8C32DEA-1DC1-4404-8746-7960ADC5AB82}" type="presOf" srcId="{997B491C-A640-4A27-B238-0A6C4C0F1DE5}" destId="{B8B1094A-E483-4D8F-82C2-6C3497B40702}" srcOrd="0" destOrd="0" presId="urn:microsoft.com/office/officeart/2005/8/layout/cycle2"/>
    <dgm:cxn modelId="{FB9671CE-C5DC-488E-A098-1F5642516C86}" type="presOf" srcId="{880649A0-53C4-416E-B8EF-94B03AD53A2A}" destId="{3E9453B0-FA68-4471-9A02-C2A83EB14A2F}" srcOrd="0" destOrd="0" presId="urn:microsoft.com/office/officeart/2005/8/layout/cycle2"/>
    <dgm:cxn modelId="{6EA83C80-8BEC-46CD-8EB0-2F97CC9EE106}" type="presOf" srcId="{21202DF1-A0B0-4F05-B0ED-8452B9416D58}" destId="{F77885F2-D34E-41E6-B9CC-C5407DBF9008}" srcOrd="0" destOrd="0" presId="urn:microsoft.com/office/officeart/2005/8/layout/cycle2"/>
    <dgm:cxn modelId="{92E2E98F-B204-4035-831A-1EB87EC1ECED}" type="presOf" srcId="{C98337E8-BAA5-4586-8307-D8DD9600676B}" destId="{EE108CCE-9A31-4EAB-BBAF-B2501DAE857B}" srcOrd="0" destOrd="0" presId="urn:microsoft.com/office/officeart/2005/8/layout/cycle2"/>
    <dgm:cxn modelId="{E4609F44-F47F-4296-8D95-49638E0DD46B}" srcId="{C98337E8-BAA5-4586-8307-D8DD9600676B}" destId="{46E4D46B-5FF0-466F-91C3-1528FC00B750}" srcOrd="3" destOrd="0" parTransId="{903A8643-C0BA-4D2C-89B7-3CE3D525967A}" sibTransId="{997B491C-A640-4A27-B238-0A6C4C0F1DE5}"/>
    <dgm:cxn modelId="{38F32C36-F632-4791-B5ED-1BDA12ACDF06}" type="presOf" srcId="{F35880C5-D6E8-4CCF-9D43-6658482BD85A}" destId="{AA02C3F3-4DFD-4C30-92ED-D212F7772FE8}" srcOrd="0" destOrd="0" presId="urn:microsoft.com/office/officeart/2005/8/layout/cycle2"/>
    <dgm:cxn modelId="{9BCC2D18-969E-49B9-BA34-F9CDBE0ED7C9}" type="presOf" srcId="{CAD76AAB-A5FD-46E8-B6E7-5A9763C98928}" destId="{54319372-99B6-419B-82E1-F8659398D329}" srcOrd="0" destOrd="0" presId="urn:microsoft.com/office/officeart/2005/8/layout/cycle2"/>
    <dgm:cxn modelId="{8B5EBAED-7BF7-40E7-A34E-82255D3A6137}" type="presOf" srcId="{46E4D46B-5FF0-466F-91C3-1528FC00B750}" destId="{59AD561F-1A62-4FD1-B355-8540EE35CAA9}" srcOrd="0" destOrd="0" presId="urn:microsoft.com/office/officeart/2005/8/layout/cycle2"/>
    <dgm:cxn modelId="{315784D3-C14E-40F1-8B58-8053BAE3D032}" srcId="{C98337E8-BAA5-4586-8307-D8DD9600676B}" destId="{E10517AB-3124-4CFB-A269-0A223DCCAECD}" srcOrd="4" destOrd="0" parTransId="{EA7445EB-9187-46F5-916D-CCD03975B409}" sibTransId="{F35880C5-D6E8-4CCF-9D43-6658482BD85A}"/>
    <dgm:cxn modelId="{9C5789FE-99E6-4BCB-B3CB-F427178DA4CD}" srcId="{C98337E8-BAA5-4586-8307-D8DD9600676B}" destId="{35E7A997-95E4-4EB1-B48E-6E78BDCEA061}" srcOrd="0" destOrd="0" parTransId="{FE29FDFE-9370-4048-B944-E84653FE1689}" sibTransId="{B16A341F-752A-4D14-8D55-276206C20939}"/>
    <dgm:cxn modelId="{CCA37C89-8E6A-4B4C-9C80-B5E2F927642D}" type="presOf" srcId="{997B491C-A640-4A27-B238-0A6C4C0F1DE5}" destId="{3C1746BF-B2B3-4D7F-94BC-EE6EDC2A6FB7}" srcOrd="1" destOrd="0" presId="urn:microsoft.com/office/officeart/2005/8/layout/cycle2"/>
    <dgm:cxn modelId="{48B04356-13F3-4E85-8EAC-4EFBEF9CF929}" type="presOf" srcId="{21202DF1-A0B0-4F05-B0ED-8452B9416D58}" destId="{B46587A2-D718-4648-9256-AC1B1435ECF3}" srcOrd="1" destOrd="0" presId="urn:microsoft.com/office/officeart/2005/8/layout/cycle2"/>
    <dgm:cxn modelId="{A279C517-9D03-40F7-9C13-44F7AB251EB7}" type="presOf" srcId="{880649A0-53C4-416E-B8EF-94B03AD53A2A}" destId="{2DB15EF7-5CDA-4BB8-A3EA-021D8F3AD4E4}" srcOrd="1" destOrd="0" presId="urn:microsoft.com/office/officeart/2005/8/layout/cycle2"/>
    <dgm:cxn modelId="{649990B1-1319-44C9-8A29-063A50C92035}" type="presParOf" srcId="{EE108CCE-9A31-4EAB-BBAF-B2501DAE857B}" destId="{CD42E30B-8DA1-4C88-800E-413B48436A6C}" srcOrd="0" destOrd="0" presId="urn:microsoft.com/office/officeart/2005/8/layout/cycle2"/>
    <dgm:cxn modelId="{18746465-74B4-43AC-B9EB-2A7ADE4CDDD7}" type="presParOf" srcId="{EE108CCE-9A31-4EAB-BBAF-B2501DAE857B}" destId="{8A2A29B9-7133-4CAD-AD89-5A05A509ADEA}" srcOrd="1" destOrd="0" presId="urn:microsoft.com/office/officeart/2005/8/layout/cycle2"/>
    <dgm:cxn modelId="{F775AE38-9215-4861-8D43-8BBEF2F6B5C4}" type="presParOf" srcId="{8A2A29B9-7133-4CAD-AD89-5A05A509ADEA}" destId="{DB091E8E-0E5E-408A-A8CA-5FAF386040D8}" srcOrd="0" destOrd="0" presId="urn:microsoft.com/office/officeart/2005/8/layout/cycle2"/>
    <dgm:cxn modelId="{03FB256C-1D98-42EF-A607-0B47C9BF2D17}" type="presParOf" srcId="{EE108CCE-9A31-4EAB-BBAF-B2501DAE857B}" destId="{A80CC5E4-8347-4910-BAC9-39F172FAF94A}" srcOrd="2" destOrd="0" presId="urn:microsoft.com/office/officeart/2005/8/layout/cycle2"/>
    <dgm:cxn modelId="{B75C52E2-DAC3-48C2-950F-E3B75E7498B2}" type="presParOf" srcId="{EE108CCE-9A31-4EAB-BBAF-B2501DAE857B}" destId="{F77885F2-D34E-41E6-B9CC-C5407DBF9008}" srcOrd="3" destOrd="0" presId="urn:microsoft.com/office/officeart/2005/8/layout/cycle2"/>
    <dgm:cxn modelId="{EC21B41D-CBE1-4D9C-9E48-D78ACB907289}" type="presParOf" srcId="{F77885F2-D34E-41E6-B9CC-C5407DBF9008}" destId="{B46587A2-D718-4648-9256-AC1B1435ECF3}" srcOrd="0" destOrd="0" presId="urn:microsoft.com/office/officeart/2005/8/layout/cycle2"/>
    <dgm:cxn modelId="{46471E85-86C8-42A1-9802-857E004D6019}" type="presParOf" srcId="{EE108CCE-9A31-4EAB-BBAF-B2501DAE857B}" destId="{54319372-99B6-419B-82E1-F8659398D329}" srcOrd="4" destOrd="0" presId="urn:microsoft.com/office/officeart/2005/8/layout/cycle2"/>
    <dgm:cxn modelId="{F260F525-29AA-4169-81BA-745D91B0479A}" type="presParOf" srcId="{EE108CCE-9A31-4EAB-BBAF-B2501DAE857B}" destId="{3E9453B0-FA68-4471-9A02-C2A83EB14A2F}" srcOrd="5" destOrd="0" presId="urn:microsoft.com/office/officeart/2005/8/layout/cycle2"/>
    <dgm:cxn modelId="{B1EB09EB-FE0B-4D6C-9C6E-174EF82F22A9}" type="presParOf" srcId="{3E9453B0-FA68-4471-9A02-C2A83EB14A2F}" destId="{2DB15EF7-5CDA-4BB8-A3EA-021D8F3AD4E4}" srcOrd="0" destOrd="0" presId="urn:microsoft.com/office/officeart/2005/8/layout/cycle2"/>
    <dgm:cxn modelId="{AE467435-DD8D-4731-BC44-52CA1A36F84C}" type="presParOf" srcId="{EE108CCE-9A31-4EAB-BBAF-B2501DAE857B}" destId="{59AD561F-1A62-4FD1-B355-8540EE35CAA9}" srcOrd="6" destOrd="0" presId="urn:microsoft.com/office/officeart/2005/8/layout/cycle2"/>
    <dgm:cxn modelId="{58D9520C-2BD7-408D-A4CF-641861F78018}" type="presParOf" srcId="{EE108CCE-9A31-4EAB-BBAF-B2501DAE857B}" destId="{B8B1094A-E483-4D8F-82C2-6C3497B40702}" srcOrd="7" destOrd="0" presId="urn:microsoft.com/office/officeart/2005/8/layout/cycle2"/>
    <dgm:cxn modelId="{80EC1C89-5AA3-4BE0-99C4-E12471A18910}" type="presParOf" srcId="{B8B1094A-E483-4D8F-82C2-6C3497B40702}" destId="{3C1746BF-B2B3-4D7F-94BC-EE6EDC2A6FB7}" srcOrd="0" destOrd="0" presId="urn:microsoft.com/office/officeart/2005/8/layout/cycle2"/>
    <dgm:cxn modelId="{97FD07D1-6536-4A88-91B3-EDE28AE0D1FF}" type="presParOf" srcId="{EE108CCE-9A31-4EAB-BBAF-B2501DAE857B}" destId="{D30542CC-C418-4367-AAA5-C06E84D4F00D}" srcOrd="8" destOrd="0" presId="urn:microsoft.com/office/officeart/2005/8/layout/cycle2"/>
    <dgm:cxn modelId="{3BAC9704-E297-4347-8E21-A1CE0E2C1B08}" type="presParOf" srcId="{EE108CCE-9A31-4EAB-BBAF-B2501DAE857B}" destId="{AA02C3F3-4DFD-4C30-92ED-D212F7772FE8}" srcOrd="9" destOrd="0" presId="urn:microsoft.com/office/officeart/2005/8/layout/cycle2"/>
    <dgm:cxn modelId="{F2DB279D-4DBB-4ED0-A8E3-3EB71DE4921C}" type="presParOf" srcId="{AA02C3F3-4DFD-4C30-92ED-D212F7772FE8}" destId="{6A59EA98-1D51-45DC-B7EC-D65DD5DE57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47DFF-6ACA-4E53-92E2-16C1E7E679B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265494-DD5B-41BE-A8B4-FCF6C01DEE0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noProof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 дітей берегти і зміцнювати своє </a:t>
          </a:r>
          <a:r>
            <a:rPr lang="uk-UA" sz="2000" noProof="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</a:t>
          </a:r>
          <a:endParaRPr lang="uk-UA" sz="2000" noProof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B7779-4E50-43D5-8278-B1CCBD6DDB19}" type="parTrans" cxnId="{6D61ABFB-13C9-4D3A-B5EA-95DD1538933E}">
      <dgm:prSet/>
      <dgm:spPr/>
      <dgm:t>
        <a:bodyPr/>
        <a:lstStyle/>
        <a:p>
          <a:endParaRPr lang="ru-RU"/>
        </a:p>
      </dgm:t>
    </dgm:pt>
    <dgm:pt modelId="{BC28980E-028F-4F36-AA55-DC14D949FF2A}" type="sibTrans" cxnId="{6D61ABFB-13C9-4D3A-B5EA-95DD1538933E}">
      <dgm:prSet/>
      <dgm:spPr/>
      <dgm:t>
        <a:bodyPr/>
        <a:lstStyle/>
        <a:p>
          <a:endParaRPr lang="ru-RU"/>
        </a:p>
      </dgm:t>
    </dgm:pt>
    <dgm:pt modelId="{76FC620A-781A-4B79-8A4F-6565D5AE870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компетентності зі </a:t>
          </a:r>
          <a:r>
            <a:rPr lang="uk-UA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здоров̕язбереження</a:t>
          </a:r>
          <a:r>
            <a:rPr lang="uk-UA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основі практичних навичок здорового способу життя і безпечної поведінки</a:t>
          </a:r>
          <a:endParaRPr lang="ru-RU" sz="16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DEC61-4645-4302-9B7E-107AC9560D6B}" type="parTrans" cxnId="{2D83FCC3-56AC-40B1-9CBF-9B9F112B4338}">
      <dgm:prSet/>
      <dgm:spPr/>
      <dgm:t>
        <a:bodyPr/>
        <a:lstStyle/>
        <a:p>
          <a:endParaRPr lang="ru-RU"/>
        </a:p>
      </dgm:t>
    </dgm:pt>
    <dgm:pt modelId="{BDF9F863-B2BE-4687-A88D-FE00B9A05500}" type="sibTrans" cxnId="{2D83FCC3-56AC-40B1-9CBF-9B9F112B4338}">
      <dgm:prSet/>
      <dgm:spPr/>
      <dgm:t>
        <a:bodyPr/>
        <a:lstStyle/>
        <a:p>
          <a:endParaRPr lang="ru-RU"/>
        </a:p>
      </dgm:t>
    </dgm:pt>
    <dgm:pt modelId="{09DF4ABB-7319-4C57-8CE0-7F8123FE766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 фізичних, соціальних, психічних і духовних чинників збереження </a:t>
          </a:r>
          <a:r>
            <a:rPr lang="uk-UA" sz="16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</a:t>
          </a:r>
          <a:r>
            <a:rPr lang="uk-UA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молодших школярів</a:t>
          </a:r>
          <a:endParaRPr lang="ru-RU" sz="16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4F296-35B0-4C44-A673-F748343D6EB6}" type="parTrans" cxnId="{62548950-418D-4FB0-AC22-6B56E3EFADBC}">
      <dgm:prSet/>
      <dgm:spPr/>
      <dgm:t>
        <a:bodyPr/>
        <a:lstStyle/>
        <a:p>
          <a:endParaRPr lang="ru-RU"/>
        </a:p>
      </dgm:t>
    </dgm:pt>
    <dgm:pt modelId="{8D3E4D55-4714-4157-848B-2F968069411A}" type="sibTrans" cxnId="{62548950-418D-4FB0-AC22-6B56E3EFADBC}">
      <dgm:prSet/>
      <dgm:spPr/>
      <dgm:t>
        <a:bodyPr/>
        <a:lstStyle/>
        <a:p>
          <a:endParaRPr lang="ru-RU"/>
        </a:p>
      </dgm:t>
    </dgm:pt>
    <dgm:pt modelId="{CB895BC3-2CF3-4600-B9D5-73FBD457422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Урізноманітнення типів уроків з основ </a:t>
          </a:r>
          <a:r>
            <a:rPr lang="uk-UA" sz="18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</a:t>
          </a:r>
          <a:r>
            <a:rPr lang="uk-UA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8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-тренінги, </a:t>
          </a:r>
          <a:r>
            <a:rPr lang="uk-UA" sz="18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-екскурсії, </a:t>
          </a:r>
          <a:r>
            <a:rPr lang="uk-UA" sz="18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-зустрічі тощо)</a:t>
          </a:r>
          <a:endParaRPr lang="ru-RU" sz="18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547AD-84AE-4ECA-B94C-BB964CA5F56A}" type="parTrans" cxnId="{094B3E69-1C1E-4E9A-A58A-25387068D40A}">
      <dgm:prSet/>
      <dgm:spPr/>
      <dgm:t>
        <a:bodyPr/>
        <a:lstStyle/>
        <a:p>
          <a:endParaRPr lang="ru-RU"/>
        </a:p>
      </dgm:t>
    </dgm:pt>
    <dgm:pt modelId="{55EB2CAC-6157-4B0C-A18C-C5C38B48C9E0}" type="sibTrans" cxnId="{094B3E69-1C1E-4E9A-A58A-25387068D40A}">
      <dgm:prSet/>
      <dgm:spPr/>
      <dgm:t>
        <a:bodyPr/>
        <a:lstStyle/>
        <a:p>
          <a:endParaRPr lang="ru-RU"/>
        </a:p>
      </dgm:t>
    </dgm:pt>
    <dgm:pt modelId="{91E87748-07EF-4AC4-9AAB-B26C005D7BB9}" type="pres">
      <dgm:prSet presAssocID="{CFE47DFF-6ACA-4E53-92E2-16C1E7E679B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1DB26-0CDD-441A-9801-114BFD30C494}" type="pres">
      <dgm:prSet presAssocID="{CFE47DFF-6ACA-4E53-92E2-16C1E7E679BA}" presName="diamond" presStyleLbl="bgShp" presStyleIdx="0" presStyleCnt="1" custScaleX="171538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086C86F-B0B0-4EDD-897C-D1DAB4E370CA}" type="pres">
      <dgm:prSet presAssocID="{CFE47DFF-6ACA-4E53-92E2-16C1E7E679BA}" presName="quad1" presStyleLbl="node1" presStyleIdx="0" presStyleCnt="4" custScaleX="107749" custScaleY="106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B264F-5D9F-48C0-B50E-6029DDAC4CBF}" type="pres">
      <dgm:prSet presAssocID="{CFE47DFF-6ACA-4E53-92E2-16C1E7E679BA}" presName="quad2" presStyleLbl="node1" presStyleIdx="1" presStyleCnt="4" custScaleX="106579" custScaleY="107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2F849-F3F5-4E4A-8F9E-F641753AF4AF}" type="pres">
      <dgm:prSet presAssocID="{CFE47DFF-6ACA-4E53-92E2-16C1E7E679BA}" presName="quad3" presStyleLbl="node1" presStyleIdx="2" presStyleCnt="4" custScaleX="106251" custScaleY="108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01C36-3F71-4EE2-9943-98C1921E5C3B}" type="pres">
      <dgm:prSet presAssocID="{CFE47DFF-6ACA-4E53-92E2-16C1E7E679BA}" presName="quad4" presStyleLbl="node1" presStyleIdx="3" presStyleCnt="4" custScaleX="108076" custScaleY="106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B5901-153F-4BB7-A7B3-8FF19976575A}" type="presOf" srcId="{CB895BC3-2CF3-4600-B9D5-73FBD4574225}" destId="{24801C36-3F71-4EE2-9943-98C1921E5C3B}" srcOrd="0" destOrd="0" presId="urn:microsoft.com/office/officeart/2005/8/layout/matrix3"/>
    <dgm:cxn modelId="{6D61ABFB-13C9-4D3A-B5EA-95DD1538933E}" srcId="{CFE47DFF-6ACA-4E53-92E2-16C1E7E679BA}" destId="{65265494-DD5B-41BE-A8B4-FCF6C01DEE09}" srcOrd="0" destOrd="0" parTransId="{80CB7779-4E50-43D5-8278-B1CCBD6DDB19}" sibTransId="{BC28980E-028F-4F36-AA55-DC14D949FF2A}"/>
    <dgm:cxn modelId="{62548950-418D-4FB0-AC22-6B56E3EFADBC}" srcId="{CFE47DFF-6ACA-4E53-92E2-16C1E7E679BA}" destId="{09DF4ABB-7319-4C57-8CE0-7F8123FE7669}" srcOrd="2" destOrd="0" parTransId="{AA24F296-35B0-4C44-A673-F748343D6EB6}" sibTransId="{8D3E4D55-4714-4157-848B-2F968069411A}"/>
    <dgm:cxn modelId="{50227418-6DC3-4F66-BDB7-884DCC23A7DF}" type="presOf" srcId="{65265494-DD5B-41BE-A8B4-FCF6C01DEE09}" destId="{5086C86F-B0B0-4EDD-897C-D1DAB4E370CA}" srcOrd="0" destOrd="0" presId="urn:microsoft.com/office/officeart/2005/8/layout/matrix3"/>
    <dgm:cxn modelId="{2D83FCC3-56AC-40B1-9CBF-9B9F112B4338}" srcId="{CFE47DFF-6ACA-4E53-92E2-16C1E7E679BA}" destId="{76FC620A-781A-4B79-8A4F-6565D5AE8704}" srcOrd="1" destOrd="0" parTransId="{5C2DEC61-4645-4302-9B7E-107AC9560D6B}" sibTransId="{BDF9F863-B2BE-4687-A88D-FE00B9A05500}"/>
    <dgm:cxn modelId="{6DF87F70-5F8B-4549-AA2D-F470459D58D1}" type="presOf" srcId="{CFE47DFF-6ACA-4E53-92E2-16C1E7E679BA}" destId="{91E87748-07EF-4AC4-9AAB-B26C005D7BB9}" srcOrd="0" destOrd="0" presId="urn:microsoft.com/office/officeart/2005/8/layout/matrix3"/>
    <dgm:cxn modelId="{094B3E69-1C1E-4E9A-A58A-25387068D40A}" srcId="{CFE47DFF-6ACA-4E53-92E2-16C1E7E679BA}" destId="{CB895BC3-2CF3-4600-B9D5-73FBD4574225}" srcOrd="3" destOrd="0" parTransId="{D90547AD-84AE-4ECA-B94C-BB964CA5F56A}" sibTransId="{55EB2CAC-6157-4B0C-A18C-C5C38B48C9E0}"/>
    <dgm:cxn modelId="{941A1F41-DFDE-495C-9A5C-3C3F2FC342D3}" type="presOf" srcId="{09DF4ABB-7319-4C57-8CE0-7F8123FE7669}" destId="{F422F849-F3F5-4E4A-8F9E-F641753AF4AF}" srcOrd="0" destOrd="0" presId="urn:microsoft.com/office/officeart/2005/8/layout/matrix3"/>
    <dgm:cxn modelId="{A18E2705-0A27-4DD4-9D89-E2CFFBA597FB}" type="presOf" srcId="{76FC620A-781A-4B79-8A4F-6565D5AE8704}" destId="{051B264F-5D9F-48C0-B50E-6029DDAC4CBF}" srcOrd="0" destOrd="0" presId="urn:microsoft.com/office/officeart/2005/8/layout/matrix3"/>
    <dgm:cxn modelId="{3F6FE970-9F83-4652-8E18-5F37EA589052}" type="presParOf" srcId="{91E87748-07EF-4AC4-9AAB-B26C005D7BB9}" destId="{3751DB26-0CDD-441A-9801-114BFD30C494}" srcOrd="0" destOrd="0" presId="urn:microsoft.com/office/officeart/2005/8/layout/matrix3"/>
    <dgm:cxn modelId="{0F29F89D-F105-4C57-8A9C-A60B0422A44F}" type="presParOf" srcId="{91E87748-07EF-4AC4-9AAB-B26C005D7BB9}" destId="{5086C86F-B0B0-4EDD-897C-D1DAB4E370CA}" srcOrd="1" destOrd="0" presId="urn:microsoft.com/office/officeart/2005/8/layout/matrix3"/>
    <dgm:cxn modelId="{96E27D9E-E29A-49E8-8772-3755414B080D}" type="presParOf" srcId="{91E87748-07EF-4AC4-9AAB-B26C005D7BB9}" destId="{051B264F-5D9F-48C0-B50E-6029DDAC4CBF}" srcOrd="2" destOrd="0" presId="urn:microsoft.com/office/officeart/2005/8/layout/matrix3"/>
    <dgm:cxn modelId="{B0A6B5F1-A0F7-4F99-8734-14BA65B79F99}" type="presParOf" srcId="{91E87748-07EF-4AC4-9AAB-B26C005D7BB9}" destId="{F422F849-F3F5-4E4A-8F9E-F641753AF4AF}" srcOrd="3" destOrd="0" presId="urn:microsoft.com/office/officeart/2005/8/layout/matrix3"/>
    <dgm:cxn modelId="{0A883CB5-809D-4D1D-B533-36709CDBA2BE}" type="presParOf" srcId="{91E87748-07EF-4AC4-9AAB-B26C005D7BB9}" destId="{24801C36-3F71-4EE2-9943-98C1921E5C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69284-6A39-4C85-B443-7F19C771B690}" type="doc">
      <dgm:prSet loTypeId="urn:microsoft.com/office/officeart/2005/8/layout/radial1" loCatId="cycle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uk-UA"/>
        </a:p>
      </dgm:t>
    </dgm:pt>
    <dgm:pt modelId="{8DDD0D46-ABFD-48BD-8283-AC0DA1A1732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Лубенська ЗШ № 2</a:t>
          </a:r>
          <a:endParaRPr lang="uk-UA" sz="2400" b="1" dirty="0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DC3E95-5DC0-47D8-AB5D-24BFA71DEA00}" type="parTrans" cxnId="{673C1F79-DCD4-4842-A800-7E72E93CDBF6}">
      <dgm:prSet/>
      <dgm:spPr/>
      <dgm:t>
        <a:bodyPr/>
        <a:lstStyle/>
        <a:p>
          <a:endParaRPr lang="uk-UA"/>
        </a:p>
      </dgm:t>
    </dgm:pt>
    <dgm:pt modelId="{D329591E-67EC-439D-976C-6A9DDCDC810F}" type="sibTrans" cxnId="{673C1F79-DCD4-4842-A800-7E72E93CDBF6}">
      <dgm:prSet/>
      <dgm:spPr/>
      <dgm:t>
        <a:bodyPr/>
        <a:lstStyle/>
        <a:p>
          <a:endParaRPr lang="uk-UA"/>
        </a:p>
      </dgm:t>
    </dgm:pt>
    <dgm:pt modelId="{FB2C14D4-62E7-414E-8532-C43D45577FD2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МНС</a:t>
          </a:r>
          <a:endParaRPr lang="uk-UA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0D88E1-1382-4500-8FA0-E3D9573AC5B6}" type="parTrans" cxnId="{16450DD9-C6EB-41ED-9194-C847FAC9C27B}">
      <dgm:prSet/>
      <dgm:spPr/>
      <dgm:t>
        <a:bodyPr/>
        <a:lstStyle/>
        <a:p>
          <a:endParaRPr lang="uk-UA"/>
        </a:p>
      </dgm:t>
    </dgm:pt>
    <dgm:pt modelId="{14F09E4F-82C1-4288-B28D-4C7DD80DFA26}" type="sibTrans" cxnId="{16450DD9-C6EB-41ED-9194-C847FAC9C27B}">
      <dgm:prSet/>
      <dgm:spPr/>
      <dgm:t>
        <a:bodyPr/>
        <a:lstStyle/>
        <a:p>
          <a:endParaRPr lang="uk-UA"/>
        </a:p>
      </dgm:t>
    </dgm:pt>
    <dgm:pt modelId="{F93063FD-DF75-4AF5-A417-940BF812B01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Служба у справах дітей</a:t>
          </a:r>
          <a:endParaRPr lang="uk-UA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DE2525-B79E-4CA4-BF83-3D6A51E79640}" type="parTrans" cxnId="{330DF997-6612-46AE-B1BB-A7945A5DAEED}">
      <dgm:prSet/>
      <dgm:spPr/>
      <dgm:t>
        <a:bodyPr/>
        <a:lstStyle/>
        <a:p>
          <a:endParaRPr lang="uk-UA"/>
        </a:p>
      </dgm:t>
    </dgm:pt>
    <dgm:pt modelId="{9E0D691A-E91A-46E3-A23C-8D6CCD2DACE6}" type="sibTrans" cxnId="{330DF997-6612-46AE-B1BB-A7945A5DAEED}">
      <dgm:prSet/>
      <dgm:spPr/>
      <dgm:t>
        <a:bodyPr/>
        <a:lstStyle/>
        <a:p>
          <a:endParaRPr lang="uk-UA"/>
        </a:p>
      </dgm:t>
    </dgm:pt>
    <dgm:pt modelId="{EBD58D3E-113B-4B7F-A49D-FE0210E4E822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КМСН</a:t>
          </a:r>
          <a:endParaRPr lang="uk-UA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41827-B2AF-4395-9205-48BB37289BFE}" type="parTrans" cxnId="{39F4114C-43EB-4B97-9DBE-D6C0FE458304}">
      <dgm:prSet/>
      <dgm:spPr/>
      <dgm:t>
        <a:bodyPr/>
        <a:lstStyle/>
        <a:p>
          <a:endParaRPr lang="uk-UA"/>
        </a:p>
      </dgm:t>
    </dgm:pt>
    <dgm:pt modelId="{83FBC216-C35E-4E06-AF7B-57B49D3517E6}" type="sibTrans" cxnId="{39F4114C-43EB-4B97-9DBE-D6C0FE458304}">
      <dgm:prSet/>
      <dgm:spPr/>
      <dgm:t>
        <a:bodyPr/>
        <a:lstStyle/>
        <a:p>
          <a:endParaRPr lang="uk-UA"/>
        </a:p>
      </dgm:t>
    </dgm:pt>
    <dgm:pt modelId="{EF101320-8601-4470-B0FD-19E1BB034C0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ДЮСШ</a:t>
          </a:r>
          <a:endParaRPr lang="uk-UA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C085E-3DE4-45D2-9079-C7DFAF76DFE9}" type="parTrans" cxnId="{1AEC7500-C012-4E1E-B4F5-7F041FCBE7A5}">
      <dgm:prSet/>
      <dgm:spPr/>
      <dgm:t>
        <a:bodyPr/>
        <a:lstStyle/>
        <a:p>
          <a:endParaRPr lang="uk-UA"/>
        </a:p>
      </dgm:t>
    </dgm:pt>
    <dgm:pt modelId="{39884330-E1D4-49D1-A6E2-9C316E11FD09}" type="sibTrans" cxnId="{1AEC7500-C012-4E1E-B4F5-7F041FCBE7A5}">
      <dgm:prSet/>
      <dgm:spPr/>
      <dgm:t>
        <a:bodyPr/>
        <a:lstStyle/>
        <a:p>
          <a:endParaRPr lang="uk-UA"/>
        </a:p>
      </dgm:t>
    </dgm:pt>
    <dgm:pt modelId="{E750FF32-EBD9-46E5-A859-8DC79E5CCEB9}">
      <dgm:prSet custT="1"/>
      <dgm:spPr/>
      <dgm:t>
        <a:bodyPr/>
        <a:lstStyle/>
        <a:p>
          <a:r>
            <a:rPr lang="uk-UA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Служба у справах сім</a:t>
          </a:r>
          <a:r>
            <a:rPr lang="en-U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`</a:t>
          </a:r>
          <a:r>
            <a:rPr lang="uk-UA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 та молоді</a:t>
          </a:r>
          <a:endParaRPr lang="uk-UA" sz="1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280DC-8473-4EC5-83DD-398CCDE84E6E}" type="parTrans" cxnId="{590612C6-3FB7-4DF9-A4C6-428DEFAE6958}">
      <dgm:prSet/>
      <dgm:spPr/>
      <dgm:t>
        <a:bodyPr/>
        <a:lstStyle/>
        <a:p>
          <a:endParaRPr lang="uk-UA"/>
        </a:p>
      </dgm:t>
    </dgm:pt>
    <dgm:pt modelId="{61170097-85E3-4E84-A39A-317B3726882D}" type="sibTrans" cxnId="{590612C6-3FB7-4DF9-A4C6-428DEFAE6958}">
      <dgm:prSet/>
      <dgm:spPr/>
      <dgm:t>
        <a:bodyPr/>
        <a:lstStyle/>
        <a:p>
          <a:endParaRPr lang="uk-UA"/>
        </a:p>
      </dgm:t>
    </dgm:pt>
    <dgm:pt modelId="{909D1C52-E4CF-4BC3-A33E-7663B255E626}">
      <dgm:prSet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Художня школа</a:t>
          </a:r>
          <a:endParaRPr lang="uk-UA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45D4A1-091E-4309-885C-91ED9145F94A}" type="parTrans" cxnId="{79598ACF-D2B3-43B3-ABFF-133FA6D89100}">
      <dgm:prSet/>
      <dgm:spPr/>
      <dgm:t>
        <a:bodyPr/>
        <a:lstStyle/>
        <a:p>
          <a:endParaRPr lang="uk-UA"/>
        </a:p>
      </dgm:t>
    </dgm:pt>
    <dgm:pt modelId="{3DCD8CD8-8CD6-43AE-AC06-D635E874C728}" type="sibTrans" cxnId="{79598ACF-D2B3-43B3-ABFF-133FA6D89100}">
      <dgm:prSet/>
      <dgm:spPr/>
      <dgm:t>
        <a:bodyPr/>
        <a:lstStyle/>
        <a:p>
          <a:endParaRPr lang="uk-UA"/>
        </a:p>
      </dgm:t>
    </dgm:pt>
    <dgm:pt modelId="{A4B308E3-EA9D-4ECE-8932-59963A3A3D7E}">
      <dgm:prSet custT="1"/>
      <dgm:spPr/>
      <dgm:t>
        <a:bodyPr/>
        <a:lstStyle/>
        <a:p>
          <a:r>
            <a:rPr lang="uk-UA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Клуб “Орієнтир</a:t>
          </a:r>
          <a:r>
            <a:rPr lang="uk-UA" sz="1200" dirty="0" smtClean="0">
              <a:solidFill>
                <a:srgbClr val="FF0000"/>
              </a:solidFill>
            </a:rPr>
            <a:t>”</a:t>
          </a:r>
          <a:endParaRPr lang="uk-UA" sz="1200" dirty="0">
            <a:solidFill>
              <a:srgbClr val="FF0000"/>
            </a:solidFill>
          </a:endParaRPr>
        </a:p>
      </dgm:t>
    </dgm:pt>
    <dgm:pt modelId="{ED277973-D70A-43DD-AEC2-2E7C74DD2382}" type="parTrans" cxnId="{65F8DF99-4AD8-4B19-A0AA-D634EB96FF03}">
      <dgm:prSet/>
      <dgm:spPr/>
      <dgm:t>
        <a:bodyPr/>
        <a:lstStyle/>
        <a:p>
          <a:endParaRPr lang="uk-UA"/>
        </a:p>
      </dgm:t>
    </dgm:pt>
    <dgm:pt modelId="{B670CCAD-5345-4AF4-8D37-E45EDD43C987}" type="sibTrans" cxnId="{65F8DF99-4AD8-4B19-A0AA-D634EB96FF03}">
      <dgm:prSet/>
      <dgm:spPr/>
      <dgm:t>
        <a:bodyPr/>
        <a:lstStyle/>
        <a:p>
          <a:endParaRPr lang="uk-UA"/>
        </a:p>
      </dgm:t>
    </dgm:pt>
    <dgm:pt modelId="{E9E32EB7-14AE-4634-A432-AD8BB804C767}">
      <dgm:prSet custT="1"/>
      <dgm:spPr/>
      <dgm:t>
        <a:bodyPr/>
        <a:lstStyle/>
        <a:p>
          <a:r>
            <a:rPr lang="uk-UA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Громадська організація </a:t>
          </a:r>
        </a:p>
        <a:p>
          <a:r>
            <a:rPr lang="uk-UA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“Твій світ”</a:t>
          </a:r>
          <a:endParaRPr lang="uk-UA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F5A6C-D587-4183-8EDE-C5D3A29ECF3C}" type="parTrans" cxnId="{90A7F0F0-EFBA-4A03-A723-A7A9EB8B26A8}">
      <dgm:prSet/>
      <dgm:spPr/>
      <dgm:t>
        <a:bodyPr/>
        <a:lstStyle/>
        <a:p>
          <a:endParaRPr lang="uk-UA"/>
        </a:p>
      </dgm:t>
    </dgm:pt>
    <dgm:pt modelId="{B7D0BF19-437D-4C37-B156-B0BA3C95A051}" type="sibTrans" cxnId="{90A7F0F0-EFBA-4A03-A723-A7A9EB8B26A8}">
      <dgm:prSet/>
      <dgm:spPr/>
      <dgm:t>
        <a:bodyPr/>
        <a:lstStyle/>
        <a:p>
          <a:endParaRPr lang="uk-UA"/>
        </a:p>
      </dgm:t>
    </dgm:pt>
    <dgm:pt modelId="{D1E53F85-4ED6-45CD-8D00-F6EF97304EAC}">
      <dgm:prSet custT="1"/>
      <dgm:spPr/>
      <dgm:t>
        <a:bodyPr/>
        <a:lstStyle/>
        <a:p>
          <a:r>
            <a:rPr lang="uk-UA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Міський будинок культури</a:t>
          </a:r>
          <a:endParaRPr lang="uk-UA" sz="1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3B42FA-1358-4486-839B-25A9DD80F49A}" type="parTrans" cxnId="{10617506-CAE3-4C62-91AF-D341274272DA}">
      <dgm:prSet/>
      <dgm:spPr/>
      <dgm:t>
        <a:bodyPr/>
        <a:lstStyle/>
        <a:p>
          <a:endParaRPr lang="uk-UA"/>
        </a:p>
      </dgm:t>
    </dgm:pt>
    <dgm:pt modelId="{6AE2230C-4B93-408C-948A-52A14B4C467D}" type="sibTrans" cxnId="{10617506-CAE3-4C62-91AF-D341274272DA}">
      <dgm:prSet/>
      <dgm:spPr/>
      <dgm:t>
        <a:bodyPr/>
        <a:lstStyle/>
        <a:p>
          <a:endParaRPr lang="uk-UA"/>
        </a:p>
      </dgm:t>
    </dgm:pt>
    <dgm:pt modelId="{FDB2F657-52A0-4971-B375-391413AADBDE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Клуб “</a:t>
          </a:r>
          <a:r>
            <a:rPr lang="uk-UA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Валтекс</a:t>
          </a:r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uk-UA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811486-AC64-4478-A6D7-E7D685892855}" type="parTrans" cxnId="{32473F1F-B1BF-4B02-9CCC-5EEEDD034667}">
      <dgm:prSet/>
      <dgm:spPr/>
      <dgm:t>
        <a:bodyPr/>
        <a:lstStyle/>
        <a:p>
          <a:endParaRPr lang="uk-UA"/>
        </a:p>
      </dgm:t>
    </dgm:pt>
    <dgm:pt modelId="{8255A54B-BF0D-4440-B3C3-3C9D36B34764}" type="sibTrans" cxnId="{32473F1F-B1BF-4B02-9CCC-5EEEDD034667}">
      <dgm:prSet/>
      <dgm:spPr/>
      <dgm:t>
        <a:bodyPr/>
        <a:lstStyle/>
        <a:p>
          <a:endParaRPr lang="uk-UA"/>
        </a:p>
      </dgm:t>
    </dgm:pt>
    <dgm:pt modelId="{4D274720-F800-40B4-AFBD-D1BF66FC3560}">
      <dgm:prSet custT="1"/>
      <dgm:spPr/>
      <dgm:t>
        <a:bodyPr/>
        <a:lstStyle/>
        <a:p>
          <a:r>
            <a:rPr lang="uk-UA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Медичні заклади міста</a:t>
          </a:r>
          <a:endParaRPr lang="uk-UA" sz="1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23621-29F3-4D28-A946-5A594F006B89}" type="parTrans" cxnId="{9798A491-5454-4166-AD1B-6C4216F2D849}">
      <dgm:prSet/>
      <dgm:spPr/>
      <dgm:t>
        <a:bodyPr/>
        <a:lstStyle/>
        <a:p>
          <a:endParaRPr lang="uk-UA"/>
        </a:p>
      </dgm:t>
    </dgm:pt>
    <dgm:pt modelId="{B7D7FDDD-65B8-4ED8-AEC8-8707F7CB57B3}" type="sibTrans" cxnId="{9798A491-5454-4166-AD1B-6C4216F2D849}">
      <dgm:prSet/>
      <dgm:spPr/>
      <dgm:t>
        <a:bodyPr/>
        <a:lstStyle/>
        <a:p>
          <a:endParaRPr lang="uk-UA"/>
        </a:p>
      </dgm:t>
    </dgm:pt>
    <dgm:pt modelId="{1D3F8F76-3200-400A-A0C2-DF979176581F}" type="pres">
      <dgm:prSet presAssocID="{74269284-6A39-4C85-B443-7F19C771B6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6F62F-45E3-4E38-B25A-AC7484971524}" type="pres">
      <dgm:prSet presAssocID="{8DDD0D46-ABFD-48BD-8283-AC0DA1A17324}" presName="centerShape" presStyleLbl="node0" presStyleIdx="0" presStyleCnt="1" custScaleX="249263" custScaleY="140207"/>
      <dgm:spPr/>
      <dgm:t>
        <a:bodyPr/>
        <a:lstStyle/>
        <a:p>
          <a:endParaRPr lang="ru-RU"/>
        </a:p>
      </dgm:t>
    </dgm:pt>
    <dgm:pt modelId="{2AA83588-31E2-4648-A228-87084625CFF7}" type="pres">
      <dgm:prSet presAssocID="{3F0D88E1-1382-4500-8FA0-E3D9573AC5B6}" presName="Name9" presStyleLbl="parChTrans1D2" presStyleIdx="0" presStyleCnt="11"/>
      <dgm:spPr/>
      <dgm:t>
        <a:bodyPr/>
        <a:lstStyle/>
        <a:p>
          <a:endParaRPr lang="ru-RU"/>
        </a:p>
      </dgm:t>
    </dgm:pt>
    <dgm:pt modelId="{50D187D2-A55E-45F3-9759-5DD51098A04F}" type="pres">
      <dgm:prSet presAssocID="{3F0D88E1-1382-4500-8FA0-E3D9573AC5B6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5A5386B3-9EC5-4D2D-84BD-3E3169D87856}" type="pres">
      <dgm:prSet presAssocID="{FB2C14D4-62E7-414E-8532-C43D45577FD2}" presName="node" presStyleLbl="node1" presStyleIdx="0" presStyleCnt="11" custScaleX="140210" custRadScaleRad="104008" custRadScaleInc="3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01ECB-11F7-461F-95A8-15E8DED630F4}" type="pres">
      <dgm:prSet presAssocID="{B8811486-AC64-4478-A6D7-E7D685892855}" presName="Name9" presStyleLbl="parChTrans1D2" presStyleIdx="1" presStyleCnt="11"/>
      <dgm:spPr/>
      <dgm:t>
        <a:bodyPr/>
        <a:lstStyle/>
        <a:p>
          <a:endParaRPr lang="ru-RU"/>
        </a:p>
      </dgm:t>
    </dgm:pt>
    <dgm:pt modelId="{ACF1B2F0-576B-4547-8822-105414749947}" type="pres">
      <dgm:prSet presAssocID="{B8811486-AC64-4478-A6D7-E7D685892855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423E0800-09EB-483A-BA98-C75C5D2D7FB6}" type="pres">
      <dgm:prSet presAssocID="{FDB2F657-52A0-4971-B375-391413AADBDE}" presName="node" presStyleLbl="node1" presStyleIdx="1" presStyleCnt="11" custScaleX="163688" custRadScaleRad="113949" custRadScaleInc="230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5C7E6C-5636-4EF2-86A1-3EB44073F158}" type="pres">
      <dgm:prSet presAssocID="{CB723621-29F3-4D28-A946-5A594F006B89}" presName="Name9" presStyleLbl="parChTrans1D2" presStyleIdx="2" presStyleCnt="11"/>
      <dgm:spPr/>
      <dgm:t>
        <a:bodyPr/>
        <a:lstStyle/>
        <a:p>
          <a:endParaRPr lang="ru-RU"/>
        </a:p>
      </dgm:t>
    </dgm:pt>
    <dgm:pt modelId="{5C26CB9E-7E78-420E-95EA-1DE6AEC7DFFC}" type="pres">
      <dgm:prSet presAssocID="{CB723621-29F3-4D28-A946-5A594F006B89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EBC20770-C4D8-4208-AA82-CC0B287B89E7}" type="pres">
      <dgm:prSet presAssocID="{4D274720-F800-40B4-AFBD-D1BF66FC3560}" presName="node" presStyleLbl="node1" presStyleIdx="2" presStyleCnt="11" custScaleX="151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2898E8-E173-4C37-A185-0F2A273485E5}" type="pres">
      <dgm:prSet presAssocID="{A83B42FA-1358-4486-839B-25A9DD80F49A}" presName="Name9" presStyleLbl="parChTrans1D2" presStyleIdx="3" presStyleCnt="11"/>
      <dgm:spPr/>
      <dgm:t>
        <a:bodyPr/>
        <a:lstStyle/>
        <a:p>
          <a:endParaRPr lang="ru-RU"/>
        </a:p>
      </dgm:t>
    </dgm:pt>
    <dgm:pt modelId="{E95A08C8-7773-4C7D-84D4-44DE6E7C5867}" type="pres">
      <dgm:prSet presAssocID="{A83B42FA-1358-4486-839B-25A9DD80F49A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4E9524C1-9714-4077-B0E9-32755D462920}" type="pres">
      <dgm:prSet presAssocID="{D1E53F85-4ED6-45CD-8D00-F6EF97304EAC}" presName="node" presStyleLbl="node1" presStyleIdx="3" presStyleCnt="11" custScaleX="154855" custRadScaleRad="100309" custRadScaleInc="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7DE85-626A-4EFE-88A6-993E747641C4}" type="pres">
      <dgm:prSet presAssocID="{108F5A6C-D587-4183-8EDE-C5D3A29ECF3C}" presName="Name9" presStyleLbl="parChTrans1D2" presStyleIdx="4" presStyleCnt="11"/>
      <dgm:spPr/>
      <dgm:t>
        <a:bodyPr/>
        <a:lstStyle/>
        <a:p>
          <a:endParaRPr lang="ru-RU"/>
        </a:p>
      </dgm:t>
    </dgm:pt>
    <dgm:pt modelId="{9BBD1AD5-5D43-4234-AE5B-55BAB70E9085}" type="pres">
      <dgm:prSet presAssocID="{108F5A6C-D587-4183-8EDE-C5D3A29ECF3C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BE1947E3-943B-4764-A6C6-AF63C038E9BD}" type="pres">
      <dgm:prSet presAssocID="{E9E32EB7-14AE-4634-A432-AD8BB804C767}" presName="node" presStyleLbl="node1" presStyleIdx="4" presStyleCnt="11" custScaleX="149263" custRadScaleRad="108102" custRadScaleInc="-74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0C30BC-D42F-45A9-8E45-D83A267DA12C}" type="pres">
      <dgm:prSet presAssocID="{ED277973-D70A-43DD-AEC2-2E7C74DD2382}" presName="Name9" presStyleLbl="parChTrans1D2" presStyleIdx="5" presStyleCnt="11"/>
      <dgm:spPr/>
      <dgm:t>
        <a:bodyPr/>
        <a:lstStyle/>
        <a:p>
          <a:endParaRPr lang="ru-RU"/>
        </a:p>
      </dgm:t>
    </dgm:pt>
    <dgm:pt modelId="{CE77E37D-341D-495E-AE20-28381F0D87F2}" type="pres">
      <dgm:prSet presAssocID="{ED277973-D70A-43DD-AEC2-2E7C74DD2382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69231CE3-738B-4731-898D-C557C2845D08}" type="pres">
      <dgm:prSet presAssocID="{A4B308E3-EA9D-4ECE-8932-59963A3A3D7E}" presName="node" presStyleLbl="node1" presStyleIdx="5" presStyleCnt="11" custScaleX="168968" custRadScaleRad="99685" custRadScaleInc="-13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24E6F-1EED-44AF-9525-2D5C512A12C8}" type="pres">
      <dgm:prSet presAssocID="{4945D4A1-091E-4309-885C-91ED9145F94A}" presName="Name9" presStyleLbl="parChTrans1D2" presStyleIdx="6" presStyleCnt="11"/>
      <dgm:spPr/>
      <dgm:t>
        <a:bodyPr/>
        <a:lstStyle/>
        <a:p>
          <a:endParaRPr lang="ru-RU"/>
        </a:p>
      </dgm:t>
    </dgm:pt>
    <dgm:pt modelId="{A557918B-2E86-4AE4-8E57-A1121B160292}" type="pres">
      <dgm:prSet presAssocID="{4945D4A1-091E-4309-885C-91ED9145F94A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DC1C12F0-2623-4A23-9F6B-ED875599AF5D}" type="pres">
      <dgm:prSet presAssocID="{909D1C52-E4CF-4BC3-A33E-7663B255E626}" presName="node" presStyleLbl="node1" presStyleIdx="6" presStyleCnt="11" custScaleX="143473" custRadScaleRad="104968" custRadScaleInc="20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A9B3A-9F00-4B2C-9147-A9404008F6B1}" type="pres">
      <dgm:prSet presAssocID="{D16280DC-8473-4EC5-83DD-398CCDE84E6E}" presName="Name9" presStyleLbl="parChTrans1D2" presStyleIdx="7" presStyleCnt="11"/>
      <dgm:spPr/>
      <dgm:t>
        <a:bodyPr/>
        <a:lstStyle/>
        <a:p>
          <a:endParaRPr lang="ru-RU"/>
        </a:p>
      </dgm:t>
    </dgm:pt>
    <dgm:pt modelId="{6E0291B2-4A59-4CC7-A7D8-8DB4BBC8EFBC}" type="pres">
      <dgm:prSet presAssocID="{D16280DC-8473-4EC5-83DD-398CCDE84E6E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099557C6-11BD-4FA5-8592-D7AFC9BB195F}" type="pres">
      <dgm:prSet presAssocID="{E750FF32-EBD9-46E5-A859-8DC79E5CCEB9}" presName="node" presStyleLbl="node1" presStyleIdx="7" presStyleCnt="11" custScaleX="130724" custRadScaleRad="103838" custRadScaleInc="2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10C19-3E68-404D-AD45-D995C5F024EE}" type="pres">
      <dgm:prSet presAssocID="{C2DE2525-B79E-4CA4-BF83-3D6A51E79640}" presName="Name9" presStyleLbl="parChTrans1D2" presStyleIdx="8" presStyleCnt="11"/>
      <dgm:spPr/>
      <dgm:t>
        <a:bodyPr/>
        <a:lstStyle/>
        <a:p>
          <a:endParaRPr lang="ru-RU"/>
        </a:p>
      </dgm:t>
    </dgm:pt>
    <dgm:pt modelId="{FF1954CA-4496-4A97-9226-884821DC6990}" type="pres">
      <dgm:prSet presAssocID="{C2DE2525-B79E-4CA4-BF83-3D6A51E79640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1192D475-5955-4788-84BF-8E839332AF89}" type="pres">
      <dgm:prSet presAssocID="{F93063FD-DF75-4AF5-A417-940BF812B010}" presName="node" presStyleLbl="node1" presStyleIdx="8" presStyleCnt="11" custScaleX="14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72ED0-D55B-4BA7-A88D-BA4A328CB358}" type="pres">
      <dgm:prSet presAssocID="{C8541827-B2AF-4395-9205-48BB37289BFE}" presName="Name9" presStyleLbl="parChTrans1D2" presStyleIdx="9" presStyleCnt="11"/>
      <dgm:spPr/>
      <dgm:t>
        <a:bodyPr/>
        <a:lstStyle/>
        <a:p>
          <a:endParaRPr lang="ru-RU"/>
        </a:p>
      </dgm:t>
    </dgm:pt>
    <dgm:pt modelId="{99C922F5-2700-4606-8B4E-1D72FF45E842}" type="pres">
      <dgm:prSet presAssocID="{C8541827-B2AF-4395-9205-48BB37289BFE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F0CAF638-5423-4982-B1FA-B9C3E3BCF217}" type="pres">
      <dgm:prSet presAssocID="{EBD58D3E-113B-4B7F-A49D-FE0210E4E822}" presName="node" presStyleLbl="node1" presStyleIdx="9" presStyleCnt="11" custScaleX="15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4F8AC-FEFE-4708-9377-B93A451357AD}" type="pres">
      <dgm:prSet presAssocID="{BFFC085E-3DE4-45D2-9079-C7DFAF76DFE9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6BC5F836-79D4-4540-BE71-6FDC1CE2424D}" type="pres">
      <dgm:prSet presAssocID="{BFFC085E-3DE4-45D2-9079-C7DFAF76DFE9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7B0EA723-EEB4-4632-BFA5-FEB58957262D}" type="pres">
      <dgm:prSet presAssocID="{EF101320-8601-4470-B0FD-19E1BB034C04}" presName="node" presStyleLbl="node1" presStyleIdx="10" presStyleCnt="11" custScaleX="148508" custRadScaleRad="109127" custRadScaleInc="-1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79CEA-6252-416F-835B-4BADC90F3C58}" type="presOf" srcId="{FB2C14D4-62E7-414E-8532-C43D45577FD2}" destId="{5A5386B3-9EC5-4D2D-84BD-3E3169D87856}" srcOrd="0" destOrd="0" presId="urn:microsoft.com/office/officeart/2005/8/layout/radial1"/>
    <dgm:cxn modelId="{BE55CC79-B116-4A8F-B097-F5261582DE16}" type="presOf" srcId="{EBD58D3E-113B-4B7F-A49D-FE0210E4E822}" destId="{F0CAF638-5423-4982-B1FA-B9C3E3BCF217}" srcOrd="0" destOrd="0" presId="urn:microsoft.com/office/officeart/2005/8/layout/radial1"/>
    <dgm:cxn modelId="{6A627855-7EF7-4CC6-98E5-F8FDF8F9487B}" type="presOf" srcId="{A83B42FA-1358-4486-839B-25A9DD80F49A}" destId="{E95A08C8-7773-4C7D-84D4-44DE6E7C5867}" srcOrd="1" destOrd="0" presId="urn:microsoft.com/office/officeart/2005/8/layout/radial1"/>
    <dgm:cxn modelId="{5C1E74C8-2C55-406E-8C62-FD9B18E04915}" type="presOf" srcId="{4D274720-F800-40B4-AFBD-D1BF66FC3560}" destId="{EBC20770-C4D8-4208-AA82-CC0B287B89E7}" srcOrd="0" destOrd="0" presId="urn:microsoft.com/office/officeart/2005/8/layout/radial1"/>
    <dgm:cxn modelId="{73280CBB-69F3-4D3E-92BC-2A8A8714BA77}" type="presOf" srcId="{CB723621-29F3-4D28-A946-5A594F006B89}" destId="{5C26CB9E-7E78-420E-95EA-1DE6AEC7DFFC}" srcOrd="1" destOrd="0" presId="urn:microsoft.com/office/officeart/2005/8/layout/radial1"/>
    <dgm:cxn modelId="{673C1F79-DCD4-4842-A800-7E72E93CDBF6}" srcId="{74269284-6A39-4C85-B443-7F19C771B690}" destId="{8DDD0D46-ABFD-48BD-8283-AC0DA1A17324}" srcOrd="0" destOrd="0" parTransId="{06DC3E95-5DC0-47D8-AB5D-24BFA71DEA00}" sibTransId="{D329591E-67EC-439D-976C-6A9DDCDC810F}"/>
    <dgm:cxn modelId="{C91FD039-072F-4C34-8F23-5F70F1707749}" type="presOf" srcId="{ED277973-D70A-43DD-AEC2-2E7C74DD2382}" destId="{8B0C30BC-D42F-45A9-8E45-D83A267DA12C}" srcOrd="0" destOrd="0" presId="urn:microsoft.com/office/officeart/2005/8/layout/radial1"/>
    <dgm:cxn modelId="{9AD17963-CBD9-4092-ADBA-D73ED90AB204}" type="presOf" srcId="{D16280DC-8473-4EC5-83DD-398CCDE84E6E}" destId="{20BA9B3A-9F00-4B2C-9147-A9404008F6B1}" srcOrd="0" destOrd="0" presId="urn:microsoft.com/office/officeart/2005/8/layout/radial1"/>
    <dgm:cxn modelId="{A8B417E3-A4CF-4341-9970-E3716CD7F0A5}" type="presOf" srcId="{4945D4A1-091E-4309-885C-91ED9145F94A}" destId="{1CC24E6F-1EED-44AF-9525-2D5C512A12C8}" srcOrd="0" destOrd="0" presId="urn:microsoft.com/office/officeart/2005/8/layout/radial1"/>
    <dgm:cxn modelId="{A99F4751-8DB9-4C86-A075-B4552BC11C90}" type="presOf" srcId="{A83B42FA-1358-4486-839B-25A9DD80F49A}" destId="{CD2898E8-E173-4C37-A185-0F2A273485E5}" srcOrd="0" destOrd="0" presId="urn:microsoft.com/office/officeart/2005/8/layout/radial1"/>
    <dgm:cxn modelId="{32473F1F-B1BF-4B02-9CCC-5EEEDD034667}" srcId="{8DDD0D46-ABFD-48BD-8283-AC0DA1A17324}" destId="{FDB2F657-52A0-4971-B375-391413AADBDE}" srcOrd="1" destOrd="0" parTransId="{B8811486-AC64-4478-A6D7-E7D685892855}" sibTransId="{8255A54B-BF0D-4440-B3C3-3C9D36B34764}"/>
    <dgm:cxn modelId="{590612C6-3FB7-4DF9-A4C6-428DEFAE6958}" srcId="{8DDD0D46-ABFD-48BD-8283-AC0DA1A17324}" destId="{E750FF32-EBD9-46E5-A859-8DC79E5CCEB9}" srcOrd="7" destOrd="0" parTransId="{D16280DC-8473-4EC5-83DD-398CCDE84E6E}" sibTransId="{61170097-85E3-4E84-A39A-317B3726882D}"/>
    <dgm:cxn modelId="{330DF997-6612-46AE-B1BB-A7945A5DAEED}" srcId="{8DDD0D46-ABFD-48BD-8283-AC0DA1A17324}" destId="{F93063FD-DF75-4AF5-A417-940BF812B010}" srcOrd="8" destOrd="0" parTransId="{C2DE2525-B79E-4CA4-BF83-3D6A51E79640}" sibTransId="{9E0D691A-E91A-46E3-A23C-8D6CCD2DACE6}"/>
    <dgm:cxn modelId="{D219B579-0CDC-4399-A5E1-B4B416CACD32}" type="presOf" srcId="{D16280DC-8473-4EC5-83DD-398CCDE84E6E}" destId="{6E0291B2-4A59-4CC7-A7D8-8DB4BBC8EFBC}" srcOrd="1" destOrd="0" presId="urn:microsoft.com/office/officeart/2005/8/layout/radial1"/>
    <dgm:cxn modelId="{9798A491-5454-4166-AD1B-6C4216F2D849}" srcId="{8DDD0D46-ABFD-48BD-8283-AC0DA1A17324}" destId="{4D274720-F800-40B4-AFBD-D1BF66FC3560}" srcOrd="2" destOrd="0" parTransId="{CB723621-29F3-4D28-A946-5A594F006B89}" sibTransId="{B7D7FDDD-65B8-4ED8-AEC8-8707F7CB57B3}"/>
    <dgm:cxn modelId="{10617506-CAE3-4C62-91AF-D341274272DA}" srcId="{8DDD0D46-ABFD-48BD-8283-AC0DA1A17324}" destId="{D1E53F85-4ED6-45CD-8D00-F6EF97304EAC}" srcOrd="3" destOrd="0" parTransId="{A83B42FA-1358-4486-839B-25A9DD80F49A}" sibTransId="{6AE2230C-4B93-408C-948A-52A14B4C467D}"/>
    <dgm:cxn modelId="{16450DD9-C6EB-41ED-9194-C847FAC9C27B}" srcId="{8DDD0D46-ABFD-48BD-8283-AC0DA1A17324}" destId="{FB2C14D4-62E7-414E-8532-C43D45577FD2}" srcOrd="0" destOrd="0" parTransId="{3F0D88E1-1382-4500-8FA0-E3D9573AC5B6}" sibTransId="{14F09E4F-82C1-4288-B28D-4C7DD80DFA26}"/>
    <dgm:cxn modelId="{ADAB2E88-9A51-4D1B-A410-FCAD60BD7CB7}" type="presOf" srcId="{3F0D88E1-1382-4500-8FA0-E3D9573AC5B6}" destId="{2AA83588-31E2-4648-A228-87084625CFF7}" srcOrd="0" destOrd="0" presId="urn:microsoft.com/office/officeart/2005/8/layout/radial1"/>
    <dgm:cxn modelId="{87052BF4-0CC6-48A7-8243-A3504CC1AA35}" type="presOf" srcId="{C8541827-B2AF-4395-9205-48BB37289BFE}" destId="{99C922F5-2700-4606-8B4E-1D72FF45E842}" srcOrd="1" destOrd="0" presId="urn:microsoft.com/office/officeart/2005/8/layout/radial1"/>
    <dgm:cxn modelId="{963DE94A-3F61-4FCA-A731-A9A36DB9888D}" type="presOf" srcId="{E9E32EB7-14AE-4634-A432-AD8BB804C767}" destId="{BE1947E3-943B-4764-A6C6-AF63C038E9BD}" srcOrd="0" destOrd="0" presId="urn:microsoft.com/office/officeart/2005/8/layout/radial1"/>
    <dgm:cxn modelId="{65F8DF99-4AD8-4B19-A0AA-D634EB96FF03}" srcId="{8DDD0D46-ABFD-48BD-8283-AC0DA1A17324}" destId="{A4B308E3-EA9D-4ECE-8932-59963A3A3D7E}" srcOrd="5" destOrd="0" parTransId="{ED277973-D70A-43DD-AEC2-2E7C74DD2382}" sibTransId="{B670CCAD-5345-4AF4-8D37-E45EDD43C987}"/>
    <dgm:cxn modelId="{B2C99491-3E2F-421B-92BB-6E1B576EF0D0}" type="presOf" srcId="{8DDD0D46-ABFD-48BD-8283-AC0DA1A17324}" destId="{FCC6F62F-45E3-4E38-B25A-AC7484971524}" srcOrd="0" destOrd="0" presId="urn:microsoft.com/office/officeart/2005/8/layout/radial1"/>
    <dgm:cxn modelId="{E0ECD81B-B2F5-4273-AC53-63F5344961AD}" type="presOf" srcId="{74269284-6A39-4C85-B443-7F19C771B690}" destId="{1D3F8F76-3200-400A-A0C2-DF979176581F}" srcOrd="0" destOrd="0" presId="urn:microsoft.com/office/officeart/2005/8/layout/radial1"/>
    <dgm:cxn modelId="{4D473EBA-F955-40DC-A95B-DF7672FC58DC}" type="presOf" srcId="{EF101320-8601-4470-B0FD-19E1BB034C04}" destId="{7B0EA723-EEB4-4632-BFA5-FEB58957262D}" srcOrd="0" destOrd="0" presId="urn:microsoft.com/office/officeart/2005/8/layout/radial1"/>
    <dgm:cxn modelId="{05C787AB-F3E3-4A5F-A486-5DAA383BBA11}" type="presOf" srcId="{A4B308E3-EA9D-4ECE-8932-59963A3A3D7E}" destId="{69231CE3-738B-4731-898D-C557C2845D08}" srcOrd="0" destOrd="0" presId="urn:microsoft.com/office/officeart/2005/8/layout/radial1"/>
    <dgm:cxn modelId="{FA2C6FB0-C283-43FA-B0A7-B428E920A806}" type="presOf" srcId="{F93063FD-DF75-4AF5-A417-940BF812B010}" destId="{1192D475-5955-4788-84BF-8E839332AF89}" srcOrd="0" destOrd="0" presId="urn:microsoft.com/office/officeart/2005/8/layout/radial1"/>
    <dgm:cxn modelId="{1AEC7500-C012-4E1E-B4F5-7F041FCBE7A5}" srcId="{8DDD0D46-ABFD-48BD-8283-AC0DA1A17324}" destId="{EF101320-8601-4470-B0FD-19E1BB034C04}" srcOrd="10" destOrd="0" parTransId="{BFFC085E-3DE4-45D2-9079-C7DFAF76DFE9}" sibTransId="{39884330-E1D4-49D1-A6E2-9C316E11FD09}"/>
    <dgm:cxn modelId="{B0CF67CA-F63A-4F22-A088-B10B4979CA0B}" type="presOf" srcId="{B8811486-AC64-4478-A6D7-E7D685892855}" destId="{ACF1B2F0-576B-4547-8822-105414749947}" srcOrd="1" destOrd="0" presId="urn:microsoft.com/office/officeart/2005/8/layout/radial1"/>
    <dgm:cxn modelId="{3F495D71-181A-47E2-AACE-D77A38B65CB8}" type="presOf" srcId="{C2DE2525-B79E-4CA4-BF83-3D6A51E79640}" destId="{FF1954CA-4496-4A97-9226-884821DC6990}" srcOrd="1" destOrd="0" presId="urn:microsoft.com/office/officeart/2005/8/layout/radial1"/>
    <dgm:cxn modelId="{E9AB7360-37D2-4A77-8A2D-C12E11321F3E}" type="presOf" srcId="{D1E53F85-4ED6-45CD-8D00-F6EF97304EAC}" destId="{4E9524C1-9714-4077-B0E9-32755D462920}" srcOrd="0" destOrd="0" presId="urn:microsoft.com/office/officeart/2005/8/layout/radial1"/>
    <dgm:cxn modelId="{259F5F9E-4B59-4BDE-A198-19D6232E0082}" type="presOf" srcId="{BFFC085E-3DE4-45D2-9079-C7DFAF76DFE9}" destId="{6BC5F836-79D4-4540-BE71-6FDC1CE2424D}" srcOrd="1" destOrd="0" presId="urn:microsoft.com/office/officeart/2005/8/layout/radial1"/>
    <dgm:cxn modelId="{79598ACF-D2B3-43B3-ABFF-133FA6D89100}" srcId="{8DDD0D46-ABFD-48BD-8283-AC0DA1A17324}" destId="{909D1C52-E4CF-4BC3-A33E-7663B255E626}" srcOrd="6" destOrd="0" parTransId="{4945D4A1-091E-4309-885C-91ED9145F94A}" sibTransId="{3DCD8CD8-8CD6-43AE-AC06-D635E874C728}"/>
    <dgm:cxn modelId="{0EBBD23F-0A2C-47A8-A9E6-C9010D9F28F0}" type="presOf" srcId="{ED277973-D70A-43DD-AEC2-2E7C74DD2382}" destId="{CE77E37D-341D-495E-AE20-28381F0D87F2}" srcOrd="1" destOrd="0" presId="urn:microsoft.com/office/officeart/2005/8/layout/radial1"/>
    <dgm:cxn modelId="{C68AB0B4-B917-460B-BB20-1FE62FAA9192}" type="presOf" srcId="{C2DE2525-B79E-4CA4-BF83-3D6A51E79640}" destId="{B2810C19-3E68-404D-AD45-D995C5F024EE}" srcOrd="0" destOrd="0" presId="urn:microsoft.com/office/officeart/2005/8/layout/radial1"/>
    <dgm:cxn modelId="{7B0E45C4-365D-46D4-B4CE-CAAD1C62D6F5}" type="presOf" srcId="{FDB2F657-52A0-4971-B375-391413AADBDE}" destId="{423E0800-09EB-483A-BA98-C75C5D2D7FB6}" srcOrd="0" destOrd="0" presId="urn:microsoft.com/office/officeart/2005/8/layout/radial1"/>
    <dgm:cxn modelId="{AEECC68E-8531-4191-84F4-A0FFA3EC7483}" type="presOf" srcId="{CB723621-29F3-4D28-A946-5A594F006B89}" destId="{3D5C7E6C-5636-4EF2-86A1-3EB44073F158}" srcOrd="0" destOrd="0" presId="urn:microsoft.com/office/officeart/2005/8/layout/radial1"/>
    <dgm:cxn modelId="{2982E951-6223-4618-AC9E-54F3BD35CE07}" type="presOf" srcId="{E750FF32-EBD9-46E5-A859-8DC79E5CCEB9}" destId="{099557C6-11BD-4FA5-8592-D7AFC9BB195F}" srcOrd="0" destOrd="0" presId="urn:microsoft.com/office/officeart/2005/8/layout/radial1"/>
    <dgm:cxn modelId="{90CC3C13-A856-421A-A74A-1AA4EACD6665}" type="presOf" srcId="{C8541827-B2AF-4395-9205-48BB37289BFE}" destId="{C7B72ED0-D55B-4BA7-A88D-BA4A328CB358}" srcOrd="0" destOrd="0" presId="urn:microsoft.com/office/officeart/2005/8/layout/radial1"/>
    <dgm:cxn modelId="{90A7F0F0-EFBA-4A03-A723-A7A9EB8B26A8}" srcId="{8DDD0D46-ABFD-48BD-8283-AC0DA1A17324}" destId="{E9E32EB7-14AE-4634-A432-AD8BB804C767}" srcOrd="4" destOrd="0" parTransId="{108F5A6C-D587-4183-8EDE-C5D3A29ECF3C}" sibTransId="{B7D0BF19-437D-4C37-B156-B0BA3C95A051}"/>
    <dgm:cxn modelId="{7DDF487F-92C5-4325-B008-3CC0C99C37CD}" type="presOf" srcId="{4945D4A1-091E-4309-885C-91ED9145F94A}" destId="{A557918B-2E86-4AE4-8E57-A1121B160292}" srcOrd="1" destOrd="0" presId="urn:microsoft.com/office/officeart/2005/8/layout/radial1"/>
    <dgm:cxn modelId="{0DA19815-4260-4251-BB71-105305503BCA}" type="presOf" srcId="{3F0D88E1-1382-4500-8FA0-E3D9573AC5B6}" destId="{50D187D2-A55E-45F3-9759-5DD51098A04F}" srcOrd="1" destOrd="0" presId="urn:microsoft.com/office/officeart/2005/8/layout/radial1"/>
    <dgm:cxn modelId="{72C468BB-0387-4DB7-B2F5-9FD633B27D09}" type="presOf" srcId="{108F5A6C-D587-4183-8EDE-C5D3A29ECF3C}" destId="{9BBD1AD5-5D43-4234-AE5B-55BAB70E9085}" srcOrd="1" destOrd="0" presId="urn:microsoft.com/office/officeart/2005/8/layout/radial1"/>
    <dgm:cxn modelId="{C645CC39-64E8-48FF-918B-E0B6961C93C0}" type="presOf" srcId="{BFFC085E-3DE4-45D2-9079-C7DFAF76DFE9}" destId="{2CF4F8AC-FEFE-4708-9377-B93A451357AD}" srcOrd="0" destOrd="0" presId="urn:microsoft.com/office/officeart/2005/8/layout/radial1"/>
    <dgm:cxn modelId="{AD0BBE29-DDD6-442D-B8C7-BE97827F8839}" type="presOf" srcId="{B8811486-AC64-4478-A6D7-E7D685892855}" destId="{9D801ECB-11F7-461F-95A8-15E8DED630F4}" srcOrd="0" destOrd="0" presId="urn:microsoft.com/office/officeart/2005/8/layout/radial1"/>
    <dgm:cxn modelId="{39F4114C-43EB-4B97-9DBE-D6C0FE458304}" srcId="{8DDD0D46-ABFD-48BD-8283-AC0DA1A17324}" destId="{EBD58D3E-113B-4B7F-A49D-FE0210E4E822}" srcOrd="9" destOrd="0" parTransId="{C8541827-B2AF-4395-9205-48BB37289BFE}" sibTransId="{83FBC216-C35E-4E06-AF7B-57B49D3517E6}"/>
    <dgm:cxn modelId="{6291AD93-BA2E-4998-A8A3-1AC750A494DD}" type="presOf" srcId="{909D1C52-E4CF-4BC3-A33E-7663B255E626}" destId="{DC1C12F0-2623-4A23-9F6B-ED875599AF5D}" srcOrd="0" destOrd="0" presId="urn:microsoft.com/office/officeart/2005/8/layout/radial1"/>
    <dgm:cxn modelId="{716C353F-0FB2-4881-8F0F-8FA259C82E46}" type="presOf" srcId="{108F5A6C-D587-4183-8EDE-C5D3A29ECF3C}" destId="{B6D7DE85-626A-4EFE-88A6-993E747641C4}" srcOrd="0" destOrd="0" presId="urn:microsoft.com/office/officeart/2005/8/layout/radial1"/>
    <dgm:cxn modelId="{2DCD03C5-278F-4AC4-9A94-5D04BFC78888}" type="presParOf" srcId="{1D3F8F76-3200-400A-A0C2-DF979176581F}" destId="{FCC6F62F-45E3-4E38-B25A-AC7484971524}" srcOrd="0" destOrd="0" presId="urn:microsoft.com/office/officeart/2005/8/layout/radial1"/>
    <dgm:cxn modelId="{C266363C-41BD-4770-B85F-1D7B8C371C44}" type="presParOf" srcId="{1D3F8F76-3200-400A-A0C2-DF979176581F}" destId="{2AA83588-31E2-4648-A228-87084625CFF7}" srcOrd="1" destOrd="0" presId="urn:microsoft.com/office/officeart/2005/8/layout/radial1"/>
    <dgm:cxn modelId="{E7047E12-4249-4EA3-A1B3-0DA317CB5BA9}" type="presParOf" srcId="{2AA83588-31E2-4648-A228-87084625CFF7}" destId="{50D187D2-A55E-45F3-9759-5DD51098A04F}" srcOrd="0" destOrd="0" presId="urn:microsoft.com/office/officeart/2005/8/layout/radial1"/>
    <dgm:cxn modelId="{D0BEACF7-A700-419E-BA8F-F8FB27337E91}" type="presParOf" srcId="{1D3F8F76-3200-400A-A0C2-DF979176581F}" destId="{5A5386B3-9EC5-4D2D-84BD-3E3169D87856}" srcOrd="2" destOrd="0" presId="urn:microsoft.com/office/officeart/2005/8/layout/radial1"/>
    <dgm:cxn modelId="{6F53C2CE-51E9-492B-9C0C-35FD89407433}" type="presParOf" srcId="{1D3F8F76-3200-400A-A0C2-DF979176581F}" destId="{9D801ECB-11F7-461F-95A8-15E8DED630F4}" srcOrd="3" destOrd="0" presId="urn:microsoft.com/office/officeart/2005/8/layout/radial1"/>
    <dgm:cxn modelId="{97CACB30-7D56-41D0-A49F-440B7A7512EC}" type="presParOf" srcId="{9D801ECB-11F7-461F-95A8-15E8DED630F4}" destId="{ACF1B2F0-576B-4547-8822-105414749947}" srcOrd="0" destOrd="0" presId="urn:microsoft.com/office/officeart/2005/8/layout/radial1"/>
    <dgm:cxn modelId="{9CE0EBB7-4275-47BF-AB8F-74C02719024A}" type="presParOf" srcId="{1D3F8F76-3200-400A-A0C2-DF979176581F}" destId="{423E0800-09EB-483A-BA98-C75C5D2D7FB6}" srcOrd="4" destOrd="0" presId="urn:microsoft.com/office/officeart/2005/8/layout/radial1"/>
    <dgm:cxn modelId="{F4F06677-546E-4BBB-B561-1391D88E6BE7}" type="presParOf" srcId="{1D3F8F76-3200-400A-A0C2-DF979176581F}" destId="{3D5C7E6C-5636-4EF2-86A1-3EB44073F158}" srcOrd="5" destOrd="0" presId="urn:microsoft.com/office/officeart/2005/8/layout/radial1"/>
    <dgm:cxn modelId="{DBB9D347-8F58-4B49-93CE-E7D1EE6F9EB0}" type="presParOf" srcId="{3D5C7E6C-5636-4EF2-86A1-3EB44073F158}" destId="{5C26CB9E-7E78-420E-95EA-1DE6AEC7DFFC}" srcOrd="0" destOrd="0" presId="urn:microsoft.com/office/officeart/2005/8/layout/radial1"/>
    <dgm:cxn modelId="{03573B4A-81CE-4229-9629-34CA97A61E84}" type="presParOf" srcId="{1D3F8F76-3200-400A-A0C2-DF979176581F}" destId="{EBC20770-C4D8-4208-AA82-CC0B287B89E7}" srcOrd="6" destOrd="0" presId="urn:microsoft.com/office/officeart/2005/8/layout/radial1"/>
    <dgm:cxn modelId="{CE03BD9B-CE21-486B-89FD-902648AAEB1D}" type="presParOf" srcId="{1D3F8F76-3200-400A-A0C2-DF979176581F}" destId="{CD2898E8-E173-4C37-A185-0F2A273485E5}" srcOrd="7" destOrd="0" presId="urn:microsoft.com/office/officeart/2005/8/layout/radial1"/>
    <dgm:cxn modelId="{0F809858-A11B-46C1-A3F4-4BB239A79191}" type="presParOf" srcId="{CD2898E8-E173-4C37-A185-0F2A273485E5}" destId="{E95A08C8-7773-4C7D-84D4-44DE6E7C5867}" srcOrd="0" destOrd="0" presId="urn:microsoft.com/office/officeart/2005/8/layout/radial1"/>
    <dgm:cxn modelId="{2402881B-A4F1-4543-A5CF-0DCE83ABCEC4}" type="presParOf" srcId="{1D3F8F76-3200-400A-A0C2-DF979176581F}" destId="{4E9524C1-9714-4077-B0E9-32755D462920}" srcOrd="8" destOrd="0" presId="urn:microsoft.com/office/officeart/2005/8/layout/radial1"/>
    <dgm:cxn modelId="{6972DDC9-38B6-4BEF-9E70-2CD38465E720}" type="presParOf" srcId="{1D3F8F76-3200-400A-A0C2-DF979176581F}" destId="{B6D7DE85-626A-4EFE-88A6-993E747641C4}" srcOrd="9" destOrd="0" presId="urn:microsoft.com/office/officeart/2005/8/layout/radial1"/>
    <dgm:cxn modelId="{44E8C9D6-A6CB-465A-93A2-B284C8B76B1D}" type="presParOf" srcId="{B6D7DE85-626A-4EFE-88A6-993E747641C4}" destId="{9BBD1AD5-5D43-4234-AE5B-55BAB70E9085}" srcOrd="0" destOrd="0" presId="urn:microsoft.com/office/officeart/2005/8/layout/radial1"/>
    <dgm:cxn modelId="{E42D0ED8-1AAC-4C14-81BB-390E43D6D227}" type="presParOf" srcId="{1D3F8F76-3200-400A-A0C2-DF979176581F}" destId="{BE1947E3-943B-4764-A6C6-AF63C038E9BD}" srcOrd="10" destOrd="0" presId="urn:microsoft.com/office/officeart/2005/8/layout/radial1"/>
    <dgm:cxn modelId="{CB6DA1B4-B0E7-454F-B5A1-B621490414AD}" type="presParOf" srcId="{1D3F8F76-3200-400A-A0C2-DF979176581F}" destId="{8B0C30BC-D42F-45A9-8E45-D83A267DA12C}" srcOrd="11" destOrd="0" presId="urn:microsoft.com/office/officeart/2005/8/layout/radial1"/>
    <dgm:cxn modelId="{7C73C8F4-25F7-4526-915F-F9DD0E26F759}" type="presParOf" srcId="{8B0C30BC-D42F-45A9-8E45-D83A267DA12C}" destId="{CE77E37D-341D-495E-AE20-28381F0D87F2}" srcOrd="0" destOrd="0" presId="urn:microsoft.com/office/officeart/2005/8/layout/radial1"/>
    <dgm:cxn modelId="{D309C6F5-D97D-4751-8D06-374596D33E0A}" type="presParOf" srcId="{1D3F8F76-3200-400A-A0C2-DF979176581F}" destId="{69231CE3-738B-4731-898D-C557C2845D08}" srcOrd="12" destOrd="0" presId="urn:microsoft.com/office/officeart/2005/8/layout/radial1"/>
    <dgm:cxn modelId="{9EF8AA76-FA8C-45C8-8BE0-C4E13C67E051}" type="presParOf" srcId="{1D3F8F76-3200-400A-A0C2-DF979176581F}" destId="{1CC24E6F-1EED-44AF-9525-2D5C512A12C8}" srcOrd="13" destOrd="0" presId="urn:microsoft.com/office/officeart/2005/8/layout/radial1"/>
    <dgm:cxn modelId="{BBCE2017-A933-4F02-AB75-4A0AB0CF958B}" type="presParOf" srcId="{1CC24E6F-1EED-44AF-9525-2D5C512A12C8}" destId="{A557918B-2E86-4AE4-8E57-A1121B160292}" srcOrd="0" destOrd="0" presId="urn:microsoft.com/office/officeart/2005/8/layout/radial1"/>
    <dgm:cxn modelId="{032EEBBB-8A65-43CB-B5C6-8B1928FE5BA4}" type="presParOf" srcId="{1D3F8F76-3200-400A-A0C2-DF979176581F}" destId="{DC1C12F0-2623-4A23-9F6B-ED875599AF5D}" srcOrd="14" destOrd="0" presId="urn:microsoft.com/office/officeart/2005/8/layout/radial1"/>
    <dgm:cxn modelId="{5D962E1E-591C-499C-972C-BEEB507097BE}" type="presParOf" srcId="{1D3F8F76-3200-400A-A0C2-DF979176581F}" destId="{20BA9B3A-9F00-4B2C-9147-A9404008F6B1}" srcOrd="15" destOrd="0" presId="urn:microsoft.com/office/officeart/2005/8/layout/radial1"/>
    <dgm:cxn modelId="{ADF188BA-CDAB-4CF7-BA11-D8D596AE3088}" type="presParOf" srcId="{20BA9B3A-9F00-4B2C-9147-A9404008F6B1}" destId="{6E0291B2-4A59-4CC7-A7D8-8DB4BBC8EFBC}" srcOrd="0" destOrd="0" presId="urn:microsoft.com/office/officeart/2005/8/layout/radial1"/>
    <dgm:cxn modelId="{7E292727-6BAB-4576-8893-AA519915EECE}" type="presParOf" srcId="{1D3F8F76-3200-400A-A0C2-DF979176581F}" destId="{099557C6-11BD-4FA5-8592-D7AFC9BB195F}" srcOrd="16" destOrd="0" presId="urn:microsoft.com/office/officeart/2005/8/layout/radial1"/>
    <dgm:cxn modelId="{0E8682EC-2678-43A3-91FB-32C26D20E9CA}" type="presParOf" srcId="{1D3F8F76-3200-400A-A0C2-DF979176581F}" destId="{B2810C19-3E68-404D-AD45-D995C5F024EE}" srcOrd="17" destOrd="0" presId="urn:microsoft.com/office/officeart/2005/8/layout/radial1"/>
    <dgm:cxn modelId="{F5B88978-33B3-4EF7-AEDB-22829B039F2C}" type="presParOf" srcId="{B2810C19-3E68-404D-AD45-D995C5F024EE}" destId="{FF1954CA-4496-4A97-9226-884821DC6990}" srcOrd="0" destOrd="0" presId="urn:microsoft.com/office/officeart/2005/8/layout/radial1"/>
    <dgm:cxn modelId="{46BCA74D-E03E-4CFA-BDCD-F927233033BE}" type="presParOf" srcId="{1D3F8F76-3200-400A-A0C2-DF979176581F}" destId="{1192D475-5955-4788-84BF-8E839332AF89}" srcOrd="18" destOrd="0" presId="urn:microsoft.com/office/officeart/2005/8/layout/radial1"/>
    <dgm:cxn modelId="{EA306E31-B915-4F2C-81D0-18D47704B231}" type="presParOf" srcId="{1D3F8F76-3200-400A-A0C2-DF979176581F}" destId="{C7B72ED0-D55B-4BA7-A88D-BA4A328CB358}" srcOrd="19" destOrd="0" presId="urn:microsoft.com/office/officeart/2005/8/layout/radial1"/>
    <dgm:cxn modelId="{85CECC93-CBFC-4242-84D6-2AECDDC676E7}" type="presParOf" srcId="{C7B72ED0-D55B-4BA7-A88D-BA4A328CB358}" destId="{99C922F5-2700-4606-8B4E-1D72FF45E842}" srcOrd="0" destOrd="0" presId="urn:microsoft.com/office/officeart/2005/8/layout/radial1"/>
    <dgm:cxn modelId="{04F666A9-D43C-4231-B1A8-C26E466A91A8}" type="presParOf" srcId="{1D3F8F76-3200-400A-A0C2-DF979176581F}" destId="{F0CAF638-5423-4982-B1FA-B9C3E3BCF217}" srcOrd="20" destOrd="0" presId="urn:microsoft.com/office/officeart/2005/8/layout/radial1"/>
    <dgm:cxn modelId="{101D44CC-4071-4EF3-A893-B3A44656ABBA}" type="presParOf" srcId="{1D3F8F76-3200-400A-A0C2-DF979176581F}" destId="{2CF4F8AC-FEFE-4708-9377-B93A451357AD}" srcOrd="21" destOrd="0" presId="urn:microsoft.com/office/officeart/2005/8/layout/radial1"/>
    <dgm:cxn modelId="{8C798342-8F4E-4C47-85AE-5A6F18ABBB9F}" type="presParOf" srcId="{2CF4F8AC-FEFE-4708-9377-B93A451357AD}" destId="{6BC5F836-79D4-4540-BE71-6FDC1CE2424D}" srcOrd="0" destOrd="0" presId="urn:microsoft.com/office/officeart/2005/8/layout/radial1"/>
    <dgm:cxn modelId="{1F85E292-1BED-415E-B0AE-C59AB8A0B07A}" type="presParOf" srcId="{1D3F8F76-3200-400A-A0C2-DF979176581F}" destId="{7B0EA723-EEB4-4632-BFA5-FEB58957262D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758BF-24C4-401D-ACBA-56E0F982248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>
        <a:scene3d>
          <a:camera prst="isometricOffAxis1Right"/>
          <a:lightRig rig="threePt" dir="t"/>
        </a:scene3d>
      </dgm:spPr>
    </dgm:pt>
    <dgm:pt modelId="{B009A9EE-5A02-4F85-9763-0523D09D59F5}">
      <dgm:prSet phldrT="[Текст]" custT="1"/>
      <dgm:spPr>
        <a:solidFill>
          <a:schemeClr val="accent5">
            <a:lumMod val="40000"/>
            <a:lumOff val="60000"/>
          </a:schemeClr>
        </a:solidFill>
        <a:ln w="28575"/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uk-UA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endParaRPr lang="ru-RU" sz="4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08611-78E3-4921-A008-FCFBF534171B}" type="parTrans" cxnId="{2A43A719-6646-42B4-A452-860FF7592F18}">
      <dgm:prSet/>
      <dgm:spPr/>
      <dgm:t>
        <a:bodyPr/>
        <a:lstStyle/>
        <a:p>
          <a:endParaRPr lang="ru-RU"/>
        </a:p>
      </dgm:t>
    </dgm:pt>
    <dgm:pt modelId="{721D122C-E749-4BC7-9C96-2E69ECC9FE1A}" type="sibTrans" cxnId="{2A43A719-6646-42B4-A452-860FF7592F18}">
      <dgm:prSet/>
      <dgm:spPr/>
      <dgm:t>
        <a:bodyPr/>
        <a:lstStyle/>
        <a:p>
          <a:endParaRPr lang="ru-RU"/>
        </a:p>
      </dgm:t>
    </dgm:pt>
    <dgm:pt modelId="{BA9F76BA-3EF7-4E41-8EFF-326722CC5D86}">
      <dgm:prSet phldrT="[Текст]" custT="1"/>
      <dgm:spPr>
        <a:solidFill>
          <a:schemeClr val="accent4">
            <a:lumMod val="40000"/>
            <a:lumOff val="60000"/>
          </a:schemeClr>
        </a:solidFill>
        <a:ln w="28575"/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uk-UA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4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5202B-102C-43B7-8895-9F9CA699E534}" type="parTrans" cxnId="{E768B9BA-955E-4140-918D-37AED05726CC}">
      <dgm:prSet/>
      <dgm:spPr/>
      <dgm:t>
        <a:bodyPr/>
        <a:lstStyle/>
        <a:p>
          <a:endParaRPr lang="ru-RU"/>
        </a:p>
      </dgm:t>
    </dgm:pt>
    <dgm:pt modelId="{289668F2-A019-4248-870A-F2B336B901A1}" type="sibTrans" cxnId="{E768B9BA-955E-4140-918D-37AED05726CC}">
      <dgm:prSet/>
      <dgm:spPr/>
      <dgm:t>
        <a:bodyPr/>
        <a:lstStyle/>
        <a:p>
          <a:endParaRPr lang="ru-RU"/>
        </a:p>
      </dgm:t>
    </dgm:pt>
    <dgm:pt modelId="{0EF1BB62-2A51-4A58-95BC-8C515E6C73F1}">
      <dgm:prSet phldrT="[Текст]" custT="1"/>
      <dgm:spPr>
        <a:solidFill>
          <a:schemeClr val="accent3">
            <a:lumMod val="60000"/>
            <a:lumOff val="40000"/>
          </a:schemeClr>
        </a:solidFill>
        <a:ln w="28575">
          <a:solidFill>
            <a:srgbClr val="002060"/>
          </a:solidFill>
        </a:ln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uk-UA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4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9E5BB-7912-4EEC-AB99-FFC1FB514D9B}" type="parTrans" cxnId="{4865BE6A-B0A1-44C2-93CF-9A1A543DCF59}">
      <dgm:prSet/>
      <dgm:spPr/>
      <dgm:t>
        <a:bodyPr/>
        <a:lstStyle/>
        <a:p>
          <a:endParaRPr lang="ru-RU"/>
        </a:p>
      </dgm:t>
    </dgm:pt>
    <dgm:pt modelId="{7C0C179F-06AF-4720-ABEE-2C8796ECE2CE}" type="sibTrans" cxnId="{4865BE6A-B0A1-44C2-93CF-9A1A543DCF59}">
      <dgm:prSet/>
      <dgm:spPr/>
      <dgm:t>
        <a:bodyPr/>
        <a:lstStyle/>
        <a:p>
          <a:endParaRPr lang="ru-RU"/>
        </a:p>
      </dgm:t>
    </dgm:pt>
    <dgm:pt modelId="{FF365720-DDE5-4570-ADC9-FF55141924BE}" type="pres">
      <dgm:prSet presAssocID="{1C2758BF-24C4-401D-ACBA-56E0F982248F}" presName="Name0" presStyleCnt="0">
        <dgm:presLayoutVars>
          <dgm:dir/>
          <dgm:animLvl val="lvl"/>
          <dgm:resizeHandles val="exact"/>
        </dgm:presLayoutVars>
      </dgm:prSet>
      <dgm:spPr/>
    </dgm:pt>
    <dgm:pt modelId="{0E7336B9-ED91-4540-BD64-BE5E1FB917F9}" type="pres">
      <dgm:prSet presAssocID="{B009A9EE-5A02-4F85-9763-0523D09D59F5}" presName="Name8" presStyleCnt="0"/>
      <dgm:spPr/>
    </dgm:pt>
    <dgm:pt modelId="{168A9DA0-D553-40FB-806A-792D37B60746}" type="pres">
      <dgm:prSet presAssocID="{B009A9EE-5A02-4F85-9763-0523D09D59F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5ED8B-A64C-43AB-8D37-711D21CF2D36}" type="pres">
      <dgm:prSet presAssocID="{B009A9EE-5A02-4F85-9763-0523D09D59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0AC3F-6C64-499C-9D4A-5B8D512FF224}" type="pres">
      <dgm:prSet presAssocID="{BA9F76BA-3EF7-4E41-8EFF-326722CC5D86}" presName="Name8" presStyleCnt="0"/>
      <dgm:spPr/>
    </dgm:pt>
    <dgm:pt modelId="{ADC3FF5B-6755-4FF3-BAB9-36D6FCD118F9}" type="pres">
      <dgm:prSet presAssocID="{BA9F76BA-3EF7-4E41-8EFF-326722CC5D8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74D15-1879-45F1-8A31-6C9B580821FF}" type="pres">
      <dgm:prSet presAssocID="{BA9F76BA-3EF7-4E41-8EFF-326722CC5D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4C707-755B-4B30-808F-837ADDAA8679}" type="pres">
      <dgm:prSet presAssocID="{0EF1BB62-2A51-4A58-95BC-8C515E6C73F1}" presName="Name8" presStyleCnt="0"/>
      <dgm:spPr/>
    </dgm:pt>
    <dgm:pt modelId="{76A646C6-45A5-44EB-A619-44C1809FECCE}" type="pres">
      <dgm:prSet presAssocID="{0EF1BB62-2A51-4A58-95BC-8C515E6C73F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61F14-9291-4413-A3CE-C06EC30A23CC}" type="pres">
      <dgm:prSet presAssocID="{0EF1BB62-2A51-4A58-95BC-8C515E6C73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8B9BA-955E-4140-918D-37AED05726CC}" srcId="{1C2758BF-24C4-401D-ACBA-56E0F982248F}" destId="{BA9F76BA-3EF7-4E41-8EFF-326722CC5D86}" srcOrd="1" destOrd="0" parTransId="{FEB5202B-102C-43B7-8895-9F9CA699E534}" sibTransId="{289668F2-A019-4248-870A-F2B336B901A1}"/>
    <dgm:cxn modelId="{03846D58-F3E3-4A89-9686-521ECA4CAE87}" type="presOf" srcId="{B009A9EE-5A02-4F85-9763-0523D09D59F5}" destId="{168A9DA0-D553-40FB-806A-792D37B60746}" srcOrd="0" destOrd="0" presId="urn:microsoft.com/office/officeart/2005/8/layout/pyramid1"/>
    <dgm:cxn modelId="{39C62D5B-717D-4F53-AD3E-1EF1F7191D98}" type="presOf" srcId="{BA9F76BA-3EF7-4E41-8EFF-326722CC5D86}" destId="{BF474D15-1879-45F1-8A31-6C9B580821FF}" srcOrd="1" destOrd="0" presId="urn:microsoft.com/office/officeart/2005/8/layout/pyramid1"/>
    <dgm:cxn modelId="{1880F0B2-5B86-4E7D-B5E6-B8C01EBD0E3D}" type="presOf" srcId="{BA9F76BA-3EF7-4E41-8EFF-326722CC5D86}" destId="{ADC3FF5B-6755-4FF3-BAB9-36D6FCD118F9}" srcOrd="0" destOrd="0" presId="urn:microsoft.com/office/officeart/2005/8/layout/pyramid1"/>
    <dgm:cxn modelId="{2A43A719-6646-42B4-A452-860FF7592F18}" srcId="{1C2758BF-24C4-401D-ACBA-56E0F982248F}" destId="{B009A9EE-5A02-4F85-9763-0523D09D59F5}" srcOrd="0" destOrd="0" parTransId="{FD508611-78E3-4921-A008-FCFBF534171B}" sibTransId="{721D122C-E749-4BC7-9C96-2E69ECC9FE1A}"/>
    <dgm:cxn modelId="{4865BE6A-B0A1-44C2-93CF-9A1A543DCF59}" srcId="{1C2758BF-24C4-401D-ACBA-56E0F982248F}" destId="{0EF1BB62-2A51-4A58-95BC-8C515E6C73F1}" srcOrd="2" destOrd="0" parTransId="{E6E9E5BB-7912-4EEC-AB99-FFC1FB514D9B}" sibTransId="{7C0C179F-06AF-4720-ABEE-2C8796ECE2CE}"/>
    <dgm:cxn modelId="{EECF5D5D-125D-44F8-B467-BEFDA02AC10E}" type="presOf" srcId="{0EF1BB62-2A51-4A58-95BC-8C515E6C73F1}" destId="{76A646C6-45A5-44EB-A619-44C1809FECCE}" srcOrd="0" destOrd="0" presId="urn:microsoft.com/office/officeart/2005/8/layout/pyramid1"/>
    <dgm:cxn modelId="{FD971CCC-AF7F-40A9-9A2E-D3233F61FDCC}" type="presOf" srcId="{B009A9EE-5A02-4F85-9763-0523D09D59F5}" destId="{87F5ED8B-A64C-43AB-8D37-711D21CF2D36}" srcOrd="1" destOrd="0" presId="urn:microsoft.com/office/officeart/2005/8/layout/pyramid1"/>
    <dgm:cxn modelId="{66E1E3F2-FCE7-4405-8A8A-5A4F7E5E8F5D}" type="presOf" srcId="{1C2758BF-24C4-401D-ACBA-56E0F982248F}" destId="{FF365720-DDE5-4570-ADC9-FF55141924BE}" srcOrd="0" destOrd="0" presId="urn:microsoft.com/office/officeart/2005/8/layout/pyramid1"/>
    <dgm:cxn modelId="{D7642A16-E2B1-4E43-B0A8-7EB1998ADA85}" type="presOf" srcId="{0EF1BB62-2A51-4A58-95BC-8C515E6C73F1}" destId="{69061F14-9291-4413-A3CE-C06EC30A23CC}" srcOrd="1" destOrd="0" presId="urn:microsoft.com/office/officeart/2005/8/layout/pyramid1"/>
    <dgm:cxn modelId="{434E9E5A-7D1C-44BF-9807-FC018781A5F3}" type="presParOf" srcId="{FF365720-DDE5-4570-ADC9-FF55141924BE}" destId="{0E7336B9-ED91-4540-BD64-BE5E1FB917F9}" srcOrd="0" destOrd="0" presId="urn:microsoft.com/office/officeart/2005/8/layout/pyramid1"/>
    <dgm:cxn modelId="{2FAD38C1-BF62-4BED-ADF7-E347EB4DF5F7}" type="presParOf" srcId="{0E7336B9-ED91-4540-BD64-BE5E1FB917F9}" destId="{168A9DA0-D553-40FB-806A-792D37B60746}" srcOrd="0" destOrd="0" presId="urn:microsoft.com/office/officeart/2005/8/layout/pyramid1"/>
    <dgm:cxn modelId="{2C48EAA5-B968-469E-8F09-93984C2D1CD8}" type="presParOf" srcId="{0E7336B9-ED91-4540-BD64-BE5E1FB917F9}" destId="{87F5ED8B-A64C-43AB-8D37-711D21CF2D36}" srcOrd="1" destOrd="0" presId="urn:microsoft.com/office/officeart/2005/8/layout/pyramid1"/>
    <dgm:cxn modelId="{57274A11-93A2-4F93-A9AA-9DF9BEA1F2A8}" type="presParOf" srcId="{FF365720-DDE5-4570-ADC9-FF55141924BE}" destId="{C8D0AC3F-6C64-499C-9D4A-5B8D512FF224}" srcOrd="1" destOrd="0" presId="urn:microsoft.com/office/officeart/2005/8/layout/pyramid1"/>
    <dgm:cxn modelId="{7C774103-287B-4481-BCA1-9CD182DDA322}" type="presParOf" srcId="{C8D0AC3F-6C64-499C-9D4A-5B8D512FF224}" destId="{ADC3FF5B-6755-4FF3-BAB9-36D6FCD118F9}" srcOrd="0" destOrd="0" presId="urn:microsoft.com/office/officeart/2005/8/layout/pyramid1"/>
    <dgm:cxn modelId="{445CD8AD-EC9F-4925-A714-2B4D671137F2}" type="presParOf" srcId="{C8D0AC3F-6C64-499C-9D4A-5B8D512FF224}" destId="{BF474D15-1879-45F1-8A31-6C9B580821FF}" srcOrd="1" destOrd="0" presId="urn:microsoft.com/office/officeart/2005/8/layout/pyramid1"/>
    <dgm:cxn modelId="{11FD2109-DA2D-4502-97BB-73AD748DCCB4}" type="presParOf" srcId="{FF365720-DDE5-4570-ADC9-FF55141924BE}" destId="{7D14C707-755B-4B30-808F-837ADDAA8679}" srcOrd="2" destOrd="0" presId="urn:microsoft.com/office/officeart/2005/8/layout/pyramid1"/>
    <dgm:cxn modelId="{2B461859-CEE9-440E-A49D-E132E72003A2}" type="presParOf" srcId="{7D14C707-755B-4B30-808F-837ADDAA8679}" destId="{76A646C6-45A5-44EB-A619-44C1809FECCE}" srcOrd="0" destOrd="0" presId="urn:microsoft.com/office/officeart/2005/8/layout/pyramid1"/>
    <dgm:cxn modelId="{3B42F38A-7415-464D-B213-BF014FFDCB0A}" type="presParOf" srcId="{7D14C707-755B-4B30-808F-837ADDAA8679}" destId="{69061F14-9291-4413-A3CE-C06EC30A23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1A1743-B850-42F9-9195-45BB25398C1A}">
      <dsp:nvSpPr>
        <dsp:cNvPr id="0" name=""/>
        <dsp:cNvSpPr/>
      </dsp:nvSpPr>
      <dsp:spPr>
        <a:xfrm>
          <a:off x="737711" y="0"/>
          <a:ext cx="8379061" cy="8493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ru-RU" sz="3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711" y="0"/>
        <a:ext cx="8379061" cy="8493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2E30B-8DA1-4C88-800E-413B48436A6C}">
      <dsp:nvSpPr>
        <dsp:cNvPr id="0" name=""/>
        <dsp:cNvSpPr/>
      </dsp:nvSpPr>
      <dsp:spPr>
        <a:xfrm>
          <a:off x="4179884" y="52838"/>
          <a:ext cx="2292410" cy="1809036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педагогічного колективу школи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884" y="52838"/>
        <a:ext cx="2292410" cy="1809036"/>
      </dsp:txXfrm>
    </dsp:sp>
    <dsp:sp modelId="{8A2A29B9-7133-4CAD-AD89-5A05A509ADEA}">
      <dsp:nvSpPr>
        <dsp:cNvPr id="0" name=""/>
        <dsp:cNvSpPr/>
      </dsp:nvSpPr>
      <dsp:spPr>
        <a:xfrm rot="1805297">
          <a:off x="6410735" y="1440115"/>
          <a:ext cx="550851" cy="610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805297">
        <a:off x="6410735" y="1440115"/>
        <a:ext cx="550851" cy="610549"/>
      </dsp:txXfrm>
    </dsp:sp>
    <dsp:sp modelId="{A80CC5E4-8347-4910-BAC9-39F172FAF94A}">
      <dsp:nvSpPr>
        <dsp:cNvPr id="0" name=""/>
        <dsp:cNvSpPr/>
      </dsp:nvSpPr>
      <dsp:spPr>
        <a:xfrm>
          <a:off x="6915690" y="1651586"/>
          <a:ext cx="2339372" cy="1809036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інтерактивних методів навчання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5690" y="1651586"/>
        <a:ext cx="2339372" cy="1809036"/>
      </dsp:txXfrm>
    </dsp:sp>
    <dsp:sp modelId="{F77885F2-D34E-41E6-B9CC-C5407DBF9008}">
      <dsp:nvSpPr>
        <dsp:cNvPr id="0" name=""/>
        <dsp:cNvSpPr/>
      </dsp:nvSpPr>
      <dsp:spPr>
        <a:xfrm rot="6586528">
          <a:off x="7345019" y="3576499"/>
          <a:ext cx="527456" cy="610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6586528">
        <a:off x="7345019" y="3576499"/>
        <a:ext cx="527456" cy="610549"/>
      </dsp:txXfrm>
    </dsp:sp>
    <dsp:sp modelId="{54319372-99B6-419B-82E1-F8659398D329}">
      <dsp:nvSpPr>
        <dsp:cNvPr id="0" name=""/>
        <dsp:cNvSpPr/>
      </dsp:nvSpPr>
      <dsp:spPr>
        <a:xfrm>
          <a:off x="5598125" y="4353146"/>
          <a:ext cx="3141065" cy="1505335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</a:t>
          </a:r>
          <a:r>
            <a:rPr lang="uk-UA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здоров̕язберігаючих</a:t>
          </a: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технологій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125" y="4353146"/>
        <a:ext cx="3141065" cy="1505335"/>
      </dsp:txXfrm>
    </dsp:sp>
    <dsp:sp modelId="{3E9453B0-FA68-4471-9A02-C2A83EB14A2F}">
      <dsp:nvSpPr>
        <dsp:cNvPr id="0" name=""/>
        <dsp:cNvSpPr/>
      </dsp:nvSpPr>
      <dsp:spPr>
        <a:xfrm rot="10843638">
          <a:off x="4937463" y="4775181"/>
          <a:ext cx="467281" cy="610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843638">
        <a:off x="4937463" y="4775181"/>
        <a:ext cx="467281" cy="610549"/>
      </dsp:txXfrm>
    </dsp:sp>
    <dsp:sp modelId="{59AD561F-1A62-4FD1-B355-8540EE35CAA9}">
      <dsp:nvSpPr>
        <dsp:cNvPr id="0" name=""/>
        <dsp:cNvSpPr/>
      </dsp:nvSpPr>
      <dsp:spPr>
        <a:xfrm>
          <a:off x="1614493" y="4252577"/>
          <a:ext cx="3103057" cy="1604850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-тренінги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4493" y="4252577"/>
        <a:ext cx="3103057" cy="1604850"/>
      </dsp:txXfrm>
    </dsp:sp>
    <dsp:sp modelId="{B8B1094A-E483-4D8F-82C2-6C3497B40702}">
      <dsp:nvSpPr>
        <dsp:cNvPr id="0" name=""/>
        <dsp:cNvSpPr/>
      </dsp:nvSpPr>
      <dsp:spPr>
        <a:xfrm rot="15073581">
          <a:off x="2556662" y="3587863"/>
          <a:ext cx="428849" cy="610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5073581">
        <a:off x="2556662" y="3587863"/>
        <a:ext cx="428849" cy="610549"/>
      </dsp:txXfrm>
    </dsp:sp>
    <dsp:sp modelId="{D30542CC-C418-4367-AAA5-C06E84D4F00D}">
      <dsp:nvSpPr>
        <dsp:cNvPr id="0" name=""/>
        <dsp:cNvSpPr/>
      </dsp:nvSpPr>
      <dsp:spPr>
        <a:xfrm>
          <a:off x="1071616" y="1715087"/>
          <a:ext cx="2533156" cy="1809036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Партнерські взаємодії вчителів, учнів і батьків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1616" y="1715087"/>
        <a:ext cx="2533156" cy="1809036"/>
      </dsp:txXfrm>
    </dsp:sp>
    <dsp:sp modelId="{AA02C3F3-4DFD-4C30-92ED-D212F7772FE8}">
      <dsp:nvSpPr>
        <dsp:cNvPr id="0" name=""/>
        <dsp:cNvSpPr/>
      </dsp:nvSpPr>
      <dsp:spPr>
        <a:xfrm rot="19854696">
          <a:off x="3528557" y="1474636"/>
          <a:ext cx="637977" cy="610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9854696">
        <a:off x="3528557" y="1474636"/>
        <a:ext cx="637977" cy="610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1DB26-0CDD-441A-9801-114BFD30C494}">
      <dsp:nvSpPr>
        <dsp:cNvPr id="0" name=""/>
        <dsp:cNvSpPr/>
      </dsp:nvSpPr>
      <dsp:spPr>
        <a:xfrm>
          <a:off x="689212" y="0"/>
          <a:ext cx="8527572" cy="4971243"/>
        </a:xfrm>
        <a:prstGeom prst="diamond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6C86F-B0B0-4EDD-897C-D1DAB4E370CA}">
      <dsp:nvSpPr>
        <dsp:cNvPr id="0" name=""/>
        <dsp:cNvSpPr/>
      </dsp:nvSpPr>
      <dsp:spPr>
        <a:xfrm>
          <a:off x="2864526" y="412330"/>
          <a:ext cx="2089021" cy="205866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 дітей берегти і зміцнювати своє </a:t>
          </a:r>
          <a:r>
            <a:rPr lang="uk-UA" sz="2000" kern="1200" noProof="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</a:t>
          </a:r>
          <a:endParaRPr lang="uk-UA" sz="2000" kern="1200" noProof="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4526" y="412330"/>
        <a:ext cx="2089021" cy="2058660"/>
      </dsp:txXfrm>
    </dsp:sp>
    <dsp:sp modelId="{051B264F-5D9F-48C0-B50E-6029DDAC4CBF}">
      <dsp:nvSpPr>
        <dsp:cNvPr id="0" name=""/>
        <dsp:cNvSpPr/>
      </dsp:nvSpPr>
      <dsp:spPr>
        <a:xfrm>
          <a:off x="4963791" y="397809"/>
          <a:ext cx="2066337" cy="2087703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компетентності зі </a:t>
          </a:r>
          <a:r>
            <a:rPr lang="uk-UA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здоров̕язбереження</a:t>
          </a:r>
          <a:r>
            <a:rPr lang="uk-UA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основі практичних навичок здорового способу життя і безпечної поведінки</a:t>
          </a:r>
          <a:endParaRPr lang="ru-RU" sz="16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3791" y="397809"/>
        <a:ext cx="2066337" cy="2087703"/>
      </dsp:txXfrm>
    </dsp:sp>
    <dsp:sp modelId="{F422F849-F3F5-4E4A-8F9E-F641753AF4AF}">
      <dsp:nvSpPr>
        <dsp:cNvPr id="0" name=""/>
        <dsp:cNvSpPr/>
      </dsp:nvSpPr>
      <dsp:spPr>
        <a:xfrm>
          <a:off x="2879048" y="2481233"/>
          <a:ext cx="2059978" cy="2096699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 фізичних, соціальних, психічних і духовних чинників збереження </a:t>
          </a:r>
          <a:r>
            <a:rPr lang="uk-UA" sz="16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</a:t>
          </a:r>
          <a:r>
            <a:rPr lang="uk-UA" sz="16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молодших школярів</a:t>
          </a:r>
          <a:endParaRPr lang="ru-RU" sz="16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9048" y="2481233"/>
        <a:ext cx="2059978" cy="2096699"/>
      </dsp:txXfrm>
    </dsp:sp>
    <dsp:sp modelId="{24801C36-3F71-4EE2-9943-98C1921E5C3B}">
      <dsp:nvSpPr>
        <dsp:cNvPr id="0" name=""/>
        <dsp:cNvSpPr/>
      </dsp:nvSpPr>
      <dsp:spPr>
        <a:xfrm>
          <a:off x="4949279" y="2495755"/>
          <a:ext cx="2095361" cy="2067656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Урізноманітнення типів уроків з основ </a:t>
          </a:r>
          <a:r>
            <a:rPr lang="uk-UA" sz="18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здоров̕я</a:t>
          </a:r>
          <a:r>
            <a:rPr lang="uk-UA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8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-тренінги, </a:t>
          </a:r>
          <a:r>
            <a:rPr lang="uk-UA" sz="18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-екскурсії, </a:t>
          </a:r>
          <a:r>
            <a:rPr lang="uk-UA" sz="1800" kern="1200" dirty="0" err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-зустрічі тощо)</a:t>
          </a:r>
          <a:endParaRPr lang="ru-RU" sz="18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9279" y="2495755"/>
        <a:ext cx="2095361" cy="20676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6F62F-45E3-4E38-B25A-AC7484971524}">
      <dsp:nvSpPr>
        <dsp:cNvPr id="0" name=""/>
        <dsp:cNvSpPr/>
      </dsp:nvSpPr>
      <dsp:spPr>
        <a:xfrm>
          <a:off x="3933966" y="2131531"/>
          <a:ext cx="2493842" cy="14027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Лубенська ЗШ № 2</a:t>
          </a:r>
          <a:endParaRPr lang="uk-UA" sz="2400" b="1" kern="1200" dirty="0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33966" y="2131531"/>
        <a:ext cx="2493842" cy="1402751"/>
      </dsp:txXfrm>
    </dsp:sp>
    <dsp:sp modelId="{2AA83588-31E2-4648-A228-87084625CFF7}">
      <dsp:nvSpPr>
        <dsp:cNvPr id="0" name=""/>
        <dsp:cNvSpPr/>
      </dsp:nvSpPr>
      <dsp:spPr>
        <a:xfrm rot="16237212">
          <a:off x="4629032" y="1557374"/>
          <a:ext cx="1131139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1131139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6237212">
        <a:off x="5166323" y="1537729"/>
        <a:ext cx="56556" cy="56556"/>
      </dsp:txXfrm>
    </dsp:sp>
    <dsp:sp modelId="{5A5386B3-9EC5-4D2D-84BD-3E3169D87856}">
      <dsp:nvSpPr>
        <dsp:cNvPr id="0" name=""/>
        <dsp:cNvSpPr/>
      </dsp:nvSpPr>
      <dsp:spPr>
        <a:xfrm>
          <a:off x="4504747" y="0"/>
          <a:ext cx="1402781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МНС</a:t>
          </a:r>
          <a:endParaRPr lang="uk-UA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4747" y="0"/>
        <a:ext cx="1402781" cy="1000486"/>
      </dsp:txXfrm>
    </dsp:sp>
    <dsp:sp modelId="{9D801ECB-11F7-461F-95A8-15E8DED630F4}">
      <dsp:nvSpPr>
        <dsp:cNvPr id="0" name=""/>
        <dsp:cNvSpPr/>
      </dsp:nvSpPr>
      <dsp:spPr>
        <a:xfrm rot="18389798">
          <a:off x="5404169" y="1669249"/>
          <a:ext cx="1262572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1262572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8389798">
        <a:off x="6003891" y="1646318"/>
        <a:ext cx="63128" cy="63128"/>
      </dsp:txXfrm>
    </dsp:sp>
    <dsp:sp modelId="{423E0800-09EB-483A-BA98-C75C5D2D7FB6}">
      <dsp:nvSpPr>
        <dsp:cNvPr id="0" name=""/>
        <dsp:cNvSpPr/>
      </dsp:nvSpPr>
      <dsp:spPr>
        <a:xfrm>
          <a:off x="5929354" y="214312"/>
          <a:ext cx="1637675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Клуб “</a:t>
          </a:r>
          <a:r>
            <a:rPr lang="uk-UA" sz="1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Валтекс</a:t>
          </a:r>
          <a:r>
            <a:rPr lang="uk-UA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uk-UA" sz="1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29354" y="214312"/>
        <a:ext cx="1637675" cy="1000486"/>
      </dsp:txXfrm>
    </dsp:sp>
    <dsp:sp modelId="{3D5C7E6C-5636-4EF2-86A1-3EB44073F158}">
      <dsp:nvSpPr>
        <dsp:cNvPr id="0" name=""/>
        <dsp:cNvSpPr/>
      </dsp:nvSpPr>
      <dsp:spPr>
        <a:xfrm rot="20127273">
          <a:off x="6123447" y="2265080"/>
          <a:ext cx="563804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563804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0127273">
        <a:off x="6391254" y="2259618"/>
        <a:ext cx="28190" cy="28190"/>
      </dsp:txXfrm>
    </dsp:sp>
    <dsp:sp modelId="{EBC20770-C4D8-4208-AA82-CC0B287B89E7}">
      <dsp:nvSpPr>
        <dsp:cNvPr id="0" name=""/>
        <dsp:cNvSpPr/>
      </dsp:nvSpPr>
      <dsp:spPr>
        <a:xfrm>
          <a:off x="6527597" y="1371998"/>
          <a:ext cx="1513705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Медичні заклади міста</a:t>
          </a:r>
          <a:endParaRPr lang="uk-UA" sz="1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7597" y="1371998"/>
        <a:ext cx="1513705" cy="1000486"/>
      </dsp:txXfrm>
    </dsp:sp>
    <dsp:sp modelId="{CD2898E8-E173-4C37-A185-0F2A273485E5}">
      <dsp:nvSpPr>
        <dsp:cNvPr id="0" name=""/>
        <dsp:cNvSpPr/>
      </dsp:nvSpPr>
      <dsp:spPr>
        <a:xfrm rot="568846">
          <a:off x="6373866" y="3052507"/>
          <a:ext cx="347418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347418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568846">
        <a:off x="6538890" y="3052455"/>
        <a:ext cx="17370" cy="17370"/>
      </dsp:txXfrm>
    </dsp:sp>
    <dsp:sp modelId="{4E9524C1-9714-4077-B0E9-32755D462920}">
      <dsp:nvSpPr>
        <dsp:cNvPr id="0" name=""/>
        <dsp:cNvSpPr/>
      </dsp:nvSpPr>
      <dsp:spPr>
        <a:xfrm>
          <a:off x="6694240" y="2714754"/>
          <a:ext cx="1549303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Міський будинок культури</a:t>
          </a:r>
          <a:endParaRPr lang="uk-UA" sz="1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94240" y="2714754"/>
        <a:ext cx="1549303" cy="1000486"/>
      </dsp:txXfrm>
    </dsp:sp>
    <dsp:sp modelId="{B6D7DE85-626A-4EFE-88A6-993E747641C4}">
      <dsp:nvSpPr>
        <dsp:cNvPr id="0" name=""/>
        <dsp:cNvSpPr/>
      </dsp:nvSpPr>
      <dsp:spPr>
        <a:xfrm rot="2381243">
          <a:off x="5767434" y="3718164"/>
          <a:ext cx="981263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981263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381243">
        <a:off x="6233534" y="3702265"/>
        <a:ext cx="49063" cy="49063"/>
      </dsp:txXfrm>
    </dsp:sp>
    <dsp:sp modelId="{BE1947E3-943B-4764-A6C6-AF63C038E9BD}">
      <dsp:nvSpPr>
        <dsp:cNvPr id="0" name=""/>
        <dsp:cNvSpPr/>
      </dsp:nvSpPr>
      <dsp:spPr>
        <a:xfrm>
          <a:off x="6357987" y="3929099"/>
          <a:ext cx="1493355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Громадська організація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“Твій світ”</a:t>
          </a:r>
          <a:endParaRPr lang="uk-UA" sz="1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57987" y="3929099"/>
        <a:ext cx="1493355" cy="1000486"/>
      </dsp:txXfrm>
    </dsp:sp>
    <dsp:sp modelId="{8B0C30BC-D42F-45A9-8E45-D83A267DA12C}">
      <dsp:nvSpPr>
        <dsp:cNvPr id="0" name=""/>
        <dsp:cNvSpPr/>
      </dsp:nvSpPr>
      <dsp:spPr>
        <a:xfrm rot="4282151">
          <a:off x="5052404" y="4015762"/>
          <a:ext cx="1060353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1060353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4282151">
        <a:off x="5556072" y="3997886"/>
        <a:ext cx="53017" cy="53017"/>
      </dsp:txXfrm>
    </dsp:sp>
    <dsp:sp modelId="{69231CE3-738B-4731-898D-C557C2845D08}">
      <dsp:nvSpPr>
        <dsp:cNvPr id="0" name=""/>
        <dsp:cNvSpPr/>
      </dsp:nvSpPr>
      <dsp:spPr>
        <a:xfrm>
          <a:off x="5072095" y="4517119"/>
          <a:ext cx="1690501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Клуб “Орієнтир</a:t>
          </a:r>
          <a:r>
            <a:rPr lang="uk-UA" sz="1200" kern="1200" dirty="0" smtClean="0">
              <a:solidFill>
                <a:srgbClr val="FF0000"/>
              </a:solidFill>
            </a:rPr>
            <a:t>”</a:t>
          </a:r>
          <a:endParaRPr lang="uk-UA" sz="1200" kern="1200" dirty="0">
            <a:solidFill>
              <a:srgbClr val="FF0000"/>
            </a:solidFill>
          </a:endParaRPr>
        </a:p>
      </dsp:txBody>
      <dsp:txXfrm>
        <a:off x="5072095" y="4517119"/>
        <a:ext cx="1690501" cy="1000486"/>
      </dsp:txXfrm>
    </dsp:sp>
    <dsp:sp modelId="{1CC24E6F-1EED-44AF-9525-2D5C512A12C8}">
      <dsp:nvSpPr>
        <dsp:cNvPr id="0" name=""/>
        <dsp:cNvSpPr/>
      </dsp:nvSpPr>
      <dsp:spPr>
        <a:xfrm rot="6602082">
          <a:off x="4167870" y="4044890"/>
          <a:ext cx="1135823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1135823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6602082">
        <a:off x="4707386" y="4025128"/>
        <a:ext cx="56791" cy="56791"/>
      </dsp:txXfrm>
    </dsp:sp>
    <dsp:sp modelId="{DC1C12F0-2623-4A23-9F6B-ED875599AF5D}">
      <dsp:nvSpPr>
        <dsp:cNvPr id="0" name=""/>
        <dsp:cNvSpPr/>
      </dsp:nvSpPr>
      <dsp:spPr>
        <a:xfrm>
          <a:off x="3646712" y="4571653"/>
          <a:ext cx="1435427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Художня школа</a:t>
          </a:r>
          <a:endParaRPr lang="uk-UA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6712" y="4571653"/>
        <a:ext cx="1435427" cy="1000486"/>
      </dsp:txXfrm>
    </dsp:sp>
    <dsp:sp modelId="{20BA9B3A-9F00-4B2C-9147-A9404008F6B1}">
      <dsp:nvSpPr>
        <dsp:cNvPr id="0" name=""/>
        <dsp:cNvSpPr/>
      </dsp:nvSpPr>
      <dsp:spPr>
        <a:xfrm rot="8545382">
          <a:off x="3646389" y="3662191"/>
          <a:ext cx="891067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891067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8545382">
        <a:off x="4069646" y="3648548"/>
        <a:ext cx="44553" cy="44553"/>
      </dsp:txXfrm>
    </dsp:sp>
    <dsp:sp modelId="{099557C6-11BD-4FA5-8592-D7AFC9BB195F}">
      <dsp:nvSpPr>
        <dsp:cNvPr id="0" name=""/>
        <dsp:cNvSpPr/>
      </dsp:nvSpPr>
      <dsp:spPr>
        <a:xfrm>
          <a:off x="2623836" y="3797039"/>
          <a:ext cx="1307875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Служба у справах сім</a:t>
          </a:r>
          <a:r>
            <a:rPr lang="en-US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`</a:t>
          </a:r>
          <a:r>
            <a:rPr lang="uk-UA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 та молоді</a:t>
          </a:r>
          <a:endParaRPr lang="uk-UA" sz="1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3836" y="3797039"/>
        <a:ext cx="1307875" cy="1000486"/>
      </dsp:txXfrm>
    </dsp:sp>
    <dsp:sp modelId="{B2810C19-3E68-404D-AD45-D995C5F024EE}">
      <dsp:nvSpPr>
        <dsp:cNvPr id="0" name=""/>
        <dsp:cNvSpPr/>
      </dsp:nvSpPr>
      <dsp:spPr>
        <a:xfrm rot="10309091">
          <a:off x="3582234" y="3025903"/>
          <a:ext cx="392572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392572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309091">
        <a:off x="3768705" y="3024722"/>
        <a:ext cx="19628" cy="19628"/>
      </dsp:txXfrm>
    </dsp:sp>
    <dsp:sp modelId="{1192D475-5955-4788-84BF-8E839332AF89}">
      <dsp:nvSpPr>
        <dsp:cNvPr id="0" name=""/>
        <dsp:cNvSpPr/>
      </dsp:nvSpPr>
      <dsp:spPr>
        <a:xfrm>
          <a:off x="2185404" y="2661773"/>
          <a:ext cx="1412956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Служба у справах дітей</a:t>
          </a:r>
          <a:endParaRPr lang="uk-UA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5404" y="2661773"/>
        <a:ext cx="1412956" cy="1000486"/>
      </dsp:txXfrm>
    </dsp:sp>
    <dsp:sp modelId="{C7B72ED0-D55B-4BA7-A88D-BA4A328CB358}">
      <dsp:nvSpPr>
        <dsp:cNvPr id="0" name=""/>
        <dsp:cNvSpPr/>
      </dsp:nvSpPr>
      <dsp:spPr>
        <a:xfrm rot="12272727">
          <a:off x="3674642" y="2265106"/>
          <a:ext cx="563678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563678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2272727">
        <a:off x="3942390" y="2259647"/>
        <a:ext cx="28183" cy="28183"/>
      </dsp:txXfrm>
    </dsp:sp>
    <dsp:sp modelId="{F0CAF638-5423-4982-B1FA-B9C3E3BCF217}">
      <dsp:nvSpPr>
        <dsp:cNvPr id="0" name=""/>
        <dsp:cNvSpPr/>
      </dsp:nvSpPr>
      <dsp:spPr>
        <a:xfrm>
          <a:off x="2320266" y="1371998"/>
          <a:ext cx="1514115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КМСН</a:t>
          </a:r>
          <a:endParaRPr lang="uk-UA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0266" y="1371998"/>
        <a:ext cx="1514115" cy="1000486"/>
      </dsp:txXfrm>
    </dsp:sp>
    <dsp:sp modelId="{2CF4F8AC-FEFE-4708-9377-B93A451357AD}">
      <dsp:nvSpPr>
        <dsp:cNvPr id="0" name=""/>
        <dsp:cNvSpPr/>
      </dsp:nvSpPr>
      <dsp:spPr>
        <a:xfrm rot="14045881">
          <a:off x="3785324" y="1702223"/>
          <a:ext cx="1166549" cy="17266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1166549" y="86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4045881">
        <a:off x="4339435" y="1681693"/>
        <a:ext cx="58327" cy="58327"/>
      </dsp:txXfrm>
    </dsp:sp>
    <dsp:sp modelId="{7B0EA723-EEB4-4632-BFA5-FEB58957262D}">
      <dsp:nvSpPr>
        <dsp:cNvPr id="0" name=""/>
        <dsp:cNvSpPr/>
      </dsp:nvSpPr>
      <dsp:spPr>
        <a:xfrm>
          <a:off x="2958141" y="288486"/>
          <a:ext cx="1485802" cy="1000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ДЮСШ</a:t>
          </a:r>
          <a:endParaRPr lang="uk-UA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8141" y="288486"/>
        <a:ext cx="1485802" cy="10004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8A9DA0-D553-40FB-806A-792D37B60746}">
      <dsp:nvSpPr>
        <dsp:cNvPr id="0" name=""/>
        <dsp:cNvSpPr/>
      </dsp:nvSpPr>
      <dsp:spPr>
        <a:xfrm>
          <a:off x="2027162" y="0"/>
          <a:ext cx="2027162" cy="1347081"/>
        </a:xfrm>
        <a:prstGeom prst="trapezoid">
          <a:avLst>
            <a:gd name="adj" fmla="val 75243"/>
          </a:avLst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endParaRPr lang="ru-RU" sz="4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7162" y="0"/>
        <a:ext cx="2027162" cy="1347081"/>
      </dsp:txXfrm>
    </dsp:sp>
    <dsp:sp modelId="{ADC3FF5B-6755-4FF3-BAB9-36D6FCD118F9}">
      <dsp:nvSpPr>
        <dsp:cNvPr id="0" name=""/>
        <dsp:cNvSpPr/>
      </dsp:nvSpPr>
      <dsp:spPr>
        <a:xfrm>
          <a:off x="1013581" y="1347081"/>
          <a:ext cx="4054324" cy="1347081"/>
        </a:xfrm>
        <a:prstGeom prst="trapezoid">
          <a:avLst>
            <a:gd name="adj" fmla="val 75243"/>
          </a:avLst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4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3087" y="1347081"/>
        <a:ext cx="2635310" cy="1347081"/>
      </dsp:txXfrm>
    </dsp:sp>
    <dsp:sp modelId="{76A646C6-45A5-44EB-A619-44C1809FECCE}">
      <dsp:nvSpPr>
        <dsp:cNvPr id="0" name=""/>
        <dsp:cNvSpPr/>
      </dsp:nvSpPr>
      <dsp:spPr>
        <a:xfrm>
          <a:off x="0" y="2694163"/>
          <a:ext cx="6081486" cy="1347081"/>
        </a:xfrm>
        <a:prstGeom prst="trapezoid">
          <a:avLst>
            <a:gd name="adj" fmla="val 75243"/>
          </a:avLst>
        </a:prstGeom>
        <a:solidFill>
          <a:schemeClr val="accent3">
            <a:lumMod val="60000"/>
            <a:lumOff val="40000"/>
          </a:schemeClr>
        </a:solidFill>
        <a:ln w="28575" cap="flat" cmpd="sng" algn="ctr">
          <a:solidFill>
            <a:srgbClr val="002060"/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4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260" y="2694163"/>
        <a:ext cx="3952965" cy="1347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54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3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612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672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386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001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625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25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40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52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23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5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34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260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882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919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60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487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108" y="1233889"/>
            <a:ext cx="9573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Лубенська загальноосвітня школа І-ІІІ ст. №2 Лубенської міської ради Полтавської обл.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424" y="3018622"/>
            <a:ext cx="793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превентивної освіти</a:t>
            </a:r>
            <a:endParaRPr lang="ru-RU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0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90500"/>
            <a:ext cx="9905998" cy="6985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УРОКИ-ТРЕНІНГИ У МОЛОДШІЙ ШКОЛІ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00800" y="1117600"/>
            <a:ext cx="5029200" cy="5511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541" y="1117600"/>
            <a:ext cx="4646399" cy="3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4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084" y="317648"/>
            <a:ext cx="4646602" cy="1903037"/>
          </a:xfrm>
          <a:solidFill>
            <a:srgbClr val="F0F05E"/>
          </a:solidFill>
        </p:spPr>
        <p:txBody>
          <a:bodyPr>
            <a:normAutofit/>
          </a:bodyPr>
          <a:lstStyle/>
          <a:p>
            <a:r>
              <a:rPr lang="uk-UA" sz="2400" i="1" cap="none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клас для вчителів початкових класів проводить спеціаліст вищої категорії Погрібна А.М. 3-Б клас</a:t>
            </a:r>
            <a:endParaRPr lang="ru-RU" sz="2400" i="1" cap="none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9" y="115876"/>
            <a:ext cx="5360989" cy="4020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004" y="2663276"/>
            <a:ext cx="5360991" cy="402074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733144" y="783770"/>
            <a:ext cx="725714" cy="6386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473918" y="5355771"/>
            <a:ext cx="812798" cy="66765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1846" y="5355771"/>
            <a:ext cx="4316784" cy="954107"/>
          </a:xfrm>
          <a:prstGeom prst="rect">
            <a:avLst/>
          </a:prstGeom>
          <a:solidFill>
            <a:srgbClr val="F0F05E"/>
          </a:solidFill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групах – один з елементів тренінгу</a:t>
            </a:r>
            <a:endParaRPr lang="ru-RU" sz="2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5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743" y="163592"/>
            <a:ext cx="5138057" cy="2260294"/>
          </a:xfrm>
          <a:solidFill>
            <a:srgbClr val="F0F05E"/>
          </a:solidFill>
        </p:spPr>
        <p:txBody>
          <a:bodyPr>
            <a:normAutofit/>
          </a:bodyPr>
          <a:lstStyle/>
          <a:p>
            <a:r>
              <a:rPr lang="uk-UA" sz="2800" i="1" cap="none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з основ </a:t>
            </a:r>
            <a:r>
              <a:rPr lang="uk-UA" sz="2800" i="1" cap="none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2800" i="1" cap="none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̕ я у 2-Б класі проводить спеціаліст вищої категорії, старший вчитель Рєпіна І.О.</a:t>
            </a:r>
            <a:endParaRPr lang="ru-RU" sz="2800" i="1" cap="none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50" y="163592"/>
            <a:ext cx="5258603" cy="3943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995" y="2790677"/>
            <a:ext cx="5258603" cy="394395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052457" y="914400"/>
            <a:ext cx="566057" cy="79828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423061" y="4934858"/>
            <a:ext cx="629396" cy="100148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066" y="4934858"/>
            <a:ext cx="4528457" cy="1384995"/>
          </a:xfrm>
          <a:prstGeom prst="rect">
            <a:avLst/>
          </a:prstGeom>
          <a:solidFill>
            <a:srgbClr val="F0F05E"/>
          </a:solidFill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тренінгу: «Друзі за інтересами. Вибір друзів». Вправа – «Зірка дружби»</a:t>
            </a:r>
            <a:endParaRPr lang="ru-RU" sz="2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8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85" y="2314048"/>
            <a:ext cx="3989587" cy="2992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645" y="1254661"/>
            <a:ext cx="3869014" cy="2980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8020" y="1814030"/>
            <a:ext cx="3974311" cy="2980734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>
            <a:off x="142914" y="4797839"/>
            <a:ext cx="3989587" cy="1992639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Урок-тренінг з основ </a:t>
            </a:r>
            <a:r>
              <a:rPr lang="uk-UA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̕ я проводить учитель початкових класів Задорожна О.П.</a:t>
            </a:r>
            <a:b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«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дружби»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4132501" y="4049753"/>
            <a:ext cx="3875314" cy="1284514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проводить спеціаліст вищої категорії Сидоренко Т.В. (вправа «Очікування»)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8007815" y="155789"/>
            <a:ext cx="4004454" cy="221761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практичної роботи  з основ </a:t>
            </a:r>
            <a:r>
              <a:rPr lang="uk-UA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̕ я: «Подолання негативних емоцій» 4-В клас. Проводить вчитель початкових класів </a:t>
            </a:r>
            <a:r>
              <a:rPr lang="uk-UA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Дацюк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4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B1504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37783" y="2561070"/>
            <a:ext cx="4610104" cy="3714752"/>
          </a:xfrm>
          <a:prstGeom prst="horizontalScroll">
            <a:avLst/>
          </a:prstGeom>
          <a:ln w="38100">
            <a:solidFill>
              <a:srgbClr val="6600FF"/>
            </a:solidFill>
          </a:ln>
        </p:spPr>
      </p:pic>
      <p:pic>
        <p:nvPicPr>
          <p:cNvPr id="8" name="Picture 7" descr="P13102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9543" y="2061004"/>
            <a:ext cx="4786314" cy="4214818"/>
          </a:xfrm>
          <a:prstGeom prst="verticalScroll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35586" y="506776"/>
            <a:ext cx="9155016" cy="133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 - </a:t>
            </a:r>
            <a:r>
              <a:rPr lang="uk-UA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</a:t>
            </a: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«Зупинимо СНІД разом!»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53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417" y="806145"/>
            <a:ext cx="5682197" cy="1221299"/>
          </a:xfrm>
        </p:spPr>
        <p:txBody>
          <a:bodyPr>
            <a:normAutofit/>
          </a:bodyPr>
          <a:lstStyle/>
          <a:p>
            <a:pPr algn="ctr"/>
            <a:r>
              <a:rPr lang="uk-UA" sz="3200" cap="none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дітьми психолога і соціального педагога</a:t>
            </a:r>
            <a:endParaRPr lang="ru-RU" sz="3200" cap="none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390" y="2650571"/>
            <a:ext cx="4300921" cy="3225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93431" y="2650572"/>
            <a:ext cx="4300919" cy="32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01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023903" y="1000108"/>
          <a:ext cx="1042994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1"/>
            <a:ext cx="8572500" cy="1000125"/>
          </a:xfrm>
        </p:spPr>
        <p:txBody>
          <a:bodyPr/>
          <a:lstStyle/>
          <a:p>
            <a:r>
              <a:rPr lang="uk-UA" sz="3200">
                <a:solidFill>
                  <a:srgbClr val="000099"/>
                </a:solidFill>
              </a:rPr>
              <a:t>Співпраця з громадськими організаціями</a:t>
            </a:r>
            <a:endParaRPr lang="ru-RU" sz="3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34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25" y="500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Зустріч </a:t>
            </a:r>
            <a:r>
              <a:rPr lang="uk-UA" dirty="0" smtClean="0">
                <a:solidFill>
                  <a:srgbClr val="C00000"/>
                </a:solidFill>
              </a:rPr>
              <a:t>з </a:t>
            </a:r>
            <a:r>
              <a:rPr lang="uk-UA" dirty="0">
                <a:solidFill>
                  <a:srgbClr val="C00000"/>
                </a:solidFill>
              </a:rPr>
              <a:t>лікарями </a:t>
            </a:r>
            <a:r>
              <a:rPr lang="uk-UA" dirty="0" err="1">
                <a:solidFill>
                  <a:srgbClr val="C00000"/>
                </a:solidFill>
              </a:rPr>
              <a:t>наркодиспансеру</a:t>
            </a:r>
            <a:r>
              <a:rPr lang="uk-UA" dirty="0">
                <a:solidFill>
                  <a:srgbClr val="C00000"/>
                </a:solidFill>
              </a:rPr>
              <a:t> та </a:t>
            </a:r>
            <a:r>
              <a:rPr lang="uk-UA" dirty="0" err="1">
                <a:solidFill>
                  <a:srgbClr val="C00000"/>
                </a:solidFill>
              </a:rPr>
              <a:t>шкірвендиспансеру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 bwMode="auto">
          <a:xfrm>
            <a:off x="1524002" y="1590951"/>
            <a:ext cx="4643437" cy="3482577"/>
          </a:xfrm>
          <a:prstGeom prst="verticalScroll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 bwMode="auto">
          <a:xfrm>
            <a:off x="5910262" y="2814717"/>
            <a:ext cx="4500595" cy="3739433"/>
          </a:xfrm>
          <a:prstGeom prst="horizontalScroll">
            <a:avLst/>
          </a:prstGeom>
          <a:blipFill>
            <a:blip r:embed="rId4" cstate="email"/>
            <a:tile tx="0" ty="0" sx="100000" sy="100000" flip="none" algn="tl"/>
          </a:blipFill>
          <a:ln w="57150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717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88" y="7651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dirty="0">
                <a:solidFill>
                  <a:srgbClr val="C00000"/>
                </a:solidFill>
              </a:rPr>
              <a:t>Лекція лікаря жіночої консультації  Кметь Т.І.</a:t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2800" dirty="0">
                <a:solidFill>
                  <a:srgbClr val="C00000"/>
                </a:solidFill>
              </a:rPr>
              <a:t>на тему: </a:t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«Репродуктивне здоров</a:t>
            </a:r>
            <a:r>
              <a:rPr lang="en-US" sz="3200" dirty="0">
                <a:solidFill>
                  <a:srgbClr val="C00000"/>
                </a:solidFill>
              </a:rPr>
              <a:t>`</a:t>
            </a:r>
            <a:r>
              <a:rPr lang="uk-UA" sz="3200" dirty="0">
                <a:solidFill>
                  <a:srgbClr val="C00000"/>
                </a:solidFill>
              </a:rPr>
              <a:t>я та </a:t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профілактика ВІЛ/</a:t>
            </a:r>
            <a:r>
              <a:rPr lang="uk-UA" sz="3200" dirty="0" err="1">
                <a:solidFill>
                  <a:srgbClr val="C00000"/>
                </a:solidFill>
              </a:rPr>
              <a:t>СНІДу</a:t>
            </a:r>
            <a:r>
              <a:rPr lang="uk-UA" sz="4000" dirty="0">
                <a:solidFill>
                  <a:srgbClr val="C00000"/>
                </a:solidFill>
              </a:rPr>
              <a:t>»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 bwMode="auto">
          <a:xfrm>
            <a:off x="3143672" y="2204865"/>
            <a:ext cx="6000792" cy="4500593"/>
          </a:xfrm>
          <a:prstGeom prst="verticalScroll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332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208" y="592760"/>
            <a:ext cx="8247286" cy="122316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молод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як важливий компонент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 дружньої до дитини”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412" y="1725769"/>
            <a:ext cx="5572878" cy="378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7670" y="5703899"/>
            <a:ext cx="713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2013-2014 н. р. впроваджений факультативний профілактичний курс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9-11-х класів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“Захисти себе від ВІЛ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0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34715"/>
            <a:ext cx="9905998" cy="839449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4553" y="1378039"/>
            <a:ext cx="10042858" cy="5267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8000"/>
                    </a14:imgEffect>
                    <a14:imgEffect>
                      <a14:colorTemperature colorTemp="5451"/>
                    </a14:imgEffect>
                    <a14:imgEffect>
                      <a14:saturation sat="272000"/>
                    </a14:imgEffect>
                    <a14:imgEffect>
                      <a14:brightnessContrast bright="1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04553" y="206062"/>
            <a:ext cx="10042858" cy="64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7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8310"/>
          </a:xfrm>
        </p:spPr>
        <p:txBody>
          <a:bodyPr>
            <a:normAutofit/>
          </a:bodyPr>
          <a:lstStyle/>
          <a:p>
            <a:pPr algn="ctr"/>
            <a:r>
              <a:rPr lang="uk-UA" sz="3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для </a:t>
            </a:r>
            <a:r>
              <a:rPr lang="uk-UA" sz="32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фасилітаторів</a:t>
            </a:r>
            <a:endParaRPr lang="ru-RU" sz="32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701" y="2281491"/>
            <a:ext cx="4822710" cy="3617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3854" y="1719021"/>
            <a:ext cx="399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відбору </a:t>
            </a:r>
            <a:r>
              <a:rPr lang="uk-UA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фасилітаторів</a:t>
            </a:r>
            <a:endParaRPr lang="uk-UA" sz="2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686783" y="2838311"/>
            <a:ext cx="2936385" cy="775276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Мотивація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463854" y="3744341"/>
            <a:ext cx="2953600" cy="73619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Відкритість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2146302" y="4580677"/>
            <a:ext cx="2953732" cy="82845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2940654" y="5511503"/>
            <a:ext cx="2889205" cy="77404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Доступність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8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75771"/>
            <a:ext cx="9905998" cy="1161143"/>
          </a:xfrm>
        </p:spPr>
        <p:txBody>
          <a:bodyPr>
            <a:normAutofit/>
          </a:bodyPr>
          <a:lstStyle/>
          <a:p>
            <a:pPr algn="ctr"/>
            <a:r>
              <a:rPr lang="uk-UA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підготовлених </a:t>
            </a:r>
            <a:r>
              <a:rPr lang="uk-UA" sz="28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фасилітаторів</a:t>
            </a:r>
            <a:endParaRPr lang="ru-RU" sz="2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442" y="1712686"/>
            <a:ext cx="4643970" cy="348297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49849499"/>
              </p:ext>
            </p:extLst>
          </p:nvPr>
        </p:nvGraphicFramePr>
        <p:xfrm>
          <a:off x="5617030" y="2025277"/>
          <a:ext cx="6081486" cy="404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162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76" y="2956117"/>
            <a:ext cx="9905998" cy="114588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«Маршрут Безпеки» як сучасний комунікативний інструмент з питань репродуктивного здоров’я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546" y="4224271"/>
            <a:ext cx="3628997" cy="2429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68" y="367547"/>
            <a:ext cx="3684232" cy="246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636" y="380426"/>
            <a:ext cx="3680138" cy="2453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636" y="4211392"/>
            <a:ext cx="3680138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4906851" y="1867437"/>
            <a:ext cx="0" cy="11719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340961" y="1867437"/>
            <a:ext cx="12876" cy="11719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41487" y="525790"/>
            <a:ext cx="2336800" cy="1135585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 принципи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13679" y="525790"/>
            <a:ext cx="2294892" cy="1135585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компетентності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906851" y="4020457"/>
            <a:ext cx="15537" cy="9869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40961" y="4020457"/>
            <a:ext cx="0" cy="12002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860800" y="5220747"/>
            <a:ext cx="2017486" cy="1502025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 та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конкурентноспроможність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02331" y="5370286"/>
            <a:ext cx="2209439" cy="984621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Полілінгвістична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011886" y="1973943"/>
            <a:ext cx="1219200" cy="10654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055427" y="3438660"/>
            <a:ext cx="142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11886" y="3860800"/>
            <a:ext cx="1407885" cy="7547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897287" y="2128898"/>
            <a:ext cx="1268314" cy="910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2678301" y="3443463"/>
            <a:ext cx="1487300" cy="84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925042" y="3860800"/>
            <a:ext cx="1240559" cy="8614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415608" y="1325092"/>
            <a:ext cx="2249714" cy="109818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Комунікативність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4187" y="2836317"/>
            <a:ext cx="2168555" cy="1204686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Лінгвістична активність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9309" y="4793597"/>
            <a:ext cx="2138500" cy="142240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 діяльність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419770" y="1318346"/>
            <a:ext cx="2173875" cy="1018453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Розвинений інтерес до певної сфери діяльності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683386" y="2815771"/>
            <a:ext cx="2203814" cy="1204686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до історії, культури, мови своєї держави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600178" y="4722254"/>
            <a:ext cx="1922222" cy="142240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Здоровий спосіб життя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97566" y="3039414"/>
            <a:ext cx="3452302" cy="5847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 школи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309" y="41856"/>
            <a:ext cx="10174311" cy="68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1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04" y="453800"/>
            <a:ext cx="9905998" cy="388029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превентивної освіти в Лубенській загальноосвітній школі І-ІІІ ступенів №2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u="sng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5023182" y="2251529"/>
            <a:ext cx="2142446" cy="10287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5818636" y="1640115"/>
            <a:ext cx="551543" cy="537029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26742" y="945244"/>
            <a:ext cx="4135327" cy="6531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програми та нормативно-правові документи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18636" y="3340100"/>
            <a:ext cx="551543" cy="56605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98633" y="3928835"/>
            <a:ext cx="4391541" cy="6966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 спільної діяльності сім̕ ї, школи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94403" y="4679042"/>
            <a:ext cx="0" cy="53702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72183" y="5216070"/>
            <a:ext cx="9044440" cy="2902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572183" y="5216070"/>
            <a:ext cx="4640" cy="5025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0594276" y="5216070"/>
            <a:ext cx="6679" cy="5370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07657" y="5245099"/>
            <a:ext cx="0" cy="4735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26743" y="5245099"/>
            <a:ext cx="0" cy="4735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165628" y="5245099"/>
            <a:ext cx="0" cy="4735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879952" y="5216070"/>
            <a:ext cx="0" cy="5370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80142" y="5892800"/>
            <a:ext cx="1384082" cy="6531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81740" y="5892800"/>
            <a:ext cx="1267942" cy="6531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99424" y="5892799"/>
            <a:ext cx="1622204" cy="6531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70179" y="5892800"/>
            <a:ext cx="1598164" cy="653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педагог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62069" y="5907313"/>
            <a:ext cx="1630091" cy="6531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Педагог-організатор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219749" y="5907313"/>
            <a:ext cx="1449737" cy="6531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 групи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7329714" y="2545896"/>
            <a:ext cx="638629" cy="4354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290175" y="943430"/>
            <a:ext cx="752226" cy="29318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супровід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9042401" y="943429"/>
            <a:ext cx="44994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9042401" y="1756230"/>
            <a:ext cx="44994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042401" y="2382158"/>
            <a:ext cx="44994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9042401" y="3016248"/>
            <a:ext cx="44994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9042401" y="3875313"/>
            <a:ext cx="44994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9544965" y="581479"/>
            <a:ext cx="1887558" cy="7497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особистісного потенціалу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544965" y="1465942"/>
            <a:ext cx="1877326" cy="5370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544965" y="2108651"/>
            <a:ext cx="1887557" cy="5433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 акції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544965" y="2754991"/>
            <a:ext cx="1903988" cy="5837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творчих здібностей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544965" y="3540123"/>
            <a:ext cx="1903988" cy="5635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виховних заходів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трелка влево 65"/>
          <p:cNvSpPr/>
          <p:nvPr/>
        </p:nvSpPr>
        <p:spPr>
          <a:xfrm>
            <a:off x="4070265" y="2566191"/>
            <a:ext cx="792001" cy="39483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146414" y="1016000"/>
            <a:ext cx="752219" cy="29128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супровід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2581740" y="1030514"/>
            <a:ext cx="564676" cy="1167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2581740" y="3914319"/>
            <a:ext cx="56467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2581740" y="3178629"/>
            <a:ext cx="56467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2581740" y="2545896"/>
            <a:ext cx="56467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2581740" y="1756230"/>
            <a:ext cx="56467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547098" y="681376"/>
            <a:ext cx="1944914" cy="6498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7098" y="1455507"/>
            <a:ext cx="1945496" cy="6259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7098" y="2231798"/>
            <a:ext cx="1944914" cy="55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47098" y="2917601"/>
            <a:ext cx="1948826" cy="5635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7098" y="3675740"/>
            <a:ext cx="1945496" cy="5370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5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141412" y="714942"/>
            <a:ext cx="9522295" cy="519018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936" y="515485"/>
            <a:ext cx="7307129" cy="558909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формування в учнів розвитку</a:t>
            </a:r>
            <a:b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і психологічних </a:t>
            </a:r>
            <a: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 </a:t>
            </a:r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навичок,</a:t>
            </a:r>
            <a:b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 </a:t>
            </a:r>
            <a: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 і безпеки, допомогти</a:t>
            </a:r>
            <a:b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 упевненість у власних силах, навчити </a:t>
            </a:r>
            <a:b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способу життя.</a:t>
            </a:r>
            <a: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4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4051676"/>
              </p:ext>
            </p:extLst>
          </p:nvPr>
        </p:nvGraphicFramePr>
        <p:xfrm>
          <a:off x="1141413" y="438213"/>
          <a:ext cx="9905998" cy="84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-конечная звезда 6"/>
          <p:cNvSpPr/>
          <p:nvPr/>
        </p:nvSpPr>
        <p:spPr>
          <a:xfrm>
            <a:off x="0" y="2656258"/>
            <a:ext cx="6001555" cy="1287888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 учнів мотивації щодо дбайливого ставлення до життя і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здоров̕я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302321" y="4066502"/>
            <a:ext cx="4172754" cy="1088265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7302321" y="2434103"/>
            <a:ext cx="4790941" cy="1326525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емоційно-вольової компетентності учнів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3400020" y="1410231"/>
            <a:ext cx="5859887" cy="1403798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 до співпраці батьків і громадськість щодо проблем туберкульозу і СНІДу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1139779" y="4185630"/>
            <a:ext cx="4211392" cy="901521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уроків-тренінгів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1139779" y="5190173"/>
            <a:ext cx="10380371" cy="1416689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навички вільного орієнтування у природному, техногенному, побутовому, соціальному середовищі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103031"/>
            <a:ext cx="11797047" cy="6619741"/>
          </a:xfrm>
        </p:spPr>
        <p:txBody>
          <a:bodyPr>
            <a:normAutofit/>
          </a:bodyPr>
          <a:lstStyle/>
          <a:p>
            <a:pPr algn="ctr"/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9881" y="2936384"/>
            <a:ext cx="2099257" cy="914400"/>
          </a:xfrm>
          <a:prstGeom prst="rect">
            <a:avLst/>
          </a:prstGeom>
          <a:solidFill>
            <a:srgbClr val="F0F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FF"/>
                </a:solidFill>
              </a:rPr>
              <a:t>НАПРЯМКИ РОБОТИ ШКОЛИ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237927" y="2189408"/>
            <a:ext cx="798489" cy="643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37927" y="3979572"/>
            <a:ext cx="1088264" cy="618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053070" y="1790163"/>
            <a:ext cx="25758" cy="1043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78828" y="3979572"/>
            <a:ext cx="0" cy="96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915177" y="2189408"/>
            <a:ext cx="978794" cy="656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15177" y="3979572"/>
            <a:ext cx="991674" cy="669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946264" y="1133342"/>
            <a:ext cx="4031087" cy="137803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Психологізація навчально-виховного процесу: тренінги, корекційна програма та ін.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036416" y="4530144"/>
            <a:ext cx="3747752" cy="167425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інтелектуального </a:t>
            </a:r>
            <a:r>
              <a:rPr lang="uk-UA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здоров̕я</a:t>
            </a:r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дослідницький підхід до навчально-виховного процесу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28788" y="1191295"/>
            <a:ext cx="3734873" cy="14810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комфортних умов для навчання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516" y="4597758"/>
            <a:ext cx="4198512" cy="15969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фізичного </a:t>
            </a:r>
            <a:r>
              <a:rPr lang="uk-UA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здоров̕я</a:t>
            </a:r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навчально-виховного процесу (спортивно-масова робота)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78816" y="334851"/>
            <a:ext cx="3348507" cy="12106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Іноваційні</a:t>
            </a:r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̕ </a:t>
            </a:r>
            <a:r>
              <a:rPr lang="uk-UA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язберігаючі</a:t>
            </a:r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педтехнології</a:t>
            </a:r>
            <a:endParaRPr lang="uk-UA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03818" y="5196625"/>
            <a:ext cx="2550017" cy="1275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та розвиток обдарованих дітей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8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74299853"/>
              </p:ext>
            </p:extLst>
          </p:nvPr>
        </p:nvGraphicFramePr>
        <p:xfrm>
          <a:off x="1141412" y="618518"/>
          <a:ext cx="10555287" cy="599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35500" y="2679700"/>
            <a:ext cx="3517900" cy="166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КРОКИ ДО МЕТИ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5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775635" y="1150155"/>
            <a:ext cx="5715002" cy="1651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і навчання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 пліч-о-пліч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484" y="198524"/>
            <a:ext cx="4217987" cy="3163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484" y="3556357"/>
            <a:ext cx="4219787" cy="3164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797" y="3556357"/>
            <a:ext cx="4212802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5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84939527"/>
              </p:ext>
            </p:extLst>
          </p:nvPr>
        </p:nvGraphicFramePr>
        <p:xfrm>
          <a:off x="1141413" y="1532587"/>
          <a:ext cx="9905998" cy="497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8544" y="404734"/>
            <a:ext cx="7555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аспекти підходу до навчання дитини на </a:t>
            </a:r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̕ я у молодших класах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1090</TotalTime>
  <Words>547</Words>
  <Application>Microsoft Office PowerPoint</Application>
  <PresentationFormat>Произвольный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Контур</vt:lpstr>
      <vt:lpstr>Слайд 1</vt:lpstr>
      <vt:lpstr>Слайд 2</vt:lpstr>
      <vt:lpstr>Модель превентивної освіти в Лубенській загальноосвітній школі І-ІІІ ступенів №2 </vt:lpstr>
      <vt:lpstr>МЕТА  Забезпечити формування в учнів розвитку  соціальних і психологічних життєвих навичок,  сприятливих для здоров’я і безпеки, допомогти  виробити упевненість у власних силах, навчити   здоровому способу життя. </vt:lpstr>
      <vt:lpstr>Слайд 5</vt:lpstr>
      <vt:lpstr>Слайд 6</vt:lpstr>
      <vt:lpstr>Слайд 7</vt:lpstr>
      <vt:lpstr>Задоволення і навчання рухаються пліч-о-пліч</vt:lpstr>
      <vt:lpstr>Слайд 9</vt:lpstr>
      <vt:lpstr>УРОКИ-ТРЕНІНГИ У МОЛОДШІЙ ШКОЛІ</vt:lpstr>
      <vt:lpstr>Майстер клас для вчителів початкових класів проводить спеціаліст вищої категорії Погрібна А.М. 3-Б клас</vt:lpstr>
      <vt:lpstr>Тренінг з основ здоров̕ я у 2-Б класі проводить спеціаліст вищої категорії, старший вчитель Рєпіна І.О.</vt:lpstr>
      <vt:lpstr>Слайд 13</vt:lpstr>
      <vt:lpstr>Слайд 14</vt:lpstr>
      <vt:lpstr>Робота з дітьми психолога і соціального педагога</vt:lpstr>
      <vt:lpstr>Співпраця з громадськими організаціями</vt:lpstr>
      <vt:lpstr>Зустріч з лікарями наркодиспансеру та шкірвендиспансеру  </vt:lpstr>
      <vt:lpstr>Лекція лікаря жіночої консультації  Кметь Т.І. на тему:  «Репродуктивне здоров`я та  профілактика ВІЛ/СНІДу» </vt:lpstr>
      <vt:lpstr>Участь молоді як важливий компонент “Школи дружньої до дитини”</vt:lpstr>
      <vt:lpstr>Тренінг для фасилітаторів</vt:lpstr>
      <vt:lpstr>Кількість підготовлених фасилітаторів</vt:lpstr>
      <vt:lpstr>«Маршрут Безпеки» як сучасний комунікативний інструмент з питань репродуктивного здоров’я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Лубенська загальноосвітня школа І-ІІІ ст. № 2</dc:title>
  <dc:creator>Admin</dc:creator>
  <cp:lastModifiedBy>Sony</cp:lastModifiedBy>
  <cp:revision>103</cp:revision>
  <dcterms:created xsi:type="dcterms:W3CDTF">2014-05-17T16:03:22Z</dcterms:created>
  <dcterms:modified xsi:type="dcterms:W3CDTF">2014-09-08T12:03:40Z</dcterms:modified>
</cp:coreProperties>
</file>