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577" r:id="rId2"/>
    <p:sldId id="501" r:id="rId3"/>
    <p:sldId id="621" r:id="rId4"/>
    <p:sldId id="510" r:id="rId5"/>
    <p:sldId id="531" r:id="rId6"/>
    <p:sldId id="533" r:id="rId7"/>
    <p:sldId id="529" r:id="rId8"/>
    <p:sldId id="631" r:id="rId9"/>
    <p:sldId id="545" r:id="rId10"/>
    <p:sldId id="551" r:id="rId11"/>
    <p:sldId id="633" r:id="rId12"/>
    <p:sldId id="550" r:id="rId13"/>
    <p:sldId id="544" r:id="rId14"/>
    <p:sldId id="628" r:id="rId15"/>
    <p:sldId id="587" r:id="rId16"/>
    <p:sldId id="412" r:id="rId17"/>
    <p:sldId id="589" r:id="rId18"/>
    <p:sldId id="462" r:id="rId19"/>
    <p:sldId id="45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90" autoAdjust="0"/>
    <p:restoredTop sz="94127" autoAdjust="0"/>
  </p:normalViewPr>
  <p:slideViewPr>
    <p:cSldViewPr>
      <p:cViewPr>
        <p:scale>
          <a:sx n="50" d="100"/>
          <a:sy n="50" d="100"/>
        </p:scale>
        <p:origin x="-1722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55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DE146-D207-4442-8AD2-110AE638C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EB2AC-2E7E-4D1D-B24D-1AF824A03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C86B8-BDE9-45F1-9AC2-4DE4BD705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D83A7-D2A0-4D08-B7CD-F3EB3BE09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A2F55-09E0-4D7D-A108-8B095F8D3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F771B-9EF1-4E72-9D88-02A5D3338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19D1A-6891-400C-A4A0-F1F2BB6DD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0FD4-DED1-4CC6-8D00-470FA7FF1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E3F00-9AD6-48B0-ADBC-1296F9A88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F1EC9-5B61-4340-A693-40AD97010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4EF76-B6B3-4917-B2CE-8260A67AD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588E7-D80F-43E6-9A10-AFA227E61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78E6E-5727-4688-91BB-0C94D399C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7516D-C7AE-4CE0-B2F2-EF3B147F7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C71AB-14CB-4DE7-ABFB-F3D67F09E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453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4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4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4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04FB361-C40E-4021-9704-FADD9B583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  <p:sldLayoutId id="2147483695" r:id="rId12"/>
    <p:sldLayoutId id="2147483694" r:id="rId13"/>
    <p:sldLayoutId id="2147483693" r:id="rId14"/>
    <p:sldLayoutId id="214748369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457200"/>
            <a:ext cx="8229600" cy="5943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uk-UA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/>
          </a:p>
        </p:txBody>
      </p:sp>
      <p:sp>
        <p:nvSpPr>
          <p:cNvPr id="19458" name="WordArt 5"/>
          <p:cNvSpPr>
            <a:spLocks noChangeArrowheads="1" noChangeShapeType="1" noTextEdit="1"/>
          </p:cNvSpPr>
          <p:nvPr/>
        </p:nvSpPr>
        <p:spPr bwMode="auto">
          <a:xfrm>
            <a:off x="0" y="685800"/>
            <a:ext cx="8610600" cy="3276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Запрошуємо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до школи 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88938" y="4267200"/>
            <a:ext cx="87550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6000" b="1"/>
              <a:t>“Школа – </a:t>
            </a:r>
          </a:p>
          <a:p>
            <a:pPr algn="ctr"/>
            <a:r>
              <a:rPr lang="uk-UA" sz="6000" b="1"/>
              <a:t>наш рідний дім”</a:t>
            </a:r>
            <a:endParaRPr lang="ru-RU" sz="6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D:\Documents and Settings\илона\Рабочий стол\уроки\Фото1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8113" y="227013"/>
            <a:ext cx="8720137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1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D:\Documents and Settings\илона\Рабочий стол\уроки\DSCN11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173163"/>
            <a:ext cx="8153400" cy="56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32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випуск\Фото03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52"/>
            <a:ext cx="8571470" cy="6428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26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G:\DSC019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34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6" descr="Слайд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2563" y="0"/>
            <a:ext cx="9326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 descr="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419600" cy="3429000"/>
          </a:xfrm>
        </p:spPr>
      </p:pic>
      <p:pic>
        <p:nvPicPr>
          <p:cNvPr id="59394" name="Picture 5" descr="Изображение 0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6" descr="Изображение 0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350520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7" descr="Фото 0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81400"/>
            <a:ext cx="449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Box 7"/>
          <p:cNvSpPr txBox="1">
            <a:spLocks noChangeArrowheads="1"/>
          </p:cNvSpPr>
          <p:nvPr/>
        </p:nvSpPr>
        <p:spPr bwMode="auto">
          <a:xfrm>
            <a:off x="533400" y="3962400"/>
            <a:ext cx="2266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Екскурсія до музею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6" descr="P21937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7" descr="P21937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480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8" descr="P219374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0480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9" descr="P219374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4290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Box 7"/>
          <p:cNvSpPr txBox="1">
            <a:spLocks noChangeArrowheads="1"/>
          </p:cNvSpPr>
          <p:nvPr/>
        </p:nvSpPr>
        <p:spPr bwMode="auto">
          <a:xfrm>
            <a:off x="4876800" y="2819400"/>
            <a:ext cx="2389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Зустріч з афганцями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 descr="Изображение 2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2400" y="0"/>
            <a:ext cx="3124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5" descr="RSCN645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04800" y="3429000"/>
            <a:ext cx="3657600" cy="3048000"/>
          </a:xfrm>
        </p:spPr>
      </p:pic>
      <p:pic>
        <p:nvPicPr>
          <p:cNvPr id="66563" name="Picture 6" descr="RSCN645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0400" y="0"/>
            <a:ext cx="2514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7" descr="DSCN638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9800" y="0"/>
            <a:ext cx="3124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8" descr="RSCN64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8200" y="3352800"/>
            <a:ext cx="3733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Box 8"/>
          <p:cNvSpPr txBox="1">
            <a:spLocks noChangeArrowheads="1"/>
          </p:cNvSpPr>
          <p:nvPr/>
        </p:nvSpPr>
        <p:spPr bwMode="auto">
          <a:xfrm>
            <a:off x="685800" y="29718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КВК</a:t>
            </a:r>
            <a:endParaRPr lang="ru-RU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DSC000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04800"/>
            <a:ext cx="4191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3" descr="DSC001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3657600"/>
            <a:ext cx="39624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4" descr="DSC001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3000" y="304800"/>
            <a:ext cx="38862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5" descr="DSC0012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3568700"/>
            <a:ext cx="403860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2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041525" y="3176588"/>
            <a:ext cx="5218113" cy="7493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2800"/>
              <a:t>      </a:t>
            </a:r>
            <a:r>
              <a:rPr lang="uk-UA" sz="4000" b="1"/>
              <a:t>2011- 2012 н.р.</a:t>
            </a:r>
            <a:endParaRPr lang="ru-RU" sz="4000" b="1"/>
          </a:p>
        </p:txBody>
      </p:sp>
      <p:sp>
        <p:nvSpPr>
          <p:cNvPr id="68614" name="TextBox 8"/>
          <p:cNvSpPr txBox="1">
            <a:spLocks noChangeArrowheads="1"/>
          </p:cNvSpPr>
          <p:nvPr/>
        </p:nvSpPr>
        <p:spPr bwMode="auto">
          <a:xfrm>
            <a:off x="685800" y="2743200"/>
            <a:ext cx="3240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/>
              <a:t>Спортивні змагання</a:t>
            </a:r>
            <a:endParaRPr lang="ru-RU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WordArt 5"/>
          <p:cNvSpPr>
            <a:spLocks noChangeArrowheads="1" noChangeShapeType="1" noTextEdit="1"/>
          </p:cNvSpPr>
          <p:nvPr/>
        </p:nvSpPr>
        <p:spPr bwMode="auto">
          <a:xfrm>
            <a:off x="468313" y="1412875"/>
            <a:ext cx="7775575" cy="29035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Дякуємо за увагу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3" name="Picture 3" descr="Изображение 20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4267200" y="39688"/>
            <a:ext cx="487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0000"/>
                </a:solidFill>
              </a:rPr>
              <a:t>Кодимський НВК</a:t>
            </a:r>
          </a:p>
          <a:p>
            <a:r>
              <a:rPr lang="uk-UA" sz="2800" b="1">
                <a:solidFill>
                  <a:srgbClr val="000000"/>
                </a:solidFill>
              </a:rPr>
              <a:t>”ЗШ- </a:t>
            </a:r>
            <a:r>
              <a:rPr lang="en-US" sz="2800" b="1">
                <a:solidFill>
                  <a:srgbClr val="000000"/>
                </a:solidFill>
              </a:rPr>
              <a:t>I - III</a:t>
            </a:r>
            <a:r>
              <a:rPr lang="uk-UA" sz="2800" b="1">
                <a:solidFill>
                  <a:srgbClr val="000000"/>
                </a:solidFill>
              </a:rPr>
              <a:t> ст. ДНЗ” </a:t>
            </a:r>
            <a:endParaRPr lang="ru-RU" sz="2800" b="1">
              <a:solidFill>
                <a:srgbClr val="000000"/>
              </a:solidFill>
            </a:endParaRP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1203325" y="468471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125</a:t>
            </a:r>
            <a:endParaRPr lang="ru-RU"/>
          </a:p>
        </p:txBody>
      </p:sp>
      <p:sp>
        <p:nvSpPr>
          <p:cNvPr id="20484" name="WordArt 7"/>
          <p:cNvSpPr>
            <a:spLocks noChangeArrowheads="1" noChangeShapeType="1" noTextEdit="1"/>
          </p:cNvSpPr>
          <p:nvPr/>
        </p:nvSpPr>
        <p:spPr bwMode="auto">
          <a:xfrm>
            <a:off x="838200" y="3962400"/>
            <a:ext cx="7543800" cy="3122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125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5"/>
          <p:cNvSpPr txBox="1">
            <a:spLocks noChangeArrowheads="1"/>
          </p:cNvSpPr>
          <p:nvPr/>
        </p:nvSpPr>
        <p:spPr bwMode="auto">
          <a:xfrm>
            <a:off x="1584325" y="1408113"/>
            <a:ext cx="974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МУЗЕЙ</a:t>
            </a:r>
            <a:endParaRPr lang="ru-RU"/>
          </a:p>
        </p:txBody>
      </p:sp>
      <p:pic>
        <p:nvPicPr>
          <p:cNvPr id="21506" name="Picture 2" descr="Фото 1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228600" y="5562600"/>
            <a:ext cx="41973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/>
              <a:t>Музей бойової слави</a:t>
            </a:r>
          </a:p>
          <a:p>
            <a:r>
              <a:rPr lang="uk-UA" sz="3200"/>
              <a:t>Кодимський НВК</a:t>
            </a:r>
            <a:endParaRPr lang="ru-RU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b="1">
                <a:solidFill>
                  <a:schemeClr val="folHlink"/>
                </a:solidFill>
              </a:rPr>
              <a:t>1 вересня 1987 року відбулося урочисте відкриття загальноосвітньої школи №2.</a:t>
            </a:r>
            <a:endParaRPr lang="ru-RU" sz="4000" b="1">
              <a:solidFill>
                <a:schemeClr val="folHlink"/>
              </a:solidFill>
            </a:endParaRPr>
          </a:p>
        </p:txBody>
      </p:sp>
      <p:pic>
        <p:nvPicPr>
          <p:cNvPr id="28674" name="Picture 4" descr="sc007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1752600"/>
            <a:ext cx="8839200" cy="47910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4346575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4400"/>
              <a:t>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4400"/>
              <a:t> </a:t>
            </a:r>
            <a:r>
              <a:rPr lang="uk-UA"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Мажаєв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Володимир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Вікторович, вчитель фізкультури.</a:t>
            </a:r>
            <a:endParaRPr lang="ru-RU" sz="4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4818" name="Picture 4" descr="IMG_20130830_1135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1000" y="2133600"/>
            <a:ext cx="46529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WordArt 5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391400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Директор школи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67200" y="1524000"/>
            <a:ext cx="44196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800"/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5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Калініченко Ніна Олексіївна</a:t>
            </a:r>
            <a:endParaRPr lang="ru-RU" sz="5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5842" name="Picture 4" descr="000063=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524000"/>
            <a:ext cx="38306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WordArt 6"/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6705600" cy="1066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Завуч школи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2286000"/>
            <a:ext cx="40386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uk-UA" sz="28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800"/>
              <a:t>    </a:t>
            </a:r>
            <a:endParaRPr lang="uk-UA" sz="36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3600"/>
              <a:t>   </a:t>
            </a:r>
            <a:r>
              <a:rPr lang="uk-UA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Макогонюк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Ольга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Дмитрівна</a:t>
            </a:r>
            <a:endParaRPr lang="ru-RU" sz="4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6866" name="Picture 8" descr="DSC_360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86200" y="1905000"/>
            <a:ext cx="5257800" cy="4572000"/>
          </a:xfrm>
        </p:spPr>
      </p:pic>
      <p:sp>
        <p:nvSpPr>
          <p:cNvPr id="36867" name="WordArt 11"/>
          <p:cNvSpPr>
            <a:spLocks noChangeArrowheads="1" noChangeShapeType="1" noTextEdit="1"/>
          </p:cNvSpPr>
          <p:nvPr/>
        </p:nvSpPr>
        <p:spPr bwMode="auto">
          <a:xfrm>
            <a:off x="152400" y="304800"/>
            <a:ext cx="7696200" cy="11414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Завуч з виховної роботи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D:\Documents and Settings\илона\Рабочий стол\SAM_86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49238"/>
            <a:ext cx="8334375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37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D:\Documents and Settings\илона\Рабочий стол\уроки\Фото112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285750" y="214313"/>
            <a:ext cx="8120063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C:\Мамуля\фото 2011\синжерян\DSCN54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06363"/>
            <a:ext cx="8786812" cy="658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33600" y="381000"/>
            <a:ext cx="51816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tx2"/>
                </a:solidFill>
              </a:rPr>
              <a:t>Урок Основи здоров</a:t>
            </a:r>
            <a:r>
              <a:rPr lang="en-US" sz="3200" b="1">
                <a:solidFill>
                  <a:schemeClr val="tx2"/>
                </a:solidFill>
              </a:rPr>
              <a:t>’</a:t>
            </a:r>
            <a:r>
              <a:rPr lang="ru-RU" sz="3200" b="1">
                <a:solidFill>
                  <a:schemeClr val="tx2"/>
                </a:solidFill>
              </a:rPr>
              <a:t>я </a:t>
            </a:r>
            <a:endParaRPr lang="en-US" sz="3200" b="1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</a:rPr>
              <a:t>5 </a:t>
            </a:r>
            <a:r>
              <a:rPr lang="uk-UA" sz="3200" b="1">
                <a:solidFill>
                  <a:schemeClr val="tx2"/>
                </a:solidFill>
              </a:rPr>
              <a:t>клас</a:t>
            </a:r>
            <a:endParaRPr lang="ru-RU" sz="3200" b="1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ru-RU"/>
              <a:t> </a:t>
            </a:r>
          </a:p>
        </p:txBody>
      </p:sp>
    </p:spTree>
  </p:cSld>
  <p:clrMapOvr>
    <a:masterClrMapping/>
  </p:clrMapOvr>
  <p:transition advTm="337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2350</TotalTime>
  <Words>96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Облака</vt:lpstr>
      <vt:lpstr>Слайд 1</vt:lpstr>
      <vt:lpstr>Слайд 2</vt:lpstr>
      <vt:lpstr>Слайд 3</vt:lpstr>
      <vt:lpstr>1 вересня 1987 року відбулося урочисте відкриття загальноосвітньої школи №2.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Sony</cp:lastModifiedBy>
  <cp:revision>122</cp:revision>
  <cp:lastPrinted>1601-01-01T00:00:00Z</cp:lastPrinted>
  <dcterms:created xsi:type="dcterms:W3CDTF">1601-01-01T00:00:00Z</dcterms:created>
  <dcterms:modified xsi:type="dcterms:W3CDTF">2014-08-29T09:22:32Z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