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3EA8-3BFA-4A94-908F-882A342C8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349C-50FC-4D15-A7B4-EA03475CD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pPr algn="ctr" eaLnBrk="1" hangingPunct="1"/>
            <a:r>
              <a:rPr lang="uk-UA" sz="2400" i="1" smtClean="0"/>
              <a:t>Спортивні ігри, забави</a:t>
            </a:r>
            <a:endParaRPr lang="ru-RU" sz="2400" i="1" smtClean="0"/>
          </a:p>
        </p:txBody>
      </p:sp>
      <p:pic>
        <p:nvPicPr>
          <p:cNvPr id="16387" name="Picture 4" descr="http://schoolzb.at.ua/_ph/8/3764333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98538"/>
            <a:ext cx="3671887" cy="2754312"/>
          </a:xfrm>
          <a:noFill/>
        </p:spPr>
      </p:pic>
      <p:pic>
        <p:nvPicPr>
          <p:cNvPr id="16388" name="Picture 3" descr="C:\Users\Admin\Desktop\ЗОЖ\здоровье\зарядка\241120110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-12000"/>
          </a:blip>
          <a:srcRect/>
          <a:stretch>
            <a:fillRect/>
          </a:stretch>
        </p:blipFill>
        <p:spPr>
          <a:xfrm>
            <a:off x="4787900" y="1036638"/>
            <a:ext cx="3600450" cy="2698750"/>
          </a:xfrm>
          <a:noFill/>
        </p:spPr>
      </p:pic>
      <p:pic>
        <p:nvPicPr>
          <p:cNvPr id="16389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3860800"/>
            <a:ext cx="3756025" cy="2503488"/>
          </a:xfrm>
          <a:noFill/>
        </p:spPr>
      </p:pic>
      <p:pic>
        <p:nvPicPr>
          <p:cNvPr id="16390" name="Picture 10" descr="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24000" contrast="18000"/>
          </a:blip>
          <a:srcRect/>
          <a:stretch>
            <a:fillRect/>
          </a:stretch>
        </p:blipFill>
        <p:spPr>
          <a:xfrm>
            <a:off x="4787900" y="3860800"/>
            <a:ext cx="3673475" cy="248285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1763713" y="277813"/>
            <a:ext cx="5976937" cy="487362"/>
          </a:xfrm>
        </p:spPr>
        <p:txBody>
          <a:bodyPr/>
          <a:lstStyle/>
          <a:p>
            <a:pPr algn="ctr" eaLnBrk="1" hangingPunct="1"/>
            <a:r>
              <a:rPr lang="uk-UA" sz="2400" i="1" smtClean="0"/>
              <a:t>Тренінг “Ні! Шкідливим звичкам”</a:t>
            </a:r>
            <a:endParaRPr lang="ru-RU" sz="2400" i="1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08050"/>
            <a:ext cx="3959225" cy="2654300"/>
          </a:xfrm>
          <a:noFill/>
        </p:spPr>
      </p:pic>
      <p:pic>
        <p:nvPicPr>
          <p:cNvPr id="17412" name="Picture 5" descr="G:\Фото семінар\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908050"/>
            <a:ext cx="3816350" cy="2698750"/>
          </a:xfrm>
          <a:noFill/>
        </p:spPr>
      </p:pic>
      <p:pic>
        <p:nvPicPr>
          <p:cNvPr id="1741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/>
          </a:blip>
          <a:stretch>
            <a:fillRect/>
          </a:stretch>
        </p:blipFill>
        <p:spPr>
          <a:xfrm>
            <a:off x="1263340" y="3941763"/>
            <a:ext cx="3112119" cy="2189162"/>
          </a:xfrm>
          <a:noFill/>
        </p:spPr>
      </p:pic>
      <p:pic>
        <p:nvPicPr>
          <p:cNvPr id="17414" name="Picture 4" descr="G:\Фото семінар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71507" y="3941763"/>
            <a:ext cx="3020586" cy="2189162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2400" i="1" smtClean="0"/>
              <a:t>Конкурс малюнків, плакатів</a:t>
            </a:r>
            <a:endParaRPr lang="ru-RU" sz="2400" i="1" smtClean="0"/>
          </a:p>
        </p:txBody>
      </p:sp>
      <p:pic>
        <p:nvPicPr>
          <p:cNvPr id="18435" name="Picture 5" descr="DSCN32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96975"/>
            <a:ext cx="3529012" cy="2646363"/>
          </a:xfrm>
          <a:noFill/>
        </p:spPr>
      </p:pic>
      <p:pic>
        <p:nvPicPr>
          <p:cNvPr id="18436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5148263" y="1203325"/>
            <a:ext cx="3600450" cy="2693988"/>
          </a:xfrm>
          <a:noFill/>
        </p:spPr>
      </p:pic>
      <p:pic>
        <p:nvPicPr>
          <p:cNvPr id="18437" name="Picture 9" descr="25 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24000"/>
          </a:blip>
          <a:stretch>
            <a:fillRect/>
          </a:stretch>
        </p:blipFill>
        <p:spPr>
          <a:xfrm>
            <a:off x="5243690" y="3941763"/>
            <a:ext cx="3076220" cy="2189162"/>
          </a:xfrm>
          <a:noFill/>
        </p:spPr>
      </p:pic>
      <p:pic>
        <p:nvPicPr>
          <p:cNvPr id="18438" name="Picture 12" descr="5206216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005263"/>
            <a:ext cx="3527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uk-UA" sz="2400" i="1" smtClean="0"/>
              <a:t>Співпраця із громадськістю</a:t>
            </a:r>
            <a:endParaRPr lang="ru-RU" sz="2400" i="1" smtClean="0"/>
          </a:p>
        </p:txBody>
      </p:sp>
      <p:pic>
        <p:nvPicPr>
          <p:cNvPr id="19459" name="Picture 11" descr="131220130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8616" y="1600200"/>
            <a:ext cx="2921567" cy="2189163"/>
          </a:xfrm>
          <a:noFill/>
        </p:spPr>
      </p:pic>
      <p:pic>
        <p:nvPicPr>
          <p:cNvPr id="19460" name="Picture 2" descr="D:\PIC_0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7278" y="1600200"/>
            <a:ext cx="2889044" cy="2189163"/>
          </a:xfrm>
          <a:noFill/>
        </p:spPr>
      </p:pic>
      <p:pic>
        <p:nvPicPr>
          <p:cNvPr id="19461" name="Picture 20" descr="тадей 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125538"/>
            <a:ext cx="34559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4" descr="7641747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106488"/>
            <a:ext cx="343376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title"/>
          </p:nvPr>
        </p:nvSpPr>
        <p:spPr>
          <a:xfrm>
            <a:off x="3059113" y="277813"/>
            <a:ext cx="4321175" cy="703262"/>
          </a:xfrm>
        </p:spPr>
        <p:txBody>
          <a:bodyPr/>
          <a:lstStyle/>
          <a:p>
            <a:pPr algn="ctr" eaLnBrk="1" hangingPunct="1"/>
            <a:r>
              <a:rPr lang="uk-UA" sz="2400" i="1" smtClean="0"/>
              <a:t>Рольові ігри</a:t>
            </a:r>
            <a:endParaRPr lang="ru-RU" sz="2400" smtClean="0"/>
          </a:p>
        </p:txBody>
      </p:sp>
      <p:pic>
        <p:nvPicPr>
          <p:cNvPr id="2048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96975"/>
            <a:ext cx="3816350" cy="2544763"/>
          </a:xfrm>
          <a:noFill/>
        </p:spPr>
      </p:pic>
      <p:pic>
        <p:nvPicPr>
          <p:cNvPr id="20483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196975"/>
            <a:ext cx="3743325" cy="2544763"/>
          </a:xfrm>
          <a:noFill/>
        </p:spPr>
      </p:pic>
      <p:pic>
        <p:nvPicPr>
          <p:cNvPr id="20484" name="Содержимое 4" descr="SI855034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213998" y="3941763"/>
            <a:ext cx="3135604" cy="2189162"/>
          </a:xfrm>
          <a:noFill/>
        </p:spPr>
      </p:pic>
      <p:pic>
        <p:nvPicPr>
          <p:cNvPr id="20486" name="Picture 20" descr="3370634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933825"/>
            <a:ext cx="36734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Спортивні ігри, забави</vt:lpstr>
      <vt:lpstr>Тренінг “Ні! Шкідливим звичкам”</vt:lpstr>
      <vt:lpstr>Конкурс малюнків, плакатів</vt:lpstr>
      <vt:lpstr>Співпраця із громадськістю</vt:lpstr>
      <vt:lpstr>Рольові ігри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“Ми – за здоровий спосіб життя”</dc:title>
  <dc:creator>Sony</dc:creator>
  <cp:lastModifiedBy>Sony</cp:lastModifiedBy>
  <cp:revision>2</cp:revision>
  <dcterms:created xsi:type="dcterms:W3CDTF">2014-08-28T12:04:07Z</dcterms:created>
  <dcterms:modified xsi:type="dcterms:W3CDTF">2014-08-28T12:07:01Z</dcterms:modified>
</cp:coreProperties>
</file>